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8592-3B8E-49C7-BA5A-B69238D0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30E79-3E47-4212-ACAE-4FADD2C07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D987C-92BD-44C1-9563-9E742614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BE437-EBB8-408C-AD81-BEDC5BCD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C76BB-2DCF-43DE-AE2D-8704C00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E5CF0-B1B0-4954-B878-0C45F04F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C3008-630B-4650-ABDB-AE17DBD9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36CFE-6156-490B-BCDE-D6FED6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5ECD4-AD16-4746-AE05-B27F0AF6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58E54-6846-4365-A80B-0DBB86D9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C99769-1D34-4291-890D-B3D93E47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CCAA6-E54B-4FEB-971B-E99E02A1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577C8-ABA1-4166-9D8C-CFA88610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37835-A0B8-4D89-A01A-E87DF236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7A281-EC45-4F68-AC0B-8EAEB9E1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5A5D-2437-4F75-9AFB-932EB3C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224AE-CCC2-420E-8595-3F8597F0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D4AF-2BBD-4F42-9991-94F40F27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194D5-A166-4C8F-9836-770F7647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9FBA1-E56E-4873-835F-8E7AA590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6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DD40-9D9A-4570-9B78-9EF27CA1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432B6-E7DC-4CB9-86E8-7C953D84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18159-D0F1-451C-9A74-125EE83D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CC606-7DC1-4A40-AA0A-3B05E5C0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5D9C5-8B52-4EA2-B06D-7D9A2C02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92C83-6303-4482-9E35-50EA49C0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0B6A-F9DE-4D9D-AFF8-73253369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81ADC-3B8A-4690-9825-E966C63E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C972F-C4A2-47FB-A95E-18A65B91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61E40-2D89-4A9E-9149-DFE36DC1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2A6D2-4970-4166-BB65-7C8CEB8A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DAB5-9E63-4E8C-8D70-3E997427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730B5-8166-4BF7-8A20-EAF997FC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E00D7E-B8F0-4717-A5F9-44CCCBDF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682849-E656-44A2-A1E2-A30F800A3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30D3F-CCE7-4D0D-A223-310DBE4C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46E24-C8D4-49A0-94C4-D2B02CE7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62807C-160E-49C4-8020-2465B065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FA8BBB-EB48-4DE3-957B-8A59D46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6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68CF-FE29-4BB3-BB85-268A76C1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B23E06-19FB-4C98-BEF8-216FCDD4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507023-7D14-4CAE-9C89-17C7E434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8E1E65-4B9E-4EB2-A86D-90E1371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8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900937-AFD9-43EB-B0EB-D67011E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A935C-5DC5-4BC5-8816-80C09E8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2B197-B294-4ECD-8052-ADB9201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6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9C5CF-1931-4F29-B471-C4F5F3EA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3D50-A6FD-4B86-ABAA-45C24D2E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FEE8D-C533-4D5A-B030-A3A40FB4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09135-206A-40D1-A8D5-B708FDB6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19D91-DC5D-44D7-8A2C-464EBD39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24D01-C348-454A-9513-B9C3BA4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4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48DA-8AF0-41D7-90A8-B6AFBE1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5D4D3-39CC-4683-9D5A-DFE512E2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31C3E-7827-490A-9A1C-ACE9FE3A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AB2C9-DD39-41D9-A5E6-5912DBAD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1D28D-0560-4215-96BC-00272E44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5E565-0FFD-462C-8796-CDAF268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82255-B836-43A6-B82C-D00E83D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3CFA7-6E57-409A-890A-52AFF482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2713B-3439-4E27-A60D-780D88BFE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0644-C96E-4A75-87E5-901A76B6693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14FE-7F44-458C-98B4-7D612091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B99C1-D955-4858-B326-CC227C4D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F797-16C9-41C9-A3BA-50F04F9F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2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03FD9B-BE7D-4468-8A39-DE53796B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7" y="1626235"/>
            <a:ext cx="4962525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B4053-6868-444D-9F72-25990999FA9D}"/>
              </a:ext>
            </a:extLst>
          </p:cNvPr>
          <p:cNvSpPr txBox="1"/>
          <p:nvPr/>
        </p:nvSpPr>
        <p:spPr>
          <a:xfrm>
            <a:off x="865822" y="479385"/>
            <a:ext cx="471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삼성카드 오프라인 구매 데이터 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en-US" altLang="ko-KR" dirty="0"/>
              <a:t>201902, 202002 </a:t>
            </a:r>
            <a:r>
              <a:rPr lang="ko-KR" altLang="en-US" dirty="0"/>
              <a:t>유독 낮음 </a:t>
            </a:r>
            <a:r>
              <a:rPr lang="en-US" altLang="ko-KR" dirty="0"/>
              <a:t>-&gt; </a:t>
            </a:r>
            <a:r>
              <a:rPr lang="ko-KR" altLang="en-US" dirty="0"/>
              <a:t>연령별 업종별로 낮은 포인트가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5854E-98E9-46EA-ACEA-898291EF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130" y="479385"/>
            <a:ext cx="2495550" cy="1933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9D181-324A-499B-B657-13926B4E34CB}"/>
              </a:ext>
            </a:extLst>
          </p:cNvPr>
          <p:cNvSpPr txBox="1"/>
          <p:nvPr/>
        </p:nvSpPr>
        <p:spPr>
          <a:xfrm>
            <a:off x="10231120" y="77304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23111A-C3D3-49EB-90FF-5E4623DD2A5C}"/>
              </a:ext>
            </a:extLst>
          </p:cNvPr>
          <p:cNvGrpSpPr/>
          <p:nvPr/>
        </p:nvGrpSpPr>
        <p:grpSpPr>
          <a:xfrm>
            <a:off x="6122704" y="2549565"/>
            <a:ext cx="5397435" cy="3829050"/>
            <a:chOff x="5668979" y="2522822"/>
            <a:chExt cx="7941498" cy="341596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C6FCEF-47C1-4E1E-A22B-DDC42052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8979" y="2522822"/>
              <a:ext cx="7941498" cy="34159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D16575-A6CF-4130-B1A3-0C573C499D1A}"/>
                </a:ext>
              </a:extLst>
            </p:cNvPr>
            <p:cNvSpPr txBox="1"/>
            <p:nvPr/>
          </p:nvSpPr>
          <p:spPr>
            <a:xfrm>
              <a:off x="7141945" y="3089709"/>
              <a:ext cx="31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69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577400-F4A8-4163-8D9B-88F9EEC1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94" y="1584021"/>
            <a:ext cx="6464967" cy="3689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7265E5-63EC-4826-A4C8-678C2A0F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7" y="1444929"/>
            <a:ext cx="4962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2D656A-B1A0-4450-B064-ADA9F189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78" y="1630997"/>
            <a:ext cx="5715206" cy="3235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82FD53-DE84-49EF-B24C-5DCFD316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0" y="1448593"/>
            <a:ext cx="4981575" cy="36004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793952A-E4EA-4E4C-806F-04768B9711AE}"/>
              </a:ext>
            </a:extLst>
          </p:cNvPr>
          <p:cNvCxnSpPr>
            <a:cxnSpLocks/>
          </p:cNvCxnSpPr>
          <p:nvPr/>
        </p:nvCxnSpPr>
        <p:spPr>
          <a:xfrm>
            <a:off x="6400800" y="3234088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269E52-A02C-43A5-893B-CE2265D647A4}"/>
              </a:ext>
            </a:extLst>
          </p:cNvPr>
          <p:cNvCxnSpPr>
            <a:cxnSpLocks/>
          </p:cNvCxnSpPr>
          <p:nvPr/>
        </p:nvCxnSpPr>
        <p:spPr>
          <a:xfrm>
            <a:off x="8035491" y="3234088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5B6A77-B271-482A-B350-DDF3F4D77719}"/>
              </a:ext>
            </a:extLst>
          </p:cNvPr>
          <p:cNvCxnSpPr>
            <a:cxnSpLocks/>
          </p:cNvCxnSpPr>
          <p:nvPr/>
        </p:nvCxnSpPr>
        <p:spPr>
          <a:xfrm>
            <a:off x="9402278" y="3155482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9A855E-E65C-439B-84CA-B936EE33CDC3}"/>
              </a:ext>
            </a:extLst>
          </p:cNvPr>
          <p:cNvCxnSpPr>
            <a:cxnSpLocks/>
          </p:cNvCxnSpPr>
          <p:nvPr/>
        </p:nvCxnSpPr>
        <p:spPr>
          <a:xfrm>
            <a:off x="10980822" y="3234088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4539AC-450D-433E-846B-F739714FFDDF}"/>
              </a:ext>
            </a:extLst>
          </p:cNvPr>
          <p:cNvCxnSpPr>
            <a:cxnSpLocks/>
          </p:cNvCxnSpPr>
          <p:nvPr/>
        </p:nvCxnSpPr>
        <p:spPr>
          <a:xfrm>
            <a:off x="9402278" y="4069881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857E7F-3DBC-42A5-A3D8-D16380D8DF05}"/>
              </a:ext>
            </a:extLst>
          </p:cNvPr>
          <p:cNvCxnSpPr>
            <a:cxnSpLocks/>
          </p:cNvCxnSpPr>
          <p:nvPr/>
        </p:nvCxnSpPr>
        <p:spPr>
          <a:xfrm>
            <a:off x="10980822" y="4069881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C06F74-7BB5-40C4-83C9-4731B31F2CAB}"/>
              </a:ext>
            </a:extLst>
          </p:cNvPr>
          <p:cNvCxnSpPr>
            <a:cxnSpLocks/>
          </p:cNvCxnSpPr>
          <p:nvPr/>
        </p:nvCxnSpPr>
        <p:spPr>
          <a:xfrm>
            <a:off x="9402278" y="1730943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CB43AA-EA8C-4911-A4AA-58D957CD0B73}"/>
              </a:ext>
            </a:extLst>
          </p:cNvPr>
          <p:cNvCxnSpPr>
            <a:cxnSpLocks/>
          </p:cNvCxnSpPr>
          <p:nvPr/>
        </p:nvCxnSpPr>
        <p:spPr>
          <a:xfrm>
            <a:off x="10980822" y="1730943"/>
            <a:ext cx="0" cy="7243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AB79B2-D78C-4537-818E-615AF2E4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15" y="925228"/>
            <a:ext cx="86582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안애솔[ 학부수료 / 경영정보학과 ]</dc:creator>
  <cp:lastModifiedBy>안애솔[ 학부수료 / 경영정보학과 ]</cp:lastModifiedBy>
  <cp:revision>4</cp:revision>
  <dcterms:created xsi:type="dcterms:W3CDTF">2020-10-20T00:35:10Z</dcterms:created>
  <dcterms:modified xsi:type="dcterms:W3CDTF">2020-10-20T05:06:23Z</dcterms:modified>
</cp:coreProperties>
</file>