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03" r:id="rId2"/>
    <p:sldId id="287" r:id="rId3"/>
    <p:sldId id="320" r:id="rId4"/>
    <p:sldId id="316" r:id="rId5"/>
    <p:sldId id="315" r:id="rId6"/>
    <p:sldId id="313" r:id="rId7"/>
    <p:sldId id="319" r:id="rId8"/>
    <p:sldId id="321" r:id="rId9"/>
    <p:sldId id="317" r:id="rId10"/>
    <p:sldId id="314" r:id="rId11"/>
    <p:sldId id="323" r:id="rId12"/>
    <p:sldId id="322" r:id="rId13"/>
    <p:sldId id="318" r:id="rId14"/>
    <p:sldId id="324" r:id="rId15"/>
  </p:sldIdLst>
  <p:sldSz cx="18288000" cy="13716000"/>
  <p:notesSz cx="6858000" cy="9144000"/>
  <p:defaultTextStyle>
    <a:lvl1pPr algn="ctr" defTabSz="5842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9A0B7-11B5-48DC-A95F-CF429D89C080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10B1C6-B497-4FD8-8446-32446F94964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home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1D35EB91-2FF0-40B6-8CF2-BA5E6A9AD95A}" type="parTrans" cxnId="{BDD9FB72-25FA-46E0-BF83-E634533AF30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5A207556-5C32-49FC-9453-F1D1802EB4FF}" type="sibTrans" cxnId="{BDD9FB72-25FA-46E0-BF83-E634533AF30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EE7AD855-5130-4A29-8084-74A6573A665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customer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4BB73A2-0004-4769-B133-57B135B6400E}" type="parTrans" cxnId="{B8EB4866-F0BC-412A-B25D-0D713B5CB52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9113BF6A-2B50-4B0F-87F2-23B54A33E7DD}" type="sibTrans" cxnId="{B8EB4866-F0BC-412A-B25D-0D713B5CB52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20ED403-D9A0-4A7E-A9B1-8232A19BB35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agent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64BFFFF1-8AD5-4CBB-8325-149C0348F9DB}" type="parTrans" cxnId="{98DEAD79-D769-402B-AF12-86595F4F456D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131B3896-7F6E-451C-9FC2-00B63609AFE6}" type="sibTrans" cxnId="{98DEAD79-D769-402B-AF12-86595F4F456D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57FE5317-B074-46C9-8D5F-C37B14115D63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supplier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3B76BA6-6805-4F2C-A1BE-3269A0CFE5D5}" type="parTrans" cxnId="{7BEB1413-E841-4738-899A-0737DDE326B1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330CE1FF-FE5F-440A-BA12-2361501FB8AF}" type="sibTrans" cxnId="{7BEB1413-E841-4738-899A-0737DDE326B1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02783208-3EED-4481-96E4-8A5C1CEC8D9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profile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A3069F04-74CF-467B-889D-F7EE1BE8DDA0}" type="parTrans" cxnId="{06350562-C532-49EF-B725-6AEFE0CD8236}">
      <dgm:prSet/>
      <dgm:spPr/>
      <dgm:t>
        <a:bodyPr/>
        <a:lstStyle/>
        <a:p>
          <a:endParaRPr lang="en-US" sz="2800"/>
        </a:p>
      </dgm:t>
    </dgm:pt>
    <dgm:pt modelId="{38D8C8C6-9350-408E-9234-3B4AE35405F0}" type="sibTrans" cxnId="{06350562-C532-49EF-B725-6AEFE0CD8236}">
      <dgm:prSet/>
      <dgm:spPr/>
      <dgm:t>
        <a:bodyPr/>
        <a:lstStyle/>
        <a:p>
          <a:endParaRPr lang="en-US" sz="2800"/>
        </a:p>
      </dgm:t>
    </dgm:pt>
    <dgm:pt modelId="{25B58727-6F54-4F44-8C9F-646EE869577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bookings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6DF51B8C-F1B6-44FC-8348-09DA7BDC6C6B}" type="parTrans" cxnId="{6FEF3B3C-BD83-42CA-9A87-28F095794BAF}">
      <dgm:prSet/>
      <dgm:spPr/>
      <dgm:t>
        <a:bodyPr/>
        <a:lstStyle/>
        <a:p>
          <a:endParaRPr lang="en-US" sz="2800"/>
        </a:p>
      </dgm:t>
    </dgm:pt>
    <dgm:pt modelId="{1B8C5494-BC8E-460F-8392-F5DFB66F08DC}" type="sibTrans" cxnId="{6FEF3B3C-BD83-42CA-9A87-28F095794BAF}">
      <dgm:prSet/>
      <dgm:spPr/>
      <dgm:t>
        <a:bodyPr/>
        <a:lstStyle/>
        <a:p>
          <a:endParaRPr lang="en-US" sz="2800"/>
        </a:p>
      </dgm:t>
    </dgm:pt>
    <dgm:pt modelId="{E0C0CEEE-83AA-465C-A87A-0039F26DCFC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messages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766F971E-D3ED-4A1F-B2AC-EE9029DC3582}" type="parTrans" cxnId="{BC0A6641-21CA-4945-9B69-68FDD76722A0}">
      <dgm:prSet/>
      <dgm:spPr/>
      <dgm:t>
        <a:bodyPr/>
        <a:lstStyle/>
        <a:p>
          <a:endParaRPr lang="en-US" sz="2800"/>
        </a:p>
      </dgm:t>
    </dgm:pt>
    <dgm:pt modelId="{EFFE031A-02EC-4579-AFF4-C3C28AF628F1}" type="sibTrans" cxnId="{BC0A6641-21CA-4945-9B69-68FDD76722A0}">
      <dgm:prSet/>
      <dgm:spPr/>
      <dgm:t>
        <a:bodyPr/>
        <a:lstStyle/>
        <a:p>
          <a:endParaRPr lang="en-US" sz="2800"/>
        </a:p>
      </dgm:t>
    </dgm:pt>
    <dgm:pt modelId="{F0C52BEE-9101-4B0A-B069-7ED0A860899F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products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854CD5B7-C792-4E42-A726-943318447EEE}" type="parTrans" cxnId="{B0F5AFA6-62A9-4B2E-B7FE-B86AD3137DA8}">
      <dgm:prSet/>
      <dgm:spPr/>
      <dgm:t>
        <a:bodyPr/>
        <a:lstStyle/>
        <a:p>
          <a:endParaRPr lang="en-US" sz="2800"/>
        </a:p>
      </dgm:t>
    </dgm:pt>
    <dgm:pt modelId="{567562E6-4EF2-40B1-82A3-BB0C37010EF0}" type="sibTrans" cxnId="{B0F5AFA6-62A9-4B2E-B7FE-B86AD3137DA8}">
      <dgm:prSet/>
      <dgm:spPr/>
      <dgm:t>
        <a:bodyPr/>
        <a:lstStyle/>
        <a:p>
          <a:endParaRPr lang="en-US" sz="2800"/>
        </a:p>
      </dgm:t>
    </dgm:pt>
    <dgm:pt modelId="{DC6C2C5B-E25F-4530-A034-EE7887972E38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packages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750E0640-656C-414A-A342-5FB6CB5A90D2}" type="parTrans" cxnId="{7A9821D3-1EAC-4AB6-8E31-216B9C84AE9F}">
      <dgm:prSet/>
      <dgm:spPr/>
      <dgm:t>
        <a:bodyPr/>
        <a:lstStyle/>
        <a:p>
          <a:endParaRPr lang="en-US" sz="2800"/>
        </a:p>
      </dgm:t>
    </dgm:pt>
    <dgm:pt modelId="{5FE1A5CC-D529-4B15-B6B4-51BFC0157CFE}" type="sibTrans" cxnId="{7A9821D3-1EAC-4AB6-8E31-216B9C84AE9F}">
      <dgm:prSet/>
      <dgm:spPr/>
      <dgm:t>
        <a:bodyPr/>
        <a:lstStyle/>
        <a:p>
          <a:endParaRPr lang="en-US" sz="2800"/>
        </a:p>
      </dgm:t>
    </dgm:pt>
    <dgm:pt modelId="{9B05E039-A3E0-42DE-871C-38E2DA472472}">
      <dgm:prSet phldrT="[Text]" custT="1"/>
      <dgm:spPr/>
      <dgm:t>
        <a:bodyPr/>
        <a:lstStyle/>
        <a:p>
          <a:r>
            <a:rPr lang="en-US" sz="2800" smtClean="0">
              <a:solidFill>
                <a:schemeClr val="bg2">
                  <a:lumMod val="20000"/>
                  <a:lumOff val="80000"/>
                </a:schemeClr>
              </a:solidFill>
            </a:rPr>
            <a:t>login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487C4DD2-98CB-4A9E-B583-EBD0CFC440D9}" type="parTrans" cxnId="{B493C0BF-0E4C-4088-BEA3-D6EAB77B826D}">
      <dgm:prSet/>
      <dgm:spPr/>
      <dgm:t>
        <a:bodyPr/>
        <a:lstStyle/>
        <a:p>
          <a:endParaRPr lang="en-US" sz="2800"/>
        </a:p>
      </dgm:t>
    </dgm:pt>
    <dgm:pt modelId="{F7C7F688-A912-45E4-8424-67AA6B22DF19}" type="sibTrans" cxnId="{B493C0BF-0E4C-4088-BEA3-D6EAB77B826D}">
      <dgm:prSet/>
      <dgm:spPr/>
      <dgm:t>
        <a:bodyPr/>
        <a:lstStyle/>
        <a:p>
          <a:endParaRPr lang="en-US" sz="2800"/>
        </a:p>
      </dgm:t>
    </dgm:pt>
    <dgm:pt modelId="{A80B15F6-82A2-4641-BCFA-70AE588A17D9}" type="pres">
      <dgm:prSet presAssocID="{1379A0B7-11B5-48DC-A95F-CF429D89C08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627FF4-8360-4E26-8042-702CB89E4A08}" type="pres">
      <dgm:prSet presAssocID="{1379A0B7-11B5-48DC-A95F-CF429D89C080}" presName="hierFlow" presStyleCnt="0"/>
      <dgm:spPr/>
    </dgm:pt>
    <dgm:pt modelId="{D6595EAD-7053-4F39-8FA4-1B48475BB2DE}" type="pres">
      <dgm:prSet presAssocID="{1379A0B7-11B5-48DC-A95F-CF429D89C08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04698E0-B67F-4B14-AA9F-5BC43FD0DDDA}" type="pres">
      <dgm:prSet presAssocID="{3010B1C6-B497-4FD8-8446-32446F949642}" presName="Name14" presStyleCnt="0"/>
      <dgm:spPr/>
    </dgm:pt>
    <dgm:pt modelId="{51BE589C-1674-4DCE-B262-DAE8A46145F7}" type="pres">
      <dgm:prSet presAssocID="{3010B1C6-B497-4FD8-8446-32446F94964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D36A1B-44F1-412E-8B3D-5AC71C72469C}" type="pres">
      <dgm:prSet presAssocID="{3010B1C6-B497-4FD8-8446-32446F949642}" presName="hierChild2" presStyleCnt="0"/>
      <dgm:spPr/>
    </dgm:pt>
    <dgm:pt modelId="{ACAABB20-89EF-4087-9058-1528632F29CE}" type="pres">
      <dgm:prSet presAssocID="{487C4DD2-98CB-4A9E-B583-EBD0CFC440D9}" presName="Name19" presStyleLbl="parChTrans1D2" presStyleIdx="0" presStyleCnt="1"/>
      <dgm:spPr/>
    </dgm:pt>
    <dgm:pt modelId="{3DC41B80-06A3-4293-A357-EBB73BA85D83}" type="pres">
      <dgm:prSet presAssocID="{9B05E039-A3E0-42DE-871C-38E2DA472472}" presName="Name21" presStyleCnt="0"/>
      <dgm:spPr/>
    </dgm:pt>
    <dgm:pt modelId="{1EF6AD09-87F4-4409-A626-8FA150522A3F}" type="pres">
      <dgm:prSet presAssocID="{9B05E039-A3E0-42DE-871C-38E2DA472472}" presName="level2Shape" presStyleLbl="node2" presStyleIdx="0" presStyleCnt="1"/>
      <dgm:spPr/>
      <dgm:t>
        <a:bodyPr/>
        <a:lstStyle/>
        <a:p>
          <a:endParaRPr lang="en-US"/>
        </a:p>
      </dgm:t>
    </dgm:pt>
    <dgm:pt modelId="{A48FE289-CAB9-450D-905A-C0CBC17F53EF}" type="pres">
      <dgm:prSet presAssocID="{9B05E039-A3E0-42DE-871C-38E2DA472472}" presName="hierChild3" presStyleCnt="0"/>
      <dgm:spPr/>
    </dgm:pt>
    <dgm:pt modelId="{D80DAC6A-9B7A-4C63-8DD9-1846A648958B}" type="pres">
      <dgm:prSet presAssocID="{B4BB73A2-0004-4769-B133-57B135B6400E}" presName="Name19" presStyleLbl="parChTrans1D3" presStyleIdx="0" presStyleCnt="3"/>
      <dgm:spPr/>
      <dgm:t>
        <a:bodyPr/>
        <a:lstStyle/>
        <a:p>
          <a:endParaRPr lang="en-US"/>
        </a:p>
      </dgm:t>
    </dgm:pt>
    <dgm:pt modelId="{13F1786A-11B7-4DD5-A8C8-AA9E998EF527}" type="pres">
      <dgm:prSet presAssocID="{EE7AD855-5130-4A29-8084-74A6573A6659}" presName="Name21" presStyleCnt="0"/>
      <dgm:spPr/>
    </dgm:pt>
    <dgm:pt modelId="{07DE5141-024D-4CE6-AE6E-F0FBBD1E13BD}" type="pres">
      <dgm:prSet presAssocID="{EE7AD855-5130-4A29-8084-74A6573A6659}" presName="level2Shape" presStyleLbl="node3" presStyleIdx="0" presStyleCnt="3"/>
      <dgm:spPr/>
      <dgm:t>
        <a:bodyPr/>
        <a:lstStyle/>
        <a:p>
          <a:endParaRPr lang="en-US"/>
        </a:p>
      </dgm:t>
    </dgm:pt>
    <dgm:pt modelId="{101567F9-68BD-4E06-9C7E-5BF12C898F16}" type="pres">
      <dgm:prSet presAssocID="{EE7AD855-5130-4A29-8084-74A6573A6659}" presName="hierChild3" presStyleCnt="0"/>
      <dgm:spPr/>
    </dgm:pt>
    <dgm:pt modelId="{DF4FEC94-FB08-4591-BA51-BE2B668FE778}" type="pres">
      <dgm:prSet presAssocID="{A3069F04-74CF-467B-889D-F7EE1BE8DDA0}" presName="Name19" presStyleLbl="parChTrans1D4" presStyleIdx="0" presStyleCnt="5"/>
      <dgm:spPr/>
      <dgm:t>
        <a:bodyPr/>
        <a:lstStyle/>
        <a:p>
          <a:endParaRPr lang="en-US"/>
        </a:p>
      </dgm:t>
    </dgm:pt>
    <dgm:pt modelId="{6E41D0AE-519E-45C6-978C-D14AF77AAA1E}" type="pres">
      <dgm:prSet presAssocID="{02783208-3EED-4481-96E4-8A5C1CEC8D99}" presName="Name21" presStyleCnt="0"/>
      <dgm:spPr/>
    </dgm:pt>
    <dgm:pt modelId="{7727BCA1-A842-4D66-9CD7-1BFD62ADABF1}" type="pres">
      <dgm:prSet presAssocID="{02783208-3EED-4481-96E4-8A5C1CEC8D99}" presName="level2Shape" presStyleLbl="node4" presStyleIdx="0" presStyleCnt="5"/>
      <dgm:spPr/>
      <dgm:t>
        <a:bodyPr/>
        <a:lstStyle/>
        <a:p>
          <a:endParaRPr lang="en-US"/>
        </a:p>
      </dgm:t>
    </dgm:pt>
    <dgm:pt modelId="{5DEBDA14-AD6C-4424-8FE6-2ED2CD45C42D}" type="pres">
      <dgm:prSet presAssocID="{02783208-3EED-4481-96E4-8A5C1CEC8D99}" presName="hierChild3" presStyleCnt="0"/>
      <dgm:spPr/>
    </dgm:pt>
    <dgm:pt modelId="{5711FDFD-6EDE-4B7A-BF0F-74DEADB94F1B}" type="pres">
      <dgm:prSet presAssocID="{6DF51B8C-F1B6-44FC-8348-09DA7BDC6C6B}" presName="Name19" presStyleLbl="parChTrans1D4" presStyleIdx="1" presStyleCnt="5"/>
      <dgm:spPr/>
      <dgm:t>
        <a:bodyPr/>
        <a:lstStyle/>
        <a:p>
          <a:endParaRPr lang="en-US"/>
        </a:p>
      </dgm:t>
    </dgm:pt>
    <dgm:pt modelId="{6FD6FA63-7187-4E72-89D8-E531391B722A}" type="pres">
      <dgm:prSet presAssocID="{25B58727-6F54-4F44-8C9F-646EE8695779}" presName="Name21" presStyleCnt="0"/>
      <dgm:spPr/>
    </dgm:pt>
    <dgm:pt modelId="{44990738-B5E8-4064-AFBB-C44D0448B44C}" type="pres">
      <dgm:prSet presAssocID="{25B58727-6F54-4F44-8C9F-646EE8695779}" presName="level2Shape" presStyleLbl="node4" presStyleIdx="1" presStyleCnt="5"/>
      <dgm:spPr/>
      <dgm:t>
        <a:bodyPr/>
        <a:lstStyle/>
        <a:p>
          <a:endParaRPr lang="en-US"/>
        </a:p>
      </dgm:t>
    </dgm:pt>
    <dgm:pt modelId="{1CB68121-8BE7-41AE-BB65-268B390657A0}" type="pres">
      <dgm:prSet presAssocID="{25B58727-6F54-4F44-8C9F-646EE8695779}" presName="hierChild3" presStyleCnt="0"/>
      <dgm:spPr/>
    </dgm:pt>
    <dgm:pt modelId="{564CC639-584B-4F57-82E6-DDC8501874E1}" type="pres">
      <dgm:prSet presAssocID="{854CD5B7-C792-4E42-A726-943318447EEE}" presName="Name19" presStyleLbl="parChTrans1D4" presStyleIdx="2" presStyleCnt="5"/>
      <dgm:spPr/>
      <dgm:t>
        <a:bodyPr/>
        <a:lstStyle/>
        <a:p>
          <a:endParaRPr lang="en-US"/>
        </a:p>
      </dgm:t>
    </dgm:pt>
    <dgm:pt modelId="{02F137BC-ACF5-457B-9B2D-09E7D1E063F4}" type="pres">
      <dgm:prSet presAssocID="{F0C52BEE-9101-4B0A-B069-7ED0A860899F}" presName="Name21" presStyleCnt="0"/>
      <dgm:spPr/>
    </dgm:pt>
    <dgm:pt modelId="{64030D86-7521-4CC9-892D-2E8EDE1D89C2}" type="pres">
      <dgm:prSet presAssocID="{F0C52BEE-9101-4B0A-B069-7ED0A860899F}" presName="level2Shape" presStyleLbl="node4" presStyleIdx="2" presStyleCnt="5"/>
      <dgm:spPr/>
      <dgm:t>
        <a:bodyPr/>
        <a:lstStyle/>
        <a:p>
          <a:endParaRPr lang="en-US"/>
        </a:p>
      </dgm:t>
    </dgm:pt>
    <dgm:pt modelId="{B80B18FF-A362-4B2C-AC33-B4C7726ADDE7}" type="pres">
      <dgm:prSet presAssocID="{F0C52BEE-9101-4B0A-B069-7ED0A860899F}" presName="hierChild3" presStyleCnt="0"/>
      <dgm:spPr/>
    </dgm:pt>
    <dgm:pt modelId="{F102AF68-797B-4C82-B79C-0D6D907D14F7}" type="pres">
      <dgm:prSet presAssocID="{750E0640-656C-414A-A342-5FB6CB5A90D2}" presName="Name19" presStyleLbl="parChTrans1D4" presStyleIdx="3" presStyleCnt="5"/>
      <dgm:spPr/>
      <dgm:t>
        <a:bodyPr/>
        <a:lstStyle/>
        <a:p>
          <a:endParaRPr lang="en-US"/>
        </a:p>
      </dgm:t>
    </dgm:pt>
    <dgm:pt modelId="{480035B7-E9F6-474C-BA23-D693F1688615}" type="pres">
      <dgm:prSet presAssocID="{DC6C2C5B-E25F-4530-A034-EE7887972E38}" presName="Name21" presStyleCnt="0"/>
      <dgm:spPr/>
    </dgm:pt>
    <dgm:pt modelId="{C0F78403-27C8-4E2A-9387-AF5AAA3498AD}" type="pres">
      <dgm:prSet presAssocID="{DC6C2C5B-E25F-4530-A034-EE7887972E38}" presName="level2Shape" presStyleLbl="node4" presStyleIdx="3" presStyleCnt="5"/>
      <dgm:spPr/>
      <dgm:t>
        <a:bodyPr/>
        <a:lstStyle/>
        <a:p>
          <a:endParaRPr lang="en-US"/>
        </a:p>
      </dgm:t>
    </dgm:pt>
    <dgm:pt modelId="{81600120-0F00-4CF4-BE3E-8252462D6914}" type="pres">
      <dgm:prSet presAssocID="{DC6C2C5B-E25F-4530-A034-EE7887972E38}" presName="hierChild3" presStyleCnt="0"/>
      <dgm:spPr/>
    </dgm:pt>
    <dgm:pt modelId="{4F132385-238F-4CDC-B5FC-3928776B2901}" type="pres">
      <dgm:prSet presAssocID="{766F971E-D3ED-4A1F-B2AC-EE9029DC3582}" presName="Name19" presStyleLbl="parChTrans1D4" presStyleIdx="4" presStyleCnt="5"/>
      <dgm:spPr/>
      <dgm:t>
        <a:bodyPr/>
        <a:lstStyle/>
        <a:p>
          <a:endParaRPr lang="en-US"/>
        </a:p>
      </dgm:t>
    </dgm:pt>
    <dgm:pt modelId="{0D82B5EB-43EB-4517-9347-D0E8390347DB}" type="pres">
      <dgm:prSet presAssocID="{E0C0CEEE-83AA-465C-A87A-0039F26DCFC2}" presName="Name21" presStyleCnt="0"/>
      <dgm:spPr/>
    </dgm:pt>
    <dgm:pt modelId="{54F2DF35-5B6A-41EA-95B2-CDD079D5D86B}" type="pres">
      <dgm:prSet presAssocID="{E0C0CEEE-83AA-465C-A87A-0039F26DCFC2}" presName="level2Shape" presStyleLbl="node4" presStyleIdx="4" presStyleCnt="5"/>
      <dgm:spPr/>
      <dgm:t>
        <a:bodyPr/>
        <a:lstStyle/>
        <a:p>
          <a:endParaRPr lang="en-US"/>
        </a:p>
      </dgm:t>
    </dgm:pt>
    <dgm:pt modelId="{CB6C4ECF-A438-46F1-AF9E-6305884B6E0B}" type="pres">
      <dgm:prSet presAssocID="{E0C0CEEE-83AA-465C-A87A-0039F26DCFC2}" presName="hierChild3" presStyleCnt="0"/>
      <dgm:spPr/>
    </dgm:pt>
    <dgm:pt modelId="{D364B96A-C467-4133-97A9-6472189BFCC6}" type="pres">
      <dgm:prSet presAssocID="{64BFFFF1-8AD5-4CBB-8325-149C0348F9DB}" presName="Name19" presStyleLbl="parChTrans1D3" presStyleIdx="1" presStyleCnt="3"/>
      <dgm:spPr/>
      <dgm:t>
        <a:bodyPr/>
        <a:lstStyle/>
        <a:p>
          <a:endParaRPr lang="en-US"/>
        </a:p>
      </dgm:t>
    </dgm:pt>
    <dgm:pt modelId="{C39BD744-AA33-4607-982C-66BC49A62840}" type="pres">
      <dgm:prSet presAssocID="{B20ED403-D9A0-4A7E-A9B1-8232A19BB357}" presName="Name21" presStyleCnt="0"/>
      <dgm:spPr/>
    </dgm:pt>
    <dgm:pt modelId="{D0F72F47-37BC-42FC-840D-22008698CACE}" type="pres">
      <dgm:prSet presAssocID="{B20ED403-D9A0-4A7E-A9B1-8232A19BB357}" presName="level2Shape" presStyleLbl="node3" presStyleIdx="1" presStyleCnt="3"/>
      <dgm:spPr/>
      <dgm:t>
        <a:bodyPr/>
        <a:lstStyle/>
        <a:p>
          <a:endParaRPr lang="en-US"/>
        </a:p>
      </dgm:t>
    </dgm:pt>
    <dgm:pt modelId="{7FCC46B0-A8A6-4492-9276-1D9242F85CB7}" type="pres">
      <dgm:prSet presAssocID="{B20ED403-D9A0-4A7E-A9B1-8232A19BB357}" presName="hierChild3" presStyleCnt="0"/>
      <dgm:spPr/>
    </dgm:pt>
    <dgm:pt modelId="{04D1A0A9-C80C-48DB-B053-13CFAF74E0B6}" type="pres">
      <dgm:prSet presAssocID="{B3B76BA6-6805-4F2C-A1BE-3269A0CFE5D5}" presName="Name19" presStyleLbl="parChTrans1D3" presStyleIdx="2" presStyleCnt="3"/>
      <dgm:spPr/>
      <dgm:t>
        <a:bodyPr/>
        <a:lstStyle/>
        <a:p>
          <a:endParaRPr lang="en-US"/>
        </a:p>
      </dgm:t>
    </dgm:pt>
    <dgm:pt modelId="{E2865992-1DFA-48D0-BE66-48C8C19ECC4C}" type="pres">
      <dgm:prSet presAssocID="{57FE5317-B074-46C9-8D5F-C37B14115D63}" presName="Name21" presStyleCnt="0"/>
      <dgm:spPr/>
    </dgm:pt>
    <dgm:pt modelId="{BC5A31DE-3019-45DD-9534-9E680CA99320}" type="pres">
      <dgm:prSet presAssocID="{57FE5317-B074-46C9-8D5F-C37B14115D63}" presName="level2Shape" presStyleLbl="node3" presStyleIdx="2" presStyleCnt="3"/>
      <dgm:spPr/>
      <dgm:t>
        <a:bodyPr/>
        <a:lstStyle/>
        <a:p>
          <a:endParaRPr lang="en-US"/>
        </a:p>
      </dgm:t>
    </dgm:pt>
    <dgm:pt modelId="{A93ED781-D7DC-4E76-98AB-688D861806FD}" type="pres">
      <dgm:prSet presAssocID="{57FE5317-B074-46C9-8D5F-C37B14115D63}" presName="hierChild3" presStyleCnt="0"/>
      <dgm:spPr/>
    </dgm:pt>
    <dgm:pt modelId="{B87126C6-6F66-48BB-900B-24A02C968C0E}" type="pres">
      <dgm:prSet presAssocID="{1379A0B7-11B5-48DC-A95F-CF429D89C080}" presName="bgShapesFlow" presStyleCnt="0"/>
      <dgm:spPr/>
    </dgm:pt>
  </dgm:ptLst>
  <dgm:cxnLst>
    <dgm:cxn modelId="{B493C0BF-0E4C-4088-BEA3-D6EAB77B826D}" srcId="{3010B1C6-B497-4FD8-8446-32446F949642}" destId="{9B05E039-A3E0-42DE-871C-38E2DA472472}" srcOrd="0" destOrd="0" parTransId="{487C4DD2-98CB-4A9E-B583-EBD0CFC440D9}" sibTransId="{F7C7F688-A912-45E4-8424-67AA6B22DF19}"/>
    <dgm:cxn modelId="{C1B66A72-3AE7-4B5E-9FA7-074CDEE8E80E}" type="presOf" srcId="{EE7AD855-5130-4A29-8084-74A6573A6659}" destId="{07DE5141-024D-4CE6-AE6E-F0FBBD1E13BD}" srcOrd="0" destOrd="0" presId="urn:microsoft.com/office/officeart/2005/8/layout/hierarchy6"/>
    <dgm:cxn modelId="{2CA9C4B7-7265-4B8E-B250-B91398C04BFA}" type="presOf" srcId="{487C4DD2-98CB-4A9E-B583-EBD0CFC440D9}" destId="{ACAABB20-89EF-4087-9058-1528632F29CE}" srcOrd="0" destOrd="0" presId="urn:microsoft.com/office/officeart/2005/8/layout/hierarchy6"/>
    <dgm:cxn modelId="{19F32A72-CED9-4DF3-84B9-E61D6E290AA9}" type="presOf" srcId="{750E0640-656C-414A-A342-5FB6CB5A90D2}" destId="{F102AF68-797B-4C82-B79C-0D6D907D14F7}" srcOrd="0" destOrd="0" presId="urn:microsoft.com/office/officeart/2005/8/layout/hierarchy6"/>
    <dgm:cxn modelId="{6FEF3B3C-BD83-42CA-9A87-28F095794BAF}" srcId="{EE7AD855-5130-4A29-8084-74A6573A6659}" destId="{25B58727-6F54-4F44-8C9F-646EE8695779}" srcOrd="1" destOrd="0" parTransId="{6DF51B8C-F1B6-44FC-8348-09DA7BDC6C6B}" sibTransId="{1B8C5494-BC8E-460F-8392-F5DFB66F08DC}"/>
    <dgm:cxn modelId="{18A5199F-2DE2-4F3B-BD33-B01EFB7B557F}" type="presOf" srcId="{DC6C2C5B-E25F-4530-A034-EE7887972E38}" destId="{C0F78403-27C8-4E2A-9387-AF5AAA3498AD}" srcOrd="0" destOrd="0" presId="urn:microsoft.com/office/officeart/2005/8/layout/hierarchy6"/>
    <dgm:cxn modelId="{B0F5AFA6-62A9-4B2E-B7FE-B86AD3137DA8}" srcId="{25B58727-6F54-4F44-8C9F-646EE8695779}" destId="{F0C52BEE-9101-4B0A-B069-7ED0A860899F}" srcOrd="0" destOrd="0" parTransId="{854CD5B7-C792-4E42-A726-943318447EEE}" sibTransId="{567562E6-4EF2-40B1-82A3-BB0C37010EF0}"/>
    <dgm:cxn modelId="{D2CFD2E5-4461-4805-A523-6D2851742918}" type="presOf" srcId="{B3B76BA6-6805-4F2C-A1BE-3269A0CFE5D5}" destId="{04D1A0A9-C80C-48DB-B053-13CFAF74E0B6}" srcOrd="0" destOrd="0" presId="urn:microsoft.com/office/officeart/2005/8/layout/hierarchy6"/>
    <dgm:cxn modelId="{30137E9B-53D4-45B3-9DA8-DE70EEC4B124}" type="presOf" srcId="{25B58727-6F54-4F44-8C9F-646EE8695779}" destId="{44990738-B5E8-4064-AFBB-C44D0448B44C}" srcOrd="0" destOrd="0" presId="urn:microsoft.com/office/officeart/2005/8/layout/hierarchy6"/>
    <dgm:cxn modelId="{B8EB4866-F0BC-412A-B25D-0D713B5CB527}" srcId="{9B05E039-A3E0-42DE-871C-38E2DA472472}" destId="{EE7AD855-5130-4A29-8084-74A6573A6659}" srcOrd="0" destOrd="0" parTransId="{B4BB73A2-0004-4769-B133-57B135B6400E}" sibTransId="{9113BF6A-2B50-4B0F-87F2-23B54A33E7DD}"/>
    <dgm:cxn modelId="{CDAC7E36-E65C-43EE-B4B2-DC8422124C67}" type="presOf" srcId="{766F971E-D3ED-4A1F-B2AC-EE9029DC3582}" destId="{4F132385-238F-4CDC-B5FC-3928776B2901}" srcOrd="0" destOrd="0" presId="urn:microsoft.com/office/officeart/2005/8/layout/hierarchy6"/>
    <dgm:cxn modelId="{BDD9FB72-25FA-46E0-BF83-E634533AF307}" srcId="{1379A0B7-11B5-48DC-A95F-CF429D89C080}" destId="{3010B1C6-B497-4FD8-8446-32446F949642}" srcOrd="0" destOrd="0" parTransId="{1D35EB91-2FF0-40B6-8CF2-BA5E6A9AD95A}" sibTransId="{5A207556-5C32-49FC-9453-F1D1802EB4FF}"/>
    <dgm:cxn modelId="{E73D30B0-0989-4393-8D66-AB668BACEE4F}" type="presOf" srcId="{F0C52BEE-9101-4B0A-B069-7ED0A860899F}" destId="{64030D86-7521-4CC9-892D-2E8EDE1D89C2}" srcOrd="0" destOrd="0" presId="urn:microsoft.com/office/officeart/2005/8/layout/hierarchy6"/>
    <dgm:cxn modelId="{DD25EE79-B576-4CF0-A152-642BCE888078}" type="presOf" srcId="{1379A0B7-11B5-48DC-A95F-CF429D89C080}" destId="{A80B15F6-82A2-4641-BCFA-70AE588A17D9}" srcOrd="0" destOrd="0" presId="urn:microsoft.com/office/officeart/2005/8/layout/hierarchy6"/>
    <dgm:cxn modelId="{BC0A6641-21CA-4945-9B69-68FDD76722A0}" srcId="{EE7AD855-5130-4A29-8084-74A6573A6659}" destId="{E0C0CEEE-83AA-465C-A87A-0039F26DCFC2}" srcOrd="2" destOrd="0" parTransId="{766F971E-D3ED-4A1F-B2AC-EE9029DC3582}" sibTransId="{EFFE031A-02EC-4579-AFF4-C3C28AF628F1}"/>
    <dgm:cxn modelId="{DD30EEE9-2381-4801-9908-F36016037C0B}" type="presOf" srcId="{B20ED403-D9A0-4A7E-A9B1-8232A19BB357}" destId="{D0F72F47-37BC-42FC-840D-22008698CACE}" srcOrd="0" destOrd="0" presId="urn:microsoft.com/office/officeart/2005/8/layout/hierarchy6"/>
    <dgm:cxn modelId="{9847C5C7-6E1C-4A03-ADBB-929BD358C00B}" type="presOf" srcId="{57FE5317-B074-46C9-8D5F-C37B14115D63}" destId="{BC5A31DE-3019-45DD-9534-9E680CA99320}" srcOrd="0" destOrd="0" presId="urn:microsoft.com/office/officeart/2005/8/layout/hierarchy6"/>
    <dgm:cxn modelId="{98DEAD79-D769-402B-AF12-86595F4F456D}" srcId="{9B05E039-A3E0-42DE-871C-38E2DA472472}" destId="{B20ED403-D9A0-4A7E-A9B1-8232A19BB357}" srcOrd="1" destOrd="0" parTransId="{64BFFFF1-8AD5-4CBB-8325-149C0348F9DB}" sibTransId="{131B3896-7F6E-451C-9FC2-00B63609AFE6}"/>
    <dgm:cxn modelId="{A4C371E8-DED1-4EF9-8374-1F33AFEFCB16}" type="presOf" srcId="{3010B1C6-B497-4FD8-8446-32446F949642}" destId="{51BE589C-1674-4DCE-B262-DAE8A46145F7}" srcOrd="0" destOrd="0" presId="urn:microsoft.com/office/officeart/2005/8/layout/hierarchy6"/>
    <dgm:cxn modelId="{D5095890-D91D-436A-B209-01F26A51DC4F}" type="presOf" srcId="{9B05E039-A3E0-42DE-871C-38E2DA472472}" destId="{1EF6AD09-87F4-4409-A626-8FA150522A3F}" srcOrd="0" destOrd="0" presId="urn:microsoft.com/office/officeart/2005/8/layout/hierarchy6"/>
    <dgm:cxn modelId="{A6607CC2-1AB9-4516-A5D1-3C4BFE4E81AC}" type="presOf" srcId="{A3069F04-74CF-467B-889D-F7EE1BE8DDA0}" destId="{DF4FEC94-FB08-4591-BA51-BE2B668FE778}" srcOrd="0" destOrd="0" presId="urn:microsoft.com/office/officeart/2005/8/layout/hierarchy6"/>
    <dgm:cxn modelId="{93A87A81-C4B8-4C92-B260-0E3EDE4DD04E}" type="presOf" srcId="{6DF51B8C-F1B6-44FC-8348-09DA7BDC6C6B}" destId="{5711FDFD-6EDE-4B7A-BF0F-74DEADB94F1B}" srcOrd="0" destOrd="0" presId="urn:microsoft.com/office/officeart/2005/8/layout/hierarchy6"/>
    <dgm:cxn modelId="{565F590A-5984-4F1E-9D04-7BD13E8A47B7}" type="presOf" srcId="{B4BB73A2-0004-4769-B133-57B135B6400E}" destId="{D80DAC6A-9B7A-4C63-8DD9-1846A648958B}" srcOrd="0" destOrd="0" presId="urn:microsoft.com/office/officeart/2005/8/layout/hierarchy6"/>
    <dgm:cxn modelId="{06350562-C532-49EF-B725-6AEFE0CD8236}" srcId="{EE7AD855-5130-4A29-8084-74A6573A6659}" destId="{02783208-3EED-4481-96E4-8A5C1CEC8D99}" srcOrd="0" destOrd="0" parTransId="{A3069F04-74CF-467B-889D-F7EE1BE8DDA0}" sibTransId="{38D8C8C6-9350-408E-9234-3B4AE35405F0}"/>
    <dgm:cxn modelId="{7A9821D3-1EAC-4AB6-8E31-216B9C84AE9F}" srcId="{25B58727-6F54-4F44-8C9F-646EE8695779}" destId="{DC6C2C5B-E25F-4530-A034-EE7887972E38}" srcOrd="1" destOrd="0" parTransId="{750E0640-656C-414A-A342-5FB6CB5A90D2}" sibTransId="{5FE1A5CC-D529-4B15-B6B4-51BFC0157CFE}"/>
    <dgm:cxn modelId="{0871A161-C11F-4DF3-8FA3-AE81194F76E6}" type="presOf" srcId="{64BFFFF1-8AD5-4CBB-8325-149C0348F9DB}" destId="{D364B96A-C467-4133-97A9-6472189BFCC6}" srcOrd="0" destOrd="0" presId="urn:microsoft.com/office/officeart/2005/8/layout/hierarchy6"/>
    <dgm:cxn modelId="{02205B0A-E18A-420A-8E13-B163B017F331}" type="presOf" srcId="{02783208-3EED-4481-96E4-8A5C1CEC8D99}" destId="{7727BCA1-A842-4D66-9CD7-1BFD62ADABF1}" srcOrd="0" destOrd="0" presId="urn:microsoft.com/office/officeart/2005/8/layout/hierarchy6"/>
    <dgm:cxn modelId="{7BEB1413-E841-4738-899A-0737DDE326B1}" srcId="{9B05E039-A3E0-42DE-871C-38E2DA472472}" destId="{57FE5317-B074-46C9-8D5F-C37B14115D63}" srcOrd="2" destOrd="0" parTransId="{B3B76BA6-6805-4F2C-A1BE-3269A0CFE5D5}" sibTransId="{330CE1FF-FE5F-440A-BA12-2361501FB8AF}"/>
    <dgm:cxn modelId="{1D217DBC-8F8E-4995-A7F8-3BA76D5AFF75}" type="presOf" srcId="{E0C0CEEE-83AA-465C-A87A-0039F26DCFC2}" destId="{54F2DF35-5B6A-41EA-95B2-CDD079D5D86B}" srcOrd="0" destOrd="0" presId="urn:microsoft.com/office/officeart/2005/8/layout/hierarchy6"/>
    <dgm:cxn modelId="{8350EBF7-ADF2-4DA3-93E1-0B736938D3CD}" type="presOf" srcId="{854CD5B7-C792-4E42-A726-943318447EEE}" destId="{564CC639-584B-4F57-82E6-DDC8501874E1}" srcOrd="0" destOrd="0" presId="urn:microsoft.com/office/officeart/2005/8/layout/hierarchy6"/>
    <dgm:cxn modelId="{9CB97874-A744-431B-B8A9-CDBDBD4F002B}" type="presParOf" srcId="{A80B15F6-82A2-4641-BCFA-70AE588A17D9}" destId="{14627FF4-8360-4E26-8042-702CB89E4A08}" srcOrd="0" destOrd="0" presId="urn:microsoft.com/office/officeart/2005/8/layout/hierarchy6"/>
    <dgm:cxn modelId="{F4D8875C-6FC2-4B3A-A752-0992F7214A98}" type="presParOf" srcId="{14627FF4-8360-4E26-8042-702CB89E4A08}" destId="{D6595EAD-7053-4F39-8FA4-1B48475BB2DE}" srcOrd="0" destOrd="0" presId="urn:microsoft.com/office/officeart/2005/8/layout/hierarchy6"/>
    <dgm:cxn modelId="{B1206137-E3EC-4E49-8913-BEF0ACA0C3B6}" type="presParOf" srcId="{D6595EAD-7053-4F39-8FA4-1B48475BB2DE}" destId="{804698E0-B67F-4B14-AA9F-5BC43FD0DDDA}" srcOrd="0" destOrd="0" presId="urn:microsoft.com/office/officeart/2005/8/layout/hierarchy6"/>
    <dgm:cxn modelId="{A4757AF0-A042-4AF7-A8B4-A2091EADECE3}" type="presParOf" srcId="{804698E0-B67F-4B14-AA9F-5BC43FD0DDDA}" destId="{51BE589C-1674-4DCE-B262-DAE8A46145F7}" srcOrd="0" destOrd="0" presId="urn:microsoft.com/office/officeart/2005/8/layout/hierarchy6"/>
    <dgm:cxn modelId="{E7297A7A-6D4D-418E-B7CE-60D92FD6AA60}" type="presParOf" srcId="{804698E0-B67F-4B14-AA9F-5BC43FD0DDDA}" destId="{2FD36A1B-44F1-412E-8B3D-5AC71C72469C}" srcOrd="1" destOrd="0" presId="urn:microsoft.com/office/officeart/2005/8/layout/hierarchy6"/>
    <dgm:cxn modelId="{0365ACFB-5032-4384-ACE3-B282E76B5CD4}" type="presParOf" srcId="{2FD36A1B-44F1-412E-8B3D-5AC71C72469C}" destId="{ACAABB20-89EF-4087-9058-1528632F29CE}" srcOrd="0" destOrd="0" presId="urn:microsoft.com/office/officeart/2005/8/layout/hierarchy6"/>
    <dgm:cxn modelId="{A36D3F64-2452-4C0F-A0B2-D3D93B46B601}" type="presParOf" srcId="{2FD36A1B-44F1-412E-8B3D-5AC71C72469C}" destId="{3DC41B80-06A3-4293-A357-EBB73BA85D83}" srcOrd="1" destOrd="0" presId="urn:microsoft.com/office/officeart/2005/8/layout/hierarchy6"/>
    <dgm:cxn modelId="{C84FA9D9-5377-42B1-8749-9D55AD525C83}" type="presParOf" srcId="{3DC41B80-06A3-4293-A357-EBB73BA85D83}" destId="{1EF6AD09-87F4-4409-A626-8FA150522A3F}" srcOrd="0" destOrd="0" presId="urn:microsoft.com/office/officeart/2005/8/layout/hierarchy6"/>
    <dgm:cxn modelId="{6BEA6D48-97D1-45E2-9BA8-2FD2A0A6C058}" type="presParOf" srcId="{3DC41B80-06A3-4293-A357-EBB73BA85D83}" destId="{A48FE289-CAB9-450D-905A-C0CBC17F53EF}" srcOrd="1" destOrd="0" presId="urn:microsoft.com/office/officeart/2005/8/layout/hierarchy6"/>
    <dgm:cxn modelId="{9114A6B6-EDC0-4174-8C54-4237DE0FC260}" type="presParOf" srcId="{A48FE289-CAB9-450D-905A-C0CBC17F53EF}" destId="{D80DAC6A-9B7A-4C63-8DD9-1846A648958B}" srcOrd="0" destOrd="0" presId="urn:microsoft.com/office/officeart/2005/8/layout/hierarchy6"/>
    <dgm:cxn modelId="{C58CCC8F-7AD9-4586-B252-9A4D5ECBE2B1}" type="presParOf" srcId="{A48FE289-CAB9-450D-905A-C0CBC17F53EF}" destId="{13F1786A-11B7-4DD5-A8C8-AA9E998EF527}" srcOrd="1" destOrd="0" presId="urn:microsoft.com/office/officeart/2005/8/layout/hierarchy6"/>
    <dgm:cxn modelId="{22DF8410-69F8-4CDF-AA33-44D58A2EAF94}" type="presParOf" srcId="{13F1786A-11B7-4DD5-A8C8-AA9E998EF527}" destId="{07DE5141-024D-4CE6-AE6E-F0FBBD1E13BD}" srcOrd="0" destOrd="0" presId="urn:microsoft.com/office/officeart/2005/8/layout/hierarchy6"/>
    <dgm:cxn modelId="{8BB6DF53-8806-4E71-B080-CF93BFBAA46D}" type="presParOf" srcId="{13F1786A-11B7-4DD5-A8C8-AA9E998EF527}" destId="{101567F9-68BD-4E06-9C7E-5BF12C898F16}" srcOrd="1" destOrd="0" presId="urn:microsoft.com/office/officeart/2005/8/layout/hierarchy6"/>
    <dgm:cxn modelId="{F3DDAC69-1222-4649-84BB-3EF1FD47E95C}" type="presParOf" srcId="{101567F9-68BD-4E06-9C7E-5BF12C898F16}" destId="{DF4FEC94-FB08-4591-BA51-BE2B668FE778}" srcOrd="0" destOrd="0" presId="urn:microsoft.com/office/officeart/2005/8/layout/hierarchy6"/>
    <dgm:cxn modelId="{5BD8C54C-B82C-4E49-989B-BA54496EF9DF}" type="presParOf" srcId="{101567F9-68BD-4E06-9C7E-5BF12C898F16}" destId="{6E41D0AE-519E-45C6-978C-D14AF77AAA1E}" srcOrd="1" destOrd="0" presId="urn:microsoft.com/office/officeart/2005/8/layout/hierarchy6"/>
    <dgm:cxn modelId="{ACCB13D8-9B2E-42DA-95F3-A5CB2BE0F460}" type="presParOf" srcId="{6E41D0AE-519E-45C6-978C-D14AF77AAA1E}" destId="{7727BCA1-A842-4D66-9CD7-1BFD62ADABF1}" srcOrd="0" destOrd="0" presId="urn:microsoft.com/office/officeart/2005/8/layout/hierarchy6"/>
    <dgm:cxn modelId="{1DADBC21-CD7B-4669-BF30-1D1331E542A9}" type="presParOf" srcId="{6E41D0AE-519E-45C6-978C-D14AF77AAA1E}" destId="{5DEBDA14-AD6C-4424-8FE6-2ED2CD45C42D}" srcOrd="1" destOrd="0" presId="urn:microsoft.com/office/officeart/2005/8/layout/hierarchy6"/>
    <dgm:cxn modelId="{55336895-336C-4C5A-BF4F-446B00E34FEF}" type="presParOf" srcId="{101567F9-68BD-4E06-9C7E-5BF12C898F16}" destId="{5711FDFD-6EDE-4B7A-BF0F-74DEADB94F1B}" srcOrd="2" destOrd="0" presId="urn:microsoft.com/office/officeart/2005/8/layout/hierarchy6"/>
    <dgm:cxn modelId="{802B7B26-739F-4855-BDAB-0EF046023100}" type="presParOf" srcId="{101567F9-68BD-4E06-9C7E-5BF12C898F16}" destId="{6FD6FA63-7187-4E72-89D8-E531391B722A}" srcOrd="3" destOrd="0" presId="urn:microsoft.com/office/officeart/2005/8/layout/hierarchy6"/>
    <dgm:cxn modelId="{9E58713D-DF33-4051-BDBD-1E340DB4FE49}" type="presParOf" srcId="{6FD6FA63-7187-4E72-89D8-E531391B722A}" destId="{44990738-B5E8-4064-AFBB-C44D0448B44C}" srcOrd="0" destOrd="0" presId="urn:microsoft.com/office/officeart/2005/8/layout/hierarchy6"/>
    <dgm:cxn modelId="{1FA0FE81-3028-4A5D-BC1F-964D7E7B8C3A}" type="presParOf" srcId="{6FD6FA63-7187-4E72-89D8-E531391B722A}" destId="{1CB68121-8BE7-41AE-BB65-268B390657A0}" srcOrd="1" destOrd="0" presId="urn:microsoft.com/office/officeart/2005/8/layout/hierarchy6"/>
    <dgm:cxn modelId="{53D40497-E548-4514-BC8A-A7CB730C62EE}" type="presParOf" srcId="{1CB68121-8BE7-41AE-BB65-268B390657A0}" destId="{564CC639-584B-4F57-82E6-DDC8501874E1}" srcOrd="0" destOrd="0" presId="urn:microsoft.com/office/officeart/2005/8/layout/hierarchy6"/>
    <dgm:cxn modelId="{AEF891E4-0B89-4131-9C15-F2A7DF5F51A8}" type="presParOf" srcId="{1CB68121-8BE7-41AE-BB65-268B390657A0}" destId="{02F137BC-ACF5-457B-9B2D-09E7D1E063F4}" srcOrd="1" destOrd="0" presId="urn:microsoft.com/office/officeart/2005/8/layout/hierarchy6"/>
    <dgm:cxn modelId="{41BDAC1A-3113-4D88-A82F-BE484FC61DE4}" type="presParOf" srcId="{02F137BC-ACF5-457B-9B2D-09E7D1E063F4}" destId="{64030D86-7521-4CC9-892D-2E8EDE1D89C2}" srcOrd="0" destOrd="0" presId="urn:microsoft.com/office/officeart/2005/8/layout/hierarchy6"/>
    <dgm:cxn modelId="{E5E53E82-646C-4A40-93DA-582E496F3592}" type="presParOf" srcId="{02F137BC-ACF5-457B-9B2D-09E7D1E063F4}" destId="{B80B18FF-A362-4B2C-AC33-B4C7726ADDE7}" srcOrd="1" destOrd="0" presId="urn:microsoft.com/office/officeart/2005/8/layout/hierarchy6"/>
    <dgm:cxn modelId="{59A8D61B-C28F-4361-8F68-47F28BA00133}" type="presParOf" srcId="{1CB68121-8BE7-41AE-BB65-268B390657A0}" destId="{F102AF68-797B-4C82-B79C-0D6D907D14F7}" srcOrd="2" destOrd="0" presId="urn:microsoft.com/office/officeart/2005/8/layout/hierarchy6"/>
    <dgm:cxn modelId="{A8EDFB20-0B80-4CEE-9107-62AADB25EF9F}" type="presParOf" srcId="{1CB68121-8BE7-41AE-BB65-268B390657A0}" destId="{480035B7-E9F6-474C-BA23-D693F1688615}" srcOrd="3" destOrd="0" presId="urn:microsoft.com/office/officeart/2005/8/layout/hierarchy6"/>
    <dgm:cxn modelId="{2783227C-EA44-45F2-9305-A8B8C9297397}" type="presParOf" srcId="{480035B7-E9F6-474C-BA23-D693F1688615}" destId="{C0F78403-27C8-4E2A-9387-AF5AAA3498AD}" srcOrd="0" destOrd="0" presId="urn:microsoft.com/office/officeart/2005/8/layout/hierarchy6"/>
    <dgm:cxn modelId="{93F887BB-39AC-4FF7-A150-6FBA40024DA3}" type="presParOf" srcId="{480035B7-E9F6-474C-BA23-D693F1688615}" destId="{81600120-0F00-4CF4-BE3E-8252462D6914}" srcOrd="1" destOrd="0" presId="urn:microsoft.com/office/officeart/2005/8/layout/hierarchy6"/>
    <dgm:cxn modelId="{114DAC87-A9D5-41AC-B831-1EECC4C02CC2}" type="presParOf" srcId="{101567F9-68BD-4E06-9C7E-5BF12C898F16}" destId="{4F132385-238F-4CDC-B5FC-3928776B2901}" srcOrd="4" destOrd="0" presId="urn:microsoft.com/office/officeart/2005/8/layout/hierarchy6"/>
    <dgm:cxn modelId="{18C46D61-1D2B-4851-9D74-49197BF352FD}" type="presParOf" srcId="{101567F9-68BD-4E06-9C7E-5BF12C898F16}" destId="{0D82B5EB-43EB-4517-9347-D0E8390347DB}" srcOrd="5" destOrd="0" presId="urn:microsoft.com/office/officeart/2005/8/layout/hierarchy6"/>
    <dgm:cxn modelId="{EC2410F5-53AC-40F2-ABC4-EB4317B633B2}" type="presParOf" srcId="{0D82B5EB-43EB-4517-9347-D0E8390347DB}" destId="{54F2DF35-5B6A-41EA-95B2-CDD079D5D86B}" srcOrd="0" destOrd="0" presId="urn:microsoft.com/office/officeart/2005/8/layout/hierarchy6"/>
    <dgm:cxn modelId="{7ABB6F9A-7F2E-4ED3-921D-E283CAFFB148}" type="presParOf" srcId="{0D82B5EB-43EB-4517-9347-D0E8390347DB}" destId="{CB6C4ECF-A438-46F1-AF9E-6305884B6E0B}" srcOrd="1" destOrd="0" presId="urn:microsoft.com/office/officeart/2005/8/layout/hierarchy6"/>
    <dgm:cxn modelId="{E8015985-9D11-4517-824E-945D790A744B}" type="presParOf" srcId="{A48FE289-CAB9-450D-905A-C0CBC17F53EF}" destId="{D364B96A-C467-4133-97A9-6472189BFCC6}" srcOrd="2" destOrd="0" presId="urn:microsoft.com/office/officeart/2005/8/layout/hierarchy6"/>
    <dgm:cxn modelId="{25A99E47-5458-45EA-A31F-9DD604A0DD5E}" type="presParOf" srcId="{A48FE289-CAB9-450D-905A-C0CBC17F53EF}" destId="{C39BD744-AA33-4607-982C-66BC49A62840}" srcOrd="3" destOrd="0" presId="urn:microsoft.com/office/officeart/2005/8/layout/hierarchy6"/>
    <dgm:cxn modelId="{1C2E859C-A756-4982-B123-6253E0115664}" type="presParOf" srcId="{C39BD744-AA33-4607-982C-66BC49A62840}" destId="{D0F72F47-37BC-42FC-840D-22008698CACE}" srcOrd="0" destOrd="0" presId="urn:microsoft.com/office/officeart/2005/8/layout/hierarchy6"/>
    <dgm:cxn modelId="{4A4C861C-B142-4EC3-948E-7BE009E0D2F8}" type="presParOf" srcId="{C39BD744-AA33-4607-982C-66BC49A62840}" destId="{7FCC46B0-A8A6-4492-9276-1D9242F85CB7}" srcOrd="1" destOrd="0" presId="urn:microsoft.com/office/officeart/2005/8/layout/hierarchy6"/>
    <dgm:cxn modelId="{1A8E0444-C4B0-4AB5-8AFA-11E72C351477}" type="presParOf" srcId="{A48FE289-CAB9-450D-905A-C0CBC17F53EF}" destId="{04D1A0A9-C80C-48DB-B053-13CFAF74E0B6}" srcOrd="4" destOrd="0" presId="urn:microsoft.com/office/officeart/2005/8/layout/hierarchy6"/>
    <dgm:cxn modelId="{83E2470F-58FD-4727-83AC-43E93189F7B3}" type="presParOf" srcId="{A48FE289-CAB9-450D-905A-C0CBC17F53EF}" destId="{E2865992-1DFA-48D0-BE66-48C8C19ECC4C}" srcOrd="5" destOrd="0" presId="urn:microsoft.com/office/officeart/2005/8/layout/hierarchy6"/>
    <dgm:cxn modelId="{BFA66FA6-85DB-4096-B3CE-7C0721F3BC26}" type="presParOf" srcId="{E2865992-1DFA-48D0-BE66-48C8C19ECC4C}" destId="{BC5A31DE-3019-45DD-9534-9E680CA99320}" srcOrd="0" destOrd="0" presId="urn:microsoft.com/office/officeart/2005/8/layout/hierarchy6"/>
    <dgm:cxn modelId="{9AD517F1-89E7-4BB0-9F97-015F22CF319B}" type="presParOf" srcId="{E2865992-1DFA-48D0-BE66-48C8C19ECC4C}" destId="{A93ED781-D7DC-4E76-98AB-688D861806FD}" srcOrd="1" destOrd="0" presId="urn:microsoft.com/office/officeart/2005/8/layout/hierarchy6"/>
    <dgm:cxn modelId="{2AB1519E-39AD-47F7-9501-A82E6E3C53EA}" type="presParOf" srcId="{A80B15F6-82A2-4641-BCFA-70AE588A17D9}" destId="{B87126C6-6F66-48BB-900B-24A02C968C0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79A0B7-11B5-48DC-A95F-CF429D89C080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10B1C6-B497-4FD8-8446-32446F94964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home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1D35EB91-2FF0-40B6-8CF2-BA5E6A9AD95A}" type="parTrans" cxnId="{BDD9FB72-25FA-46E0-BF83-E634533AF30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5A207556-5C32-49FC-9453-F1D1802EB4FF}" type="sibTrans" cxnId="{BDD9FB72-25FA-46E0-BF83-E634533AF30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EE7AD855-5130-4A29-8084-74A6573A665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customer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4BB73A2-0004-4769-B133-57B135B6400E}" type="parTrans" cxnId="{B8EB4866-F0BC-412A-B25D-0D713B5CB52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9113BF6A-2B50-4B0F-87F2-23B54A33E7DD}" type="sibTrans" cxnId="{B8EB4866-F0BC-412A-B25D-0D713B5CB52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20ED403-D9A0-4A7E-A9B1-8232A19BB35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agent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64BFFFF1-8AD5-4CBB-8325-149C0348F9DB}" type="parTrans" cxnId="{98DEAD79-D769-402B-AF12-86595F4F456D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131B3896-7F6E-451C-9FC2-00B63609AFE6}" type="sibTrans" cxnId="{98DEAD79-D769-402B-AF12-86595F4F456D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02783208-3EED-4481-96E4-8A5C1CEC8D9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profile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A3069F04-74CF-467B-889D-F7EE1BE8DDA0}" type="parTrans" cxnId="{06350562-C532-49EF-B725-6AEFE0CD8236}">
      <dgm:prSet/>
      <dgm:spPr/>
      <dgm:t>
        <a:bodyPr/>
        <a:lstStyle/>
        <a:p>
          <a:endParaRPr lang="en-US" sz="2800"/>
        </a:p>
      </dgm:t>
    </dgm:pt>
    <dgm:pt modelId="{38D8C8C6-9350-408E-9234-3B4AE35405F0}" type="sibTrans" cxnId="{06350562-C532-49EF-B725-6AEFE0CD8236}">
      <dgm:prSet/>
      <dgm:spPr/>
      <dgm:t>
        <a:bodyPr/>
        <a:lstStyle/>
        <a:p>
          <a:endParaRPr lang="en-US" sz="2800"/>
        </a:p>
      </dgm:t>
    </dgm:pt>
    <dgm:pt modelId="{25B58727-6F54-4F44-8C9F-646EE869577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bookings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6DF51B8C-F1B6-44FC-8348-09DA7BDC6C6B}" type="parTrans" cxnId="{6FEF3B3C-BD83-42CA-9A87-28F095794BAF}">
      <dgm:prSet/>
      <dgm:spPr/>
      <dgm:t>
        <a:bodyPr/>
        <a:lstStyle/>
        <a:p>
          <a:endParaRPr lang="en-US" sz="2800"/>
        </a:p>
      </dgm:t>
    </dgm:pt>
    <dgm:pt modelId="{1B8C5494-BC8E-460F-8392-F5DFB66F08DC}" type="sibTrans" cxnId="{6FEF3B3C-BD83-42CA-9A87-28F095794BAF}">
      <dgm:prSet/>
      <dgm:spPr/>
      <dgm:t>
        <a:bodyPr/>
        <a:lstStyle/>
        <a:p>
          <a:endParaRPr lang="en-US" sz="2800"/>
        </a:p>
      </dgm:t>
    </dgm:pt>
    <dgm:pt modelId="{E0C0CEEE-83AA-465C-A87A-0039F26DCFC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messages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766F971E-D3ED-4A1F-B2AC-EE9029DC3582}" type="parTrans" cxnId="{BC0A6641-21CA-4945-9B69-68FDD76722A0}">
      <dgm:prSet/>
      <dgm:spPr/>
      <dgm:t>
        <a:bodyPr/>
        <a:lstStyle/>
        <a:p>
          <a:endParaRPr lang="en-US" sz="2800"/>
        </a:p>
      </dgm:t>
    </dgm:pt>
    <dgm:pt modelId="{EFFE031A-02EC-4579-AFF4-C3C28AF628F1}" type="sibTrans" cxnId="{BC0A6641-21CA-4945-9B69-68FDD76722A0}">
      <dgm:prSet/>
      <dgm:spPr/>
      <dgm:t>
        <a:bodyPr/>
        <a:lstStyle/>
        <a:p>
          <a:endParaRPr lang="en-US" sz="2800"/>
        </a:p>
      </dgm:t>
    </dgm:pt>
    <dgm:pt modelId="{F0C52BEE-9101-4B0A-B069-7ED0A860899F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products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854CD5B7-C792-4E42-A726-943318447EEE}" type="parTrans" cxnId="{B0F5AFA6-62A9-4B2E-B7FE-B86AD3137DA8}">
      <dgm:prSet/>
      <dgm:spPr/>
      <dgm:t>
        <a:bodyPr/>
        <a:lstStyle/>
        <a:p>
          <a:endParaRPr lang="en-US" sz="2800"/>
        </a:p>
      </dgm:t>
    </dgm:pt>
    <dgm:pt modelId="{567562E6-4EF2-40B1-82A3-BB0C37010EF0}" type="sibTrans" cxnId="{B0F5AFA6-62A9-4B2E-B7FE-B86AD3137DA8}">
      <dgm:prSet/>
      <dgm:spPr/>
      <dgm:t>
        <a:bodyPr/>
        <a:lstStyle/>
        <a:p>
          <a:endParaRPr lang="en-US" sz="2800"/>
        </a:p>
      </dgm:t>
    </dgm:pt>
    <dgm:pt modelId="{DC6C2C5B-E25F-4530-A034-EE7887972E38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packages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750E0640-656C-414A-A342-5FB6CB5A90D2}" type="parTrans" cxnId="{7A9821D3-1EAC-4AB6-8E31-216B9C84AE9F}">
      <dgm:prSet/>
      <dgm:spPr/>
      <dgm:t>
        <a:bodyPr/>
        <a:lstStyle/>
        <a:p>
          <a:endParaRPr lang="en-US" sz="2800"/>
        </a:p>
      </dgm:t>
    </dgm:pt>
    <dgm:pt modelId="{5FE1A5CC-D529-4B15-B6B4-51BFC0157CFE}" type="sibTrans" cxnId="{7A9821D3-1EAC-4AB6-8E31-216B9C84AE9F}">
      <dgm:prSet/>
      <dgm:spPr/>
      <dgm:t>
        <a:bodyPr/>
        <a:lstStyle/>
        <a:p>
          <a:endParaRPr lang="en-US" sz="2800"/>
        </a:p>
      </dgm:t>
    </dgm:pt>
    <dgm:pt modelId="{DAE9F59B-11DB-4255-AA7A-493A35111FC4}" type="pres">
      <dgm:prSet presAssocID="{1379A0B7-11B5-48DC-A95F-CF429D89C08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F4A45-3099-4100-9B1A-1A1F65953BD1}" type="pres">
      <dgm:prSet presAssocID="{1379A0B7-11B5-48DC-A95F-CF429D89C080}" presName="hierFlow" presStyleCnt="0"/>
      <dgm:spPr/>
    </dgm:pt>
    <dgm:pt modelId="{02DEB355-A441-42F8-AF61-79672490E3F8}" type="pres">
      <dgm:prSet presAssocID="{1379A0B7-11B5-48DC-A95F-CF429D89C08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79797BD-5711-4A5F-B035-DABB58CB4EF4}" type="pres">
      <dgm:prSet presAssocID="{3010B1C6-B497-4FD8-8446-32446F949642}" presName="Name14" presStyleCnt="0"/>
      <dgm:spPr/>
    </dgm:pt>
    <dgm:pt modelId="{6FFF5428-C472-47FD-8019-6C0DBA840BD3}" type="pres">
      <dgm:prSet presAssocID="{3010B1C6-B497-4FD8-8446-32446F94964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6EEB1C-CF55-4651-B394-35498D9F7D19}" type="pres">
      <dgm:prSet presAssocID="{3010B1C6-B497-4FD8-8446-32446F949642}" presName="hierChild2" presStyleCnt="0"/>
      <dgm:spPr/>
    </dgm:pt>
    <dgm:pt modelId="{2F4AD262-FBFF-45F3-AA00-BDDFEBE76B0F}" type="pres">
      <dgm:prSet presAssocID="{B4BB73A2-0004-4769-B133-57B135B6400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1532A87-72CE-4646-A99C-6D329070EAD6}" type="pres">
      <dgm:prSet presAssocID="{EE7AD855-5130-4A29-8084-74A6573A6659}" presName="Name21" presStyleCnt="0"/>
      <dgm:spPr/>
    </dgm:pt>
    <dgm:pt modelId="{A73B8F35-B14D-4C1F-96CF-68A6BE6B6A08}" type="pres">
      <dgm:prSet presAssocID="{EE7AD855-5130-4A29-8084-74A6573A6659}" presName="level2Shape" presStyleLbl="node2" presStyleIdx="0" presStyleCnt="2"/>
      <dgm:spPr/>
      <dgm:t>
        <a:bodyPr/>
        <a:lstStyle/>
        <a:p>
          <a:endParaRPr lang="en-US"/>
        </a:p>
      </dgm:t>
    </dgm:pt>
    <dgm:pt modelId="{F918E765-0EC5-455D-B5F5-C6D32BB1B07D}" type="pres">
      <dgm:prSet presAssocID="{EE7AD855-5130-4A29-8084-74A6573A6659}" presName="hierChild3" presStyleCnt="0"/>
      <dgm:spPr/>
    </dgm:pt>
    <dgm:pt modelId="{6DF60887-AAEF-4956-B71E-CC831493C0BE}" type="pres">
      <dgm:prSet presAssocID="{A3069F04-74CF-467B-889D-F7EE1BE8DDA0}" presName="Name19" presStyleLbl="parChTrans1D3" presStyleIdx="0" presStyleCnt="3"/>
      <dgm:spPr/>
      <dgm:t>
        <a:bodyPr/>
        <a:lstStyle/>
        <a:p>
          <a:endParaRPr lang="en-US"/>
        </a:p>
      </dgm:t>
    </dgm:pt>
    <dgm:pt modelId="{9870E7C5-1766-4B9D-925A-992CA74F7F3C}" type="pres">
      <dgm:prSet presAssocID="{02783208-3EED-4481-96E4-8A5C1CEC8D99}" presName="Name21" presStyleCnt="0"/>
      <dgm:spPr/>
    </dgm:pt>
    <dgm:pt modelId="{6B88C16A-A2D9-46E7-A0BB-B157DC458A02}" type="pres">
      <dgm:prSet presAssocID="{02783208-3EED-4481-96E4-8A5C1CEC8D99}" presName="level2Shape" presStyleLbl="node3" presStyleIdx="0" presStyleCnt="3"/>
      <dgm:spPr/>
      <dgm:t>
        <a:bodyPr/>
        <a:lstStyle/>
        <a:p>
          <a:endParaRPr lang="en-US"/>
        </a:p>
      </dgm:t>
    </dgm:pt>
    <dgm:pt modelId="{029819F0-3B75-44BB-A28A-9DEA846BB591}" type="pres">
      <dgm:prSet presAssocID="{02783208-3EED-4481-96E4-8A5C1CEC8D99}" presName="hierChild3" presStyleCnt="0"/>
      <dgm:spPr/>
    </dgm:pt>
    <dgm:pt modelId="{8DE1CE9B-3354-417A-A9F6-A123B54BF698}" type="pres">
      <dgm:prSet presAssocID="{6DF51B8C-F1B6-44FC-8348-09DA7BDC6C6B}" presName="Name19" presStyleLbl="parChTrans1D3" presStyleIdx="1" presStyleCnt="3"/>
      <dgm:spPr/>
      <dgm:t>
        <a:bodyPr/>
        <a:lstStyle/>
        <a:p>
          <a:endParaRPr lang="en-US"/>
        </a:p>
      </dgm:t>
    </dgm:pt>
    <dgm:pt modelId="{93B37B40-939D-48CC-B36F-95A385B6CFA1}" type="pres">
      <dgm:prSet presAssocID="{25B58727-6F54-4F44-8C9F-646EE8695779}" presName="Name21" presStyleCnt="0"/>
      <dgm:spPr/>
    </dgm:pt>
    <dgm:pt modelId="{E0C5E1DC-8844-4436-A037-C0AD277CE00A}" type="pres">
      <dgm:prSet presAssocID="{25B58727-6F54-4F44-8C9F-646EE8695779}" presName="level2Shape" presStyleLbl="node3" presStyleIdx="1" presStyleCnt="3"/>
      <dgm:spPr/>
      <dgm:t>
        <a:bodyPr/>
        <a:lstStyle/>
        <a:p>
          <a:endParaRPr lang="en-US"/>
        </a:p>
      </dgm:t>
    </dgm:pt>
    <dgm:pt modelId="{FFE6031B-16A5-4F70-A80B-FABA3A9D89D7}" type="pres">
      <dgm:prSet presAssocID="{25B58727-6F54-4F44-8C9F-646EE8695779}" presName="hierChild3" presStyleCnt="0"/>
      <dgm:spPr/>
    </dgm:pt>
    <dgm:pt modelId="{88E5DC98-0B1D-4F23-85F4-0A46E0AB37A7}" type="pres">
      <dgm:prSet presAssocID="{854CD5B7-C792-4E42-A726-943318447EEE}" presName="Name19" presStyleLbl="parChTrans1D4" presStyleIdx="0" presStyleCnt="2"/>
      <dgm:spPr/>
      <dgm:t>
        <a:bodyPr/>
        <a:lstStyle/>
        <a:p>
          <a:endParaRPr lang="en-US"/>
        </a:p>
      </dgm:t>
    </dgm:pt>
    <dgm:pt modelId="{9A6E57EF-9CF8-42D4-90ED-5FE79EF7919C}" type="pres">
      <dgm:prSet presAssocID="{F0C52BEE-9101-4B0A-B069-7ED0A860899F}" presName="Name21" presStyleCnt="0"/>
      <dgm:spPr/>
    </dgm:pt>
    <dgm:pt modelId="{BF15F458-9249-4FBA-B8FF-D1DAD91E65B5}" type="pres">
      <dgm:prSet presAssocID="{F0C52BEE-9101-4B0A-B069-7ED0A860899F}" presName="level2Shape" presStyleLbl="node4" presStyleIdx="0" presStyleCnt="2"/>
      <dgm:spPr/>
      <dgm:t>
        <a:bodyPr/>
        <a:lstStyle/>
        <a:p>
          <a:endParaRPr lang="en-US"/>
        </a:p>
      </dgm:t>
    </dgm:pt>
    <dgm:pt modelId="{717382C6-02C4-4C89-B7B4-64A803EBEA8F}" type="pres">
      <dgm:prSet presAssocID="{F0C52BEE-9101-4B0A-B069-7ED0A860899F}" presName="hierChild3" presStyleCnt="0"/>
      <dgm:spPr/>
    </dgm:pt>
    <dgm:pt modelId="{1C9CEFA3-427D-47FB-A57C-BD6CAC234FAD}" type="pres">
      <dgm:prSet presAssocID="{750E0640-656C-414A-A342-5FB6CB5A90D2}" presName="Name19" presStyleLbl="parChTrans1D4" presStyleIdx="1" presStyleCnt="2"/>
      <dgm:spPr/>
      <dgm:t>
        <a:bodyPr/>
        <a:lstStyle/>
        <a:p>
          <a:endParaRPr lang="en-US"/>
        </a:p>
      </dgm:t>
    </dgm:pt>
    <dgm:pt modelId="{11BEF594-4116-4AE5-B774-21A7B61A077F}" type="pres">
      <dgm:prSet presAssocID="{DC6C2C5B-E25F-4530-A034-EE7887972E38}" presName="Name21" presStyleCnt="0"/>
      <dgm:spPr/>
    </dgm:pt>
    <dgm:pt modelId="{7C844304-B311-43A4-88CD-00774F65DAF3}" type="pres">
      <dgm:prSet presAssocID="{DC6C2C5B-E25F-4530-A034-EE7887972E38}" presName="level2Shape" presStyleLbl="node4" presStyleIdx="1" presStyleCnt="2"/>
      <dgm:spPr/>
      <dgm:t>
        <a:bodyPr/>
        <a:lstStyle/>
        <a:p>
          <a:endParaRPr lang="en-US"/>
        </a:p>
      </dgm:t>
    </dgm:pt>
    <dgm:pt modelId="{64D01FB1-C328-44D8-8D0F-6160E7BA68C6}" type="pres">
      <dgm:prSet presAssocID="{DC6C2C5B-E25F-4530-A034-EE7887972E38}" presName="hierChild3" presStyleCnt="0"/>
      <dgm:spPr/>
    </dgm:pt>
    <dgm:pt modelId="{746B18D5-8504-4101-BA0D-CB1134FD3E35}" type="pres">
      <dgm:prSet presAssocID="{766F971E-D3ED-4A1F-B2AC-EE9029DC3582}" presName="Name19" presStyleLbl="parChTrans1D3" presStyleIdx="2" presStyleCnt="3"/>
      <dgm:spPr/>
      <dgm:t>
        <a:bodyPr/>
        <a:lstStyle/>
        <a:p>
          <a:endParaRPr lang="en-US"/>
        </a:p>
      </dgm:t>
    </dgm:pt>
    <dgm:pt modelId="{D35D76AF-FBC7-4743-A502-917370B72F17}" type="pres">
      <dgm:prSet presAssocID="{E0C0CEEE-83AA-465C-A87A-0039F26DCFC2}" presName="Name21" presStyleCnt="0"/>
      <dgm:spPr/>
    </dgm:pt>
    <dgm:pt modelId="{67A3AD06-A448-425A-977E-FBF680CEB7CA}" type="pres">
      <dgm:prSet presAssocID="{E0C0CEEE-83AA-465C-A87A-0039F26DCFC2}" presName="level2Shape" presStyleLbl="node3" presStyleIdx="2" presStyleCnt="3"/>
      <dgm:spPr/>
      <dgm:t>
        <a:bodyPr/>
        <a:lstStyle/>
        <a:p>
          <a:endParaRPr lang="en-US"/>
        </a:p>
      </dgm:t>
    </dgm:pt>
    <dgm:pt modelId="{C0447A13-B870-437B-874B-593089F843B5}" type="pres">
      <dgm:prSet presAssocID="{E0C0CEEE-83AA-465C-A87A-0039F26DCFC2}" presName="hierChild3" presStyleCnt="0"/>
      <dgm:spPr/>
    </dgm:pt>
    <dgm:pt modelId="{21031BA0-3C49-4504-B2C3-D0841BE59E03}" type="pres">
      <dgm:prSet presAssocID="{64BFFFF1-8AD5-4CBB-8325-149C0348F9D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B36A5A8-E1C1-49AA-B089-B9171F81F14D}" type="pres">
      <dgm:prSet presAssocID="{B20ED403-D9A0-4A7E-A9B1-8232A19BB357}" presName="Name21" presStyleCnt="0"/>
      <dgm:spPr/>
    </dgm:pt>
    <dgm:pt modelId="{EF2AF3E9-539D-41AD-904E-9AC305FAE593}" type="pres">
      <dgm:prSet presAssocID="{B20ED403-D9A0-4A7E-A9B1-8232A19BB357}" presName="level2Shape" presStyleLbl="node2" presStyleIdx="1" presStyleCnt="2"/>
      <dgm:spPr/>
      <dgm:t>
        <a:bodyPr/>
        <a:lstStyle/>
        <a:p>
          <a:endParaRPr lang="en-US"/>
        </a:p>
      </dgm:t>
    </dgm:pt>
    <dgm:pt modelId="{9A312723-E50D-4EE5-B9FF-1A68F67D46B5}" type="pres">
      <dgm:prSet presAssocID="{B20ED403-D9A0-4A7E-A9B1-8232A19BB357}" presName="hierChild3" presStyleCnt="0"/>
      <dgm:spPr/>
    </dgm:pt>
    <dgm:pt modelId="{1772CCDF-AB10-45DF-B8FD-656A7FE4B3CC}" type="pres">
      <dgm:prSet presAssocID="{1379A0B7-11B5-48DC-A95F-CF429D89C080}" presName="bgShapesFlow" presStyleCnt="0"/>
      <dgm:spPr/>
    </dgm:pt>
  </dgm:ptLst>
  <dgm:cxnLst>
    <dgm:cxn modelId="{B8EB4866-F0BC-412A-B25D-0D713B5CB527}" srcId="{3010B1C6-B497-4FD8-8446-32446F949642}" destId="{EE7AD855-5130-4A29-8084-74A6573A6659}" srcOrd="0" destOrd="0" parTransId="{B4BB73A2-0004-4769-B133-57B135B6400E}" sibTransId="{9113BF6A-2B50-4B0F-87F2-23B54A33E7DD}"/>
    <dgm:cxn modelId="{31C9D551-557B-4116-969B-987D66C08614}" type="presOf" srcId="{E0C0CEEE-83AA-465C-A87A-0039F26DCFC2}" destId="{67A3AD06-A448-425A-977E-FBF680CEB7CA}" srcOrd="0" destOrd="0" presId="urn:microsoft.com/office/officeart/2005/8/layout/hierarchy6"/>
    <dgm:cxn modelId="{53BC8941-E980-4A33-AA81-3544FAE3495D}" type="presOf" srcId="{854CD5B7-C792-4E42-A726-943318447EEE}" destId="{88E5DC98-0B1D-4F23-85F4-0A46E0AB37A7}" srcOrd="0" destOrd="0" presId="urn:microsoft.com/office/officeart/2005/8/layout/hierarchy6"/>
    <dgm:cxn modelId="{D43C64D6-44F6-4AA7-8872-6424EF4A5DAF}" type="presOf" srcId="{F0C52BEE-9101-4B0A-B069-7ED0A860899F}" destId="{BF15F458-9249-4FBA-B8FF-D1DAD91E65B5}" srcOrd="0" destOrd="0" presId="urn:microsoft.com/office/officeart/2005/8/layout/hierarchy6"/>
    <dgm:cxn modelId="{BC0A6641-21CA-4945-9B69-68FDD76722A0}" srcId="{EE7AD855-5130-4A29-8084-74A6573A6659}" destId="{E0C0CEEE-83AA-465C-A87A-0039F26DCFC2}" srcOrd="2" destOrd="0" parTransId="{766F971E-D3ED-4A1F-B2AC-EE9029DC3582}" sibTransId="{EFFE031A-02EC-4579-AFF4-C3C28AF628F1}"/>
    <dgm:cxn modelId="{D0EC568E-FA57-4D4E-9724-0A9BE202D65B}" type="presOf" srcId="{B4BB73A2-0004-4769-B133-57B135B6400E}" destId="{2F4AD262-FBFF-45F3-AA00-BDDFEBE76B0F}" srcOrd="0" destOrd="0" presId="urn:microsoft.com/office/officeart/2005/8/layout/hierarchy6"/>
    <dgm:cxn modelId="{E91965C7-D2AE-43E3-AFCD-0C97748EC15C}" type="presOf" srcId="{750E0640-656C-414A-A342-5FB6CB5A90D2}" destId="{1C9CEFA3-427D-47FB-A57C-BD6CAC234FAD}" srcOrd="0" destOrd="0" presId="urn:microsoft.com/office/officeart/2005/8/layout/hierarchy6"/>
    <dgm:cxn modelId="{B0F5AFA6-62A9-4B2E-B7FE-B86AD3137DA8}" srcId="{25B58727-6F54-4F44-8C9F-646EE8695779}" destId="{F0C52BEE-9101-4B0A-B069-7ED0A860899F}" srcOrd="0" destOrd="0" parTransId="{854CD5B7-C792-4E42-A726-943318447EEE}" sibTransId="{567562E6-4EF2-40B1-82A3-BB0C37010EF0}"/>
    <dgm:cxn modelId="{6FEF3B3C-BD83-42CA-9A87-28F095794BAF}" srcId="{EE7AD855-5130-4A29-8084-74A6573A6659}" destId="{25B58727-6F54-4F44-8C9F-646EE8695779}" srcOrd="1" destOrd="0" parTransId="{6DF51B8C-F1B6-44FC-8348-09DA7BDC6C6B}" sibTransId="{1B8C5494-BC8E-460F-8392-F5DFB66F08DC}"/>
    <dgm:cxn modelId="{9E4446DF-F1DB-4342-BB19-BEFADEC8E70D}" type="presOf" srcId="{6DF51B8C-F1B6-44FC-8348-09DA7BDC6C6B}" destId="{8DE1CE9B-3354-417A-A9F6-A123B54BF698}" srcOrd="0" destOrd="0" presId="urn:microsoft.com/office/officeart/2005/8/layout/hierarchy6"/>
    <dgm:cxn modelId="{0F656766-4DA6-4F63-B256-781220304578}" type="presOf" srcId="{25B58727-6F54-4F44-8C9F-646EE8695779}" destId="{E0C5E1DC-8844-4436-A037-C0AD277CE00A}" srcOrd="0" destOrd="0" presId="urn:microsoft.com/office/officeart/2005/8/layout/hierarchy6"/>
    <dgm:cxn modelId="{51AA7A9A-E7B9-4B9C-80EA-6CB7509FA701}" type="presOf" srcId="{64BFFFF1-8AD5-4CBB-8325-149C0348F9DB}" destId="{21031BA0-3C49-4504-B2C3-D0841BE59E03}" srcOrd="0" destOrd="0" presId="urn:microsoft.com/office/officeart/2005/8/layout/hierarchy6"/>
    <dgm:cxn modelId="{7A9821D3-1EAC-4AB6-8E31-216B9C84AE9F}" srcId="{25B58727-6F54-4F44-8C9F-646EE8695779}" destId="{DC6C2C5B-E25F-4530-A034-EE7887972E38}" srcOrd="1" destOrd="0" parTransId="{750E0640-656C-414A-A342-5FB6CB5A90D2}" sibTransId="{5FE1A5CC-D529-4B15-B6B4-51BFC0157CFE}"/>
    <dgm:cxn modelId="{FB5B41DD-17EC-4BD1-BABD-861711E5DAB8}" type="presOf" srcId="{A3069F04-74CF-467B-889D-F7EE1BE8DDA0}" destId="{6DF60887-AAEF-4956-B71E-CC831493C0BE}" srcOrd="0" destOrd="0" presId="urn:microsoft.com/office/officeart/2005/8/layout/hierarchy6"/>
    <dgm:cxn modelId="{A9C3EE15-9262-4CD4-B80E-1FCDEC4F1E65}" type="presOf" srcId="{3010B1C6-B497-4FD8-8446-32446F949642}" destId="{6FFF5428-C472-47FD-8019-6C0DBA840BD3}" srcOrd="0" destOrd="0" presId="urn:microsoft.com/office/officeart/2005/8/layout/hierarchy6"/>
    <dgm:cxn modelId="{98DEAD79-D769-402B-AF12-86595F4F456D}" srcId="{3010B1C6-B497-4FD8-8446-32446F949642}" destId="{B20ED403-D9A0-4A7E-A9B1-8232A19BB357}" srcOrd="1" destOrd="0" parTransId="{64BFFFF1-8AD5-4CBB-8325-149C0348F9DB}" sibTransId="{131B3896-7F6E-451C-9FC2-00B63609AFE6}"/>
    <dgm:cxn modelId="{FE1CC9B5-1A0B-40DC-AA19-865622832DB0}" type="presOf" srcId="{1379A0B7-11B5-48DC-A95F-CF429D89C080}" destId="{DAE9F59B-11DB-4255-AA7A-493A35111FC4}" srcOrd="0" destOrd="0" presId="urn:microsoft.com/office/officeart/2005/8/layout/hierarchy6"/>
    <dgm:cxn modelId="{BDD9FB72-25FA-46E0-BF83-E634533AF307}" srcId="{1379A0B7-11B5-48DC-A95F-CF429D89C080}" destId="{3010B1C6-B497-4FD8-8446-32446F949642}" srcOrd="0" destOrd="0" parTransId="{1D35EB91-2FF0-40B6-8CF2-BA5E6A9AD95A}" sibTransId="{5A207556-5C32-49FC-9453-F1D1802EB4FF}"/>
    <dgm:cxn modelId="{06350562-C532-49EF-B725-6AEFE0CD8236}" srcId="{EE7AD855-5130-4A29-8084-74A6573A6659}" destId="{02783208-3EED-4481-96E4-8A5C1CEC8D99}" srcOrd="0" destOrd="0" parTransId="{A3069F04-74CF-467B-889D-F7EE1BE8DDA0}" sibTransId="{38D8C8C6-9350-408E-9234-3B4AE35405F0}"/>
    <dgm:cxn modelId="{EC9A2A5C-4D5A-4AB2-8FD8-9EAE2E0FA8FD}" type="presOf" srcId="{766F971E-D3ED-4A1F-B2AC-EE9029DC3582}" destId="{746B18D5-8504-4101-BA0D-CB1134FD3E35}" srcOrd="0" destOrd="0" presId="urn:microsoft.com/office/officeart/2005/8/layout/hierarchy6"/>
    <dgm:cxn modelId="{6B9AD822-169D-4954-8C5F-7F556C49C7FB}" type="presOf" srcId="{DC6C2C5B-E25F-4530-A034-EE7887972E38}" destId="{7C844304-B311-43A4-88CD-00774F65DAF3}" srcOrd="0" destOrd="0" presId="urn:microsoft.com/office/officeart/2005/8/layout/hierarchy6"/>
    <dgm:cxn modelId="{D4F73E6D-7775-47C2-AC19-396E4E8CAF75}" type="presOf" srcId="{B20ED403-D9A0-4A7E-A9B1-8232A19BB357}" destId="{EF2AF3E9-539D-41AD-904E-9AC305FAE593}" srcOrd="0" destOrd="0" presId="urn:microsoft.com/office/officeart/2005/8/layout/hierarchy6"/>
    <dgm:cxn modelId="{1A1E2427-8DD1-467E-8D66-9CC0237FB0D2}" type="presOf" srcId="{02783208-3EED-4481-96E4-8A5C1CEC8D99}" destId="{6B88C16A-A2D9-46E7-A0BB-B157DC458A02}" srcOrd="0" destOrd="0" presId="urn:microsoft.com/office/officeart/2005/8/layout/hierarchy6"/>
    <dgm:cxn modelId="{D3D8DB4E-7171-4249-B5AD-84D395A8B066}" type="presOf" srcId="{EE7AD855-5130-4A29-8084-74A6573A6659}" destId="{A73B8F35-B14D-4C1F-96CF-68A6BE6B6A08}" srcOrd="0" destOrd="0" presId="urn:microsoft.com/office/officeart/2005/8/layout/hierarchy6"/>
    <dgm:cxn modelId="{76A6CA41-16C4-48ED-A7B1-A852055D8DF7}" type="presParOf" srcId="{DAE9F59B-11DB-4255-AA7A-493A35111FC4}" destId="{BF9F4A45-3099-4100-9B1A-1A1F65953BD1}" srcOrd="0" destOrd="0" presId="urn:microsoft.com/office/officeart/2005/8/layout/hierarchy6"/>
    <dgm:cxn modelId="{A1C0FD4C-FC72-4DD7-9787-542C8C3FCA38}" type="presParOf" srcId="{BF9F4A45-3099-4100-9B1A-1A1F65953BD1}" destId="{02DEB355-A441-42F8-AF61-79672490E3F8}" srcOrd="0" destOrd="0" presId="urn:microsoft.com/office/officeart/2005/8/layout/hierarchy6"/>
    <dgm:cxn modelId="{C236C3D8-5293-45AB-85B1-C284C4E13921}" type="presParOf" srcId="{02DEB355-A441-42F8-AF61-79672490E3F8}" destId="{C79797BD-5711-4A5F-B035-DABB58CB4EF4}" srcOrd="0" destOrd="0" presId="urn:microsoft.com/office/officeart/2005/8/layout/hierarchy6"/>
    <dgm:cxn modelId="{DA1F2094-F460-4F59-9AB7-CB35C4F69FB9}" type="presParOf" srcId="{C79797BD-5711-4A5F-B035-DABB58CB4EF4}" destId="{6FFF5428-C472-47FD-8019-6C0DBA840BD3}" srcOrd="0" destOrd="0" presId="urn:microsoft.com/office/officeart/2005/8/layout/hierarchy6"/>
    <dgm:cxn modelId="{B1F66137-600B-43D8-B185-3193B4F8A8C0}" type="presParOf" srcId="{C79797BD-5711-4A5F-B035-DABB58CB4EF4}" destId="{4C6EEB1C-CF55-4651-B394-35498D9F7D19}" srcOrd="1" destOrd="0" presId="urn:microsoft.com/office/officeart/2005/8/layout/hierarchy6"/>
    <dgm:cxn modelId="{88207589-1890-4908-AF98-9AC9C1D63BBA}" type="presParOf" srcId="{4C6EEB1C-CF55-4651-B394-35498D9F7D19}" destId="{2F4AD262-FBFF-45F3-AA00-BDDFEBE76B0F}" srcOrd="0" destOrd="0" presId="urn:microsoft.com/office/officeart/2005/8/layout/hierarchy6"/>
    <dgm:cxn modelId="{87DA9F73-C9F2-45E8-97D8-935FF6820E6C}" type="presParOf" srcId="{4C6EEB1C-CF55-4651-B394-35498D9F7D19}" destId="{01532A87-72CE-4646-A99C-6D329070EAD6}" srcOrd="1" destOrd="0" presId="urn:microsoft.com/office/officeart/2005/8/layout/hierarchy6"/>
    <dgm:cxn modelId="{04859454-386D-49D7-B1F8-B0070BA83B21}" type="presParOf" srcId="{01532A87-72CE-4646-A99C-6D329070EAD6}" destId="{A73B8F35-B14D-4C1F-96CF-68A6BE6B6A08}" srcOrd="0" destOrd="0" presId="urn:microsoft.com/office/officeart/2005/8/layout/hierarchy6"/>
    <dgm:cxn modelId="{0EFB8585-AA0C-488E-B5DB-CC7A727665E4}" type="presParOf" srcId="{01532A87-72CE-4646-A99C-6D329070EAD6}" destId="{F918E765-0EC5-455D-B5F5-C6D32BB1B07D}" srcOrd="1" destOrd="0" presId="urn:microsoft.com/office/officeart/2005/8/layout/hierarchy6"/>
    <dgm:cxn modelId="{54F2AC98-EB1B-4D29-AB55-FF8E30A037E7}" type="presParOf" srcId="{F918E765-0EC5-455D-B5F5-C6D32BB1B07D}" destId="{6DF60887-AAEF-4956-B71E-CC831493C0BE}" srcOrd="0" destOrd="0" presId="urn:microsoft.com/office/officeart/2005/8/layout/hierarchy6"/>
    <dgm:cxn modelId="{ED86EADF-45A5-4FA3-A0BA-24EBB294F4CF}" type="presParOf" srcId="{F918E765-0EC5-455D-B5F5-C6D32BB1B07D}" destId="{9870E7C5-1766-4B9D-925A-992CA74F7F3C}" srcOrd="1" destOrd="0" presId="urn:microsoft.com/office/officeart/2005/8/layout/hierarchy6"/>
    <dgm:cxn modelId="{A2DB9EB8-488C-4243-A88B-E96393D0815A}" type="presParOf" srcId="{9870E7C5-1766-4B9D-925A-992CA74F7F3C}" destId="{6B88C16A-A2D9-46E7-A0BB-B157DC458A02}" srcOrd="0" destOrd="0" presId="urn:microsoft.com/office/officeart/2005/8/layout/hierarchy6"/>
    <dgm:cxn modelId="{CC5CFDA1-54A1-48A0-B98E-61348F6264C3}" type="presParOf" srcId="{9870E7C5-1766-4B9D-925A-992CA74F7F3C}" destId="{029819F0-3B75-44BB-A28A-9DEA846BB591}" srcOrd="1" destOrd="0" presId="urn:microsoft.com/office/officeart/2005/8/layout/hierarchy6"/>
    <dgm:cxn modelId="{90E571A0-B773-42F6-B11F-BAF1DD37A705}" type="presParOf" srcId="{F918E765-0EC5-455D-B5F5-C6D32BB1B07D}" destId="{8DE1CE9B-3354-417A-A9F6-A123B54BF698}" srcOrd="2" destOrd="0" presId="urn:microsoft.com/office/officeart/2005/8/layout/hierarchy6"/>
    <dgm:cxn modelId="{9E4AD587-EAC1-4E7B-8C91-CD535CE26AE0}" type="presParOf" srcId="{F918E765-0EC5-455D-B5F5-C6D32BB1B07D}" destId="{93B37B40-939D-48CC-B36F-95A385B6CFA1}" srcOrd="3" destOrd="0" presId="urn:microsoft.com/office/officeart/2005/8/layout/hierarchy6"/>
    <dgm:cxn modelId="{EF7F35FA-8E45-4B5E-93E8-C8389B8D194B}" type="presParOf" srcId="{93B37B40-939D-48CC-B36F-95A385B6CFA1}" destId="{E0C5E1DC-8844-4436-A037-C0AD277CE00A}" srcOrd="0" destOrd="0" presId="urn:microsoft.com/office/officeart/2005/8/layout/hierarchy6"/>
    <dgm:cxn modelId="{4D3AF1BD-67D4-46F6-BF8E-3870EFB14CF8}" type="presParOf" srcId="{93B37B40-939D-48CC-B36F-95A385B6CFA1}" destId="{FFE6031B-16A5-4F70-A80B-FABA3A9D89D7}" srcOrd="1" destOrd="0" presId="urn:microsoft.com/office/officeart/2005/8/layout/hierarchy6"/>
    <dgm:cxn modelId="{0EAD4837-243A-45A9-AA21-BC2BA8E54B63}" type="presParOf" srcId="{FFE6031B-16A5-4F70-A80B-FABA3A9D89D7}" destId="{88E5DC98-0B1D-4F23-85F4-0A46E0AB37A7}" srcOrd="0" destOrd="0" presId="urn:microsoft.com/office/officeart/2005/8/layout/hierarchy6"/>
    <dgm:cxn modelId="{11F62D5E-D738-416A-956F-1E3C7C643B0F}" type="presParOf" srcId="{FFE6031B-16A5-4F70-A80B-FABA3A9D89D7}" destId="{9A6E57EF-9CF8-42D4-90ED-5FE79EF7919C}" srcOrd="1" destOrd="0" presId="urn:microsoft.com/office/officeart/2005/8/layout/hierarchy6"/>
    <dgm:cxn modelId="{F18DE301-FC81-4842-9441-822DDB4CDC1E}" type="presParOf" srcId="{9A6E57EF-9CF8-42D4-90ED-5FE79EF7919C}" destId="{BF15F458-9249-4FBA-B8FF-D1DAD91E65B5}" srcOrd="0" destOrd="0" presId="urn:microsoft.com/office/officeart/2005/8/layout/hierarchy6"/>
    <dgm:cxn modelId="{8C90B4ED-6BD5-41E8-A4F0-865E6B30701D}" type="presParOf" srcId="{9A6E57EF-9CF8-42D4-90ED-5FE79EF7919C}" destId="{717382C6-02C4-4C89-B7B4-64A803EBEA8F}" srcOrd="1" destOrd="0" presId="urn:microsoft.com/office/officeart/2005/8/layout/hierarchy6"/>
    <dgm:cxn modelId="{4A59ABA6-5E7E-4B5F-B018-9B83E2172928}" type="presParOf" srcId="{FFE6031B-16A5-4F70-A80B-FABA3A9D89D7}" destId="{1C9CEFA3-427D-47FB-A57C-BD6CAC234FAD}" srcOrd="2" destOrd="0" presId="urn:microsoft.com/office/officeart/2005/8/layout/hierarchy6"/>
    <dgm:cxn modelId="{6FA2905F-325C-4B80-B94A-583280A86E68}" type="presParOf" srcId="{FFE6031B-16A5-4F70-A80B-FABA3A9D89D7}" destId="{11BEF594-4116-4AE5-B774-21A7B61A077F}" srcOrd="3" destOrd="0" presId="urn:microsoft.com/office/officeart/2005/8/layout/hierarchy6"/>
    <dgm:cxn modelId="{E52999B0-9707-4087-81C0-A41AF0E5F4DC}" type="presParOf" srcId="{11BEF594-4116-4AE5-B774-21A7B61A077F}" destId="{7C844304-B311-43A4-88CD-00774F65DAF3}" srcOrd="0" destOrd="0" presId="urn:microsoft.com/office/officeart/2005/8/layout/hierarchy6"/>
    <dgm:cxn modelId="{6E4284F9-0C3E-4DD9-8BC1-011F661CEF41}" type="presParOf" srcId="{11BEF594-4116-4AE5-B774-21A7B61A077F}" destId="{64D01FB1-C328-44D8-8D0F-6160E7BA68C6}" srcOrd="1" destOrd="0" presId="urn:microsoft.com/office/officeart/2005/8/layout/hierarchy6"/>
    <dgm:cxn modelId="{B3BF64DA-6009-485C-B5C6-C27ADC55BA92}" type="presParOf" srcId="{F918E765-0EC5-455D-B5F5-C6D32BB1B07D}" destId="{746B18D5-8504-4101-BA0D-CB1134FD3E35}" srcOrd="4" destOrd="0" presId="urn:microsoft.com/office/officeart/2005/8/layout/hierarchy6"/>
    <dgm:cxn modelId="{33EA3A8C-D04A-42F7-9DBD-AD5374A086CA}" type="presParOf" srcId="{F918E765-0EC5-455D-B5F5-C6D32BB1B07D}" destId="{D35D76AF-FBC7-4743-A502-917370B72F17}" srcOrd="5" destOrd="0" presId="urn:microsoft.com/office/officeart/2005/8/layout/hierarchy6"/>
    <dgm:cxn modelId="{D39DF74F-A5B2-4919-87E9-F0AB744426CF}" type="presParOf" srcId="{D35D76AF-FBC7-4743-A502-917370B72F17}" destId="{67A3AD06-A448-425A-977E-FBF680CEB7CA}" srcOrd="0" destOrd="0" presId="urn:microsoft.com/office/officeart/2005/8/layout/hierarchy6"/>
    <dgm:cxn modelId="{F67F9173-4A43-45ED-A62D-16D52F9274E7}" type="presParOf" srcId="{D35D76AF-FBC7-4743-A502-917370B72F17}" destId="{C0447A13-B870-437B-874B-593089F843B5}" srcOrd="1" destOrd="0" presId="urn:microsoft.com/office/officeart/2005/8/layout/hierarchy6"/>
    <dgm:cxn modelId="{BD686A27-A50A-4EAB-BF0D-9EEB990735C1}" type="presParOf" srcId="{4C6EEB1C-CF55-4651-B394-35498D9F7D19}" destId="{21031BA0-3C49-4504-B2C3-D0841BE59E03}" srcOrd="2" destOrd="0" presId="urn:microsoft.com/office/officeart/2005/8/layout/hierarchy6"/>
    <dgm:cxn modelId="{64C10E7B-F13A-4919-841A-D0782F1886ED}" type="presParOf" srcId="{4C6EEB1C-CF55-4651-B394-35498D9F7D19}" destId="{1B36A5A8-E1C1-49AA-B089-B9171F81F14D}" srcOrd="3" destOrd="0" presId="urn:microsoft.com/office/officeart/2005/8/layout/hierarchy6"/>
    <dgm:cxn modelId="{62B1EE4D-ED16-4B1F-B039-BF9E464DE284}" type="presParOf" srcId="{1B36A5A8-E1C1-49AA-B089-B9171F81F14D}" destId="{EF2AF3E9-539D-41AD-904E-9AC305FAE593}" srcOrd="0" destOrd="0" presId="urn:microsoft.com/office/officeart/2005/8/layout/hierarchy6"/>
    <dgm:cxn modelId="{E74C8912-5A43-452D-B96B-FC53F32B6EE4}" type="presParOf" srcId="{1B36A5A8-E1C1-49AA-B089-B9171F81F14D}" destId="{9A312723-E50D-4EE5-B9FF-1A68F67D46B5}" srcOrd="1" destOrd="0" presId="urn:microsoft.com/office/officeart/2005/8/layout/hierarchy6"/>
    <dgm:cxn modelId="{673CDEC1-A345-4BEF-BBED-DEFB98868420}" type="presParOf" srcId="{DAE9F59B-11DB-4255-AA7A-493A35111FC4}" destId="{1772CCDF-AB10-45DF-B8FD-656A7FE4B3C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79A0B7-11B5-48DC-A95F-CF429D89C080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10B1C6-B497-4FD8-8446-32446F94964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home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1D35EB91-2FF0-40B6-8CF2-BA5E6A9AD95A}" type="parTrans" cxnId="{BDD9FB72-25FA-46E0-BF83-E634533AF30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5A207556-5C32-49FC-9453-F1D1802EB4FF}" type="sibTrans" cxnId="{BDD9FB72-25FA-46E0-BF83-E634533AF30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EE7AD855-5130-4A29-8084-74A6573A665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customer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4BB73A2-0004-4769-B133-57B135B6400E}" type="parTrans" cxnId="{B8EB4866-F0BC-412A-B25D-0D713B5CB52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9113BF6A-2B50-4B0F-87F2-23B54A33E7DD}" type="sibTrans" cxnId="{B8EB4866-F0BC-412A-B25D-0D713B5CB527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20ED403-D9A0-4A7E-A9B1-8232A19BB35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agent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64BFFFF1-8AD5-4CBB-8325-149C0348F9DB}" type="parTrans" cxnId="{98DEAD79-D769-402B-AF12-86595F4F456D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131B3896-7F6E-451C-9FC2-00B63609AFE6}" type="sibTrans" cxnId="{98DEAD79-D769-402B-AF12-86595F4F456D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57FE5317-B074-46C9-8D5F-C37B14115D63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supplier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B3B76BA6-6805-4F2C-A1BE-3269A0CFE5D5}" type="parTrans" cxnId="{7BEB1413-E841-4738-899A-0737DDE326B1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330CE1FF-FE5F-440A-BA12-2361501FB8AF}" type="sibTrans" cxnId="{7BEB1413-E841-4738-899A-0737DDE326B1}">
      <dgm:prSet/>
      <dgm:spPr/>
      <dgm:t>
        <a:bodyPr/>
        <a:lstStyle/>
        <a:p>
          <a:endParaRPr lang="en-US" sz="280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02783208-3EED-4481-96E4-8A5C1CEC8D9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profile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A3069F04-74CF-467B-889D-F7EE1BE8DDA0}" type="parTrans" cxnId="{06350562-C532-49EF-B725-6AEFE0CD8236}">
      <dgm:prSet/>
      <dgm:spPr/>
      <dgm:t>
        <a:bodyPr/>
        <a:lstStyle/>
        <a:p>
          <a:endParaRPr lang="en-US" sz="2800"/>
        </a:p>
      </dgm:t>
    </dgm:pt>
    <dgm:pt modelId="{38D8C8C6-9350-408E-9234-3B4AE35405F0}" type="sibTrans" cxnId="{06350562-C532-49EF-B725-6AEFE0CD8236}">
      <dgm:prSet/>
      <dgm:spPr/>
      <dgm:t>
        <a:bodyPr/>
        <a:lstStyle/>
        <a:p>
          <a:endParaRPr lang="en-US" sz="2800"/>
        </a:p>
      </dgm:t>
    </dgm:pt>
    <dgm:pt modelId="{25B58727-6F54-4F44-8C9F-646EE869577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bookings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6DF51B8C-F1B6-44FC-8348-09DA7BDC6C6B}" type="parTrans" cxnId="{6FEF3B3C-BD83-42CA-9A87-28F095794BAF}">
      <dgm:prSet/>
      <dgm:spPr/>
      <dgm:t>
        <a:bodyPr/>
        <a:lstStyle/>
        <a:p>
          <a:endParaRPr lang="en-US" sz="2800"/>
        </a:p>
      </dgm:t>
    </dgm:pt>
    <dgm:pt modelId="{1B8C5494-BC8E-460F-8392-F5DFB66F08DC}" type="sibTrans" cxnId="{6FEF3B3C-BD83-42CA-9A87-28F095794BAF}">
      <dgm:prSet/>
      <dgm:spPr/>
      <dgm:t>
        <a:bodyPr/>
        <a:lstStyle/>
        <a:p>
          <a:endParaRPr lang="en-US" sz="2800"/>
        </a:p>
      </dgm:t>
    </dgm:pt>
    <dgm:pt modelId="{E0C0CEEE-83AA-465C-A87A-0039F26DCFC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messages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766F971E-D3ED-4A1F-B2AC-EE9029DC3582}" type="parTrans" cxnId="{BC0A6641-21CA-4945-9B69-68FDD76722A0}">
      <dgm:prSet/>
      <dgm:spPr/>
      <dgm:t>
        <a:bodyPr/>
        <a:lstStyle/>
        <a:p>
          <a:endParaRPr lang="en-US" sz="2800"/>
        </a:p>
      </dgm:t>
    </dgm:pt>
    <dgm:pt modelId="{EFFE031A-02EC-4579-AFF4-C3C28AF628F1}" type="sibTrans" cxnId="{BC0A6641-21CA-4945-9B69-68FDD76722A0}">
      <dgm:prSet/>
      <dgm:spPr/>
      <dgm:t>
        <a:bodyPr/>
        <a:lstStyle/>
        <a:p>
          <a:endParaRPr lang="en-US" sz="2800"/>
        </a:p>
      </dgm:t>
    </dgm:pt>
    <dgm:pt modelId="{F0C52BEE-9101-4B0A-B069-7ED0A860899F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products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854CD5B7-C792-4E42-A726-943318447EEE}" type="parTrans" cxnId="{B0F5AFA6-62A9-4B2E-B7FE-B86AD3137DA8}">
      <dgm:prSet/>
      <dgm:spPr/>
      <dgm:t>
        <a:bodyPr/>
        <a:lstStyle/>
        <a:p>
          <a:endParaRPr lang="en-US" sz="2800"/>
        </a:p>
      </dgm:t>
    </dgm:pt>
    <dgm:pt modelId="{567562E6-4EF2-40B1-82A3-BB0C37010EF0}" type="sibTrans" cxnId="{B0F5AFA6-62A9-4B2E-B7FE-B86AD3137DA8}">
      <dgm:prSet/>
      <dgm:spPr/>
      <dgm:t>
        <a:bodyPr/>
        <a:lstStyle/>
        <a:p>
          <a:endParaRPr lang="en-US" sz="2800"/>
        </a:p>
      </dgm:t>
    </dgm:pt>
    <dgm:pt modelId="{DC6C2C5B-E25F-4530-A034-EE7887972E38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packages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750E0640-656C-414A-A342-5FB6CB5A90D2}" type="parTrans" cxnId="{7A9821D3-1EAC-4AB6-8E31-216B9C84AE9F}">
      <dgm:prSet/>
      <dgm:spPr/>
      <dgm:t>
        <a:bodyPr/>
        <a:lstStyle/>
        <a:p>
          <a:endParaRPr lang="en-US" sz="2800"/>
        </a:p>
      </dgm:t>
    </dgm:pt>
    <dgm:pt modelId="{5FE1A5CC-D529-4B15-B6B4-51BFC0157CFE}" type="sibTrans" cxnId="{7A9821D3-1EAC-4AB6-8E31-216B9C84AE9F}">
      <dgm:prSet/>
      <dgm:spPr/>
      <dgm:t>
        <a:bodyPr/>
        <a:lstStyle/>
        <a:p>
          <a:endParaRPr lang="en-US" sz="2800"/>
        </a:p>
      </dgm:t>
    </dgm:pt>
    <dgm:pt modelId="{80C272A3-66E6-4B3D-B19B-F9ED0E891C4E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2">
                  <a:lumMod val="20000"/>
                  <a:lumOff val="80000"/>
                </a:schemeClr>
              </a:solidFill>
            </a:rPr>
            <a:t>login</a:t>
          </a:r>
          <a:endParaRPr lang="en-US" sz="2800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9B3B9CA3-DA01-40BB-B69D-863E84D604A7}" type="parTrans" cxnId="{FB5D6636-5E7C-445E-AE26-829E4E4E4348}">
      <dgm:prSet/>
      <dgm:spPr/>
      <dgm:t>
        <a:bodyPr/>
        <a:lstStyle/>
        <a:p>
          <a:endParaRPr lang="en-US" sz="2800"/>
        </a:p>
      </dgm:t>
    </dgm:pt>
    <dgm:pt modelId="{8DE2B9AA-D8D2-460F-A593-F78A86980F58}" type="sibTrans" cxnId="{FB5D6636-5E7C-445E-AE26-829E4E4E4348}">
      <dgm:prSet/>
      <dgm:spPr/>
      <dgm:t>
        <a:bodyPr/>
        <a:lstStyle/>
        <a:p>
          <a:endParaRPr lang="en-US" sz="2800"/>
        </a:p>
      </dgm:t>
    </dgm:pt>
    <dgm:pt modelId="{E5D3E7E0-6A39-4851-A7A8-8AA8A5AC863F}" type="pres">
      <dgm:prSet presAssocID="{1379A0B7-11B5-48DC-A95F-CF429D89C08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BFE832-D679-44B8-A194-90E28BF903AD}" type="pres">
      <dgm:prSet presAssocID="{1379A0B7-11B5-48DC-A95F-CF429D89C080}" presName="hierFlow" presStyleCnt="0"/>
      <dgm:spPr/>
    </dgm:pt>
    <dgm:pt modelId="{50A7BE5B-546F-4CAF-9E2A-501A9802981A}" type="pres">
      <dgm:prSet presAssocID="{1379A0B7-11B5-48DC-A95F-CF429D89C08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A619FBD-1B8F-4924-B8A9-7E1F4AFB76BA}" type="pres">
      <dgm:prSet presAssocID="{3010B1C6-B497-4FD8-8446-32446F949642}" presName="Name14" presStyleCnt="0"/>
      <dgm:spPr/>
    </dgm:pt>
    <dgm:pt modelId="{301726BD-21F3-42ED-8D92-582AEABBCCA7}" type="pres">
      <dgm:prSet presAssocID="{3010B1C6-B497-4FD8-8446-32446F94964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6501E4-618F-44D9-A179-B586E60B6EDF}" type="pres">
      <dgm:prSet presAssocID="{3010B1C6-B497-4FD8-8446-32446F949642}" presName="hierChild2" presStyleCnt="0"/>
      <dgm:spPr/>
    </dgm:pt>
    <dgm:pt modelId="{8EFB670A-9FCF-40C9-9527-1800827B59EA}" type="pres">
      <dgm:prSet presAssocID="{9B3B9CA3-DA01-40BB-B69D-863E84D604A7}" presName="Name19" presStyleLbl="parChTrans1D2" presStyleIdx="0" presStyleCnt="1"/>
      <dgm:spPr/>
    </dgm:pt>
    <dgm:pt modelId="{553ED479-7F86-4D61-9D0F-A3C6C803F587}" type="pres">
      <dgm:prSet presAssocID="{80C272A3-66E6-4B3D-B19B-F9ED0E891C4E}" presName="Name21" presStyleCnt="0"/>
      <dgm:spPr/>
    </dgm:pt>
    <dgm:pt modelId="{1F6D3376-02EF-481F-B78D-97C60CEDB997}" type="pres">
      <dgm:prSet presAssocID="{80C272A3-66E6-4B3D-B19B-F9ED0E891C4E}" presName="level2Shape" presStyleLbl="node2" presStyleIdx="0" presStyleCnt="1"/>
      <dgm:spPr/>
      <dgm:t>
        <a:bodyPr/>
        <a:lstStyle/>
        <a:p>
          <a:endParaRPr lang="en-US"/>
        </a:p>
      </dgm:t>
    </dgm:pt>
    <dgm:pt modelId="{0EFFBF4C-B738-4DD8-B367-B6CD6B0A4CF7}" type="pres">
      <dgm:prSet presAssocID="{80C272A3-66E6-4B3D-B19B-F9ED0E891C4E}" presName="hierChild3" presStyleCnt="0"/>
      <dgm:spPr/>
    </dgm:pt>
    <dgm:pt modelId="{80B1552D-E97A-4DF5-BE73-E4DCD023546E}" type="pres">
      <dgm:prSet presAssocID="{B4BB73A2-0004-4769-B133-57B135B6400E}" presName="Name19" presStyleLbl="parChTrans1D3" presStyleIdx="0" presStyleCnt="3"/>
      <dgm:spPr/>
      <dgm:t>
        <a:bodyPr/>
        <a:lstStyle/>
        <a:p>
          <a:endParaRPr lang="en-US"/>
        </a:p>
      </dgm:t>
    </dgm:pt>
    <dgm:pt modelId="{08F9E7A6-9FB6-4438-A750-0AE02E490C21}" type="pres">
      <dgm:prSet presAssocID="{EE7AD855-5130-4A29-8084-74A6573A6659}" presName="Name21" presStyleCnt="0"/>
      <dgm:spPr/>
    </dgm:pt>
    <dgm:pt modelId="{BA9B5826-8BBB-4C3C-9F0E-BAB12C57B5E9}" type="pres">
      <dgm:prSet presAssocID="{EE7AD855-5130-4A29-8084-74A6573A6659}" presName="level2Shape" presStyleLbl="node3" presStyleIdx="0" presStyleCnt="3"/>
      <dgm:spPr/>
      <dgm:t>
        <a:bodyPr/>
        <a:lstStyle/>
        <a:p>
          <a:endParaRPr lang="en-US"/>
        </a:p>
      </dgm:t>
    </dgm:pt>
    <dgm:pt modelId="{20B9BEA0-9406-434C-97AB-FD3FE7642271}" type="pres">
      <dgm:prSet presAssocID="{EE7AD855-5130-4A29-8084-74A6573A6659}" presName="hierChild3" presStyleCnt="0"/>
      <dgm:spPr/>
    </dgm:pt>
    <dgm:pt modelId="{42338902-719E-4BB8-B53B-FAFC52947043}" type="pres">
      <dgm:prSet presAssocID="{A3069F04-74CF-467B-889D-F7EE1BE8DDA0}" presName="Name19" presStyleLbl="parChTrans1D4" presStyleIdx="0" presStyleCnt="5"/>
      <dgm:spPr/>
      <dgm:t>
        <a:bodyPr/>
        <a:lstStyle/>
        <a:p>
          <a:endParaRPr lang="en-US"/>
        </a:p>
      </dgm:t>
    </dgm:pt>
    <dgm:pt modelId="{D393BCC6-C45A-4F59-9931-0E80BBC6794E}" type="pres">
      <dgm:prSet presAssocID="{02783208-3EED-4481-96E4-8A5C1CEC8D99}" presName="Name21" presStyleCnt="0"/>
      <dgm:spPr/>
    </dgm:pt>
    <dgm:pt modelId="{CA097569-1A30-4400-9E44-78D1D921FC7B}" type="pres">
      <dgm:prSet presAssocID="{02783208-3EED-4481-96E4-8A5C1CEC8D99}" presName="level2Shape" presStyleLbl="node4" presStyleIdx="0" presStyleCnt="5"/>
      <dgm:spPr/>
      <dgm:t>
        <a:bodyPr/>
        <a:lstStyle/>
        <a:p>
          <a:endParaRPr lang="en-US"/>
        </a:p>
      </dgm:t>
    </dgm:pt>
    <dgm:pt modelId="{2AC04363-8349-435F-A6FC-B0B9CB8E24DD}" type="pres">
      <dgm:prSet presAssocID="{02783208-3EED-4481-96E4-8A5C1CEC8D99}" presName="hierChild3" presStyleCnt="0"/>
      <dgm:spPr/>
    </dgm:pt>
    <dgm:pt modelId="{0FBD9103-B2F1-45F1-920A-383993D725F5}" type="pres">
      <dgm:prSet presAssocID="{6DF51B8C-F1B6-44FC-8348-09DA7BDC6C6B}" presName="Name19" presStyleLbl="parChTrans1D4" presStyleIdx="1" presStyleCnt="5"/>
      <dgm:spPr/>
      <dgm:t>
        <a:bodyPr/>
        <a:lstStyle/>
        <a:p>
          <a:endParaRPr lang="en-US"/>
        </a:p>
      </dgm:t>
    </dgm:pt>
    <dgm:pt modelId="{45D4EE51-0D2D-4096-A6FE-0913122E3B92}" type="pres">
      <dgm:prSet presAssocID="{25B58727-6F54-4F44-8C9F-646EE8695779}" presName="Name21" presStyleCnt="0"/>
      <dgm:spPr/>
    </dgm:pt>
    <dgm:pt modelId="{C263FEB4-F950-4449-AF45-526C7772EC83}" type="pres">
      <dgm:prSet presAssocID="{25B58727-6F54-4F44-8C9F-646EE8695779}" presName="level2Shape" presStyleLbl="node4" presStyleIdx="1" presStyleCnt="5"/>
      <dgm:spPr/>
      <dgm:t>
        <a:bodyPr/>
        <a:lstStyle/>
        <a:p>
          <a:endParaRPr lang="en-US"/>
        </a:p>
      </dgm:t>
    </dgm:pt>
    <dgm:pt modelId="{02D8BDBE-646B-402C-9B6C-BA53589E1619}" type="pres">
      <dgm:prSet presAssocID="{25B58727-6F54-4F44-8C9F-646EE8695779}" presName="hierChild3" presStyleCnt="0"/>
      <dgm:spPr/>
    </dgm:pt>
    <dgm:pt modelId="{7B80C032-8240-4C0A-A932-CA41BD4D1041}" type="pres">
      <dgm:prSet presAssocID="{854CD5B7-C792-4E42-A726-943318447EEE}" presName="Name19" presStyleLbl="parChTrans1D4" presStyleIdx="2" presStyleCnt="5"/>
      <dgm:spPr/>
      <dgm:t>
        <a:bodyPr/>
        <a:lstStyle/>
        <a:p>
          <a:endParaRPr lang="en-US"/>
        </a:p>
      </dgm:t>
    </dgm:pt>
    <dgm:pt modelId="{7D2B3AFD-0918-47C4-8E9B-F9E11957CC90}" type="pres">
      <dgm:prSet presAssocID="{F0C52BEE-9101-4B0A-B069-7ED0A860899F}" presName="Name21" presStyleCnt="0"/>
      <dgm:spPr/>
    </dgm:pt>
    <dgm:pt modelId="{266CB9E8-649F-4620-885A-41982C661761}" type="pres">
      <dgm:prSet presAssocID="{F0C52BEE-9101-4B0A-B069-7ED0A860899F}" presName="level2Shape" presStyleLbl="node4" presStyleIdx="2" presStyleCnt="5"/>
      <dgm:spPr/>
      <dgm:t>
        <a:bodyPr/>
        <a:lstStyle/>
        <a:p>
          <a:endParaRPr lang="en-US"/>
        </a:p>
      </dgm:t>
    </dgm:pt>
    <dgm:pt modelId="{CD89AF5C-BAB0-4767-B82A-D47F3E108D9B}" type="pres">
      <dgm:prSet presAssocID="{F0C52BEE-9101-4B0A-B069-7ED0A860899F}" presName="hierChild3" presStyleCnt="0"/>
      <dgm:spPr/>
    </dgm:pt>
    <dgm:pt modelId="{C704232B-B0D5-488F-AEDE-DE796EAECF2A}" type="pres">
      <dgm:prSet presAssocID="{750E0640-656C-414A-A342-5FB6CB5A90D2}" presName="Name19" presStyleLbl="parChTrans1D4" presStyleIdx="3" presStyleCnt="5"/>
      <dgm:spPr/>
      <dgm:t>
        <a:bodyPr/>
        <a:lstStyle/>
        <a:p>
          <a:endParaRPr lang="en-US"/>
        </a:p>
      </dgm:t>
    </dgm:pt>
    <dgm:pt modelId="{F87F5E54-4CB4-4F06-941C-5696BBC94FDB}" type="pres">
      <dgm:prSet presAssocID="{DC6C2C5B-E25F-4530-A034-EE7887972E38}" presName="Name21" presStyleCnt="0"/>
      <dgm:spPr/>
    </dgm:pt>
    <dgm:pt modelId="{84C2F929-E7DB-464B-B8C5-1834E0B07970}" type="pres">
      <dgm:prSet presAssocID="{DC6C2C5B-E25F-4530-A034-EE7887972E38}" presName="level2Shape" presStyleLbl="node4" presStyleIdx="3" presStyleCnt="5"/>
      <dgm:spPr/>
      <dgm:t>
        <a:bodyPr/>
        <a:lstStyle/>
        <a:p>
          <a:endParaRPr lang="en-US"/>
        </a:p>
      </dgm:t>
    </dgm:pt>
    <dgm:pt modelId="{1E6435F6-3C81-47EE-9EEE-AE9B06954AB2}" type="pres">
      <dgm:prSet presAssocID="{DC6C2C5B-E25F-4530-A034-EE7887972E38}" presName="hierChild3" presStyleCnt="0"/>
      <dgm:spPr/>
    </dgm:pt>
    <dgm:pt modelId="{7DE15BF9-DF9C-4674-9F30-F58A7708B859}" type="pres">
      <dgm:prSet presAssocID="{766F971E-D3ED-4A1F-B2AC-EE9029DC3582}" presName="Name19" presStyleLbl="parChTrans1D4" presStyleIdx="4" presStyleCnt="5"/>
      <dgm:spPr/>
      <dgm:t>
        <a:bodyPr/>
        <a:lstStyle/>
        <a:p>
          <a:endParaRPr lang="en-US"/>
        </a:p>
      </dgm:t>
    </dgm:pt>
    <dgm:pt modelId="{9BFDD537-9DB9-487B-BC84-4FCF69D95D96}" type="pres">
      <dgm:prSet presAssocID="{E0C0CEEE-83AA-465C-A87A-0039F26DCFC2}" presName="Name21" presStyleCnt="0"/>
      <dgm:spPr/>
    </dgm:pt>
    <dgm:pt modelId="{B7C5A860-25C5-4565-8EAB-FDB2AEAA061B}" type="pres">
      <dgm:prSet presAssocID="{E0C0CEEE-83AA-465C-A87A-0039F26DCFC2}" presName="level2Shape" presStyleLbl="node4" presStyleIdx="4" presStyleCnt="5"/>
      <dgm:spPr/>
      <dgm:t>
        <a:bodyPr/>
        <a:lstStyle/>
        <a:p>
          <a:endParaRPr lang="en-US"/>
        </a:p>
      </dgm:t>
    </dgm:pt>
    <dgm:pt modelId="{DB292384-96EB-4C1A-9880-74A9CD812A8E}" type="pres">
      <dgm:prSet presAssocID="{E0C0CEEE-83AA-465C-A87A-0039F26DCFC2}" presName="hierChild3" presStyleCnt="0"/>
      <dgm:spPr/>
    </dgm:pt>
    <dgm:pt modelId="{31C528FC-DF78-492E-90AA-20A024BDE05E}" type="pres">
      <dgm:prSet presAssocID="{64BFFFF1-8AD5-4CBB-8325-149C0348F9DB}" presName="Name19" presStyleLbl="parChTrans1D3" presStyleIdx="1" presStyleCnt="3"/>
      <dgm:spPr/>
      <dgm:t>
        <a:bodyPr/>
        <a:lstStyle/>
        <a:p>
          <a:endParaRPr lang="en-US"/>
        </a:p>
      </dgm:t>
    </dgm:pt>
    <dgm:pt modelId="{66C41EAF-15A9-40B3-BA49-4573FF3060DE}" type="pres">
      <dgm:prSet presAssocID="{B20ED403-D9A0-4A7E-A9B1-8232A19BB357}" presName="Name21" presStyleCnt="0"/>
      <dgm:spPr/>
    </dgm:pt>
    <dgm:pt modelId="{2D4BAFFA-90B8-449E-8399-8016923E9270}" type="pres">
      <dgm:prSet presAssocID="{B20ED403-D9A0-4A7E-A9B1-8232A19BB357}" presName="level2Shape" presStyleLbl="node3" presStyleIdx="1" presStyleCnt="3"/>
      <dgm:spPr/>
      <dgm:t>
        <a:bodyPr/>
        <a:lstStyle/>
        <a:p>
          <a:endParaRPr lang="en-US"/>
        </a:p>
      </dgm:t>
    </dgm:pt>
    <dgm:pt modelId="{837AABAC-51C5-45C0-B04B-5373BEE6A5E1}" type="pres">
      <dgm:prSet presAssocID="{B20ED403-D9A0-4A7E-A9B1-8232A19BB357}" presName="hierChild3" presStyleCnt="0"/>
      <dgm:spPr/>
    </dgm:pt>
    <dgm:pt modelId="{C0AB08BA-5BE1-4924-B035-94576F7CF615}" type="pres">
      <dgm:prSet presAssocID="{B3B76BA6-6805-4F2C-A1BE-3269A0CFE5D5}" presName="Name19" presStyleLbl="parChTrans1D3" presStyleIdx="2" presStyleCnt="3"/>
      <dgm:spPr/>
      <dgm:t>
        <a:bodyPr/>
        <a:lstStyle/>
        <a:p>
          <a:endParaRPr lang="en-US"/>
        </a:p>
      </dgm:t>
    </dgm:pt>
    <dgm:pt modelId="{9806967B-C633-46B3-B24B-93B8BB9951B5}" type="pres">
      <dgm:prSet presAssocID="{57FE5317-B074-46C9-8D5F-C37B14115D63}" presName="Name21" presStyleCnt="0"/>
      <dgm:spPr/>
    </dgm:pt>
    <dgm:pt modelId="{1E8C7903-B5F7-4BE3-9B35-19186928CAF2}" type="pres">
      <dgm:prSet presAssocID="{57FE5317-B074-46C9-8D5F-C37B14115D63}" presName="level2Shape" presStyleLbl="node3" presStyleIdx="2" presStyleCnt="3"/>
      <dgm:spPr/>
      <dgm:t>
        <a:bodyPr/>
        <a:lstStyle/>
        <a:p>
          <a:endParaRPr lang="en-US"/>
        </a:p>
      </dgm:t>
    </dgm:pt>
    <dgm:pt modelId="{6B2A8B33-A7D6-4189-9238-D5E510526F41}" type="pres">
      <dgm:prSet presAssocID="{57FE5317-B074-46C9-8D5F-C37B14115D63}" presName="hierChild3" presStyleCnt="0"/>
      <dgm:spPr/>
    </dgm:pt>
    <dgm:pt modelId="{CB6C23BB-B19E-49F9-8507-3467AD6A92FE}" type="pres">
      <dgm:prSet presAssocID="{1379A0B7-11B5-48DC-A95F-CF429D89C080}" presName="bgShapesFlow" presStyleCnt="0"/>
      <dgm:spPr/>
    </dgm:pt>
  </dgm:ptLst>
  <dgm:cxnLst>
    <dgm:cxn modelId="{F28D5E74-5A9F-4E94-B271-1F759E82AA6E}" type="presOf" srcId="{B20ED403-D9A0-4A7E-A9B1-8232A19BB357}" destId="{2D4BAFFA-90B8-449E-8399-8016923E9270}" srcOrd="0" destOrd="0" presId="urn:microsoft.com/office/officeart/2005/8/layout/hierarchy6"/>
    <dgm:cxn modelId="{966F3ED2-3F25-4018-A147-535252CC9D2A}" type="presOf" srcId="{B3B76BA6-6805-4F2C-A1BE-3269A0CFE5D5}" destId="{C0AB08BA-5BE1-4924-B035-94576F7CF615}" srcOrd="0" destOrd="0" presId="urn:microsoft.com/office/officeart/2005/8/layout/hierarchy6"/>
    <dgm:cxn modelId="{37C1882B-7E51-468A-B991-C33E4F2B14A7}" type="presOf" srcId="{6DF51B8C-F1B6-44FC-8348-09DA7BDC6C6B}" destId="{0FBD9103-B2F1-45F1-920A-383993D725F5}" srcOrd="0" destOrd="0" presId="urn:microsoft.com/office/officeart/2005/8/layout/hierarchy6"/>
    <dgm:cxn modelId="{BDD9FB72-25FA-46E0-BF83-E634533AF307}" srcId="{1379A0B7-11B5-48DC-A95F-CF429D89C080}" destId="{3010B1C6-B497-4FD8-8446-32446F949642}" srcOrd="0" destOrd="0" parTransId="{1D35EB91-2FF0-40B6-8CF2-BA5E6A9AD95A}" sibTransId="{5A207556-5C32-49FC-9453-F1D1802EB4FF}"/>
    <dgm:cxn modelId="{B8EB4866-F0BC-412A-B25D-0D713B5CB527}" srcId="{80C272A3-66E6-4B3D-B19B-F9ED0E891C4E}" destId="{EE7AD855-5130-4A29-8084-74A6573A6659}" srcOrd="0" destOrd="0" parTransId="{B4BB73A2-0004-4769-B133-57B135B6400E}" sibTransId="{9113BF6A-2B50-4B0F-87F2-23B54A33E7DD}"/>
    <dgm:cxn modelId="{E108D1E7-1844-4056-8CE3-B16CF02B6634}" type="presOf" srcId="{F0C52BEE-9101-4B0A-B069-7ED0A860899F}" destId="{266CB9E8-649F-4620-885A-41982C661761}" srcOrd="0" destOrd="0" presId="urn:microsoft.com/office/officeart/2005/8/layout/hierarchy6"/>
    <dgm:cxn modelId="{903748EA-FF6D-4C0A-B68C-8DBACA3D6E2D}" type="presOf" srcId="{750E0640-656C-414A-A342-5FB6CB5A90D2}" destId="{C704232B-B0D5-488F-AEDE-DE796EAECF2A}" srcOrd="0" destOrd="0" presId="urn:microsoft.com/office/officeart/2005/8/layout/hierarchy6"/>
    <dgm:cxn modelId="{E8CB8F68-4C84-4570-A1DC-1E0E4C4D6B3E}" type="presOf" srcId="{57FE5317-B074-46C9-8D5F-C37B14115D63}" destId="{1E8C7903-B5F7-4BE3-9B35-19186928CAF2}" srcOrd="0" destOrd="0" presId="urn:microsoft.com/office/officeart/2005/8/layout/hierarchy6"/>
    <dgm:cxn modelId="{B0F5AFA6-62A9-4B2E-B7FE-B86AD3137DA8}" srcId="{25B58727-6F54-4F44-8C9F-646EE8695779}" destId="{F0C52BEE-9101-4B0A-B069-7ED0A860899F}" srcOrd="0" destOrd="0" parTransId="{854CD5B7-C792-4E42-A726-943318447EEE}" sibTransId="{567562E6-4EF2-40B1-82A3-BB0C37010EF0}"/>
    <dgm:cxn modelId="{651F2419-2EA1-43FA-9E59-C43AF988AAA0}" type="presOf" srcId="{80C272A3-66E6-4B3D-B19B-F9ED0E891C4E}" destId="{1F6D3376-02EF-481F-B78D-97C60CEDB997}" srcOrd="0" destOrd="0" presId="urn:microsoft.com/office/officeart/2005/8/layout/hierarchy6"/>
    <dgm:cxn modelId="{540C68A9-F41E-43E6-AEDC-018038B69A52}" type="presOf" srcId="{9B3B9CA3-DA01-40BB-B69D-863E84D604A7}" destId="{8EFB670A-9FCF-40C9-9527-1800827B59EA}" srcOrd="0" destOrd="0" presId="urn:microsoft.com/office/officeart/2005/8/layout/hierarchy6"/>
    <dgm:cxn modelId="{7BEB1413-E841-4738-899A-0737DDE326B1}" srcId="{80C272A3-66E6-4B3D-B19B-F9ED0E891C4E}" destId="{57FE5317-B074-46C9-8D5F-C37B14115D63}" srcOrd="2" destOrd="0" parTransId="{B3B76BA6-6805-4F2C-A1BE-3269A0CFE5D5}" sibTransId="{330CE1FF-FE5F-440A-BA12-2361501FB8AF}"/>
    <dgm:cxn modelId="{9690AACD-A0AE-405E-A045-A071D2CB6A2F}" type="presOf" srcId="{64BFFFF1-8AD5-4CBB-8325-149C0348F9DB}" destId="{31C528FC-DF78-492E-90AA-20A024BDE05E}" srcOrd="0" destOrd="0" presId="urn:microsoft.com/office/officeart/2005/8/layout/hierarchy6"/>
    <dgm:cxn modelId="{63FBCED6-254A-4E7D-BD98-EF7B099E7B5C}" type="presOf" srcId="{E0C0CEEE-83AA-465C-A87A-0039F26DCFC2}" destId="{B7C5A860-25C5-4565-8EAB-FDB2AEAA061B}" srcOrd="0" destOrd="0" presId="urn:microsoft.com/office/officeart/2005/8/layout/hierarchy6"/>
    <dgm:cxn modelId="{262E4E68-83B9-4E1A-80FE-D23B222ECAA0}" type="presOf" srcId="{25B58727-6F54-4F44-8C9F-646EE8695779}" destId="{C263FEB4-F950-4449-AF45-526C7772EC83}" srcOrd="0" destOrd="0" presId="urn:microsoft.com/office/officeart/2005/8/layout/hierarchy6"/>
    <dgm:cxn modelId="{BC0A6641-21CA-4945-9B69-68FDD76722A0}" srcId="{EE7AD855-5130-4A29-8084-74A6573A6659}" destId="{E0C0CEEE-83AA-465C-A87A-0039F26DCFC2}" srcOrd="2" destOrd="0" parTransId="{766F971E-D3ED-4A1F-B2AC-EE9029DC3582}" sibTransId="{EFFE031A-02EC-4579-AFF4-C3C28AF628F1}"/>
    <dgm:cxn modelId="{7A9821D3-1EAC-4AB6-8E31-216B9C84AE9F}" srcId="{25B58727-6F54-4F44-8C9F-646EE8695779}" destId="{DC6C2C5B-E25F-4530-A034-EE7887972E38}" srcOrd="1" destOrd="0" parTransId="{750E0640-656C-414A-A342-5FB6CB5A90D2}" sibTransId="{5FE1A5CC-D529-4B15-B6B4-51BFC0157CFE}"/>
    <dgm:cxn modelId="{B3A96AB9-962D-4055-ADD5-71F92175170A}" type="presOf" srcId="{766F971E-D3ED-4A1F-B2AC-EE9029DC3582}" destId="{7DE15BF9-DF9C-4674-9F30-F58A7708B859}" srcOrd="0" destOrd="0" presId="urn:microsoft.com/office/officeart/2005/8/layout/hierarchy6"/>
    <dgm:cxn modelId="{FB5D6636-5E7C-445E-AE26-829E4E4E4348}" srcId="{3010B1C6-B497-4FD8-8446-32446F949642}" destId="{80C272A3-66E6-4B3D-B19B-F9ED0E891C4E}" srcOrd="0" destOrd="0" parTransId="{9B3B9CA3-DA01-40BB-B69D-863E84D604A7}" sibTransId="{8DE2B9AA-D8D2-460F-A593-F78A86980F58}"/>
    <dgm:cxn modelId="{EE935E50-4820-4EA1-9F4F-3E8C2965D793}" type="presOf" srcId="{DC6C2C5B-E25F-4530-A034-EE7887972E38}" destId="{84C2F929-E7DB-464B-B8C5-1834E0B07970}" srcOrd="0" destOrd="0" presId="urn:microsoft.com/office/officeart/2005/8/layout/hierarchy6"/>
    <dgm:cxn modelId="{98DEAD79-D769-402B-AF12-86595F4F456D}" srcId="{80C272A3-66E6-4B3D-B19B-F9ED0E891C4E}" destId="{B20ED403-D9A0-4A7E-A9B1-8232A19BB357}" srcOrd="1" destOrd="0" parTransId="{64BFFFF1-8AD5-4CBB-8325-149C0348F9DB}" sibTransId="{131B3896-7F6E-451C-9FC2-00B63609AFE6}"/>
    <dgm:cxn modelId="{83DEA333-0ADC-4906-8063-75A269E5B806}" type="presOf" srcId="{B4BB73A2-0004-4769-B133-57B135B6400E}" destId="{80B1552D-E97A-4DF5-BE73-E4DCD023546E}" srcOrd="0" destOrd="0" presId="urn:microsoft.com/office/officeart/2005/8/layout/hierarchy6"/>
    <dgm:cxn modelId="{692BF94D-B761-4A53-8878-AD0056165EEB}" type="presOf" srcId="{1379A0B7-11B5-48DC-A95F-CF429D89C080}" destId="{E5D3E7E0-6A39-4851-A7A8-8AA8A5AC863F}" srcOrd="0" destOrd="0" presId="urn:microsoft.com/office/officeart/2005/8/layout/hierarchy6"/>
    <dgm:cxn modelId="{F4CE652E-142A-47AD-9EC2-EA54F4396311}" type="presOf" srcId="{02783208-3EED-4481-96E4-8A5C1CEC8D99}" destId="{CA097569-1A30-4400-9E44-78D1D921FC7B}" srcOrd="0" destOrd="0" presId="urn:microsoft.com/office/officeart/2005/8/layout/hierarchy6"/>
    <dgm:cxn modelId="{6FEF3B3C-BD83-42CA-9A87-28F095794BAF}" srcId="{EE7AD855-5130-4A29-8084-74A6573A6659}" destId="{25B58727-6F54-4F44-8C9F-646EE8695779}" srcOrd="1" destOrd="0" parTransId="{6DF51B8C-F1B6-44FC-8348-09DA7BDC6C6B}" sibTransId="{1B8C5494-BC8E-460F-8392-F5DFB66F08DC}"/>
    <dgm:cxn modelId="{F0AC1918-3D7B-4C35-9F9B-B5401E330C13}" type="presOf" srcId="{EE7AD855-5130-4A29-8084-74A6573A6659}" destId="{BA9B5826-8BBB-4C3C-9F0E-BAB12C57B5E9}" srcOrd="0" destOrd="0" presId="urn:microsoft.com/office/officeart/2005/8/layout/hierarchy6"/>
    <dgm:cxn modelId="{FB6E3DF2-6F74-40E5-B566-DAE0FB673D82}" type="presOf" srcId="{854CD5B7-C792-4E42-A726-943318447EEE}" destId="{7B80C032-8240-4C0A-A932-CA41BD4D1041}" srcOrd="0" destOrd="0" presId="urn:microsoft.com/office/officeart/2005/8/layout/hierarchy6"/>
    <dgm:cxn modelId="{71B1B6D2-73E1-46AD-9CF5-600917ADE48C}" type="presOf" srcId="{A3069F04-74CF-467B-889D-F7EE1BE8DDA0}" destId="{42338902-719E-4BB8-B53B-FAFC52947043}" srcOrd="0" destOrd="0" presId="urn:microsoft.com/office/officeart/2005/8/layout/hierarchy6"/>
    <dgm:cxn modelId="{06350562-C532-49EF-B725-6AEFE0CD8236}" srcId="{EE7AD855-5130-4A29-8084-74A6573A6659}" destId="{02783208-3EED-4481-96E4-8A5C1CEC8D99}" srcOrd="0" destOrd="0" parTransId="{A3069F04-74CF-467B-889D-F7EE1BE8DDA0}" sibTransId="{38D8C8C6-9350-408E-9234-3B4AE35405F0}"/>
    <dgm:cxn modelId="{89C8C438-50EE-4CB7-8624-D5340CE6B5D3}" type="presOf" srcId="{3010B1C6-B497-4FD8-8446-32446F949642}" destId="{301726BD-21F3-42ED-8D92-582AEABBCCA7}" srcOrd="0" destOrd="0" presId="urn:microsoft.com/office/officeart/2005/8/layout/hierarchy6"/>
    <dgm:cxn modelId="{CBADA5BE-A605-48AD-B10C-A74274E71674}" type="presParOf" srcId="{E5D3E7E0-6A39-4851-A7A8-8AA8A5AC863F}" destId="{69BFE832-D679-44B8-A194-90E28BF903AD}" srcOrd="0" destOrd="0" presId="urn:microsoft.com/office/officeart/2005/8/layout/hierarchy6"/>
    <dgm:cxn modelId="{3CEE6BC4-EE5D-4E22-AD5E-5339CAF9D441}" type="presParOf" srcId="{69BFE832-D679-44B8-A194-90E28BF903AD}" destId="{50A7BE5B-546F-4CAF-9E2A-501A9802981A}" srcOrd="0" destOrd="0" presId="urn:microsoft.com/office/officeart/2005/8/layout/hierarchy6"/>
    <dgm:cxn modelId="{9CA8C5A5-7606-4CE8-A424-88D0C1A602C0}" type="presParOf" srcId="{50A7BE5B-546F-4CAF-9E2A-501A9802981A}" destId="{4A619FBD-1B8F-4924-B8A9-7E1F4AFB76BA}" srcOrd="0" destOrd="0" presId="urn:microsoft.com/office/officeart/2005/8/layout/hierarchy6"/>
    <dgm:cxn modelId="{6A92EF97-59A1-46BA-AB11-31D63B32ACDB}" type="presParOf" srcId="{4A619FBD-1B8F-4924-B8A9-7E1F4AFB76BA}" destId="{301726BD-21F3-42ED-8D92-582AEABBCCA7}" srcOrd="0" destOrd="0" presId="urn:microsoft.com/office/officeart/2005/8/layout/hierarchy6"/>
    <dgm:cxn modelId="{A0ED51A9-596C-49FA-A038-FD28F2F0FDFF}" type="presParOf" srcId="{4A619FBD-1B8F-4924-B8A9-7E1F4AFB76BA}" destId="{E16501E4-618F-44D9-A179-B586E60B6EDF}" srcOrd="1" destOrd="0" presId="urn:microsoft.com/office/officeart/2005/8/layout/hierarchy6"/>
    <dgm:cxn modelId="{1DF8DC25-A905-4B2B-BAE6-0D8A7269A5F3}" type="presParOf" srcId="{E16501E4-618F-44D9-A179-B586E60B6EDF}" destId="{8EFB670A-9FCF-40C9-9527-1800827B59EA}" srcOrd="0" destOrd="0" presId="urn:microsoft.com/office/officeart/2005/8/layout/hierarchy6"/>
    <dgm:cxn modelId="{6F4FC82A-D5D7-457B-8FBD-08403E3BC9FB}" type="presParOf" srcId="{E16501E4-618F-44D9-A179-B586E60B6EDF}" destId="{553ED479-7F86-4D61-9D0F-A3C6C803F587}" srcOrd="1" destOrd="0" presId="urn:microsoft.com/office/officeart/2005/8/layout/hierarchy6"/>
    <dgm:cxn modelId="{CFCB3E27-6AC8-409F-A70E-484DC4A69AB3}" type="presParOf" srcId="{553ED479-7F86-4D61-9D0F-A3C6C803F587}" destId="{1F6D3376-02EF-481F-B78D-97C60CEDB997}" srcOrd="0" destOrd="0" presId="urn:microsoft.com/office/officeart/2005/8/layout/hierarchy6"/>
    <dgm:cxn modelId="{169C333B-7A34-4206-BF9E-6B7E774C9CD8}" type="presParOf" srcId="{553ED479-7F86-4D61-9D0F-A3C6C803F587}" destId="{0EFFBF4C-B738-4DD8-B367-B6CD6B0A4CF7}" srcOrd="1" destOrd="0" presId="urn:microsoft.com/office/officeart/2005/8/layout/hierarchy6"/>
    <dgm:cxn modelId="{656F1F0A-BABA-442F-B1F2-A6A6B2ADD385}" type="presParOf" srcId="{0EFFBF4C-B738-4DD8-B367-B6CD6B0A4CF7}" destId="{80B1552D-E97A-4DF5-BE73-E4DCD023546E}" srcOrd="0" destOrd="0" presId="urn:microsoft.com/office/officeart/2005/8/layout/hierarchy6"/>
    <dgm:cxn modelId="{EB347764-22F9-46B5-B61F-EE9DD6F88458}" type="presParOf" srcId="{0EFFBF4C-B738-4DD8-B367-B6CD6B0A4CF7}" destId="{08F9E7A6-9FB6-4438-A750-0AE02E490C21}" srcOrd="1" destOrd="0" presId="urn:microsoft.com/office/officeart/2005/8/layout/hierarchy6"/>
    <dgm:cxn modelId="{9516B31A-FC88-4FAE-B6FC-52C282C14391}" type="presParOf" srcId="{08F9E7A6-9FB6-4438-A750-0AE02E490C21}" destId="{BA9B5826-8BBB-4C3C-9F0E-BAB12C57B5E9}" srcOrd="0" destOrd="0" presId="urn:microsoft.com/office/officeart/2005/8/layout/hierarchy6"/>
    <dgm:cxn modelId="{9B59A647-15D4-42C9-87BC-A393307531D1}" type="presParOf" srcId="{08F9E7A6-9FB6-4438-A750-0AE02E490C21}" destId="{20B9BEA0-9406-434C-97AB-FD3FE7642271}" srcOrd="1" destOrd="0" presId="urn:microsoft.com/office/officeart/2005/8/layout/hierarchy6"/>
    <dgm:cxn modelId="{4A23AD7D-C86E-48EE-81AD-90D6F14B05D9}" type="presParOf" srcId="{20B9BEA0-9406-434C-97AB-FD3FE7642271}" destId="{42338902-719E-4BB8-B53B-FAFC52947043}" srcOrd="0" destOrd="0" presId="urn:microsoft.com/office/officeart/2005/8/layout/hierarchy6"/>
    <dgm:cxn modelId="{C809CA54-8621-4393-9C76-F827FFF1B7B6}" type="presParOf" srcId="{20B9BEA0-9406-434C-97AB-FD3FE7642271}" destId="{D393BCC6-C45A-4F59-9931-0E80BBC6794E}" srcOrd="1" destOrd="0" presId="urn:microsoft.com/office/officeart/2005/8/layout/hierarchy6"/>
    <dgm:cxn modelId="{A088F256-5BAC-4362-AEA6-6B9A45841E2B}" type="presParOf" srcId="{D393BCC6-C45A-4F59-9931-0E80BBC6794E}" destId="{CA097569-1A30-4400-9E44-78D1D921FC7B}" srcOrd="0" destOrd="0" presId="urn:microsoft.com/office/officeart/2005/8/layout/hierarchy6"/>
    <dgm:cxn modelId="{64B2DBE3-69E7-45E3-9E48-E352EAABA2B5}" type="presParOf" srcId="{D393BCC6-C45A-4F59-9931-0E80BBC6794E}" destId="{2AC04363-8349-435F-A6FC-B0B9CB8E24DD}" srcOrd="1" destOrd="0" presId="urn:microsoft.com/office/officeart/2005/8/layout/hierarchy6"/>
    <dgm:cxn modelId="{1BF06372-F3AA-4638-A867-8F178F7F7DF8}" type="presParOf" srcId="{20B9BEA0-9406-434C-97AB-FD3FE7642271}" destId="{0FBD9103-B2F1-45F1-920A-383993D725F5}" srcOrd="2" destOrd="0" presId="urn:microsoft.com/office/officeart/2005/8/layout/hierarchy6"/>
    <dgm:cxn modelId="{AB5D091D-0965-4802-A5E6-C28EE78E0C27}" type="presParOf" srcId="{20B9BEA0-9406-434C-97AB-FD3FE7642271}" destId="{45D4EE51-0D2D-4096-A6FE-0913122E3B92}" srcOrd="3" destOrd="0" presId="urn:microsoft.com/office/officeart/2005/8/layout/hierarchy6"/>
    <dgm:cxn modelId="{938D3371-554E-4C23-B440-567A16012404}" type="presParOf" srcId="{45D4EE51-0D2D-4096-A6FE-0913122E3B92}" destId="{C263FEB4-F950-4449-AF45-526C7772EC83}" srcOrd="0" destOrd="0" presId="urn:microsoft.com/office/officeart/2005/8/layout/hierarchy6"/>
    <dgm:cxn modelId="{9C130122-ACED-4B87-8273-3F6CE7236C35}" type="presParOf" srcId="{45D4EE51-0D2D-4096-A6FE-0913122E3B92}" destId="{02D8BDBE-646B-402C-9B6C-BA53589E1619}" srcOrd="1" destOrd="0" presId="urn:microsoft.com/office/officeart/2005/8/layout/hierarchy6"/>
    <dgm:cxn modelId="{669C2968-6A8E-451C-8960-4630E917C744}" type="presParOf" srcId="{02D8BDBE-646B-402C-9B6C-BA53589E1619}" destId="{7B80C032-8240-4C0A-A932-CA41BD4D1041}" srcOrd="0" destOrd="0" presId="urn:microsoft.com/office/officeart/2005/8/layout/hierarchy6"/>
    <dgm:cxn modelId="{7906DF42-2D83-4340-8F31-FC91BC9A4273}" type="presParOf" srcId="{02D8BDBE-646B-402C-9B6C-BA53589E1619}" destId="{7D2B3AFD-0918-47C4-8E9B-F9E11957CC90}" srcOrd="1" destOrd="0" presId="urn:microsoft.com/office/officeart/2005/8/layout/hierarchy6"/>
    <dgm:cxn modelId="{FC3D3B05-47D3-421B-A84D-54652BEB426B}" type="presParOf" srcId="{7D2B3AFD-0918-47C4-8E9B-F9E11957CC90}" destId="{266CB9E8-649F-4620-885A-41982C661761}" srcOrd="0" destOrd="0" presId="urn:microsoft.com/office/officeart/2005/8/layout/hierarchy6"/>
    <dgm:cxn modelId="{7C3F3953-ED0F-4A8C-A0A5-22F163491178}" type="presParOf" srcId="{7D2B3AFD-0918-47C4-8E9B-F9E11957CC90}" destId="{CD89AF5C-BAB0-4767-B82A-D47F3E108D9B}" srcOrd="1" destOrd="0" presId="urn:microsoft.com/office/officeart/2005/8/layout/hierarchy6"/>
    <dgm:cxn modelId="{B8C3776E-876F-4402-A7EA-5E47B22BDC83}" type="presParOf" srcId="{02D8BDBE-646B-402C-9B6C-BA53589E1619}" destId="{C704232B-B0D5-488F-AEDE-DE796EAECF2A}" srcOrd="2" destOrd="0" presId="urn:microsoft.com/office/officeart/2005/8/layout/hierarchy6"/>
    <dgm:cxn modelId="{B9FE72F0-5CDE-47BF-9317-180A479A6FF2}" type="presParOf" srcId="{02D8BDBE-646B-402C-9B6C-BA53589E1619}" destId="{F87F5E54-4CB4-4F06-941C-5696BBC94FDB}" srcOrd="3" destOrd="0" presId="urn:microsoft.com/office/officeart/2005/8/layout/hierarchy6"/>
    <dgm:cxn modelId="{5956D7A7-7BCF-4709-8BAE-C8CF1E22BE46}" type="presParOf" srcId="{F87F5E54-4CB4-4F06-941C-5696BBC94FDB}" destId="{84C2F929-E7DB-464B-B8C5-1834E0B07970}" srcOrd="0" destOrd="0" presId="urn:microsoft.com/office/officeart/2005/8/layout/hierarchy6"/>
    <dgm:cxn modelId="{448C1082-1622-4C52-9552-4DF1D76F3E2C}" type="presParOf" srcId="{F87F5E54-4CB4-4F06-941C-5696BBC94FDB}" destId="{1E6435F6-3C81-47EE-9EEE-AE9B06954AB2}" srcOrd="1" destOrd="0" presId="urn:microsoft.com/office/officeart/2005/8/layout/hierarchy6"/>
    <dgm:cxn modelId="{15C07685-7B36-420C-9456-FD6F9B9C52F3}" type="presParOf" srcId="{20B9BEA0-9406-434C-97AB-FD3FE7642271}" destId="{7DE15BF9-DF9C-4674-9F30-F58A7708B859}" srcOrd="4" destOrd="0" presId="urn:microsoft.com/office/officeart/2005/8/layout/hierarchy6"/>
    <dgm:cxn modelId="{9D979BD2-EC24-47C6-A119-13C16D452993}" type="presParOf" srcId="{20B9BEA0-9406-434C-97AB-FD3FE7642271}" destId="{9BFDD537-9DB9-487B-BC84-4FCF69D95D96}" srcOrd="5" destOrd="0" presId="urn:microsoft.com/office/officeart/2005/8/layout/hierarchy6"/>
    <dgm:cxn modelId="{24796EEF-B7ED-4A69-8F27-5A1C1211BD6E}" type="presParOf" srcId="{9BFDD537-9DB9-487B-BC84-4FCF69D95D96}" destId="{B7C5A860-25C5-4565-8EAB-FDB2AEAA061B}" srcOrd="0" destOrd="0" presId="urn:microsoft.com/office/officeart/2005/8/layout/hierarchy6"/>
    <dgm:cxn modelId="{608A43AD-99FA-48C5-94DB-9DEAA0C80AD1}" type="presParOf" srcId="{9BFDD537-9DB9-487B-BC84-4FCF69D95D96}" destId="{DB292384-96EB-4C1A-9880-74A9CD812A8E}" srcOrd="1" destOrd="0" presId="urn:microsoft.com/office/officeart/2005/8/layout/hierarchy6"/>
    <dgm:cxn modelId="{86573520-E236-48C0-B5D6-C1CA306B1770}" type="presParOf" srcId="{0EFFBF4C-B738-4DD8-B367-B6CD6B0A4CF7}" destId="{31C528FC-DF78-492E-90AA-20A024BDE05E}" srcOrd="2" destOrd="0" presId="urn:microsoft.com/office/officeart/2005/8/layout/hierarchy6"/>
    <dgm:cxn modelId="{6DE5F1EA-57CC-4A94-86E5-1A112D6772FC}" type="presParOf" srcId="{0EFFBF4C-B738-4DD8-B367-B6CD6B0A4CF7}" destId="{66C41EAF-15A9-40B3-BA49-4573FF3060DE}" srcOrd="3" destOrd="0" presId="urn:microsoft.com/office/officeart/2005/8/layout/hierarchy6"/>
    <dgm:cxn modelId="{A72690EB-852A-4344-9D78-9DE86EA2C3FD}" type="presParOf" srcId="{66C41EAF-15A9-40B3-BA49-4573FF3060DE}" destId="{2D4BAFFA-90B8-449E-8399-8016923E9270}" srcOrd="0" destOrd="0" presId="urn:microsoft.com/office/officeart/2005/8/layout/hierarchy6"/>
    <dgm:cxn modelId="{889278BD-75FC-424C-B236-212D706A9DD8}" type="presParOf" srcId="{66C41EAF-15A9-40B3-BA49-4573FF3060DE}" destId="{837AABAC-51C5-45C0-B04B-5373BEE6A5E1}" srcOrd="1" destOrd="0" presId="urn:microsoft.com/office/officeart/2005/8/layout/hierarchy6"/>
    <dgm:cxn modelId="{ACDE7760-75A2-44EF-AB39-DB8DC62C4EC5}" type="presParOf" srcId="{0EFFBF4C-B738-4DD8-B367-B6CD6B0A4CF7}" destId="{C0AB08BA-5BE1-4924-B035-94576F7CF615}" srcOrd="4" destOrd="0" presId="urn:microsoft.com/office/officeart/2005/8/layout/hierarchy6"/>
    <dgm:cxn modelId="{F88EB54F-79B0-4F4A-BBFF-0CEBAE8FB816}" type="presParOf" srcId="{0EFFBF4C-B738-4DD8-B367-B6CD6B0A4CF7}" destId="{9806967B-C633-46B3-B24B-93B8BB9951B5}" srcOrd="5" destOrd="0" presId="urn:microsoft.com/office/officeart/2005/8/layout/hierarchy6"/>
    <dgm:cxn modelId="{C9586F58-10B9-4269-99D9-9F7B92C1621E}" type="presParOf" srcId="{9806967B-C633-46B3-B24B-93B8BB9951B5}" destId="{1E8C7903-B5F7-4BE3-9B35-19186928CAF2}" srcOrd="0" destOrd="0" presId="urn:microsoft.com/office/officeart/2005/8/layout/hierarchy6"/>
    <dgm:cxn modelId="{4905D624-66E1-4D7E-B76D-0BFE23EB9DC2}" type="presParOf" srcId="{9806967B-C633-46B3-B24B-93B8BB9951B5}" destId="{6B2A8B33-A7D6-4189-9238-D5E510526F41}" srcOrd="1" destOrd="0" presId="urn:microsoft.com/office/officeart/2005/8/layout/hierarchy6"/>
    <dgm:cxn modelId="{7663CB75-6F28-4E63-9169-DF8BA1E4644E}" type="presParOf" srcId="{E5D3E7E0-6A39-4851-A7A8-8AA8A5AC863F}" destId="{CB6C23BB-B19E-49F9-8507-3467AD6A92F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E589C-1674-4DCE-B262-DAE8A46145F7}">
      <dsp:nvSpPr>
        <dsp:cNvPr id="0" name=""/>
        <dsp:cNvSpPr/>
      </dsp:nvSpPr>
      <dsp:spPr>
        <a:xfrm>
          <a:off x="7043148" y="6767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home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7083587" y="47206"/>
        <a:ext cx="1990152" cy="1299809"/>
      </dsp:txXfrm>
    </dsp:sp>
    <dsp:sp modelId="{ACAABB20-89EF-4087-9058-1528632F29CE}">
      <dsp:nvSpPr>
        <dsp:cNvPr id="0" name=""/>
        <dsp:cNvSpPr/>
      </dsp:nvSpPr>
      <dsp:spPr>
        <a:xfrm>
          <a:off x="8032944" y="1387454"/>
          <a:ext cx="91440" cy="552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227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6AD09-87F4-4409-A626-8FA150522A3F}">
      <dsp:nvSpPr>
        <dsp:cNvPr id="0" name=""/>
        <dsp:cNvSpPr/>
      </dsp:nvSpPr>
      <dsp:spPr>
        <a:xfrm>
          <a:off x="7043148" y="1939729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bg2">
                  <a:lumMod val="20000"/>
                  <a:lumOff val="80000"/>
                </a:schemeClr>
              </a:solidFill>
            </a:rPr>
            <a:t>login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7083587" y="1980168"/>
        <a:ext cx="1990152" cy="1299809"/>
      </dsp:txXfrm>
    </dsp:sp>
    <dsp:sp modelId="{D80DAC6A-9B7A-4C63-8DD9-1846A648958B}">
      <dsp:nvSpPr>
        <dsp:cNvPr id="0" name=""/>
        <dsp:cNvSpPr/>
      </dsp:nvSpPr>
      <dsp:spPr>
        <a:xfrm>
          <a:off x="5386323" y="3320416"/>
          <a:ext cx="2692340" cy="552274"/>
        </a:xfrm>
        <a:custGeom>
          <a:avLst/>
          <a:gdLst/>
          <a:ahLst/>
          <a:cxnLst/>
          <a:rect l="0" t="0" r="0" b="0"/>
          <a:pathLst>
            <a:path>
              <a:moveTo>
                <a:pt x="2692340" y="0"/>
              </a:moveTo>
              <a:lnTo>
                <a:pt x="2692340" y="276137"/>
              </a:lnTo>
              <a:lnTo>
                <a:pt x="0" y="276137"/>
              </a:lnTo>
              <a:lnTo>
                <a:pt x="0" y="5522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E5141-024D-4CE6-AE6E-F0FBBD1E13BD}">
      <dsp:nvSpPr>
        <dsp:cNvPr id="0" name=""/>
        <dsp:cNvSpPr/>
      </dsp:nvSpPr>
      <dsp:spPr>
        <a:xfrm>
          <a:off x="4350808" y="3872691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customer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4391247" y="3913130"/>
        <a:ext cx="1990152" cy="1299809"/>
      </dsp:txXfrm>
    </dsp:sp>
    <dsp:sp modelId="{DF4FEC94-FB08-4591-BA51-BE2B668FE778}">
      <dsp:nvSpPr>
        <dsp:cNvPr id="0" name=""/>
        <dsp:cNvSpPr/>
      </dsp:nvSpPr>
      <dsp:spPr>
        <a:xfrm>
          <a:off x="2693983" y="5253378"/>
          <a:ext cx="2692340" cy="552274"/>
        </a:xfrm>
        <a:custGeom>
          <a:avLst/>
          <a:gdLst/>
          <a:ahLst/>
          <a:cxnLst/>
          <a:rect l="0" t="0" r="0" b="0"/>
          <a:pathLst>
            <a:path>
              <a:moveTo>
                <a:pt x="2692340" y="0"/>
              </a:moveTo>
              <a:lnTo>
                <a:pt x="2692340" y="276137"/>
              </a:lnTo>
              <a:lnTo>
                <a:pt x="0" y="276137"/>
              </a:lnTo>
              <a:lnTo>
                <a:pt x="0" y="5522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BCA1-A842-4D66-9CD7-1BFD62ADABF1}">
      <dsp:nvSpPr>
        <dsp:cNvPr id="0" name=""/>
        <dsp:cNvSpPr/>
      </dsp:nvSpPr>
      <dsp:spPr>
        <a:xfrm>
          <a:off x="1658468" y="5805653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profile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1698907" y="5846092"/>
        <a:ext cx="1990152" cy="1299809"/>
      </dsp:txXfrm>
    </dsp:sp>
    <dsp:sp modelId="{5711FDFD-6EDE-4B7A-BF0F-74DEADB94F1B}">
      <dsp:nvSpPr>
        <dsp:cNvPr id="0" name=""/>
        <dsp:cNvSpPr/>
      </dsp:nvSpPr>
      <dsp:spPr>
        <a:xfrm>
          <a:off x="5340603" y="5253378"/>
          <a:ext cx="91440" cy="552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22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90738-B5E8-4064-AFBB-C44D0448B44C}">
      <dsp:nvSpPr>
        <dsp:cNvPr id="0" name=""/>
        <dsp:cNvSpPr/>
      </dsp:nvSpPr>
      <dsp:spPr>
        <a:xfrm>
          <a:off x="4350808" y="5805653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bookings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4391247" y="5846092"/>
        <a:ext cx="1990152" cy="1299809"/>
      </dsp:txXfrm>
    </dsp:sp>
    <dsp:sp modelId="{564CC639-584B-4F57-82E6-DDC8501874E1}">
      <dsp:nvSpPr>
        <dsp:cNvPr id="0" name=""/>
        <dsp:cNvSpPr/>
      </dsp:nvSpPr>
      <dsp:spPr>
        <a:xfrm>
          <a:off x="4040153" y="7186340"/>
          <a:ext cx="1346170" cy="552274"/>
        </a:xfrm>
        <a:custGeom>
          <a:avLst/>
          <a:gdLst/>
          <a:ahLst/>
          <a:cxnLst/>
          <a:rect l="0" t="0" r="0" b="0"/>
          <a:pathLst>
            <a:path>
              <a:moveTo>
                <a:pt x="1346170" y="0"/>
              </a:moveTo>
              <a:lnTo>
                <a:pt x="1346170" y="276137"/>
              </a:lnTo>
              <a:lnTo>
                <a:pt x="0" y="276137"/>
              </a:lnTo>
              <a:lnTo>
                <a:pt x="0" y="5522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30D86-7521-4CC9-892D-2E8EDE1D89C2}">
      <dsp:nvSpPr>
        <dsp:cNvPr id="0" name=""/>
        <dsp:cNvSpPr/>
      </dsp:nvSpPr>
      <dsp:spPr>
        <a:xfrm>
          <a:off x="3004638" y="7738615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products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3045077" y="7779054"/>
        <a:ext cx="1990152" cy="1299809"/>
      </dsp:txXfrm>
    </dsp:sp>
    <dsp:sp modelId="{F102AF68-797B-4C82-B79C-0D6D907D14F7}">
      <dsp:nvSpPr>
        <dsp:cNvPr id="0" name=""/>
        <dsp:cNvSpPr/>
      </dsp:nvSpPr>
      <dsp:spPr>
        <a:xfrm>
          <a:off x="5386323" y="7186340"/>
          <a:ext cx="1346170" cy="552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137"/>
              </a:lnTo>
              <a:lnTo>
                <a:pt x="1346170" y="276137"/>
              </a:lnTo>
              <a:lnTo>
                <a:pt x="1346170" y="5522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8403-27C8-4E2A-9387-AF5AAA3498AD}">
      <dsp:nvSpPr>
        <dsp:cNvPr id="0" name=""/>
        <dsp:cNvSpPr/>
      </dsp:nvSpPr>
      <dsp:spPr>
        <a:xfrm>
          <a:off x="5696978" y="7738615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packages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5737417" y="7779054"/>
        <a:ext cx="1990152" cy="1299809"/>
      </dsp:txXfrm>
    </dsp:sp>
    <dsp:sp modelId="{4F132385-238F-4CDC-B5FC-3928776B2901}">
      <dsp:nvSpPr>
        <dsp:cNvPr id="0" name=""/>
        <dsp:cNvSpPr/>
      </dsp:nvSpPr>
      <dsp:spPr>
        <a:xfrm>
          <a:off x="5386323" y="5253378"/>
          <a:ext cx="2692340" cy="552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137"/>
              </a:lnTo>
              <a:lnTo>
                <a:pt x="2692340" y="276137"/>
              </a:lnTo>
              <a:lnTo>
                <a:pt x="2692340" y="5522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DF35-5B6A-41EA-95B2-CDD079D5D86B}">
      <dsp:nvSpPr>
        <dsp:cNvPr id="0" name=""/>
        <dsp:cNvSpPr/>
      </dsp:nvSpPr>
      <dsp:spPr>
        <a:xfrm>
          <a:off x="7043148" y="5805653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messages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7083587" y="5846092"/>
        <a:ext cx="1990152" cy="1299809"/>
      </dsp:txXfrm>
    </dsp:sp>
    <dsp:sp modelId="{D364B96A-C467-4133-97A9-6472189BFCC6}">
      <dsp:nvSpPr>
        <dsp:cNvPr id="0" name=""/>
        <dsp:cNvSpPr/>
      </dsp:nvSpPr>
      <dsp:spPr>
        <a:xfrm>
          <a:off x="8032944" y="3320416"/>
          <a:ext cx="91440" cy="552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22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72F47-37BC-42FC-840D-22008698CACE}">
      <dsp:nvSpPr>
        <dsp:cNvPr id="0" name=""/>
        <dsp:cNvSpPr/>
      </dsp:nvSpPr>
      <dsp:spPr>
        <a:xfrm>
          <a:off x="7043148" y="3872691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agent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7083587" y="3913130"/>
        <a:ext cx="1990152" cy="1299809"/>
      </dsp:txXfrm>
    </dsp:sp>
    <dsp:sp modelId="{04D1A0A9-C80C-48DB-B053-13CFAF74E0B6}">
      <dsp:nvSpPr>
        <dsp:cNvPr id="0" name=""/>
        <dsp:cNvSpPr/>
      </dsp:nvSpPr>
      <dsp:spPr>
        <a:xfrm>
          <a:off x="8078664" y="3320416"/>
          <a:ext cx="2692340" cy="552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137"/>
              </a:lnTo>
              <a:lnTo>
                <a:pt x="2692340" y="276137"/>
              </a:lnTo>
              <a:lnTo>
                <a:pt x="2692340" y="5522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A31DE-3019-45DD-9534-9E680CA99320}">
      <dsp:nvSpPr>
        <dsp:cNvPr id="0" name=""/>
        <dsp:cNvSpPr/>
      </dsp:nvSpPr>
      <dsp:spPr>
        <a:xfrm>
          <a:off x="9735488" y="3872691"/>
          <a:ext cx="2071030" cy="13806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supplier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9775927" y="3913130"/>
        <a:ext cx="1990152" cy="1299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5428-C472-47FD-8019-6C0DBA840BD3}">
      <dsp:nvSpPr>
        <dsp:cNvPr id="0" name=""/>
        <dsp:cNvSpPr/>
      </dsp:nvSpPr>
      <dsp:spPr>
        <a:xfrm>
          <a:off x="5542850" y="3491"/>
          <a:ext cx="2559323" cy="17062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home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5592823" y="53464"/>
        <a:ext cx="2459377" cy="1606269"/>
      </dsp:txXfrm>
    </dsp:sp>
    <dsp:sp modelId="{2F4AD262-FBFF-45F3-AA00-BDDFEBE76B0F}">
      <dsp:nvSpPr>
        <dsp:cNvPr id="0" name=""/>
        <dsp:cNvSpPr/>
      </dsp:nvSpPr>
      <dsp:spPr>
        <a:xfrm>
          <a:off x="5158952" y="1709707"/>
          <a:ext cx="1663560" cy="682486"/>
        </a:xfrm>
        <a:custGeom>
          <a:avLst/>
          <a:gdLst/>
          <a:ahLst/>
          <a:cxnLst/>
          <a:rect l="0" t="0" r="0" b="0"/>
          <a:pathLst>
            <a:path>
              <a:moveTo>
                <a:pt x="1663560" y="0"/>
              </a:moveTo>
              <a:lnTo>
                <a:pt x="1663560" y="341243"/>
              </a:lnTo>
              <a:lnTo>
                <a:pt x="0" y="341243"/>
              </a:lnTo>
              <a:lnTo>
                <a:pt x="0" y="68248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B8F35-B14D-4C1F-96CF-68A6BE6B6A08}">
      <dsp:nvSpPr>
        <dsp:cNvPr id="0" name=""/>
        <dsp:cNvSpPr/>
      </dsp:nvSpPr>
      <dsp:spPr>
        <a:xfrm>
          <a:off x="3879290" y="2392193"/>
          <a:ext cx="2559323" cy="17062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customer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3929263" y="2442166"/>
        <a:ext cx="2459377" cy="1606269"/>
      </dsp:txXfrm>
    </dsp:sp>
    <dsp:sp modelId="{6DF60887-AAEF-4956-B71E-CC831493C0BE}">
      <dsp:nvSpPr>
        <dsp:cNvPr id="0" name=""/>
        <dsp:cNvSpPr/>
      </dsp:nvSpPr>
      <dsp:spPr>
        <a:xfrm>
          <a:off x="1831831" y="4098409"/>
          <a:ext cx="3327120" cy="682486"/>
        </a:xfrm>
        <a:custGeom>
          <a:avLst/>
          <a:gdLst/>
          <a:ahLst/>
          <a:cxnLst/>
          <a:rect l="0" t="0" r="0" b="0"/>
          <a:pathLst>
            <a:path>
              <a:moveTo>
                <a:pt x="3327120" y="0"/>
              </a:moveTo>
              <a:lnTo>
                <a:pt x="3327120" y="341243"/>
              </a:lnTo>
              <a:lnTo>
                <a:pt x="0" y="341243"/>
              </a:lnTo>
              <a:lnTo>
                <a:pt x="0" y="68248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8C16A-A2D9-46E7-A0BB-B157DC458A02}">
      <dsp:nvSpPr>
        <dsp:cNvPr id="0" name=""/>
        <dsp:cNvSpPr/>
      </dsp:nvSpPr>
      <dsp:spPr>
        <a:xfrm>
          <a:off x="552169" y="4780896"/>
          <a:ext cx="2559323" cy="17062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profile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602142" y="4830869"/>
        <a:ext cx="2459377" cy="1606269"/>
      </dsp:txXfrm>
    </dsp:sp>
    <dsp:sp modelId="{8DE1CE9B-3354-417A-A9F6-A123B54BF698}">
      <dsp:nvSpPr>
        <dsp:cNvPr id="0" name=""/>
        <dsp:cNvSpPr/>
      </dsp:nvSpPr>
      <dsp:spPr>
        <a:xfrm>
          <a:off x="5113232" y="4098409"/>
          <a:ext cx="91440" cy="682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48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5E1DC-8844-4436-A037-C0AD277CE00A}">
      <dsp:nvSpPr>
        <dsp:cNvPr id="0" name=""/>
        <dsp:cNvSpPr/>
      </dsp:nvSpPr>
      <dsp:spPr>
        <a:xfrm>
          <a:off x="3879290" y="4780896"/>
          <a:ext cx="2559323" cy="17062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bookings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3929263" y="4830869"/>
        <a:ext cx="2459377" cy="1606269"/>
      </dsp:txXfrm>
    </dsp:sp>
    <dsp:sp modelId="{88E5DC98-0B1D-4F23-85F4-0A46E0AB37A7}">
      <dsp:nvSpPr>
        <dsp:cNvPr id="0" name=""/>
        <dsp:cNvSpPr/>
      </dsp:nvSpPr>
      <dsp:spPr>
        <a:xfrm>
          <a:off x="3495391" y="6487112"/>
          <a:ext cx="1663560" cy="682486"/>
        </a:xfrm>
        <a:custGeom>
          <a:avLst/>
          <a:gdLst/>
          <a:ahLst/>
          <a:cxnLst/>
          <a:rect l="0" t="0" r="0" b="0"/>
          <a:pathLst>
            <a:path>
              <a:moveTo>
                <a:pt x="1663560" y="0"/>
              </a:moveTo>
              <a:lnTo>
                <a:pt x="1663560" y="341243"/>
              </a:lnTo>
              <a:lnTo>
                <a:pt x="0" y="341243"/>
              </a:lnTo>
              <a:lnTo>
                <a:pt x="0" y="68248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5F458-9249-4FBA-B8FF-D1DAD91E65B5}">
      <dsp:nvSpPr>
        <dsp:cNvPr id="0" name=""/>
        <dsp:cNvSpPr/>
      </dsp:nvSpPr>
      <dsp:spPr>
        <a:xfrm>
          <a:off x="2215729" y="7169598"/>
          <a:ext cx="2559323" cy="17062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products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2265702" y="7219571"/>
        <a:ext cx="2459377" cy="1606269"/>
      </dsp:txXfrm>
    </dsp:sp>
    <dsp:sp modelId="{1C9CEFA3-427D-47FB-A57C-BD6CAC234FAD}">
      <dsp:nvSpPr>
        <dsp:cNvPr id="0" name=""/>
        <dsp:cNvSpPr/>
      </dsp:nvSpPr>
      <dsp:spPr>
        <a:xfrm>
          <a:off x="5158952" y="6487112"/>
          <a:ext cx="1663560" cy="68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243"/>
              </a:lnTo>
              <a:lnTo>
                <a:pt x="1663560" y="341243"/>
              </a:lnTo>
              <a:lnTo>
                <a:pt x="1663560" y="68248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44304-B311-43A4-88CD-00774F65DAF3}">
      <dsp:nvSpPr>
        <dsp:cNvPr id="0" name=""/>
        <dsp:cNvSpPr/>
      </dsp:nvSpPr>
      <dsp:spPr>
        <a:xfrm>
          <a:off x="5542850" y="7169598"/>
          <a:ext cx="2559323" cy="17062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packages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5592823" y="7219571"/>
        <a:ext cx="2459377" cy="1606269"/>
      </dsp:txXfrm>
    </dsp:sp>
    <dsp:sp modelId="{746B18D5-8504-4101-BA0D-CB1134FD3E35}">
      <dsp:nvSpPr>
        <dsp:cNvPr id="0" name=""/>
        <dsp:cNvSpPr/>
      </dsp:nvSpPr>
      <dsp:spPr>
        <a:xfrm>
          <a:off x="5158952" y="4098409"/>
          <a:ext cx="3327120" cy="68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243"/>
              </a:lnTo>
              <a:lnTo>
                <a:pt x="3327120" y="341243"/>
              </a:lnTo>
              <a:lnTo>
                <a:pt x="3327120" y="68248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3AD06-A448-425A-977E-FBF680CEB7CA}">
      <dsp:nvSpPr>
        <dsp:cNvPr id="0" name=""/>
        <dsp:cNvSpPr/>
      </dsp:nvSpPr>
      <dsp:spPr>
        <a:xfrm>
          <a:off x="7206411" y="4780896"/>
          <a:ext cx="2559323" cy="17062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messages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7256384" y="4830869"/>
        <a:ext cx="2459377" cy="1606269"/>
      </dsp:txXfrm>
    </dsp:sp>
    <dsp:sp modelId="{21031BA0-3C49-4504-B2C3-D0841BE59E03}">
      <dsp:nvSpPr>
        <dsp:cNvPr id="0" name=""/>
        <dsp:cNvSpPr/>
      </dsp:nvSpPr>
      <dsp:spPr>
        <a:xfrm>
          <a:off x="6822512" y="1709707"/>
          <a:ext cx="1663560" cy="68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243"/>
              </a:lnTo>
              <a:lnTo>
                <a:pt x="1663560" y="341243"/>
              </a:lnTo>
              <a:lnTo>
                <a:pt x="1663560" y="68248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AF3E9-539D-41AD-904E-9AC305FAE593}">
      <dsp:nvSpPr>
        <dsp:cNvPr id="0" name=""/>
        <dsp:cNvSpPr/>
      </dsp:nvSpPr>
      <dsp:spPr>
        <a:xfrm>
          <a:off x="7206411" y="2392193"/>
          <a:ext cx="2559323" cy="17062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agent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7256384" y="2442166"/>
        <a:ext cx="2459377" cy="1606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726BD-21F3-42ED-8D92-582AEABBCCA7}">
      <dsp:nvSpPr>
        <dsp:cNvPr id="0" name=""/>
        <dsp:cNvSpPr/>
      </dsp:nvSpPr>
      <dsp:spPr>
        <a:xfrm>
          <a:off x="6244753" y="4173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home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6287456" y="46876"/>
        <a:ext cx="2101579" cy="1372584"/>
      </dsp:txXfrm>
    </dsp:sp>
    <dsp:sp modelId="{8EFB670A-9FCF-40C9-9527-1800827B59EA}">
      <dsp:nvSpPr>
        <dsp:cNvPr id="0" name=""/>
        <dsp:cNvSpPr/>
      </dsp:nvSpPr>
      <dsp:spPr>
        <a:xfrm>
          <a:off x="7292525" y="1462163"/>
          <a:ext cx="91440" cy="583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319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D3376-02EF-481F-B78D-97C60CEDB997}">
      <dsp:nvSpPr>
        <dsp:cNvPr id="0" name=""/>
        <dsp:cNvSpPr/>
      </dsp:nvSpPr>
      <dsp:spPr>
        <a:xfrm>
          <a:off x="6244753" y="2045360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login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6287456" y="2088063"/>
        <a:ext cx="2101579" cy="1372584"/>
      </dsp:txXfrm>
    </dsp:sp>
    <dsp:sp modelId="{80B1552D-E97A-4DF5-BE73-E4DCD023546E}">
      <dsp:nvSpPr>
        <dsp:cNvPr id="0" name=""/>
        <dsp:cNvSpPr/>
      </dsp:nvSpPr>
      <dsp:spPr>
        <a:xfrm>
          <a:off x="4495165" y="3503350"/>
          <a:ext cx="2843080" cy="583196"/>
        </a:xfrm>
        <a:custGeom>
          <a:avLst/>
          <a:gdLst/>
          <a:ahLst/>
          <a:cxnLst/>
          <a:rect l="0" t="0" r="0" b="0"/>
          <a:pathLst>
            <a:path>
              <a:moveTo>
                <a:pt x="2843080" y="0"/>
              </a:moveTo>
              <a:lnTo>
                <a:pt x="2843080" y="291598"/>
              </a:lnTo>
              <a:lnTo>
                <a:pt x="0" y="291598"/>
              </a:lnTo>
              <a:lnTo>
                <a:pt x="0" y="58319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B5826-8BBB-4C3C-9F0E-BAB12C57B5E9}">
      <dsp:nvSpPr>
        <dsp:cNvPr id="0" name=""/>
        <dsp:cNvSpPr/>
      </dsp:nvSpPr>
      <dsp:spPr>
        <a:xfrm>
          <a:off x="3401672" y="4086546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customer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3444375" y="4129249"/>
        <a:ext cx="2101579" cy="1372584"/>
      </dsp:txXfrm>
    </dsp:sp>
    <dsp:sp modelId="{42338902-719E-4BB8-B53B-FAFC52947043}">
      <dsp:nvSpPr>
        <dsp:cNvPr id="0" name=""/>
        <dsp:cNvSpPr/>
      </dsp:nvSpPr>
      <dsp:spPr>
        <a:xfrm>
          <a:off x="1652084" y="5544536"/>
          <a:ext cx="2843080" cy="583196"/>
        </a:xfrm>
        <a:custGeom>
          <a:avLst/>
          <a:gdLst/>
          <a:ahLst/>
          <a:cxnLst/>
          <a:rect l="0" t="0" r="0" b="0"/>
          <a:pathLst>
            <a:path>
              <a:moveTo>
                <a:pt x="2843080" y="0"/>
              </a:moveTo>
              <a:lnTo>
                <a:pt x="2843080" y="291598"/>
              </a:lnTo>
              <a:lnTo>
                <a:pt x="0" y="291598"/>
              </a:lnTo>
              <a:lnTo>
                <a:pt x="0" y="58319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97569-1A30-4400-9E44-78D1D921FC7B}">
      <dsp:nvSpPr>
        <dsp:cNvPr id="0" name=""/>
        <dsp:cNvSpPr/>
      </dsp:nvSpPr>
      <dsp:spPr>
        <a:xfrm>
          <a:off x="558591" y="6127732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profile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601294" y="6170435"/>
        <a:ext cx="2101579" cy="1372584"/>
      </dsp:txXfrm>
    </dsp:sp>
    <dsp:sp modelId="{0FBD9103-B2F1-45F1-920A-383993D725F5}">
      <dsp:nvSpPr>
        <dsp:cNvPr id="0" name=""/>
        <dsp:cNvSpPr/>
      </dsp:nvSpPr>
      <dsp:spPr>
        <a:xfrm>
          <a:off x="4449445" y="5544536"/>
          <a:ext cx="91440" cy="583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319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3FEB4-F950-4449-AF45-526C7772EC83}">
      <dsp:nvSpPr>
        <dsp:cNvPr id="0" name=""/>
        <dsp:cNvSpPr/>
      </dsp:nvSpPr>
      <dsp:spPr>
        <a:xfrm>
          <a:off x="3401672" y="6127732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bookings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3444375" y="6170435"/>
        <a:ext cx="2101579" cy="1372584"/>
      </dsp:txXfrm>
    </dsp:sp>
    <dsp:sp modelId="{7B80C032-8240-4C0A-A932-CA41BD4D1041}">
      <dsp:nvSpPr>
        <dsp:cNvPr id="0" name=""/>
        <dsp:cNvSpPr/>
      </dsp:nvSpPr>
      <dsp:spPr>
        <a:xfrm>
          <a:off x="3073624" y="7585722"/>
          <a:ext cx="1421540" cy="583196"/>
        </a:xfrm>
        <a:custGeom>
          <a:avLst/>
          <a:gdLst/>
          <a:ahLst/>
          <a:cxnLst/>
          <a:rect l="0" t="0" r="0" b="0"/>
          <a:pathLst>
            <a:path>
              <a:moveTo>
                <a:pt x="1421540" y="0"/>
              </a:moveTo>
              <a:lnTo>
                <a:pt x="1421540" y="291598"/>
              </a:lnTo>
              <a:lnTo>
                <a:pt x="0" y="291598"/>
              </a:lnTo>
              <a:lnTo>
                <a:pt x="0" y="58319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CB9E8-649F-4620-885A-41982C661761}">
      <dsp:nvSpPr>
        <dsp:cNvPr id="0" name=""/>
        <dsp:cNvSpPr/>
      </dsp:nvSpPr>
      <dsp:spPr>
        <a:xfrm>
          <a:off x="1980131" y="8168919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products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2022834" y="8211622"/>
        <a:ext cx="2101579" cy="1372584"/>
      </dsp:txXfrm>
    </dsp:sp>
    <dsp:sp modelId="{C704232B-B0D5-488F-AEDE-DE796EAECF2A}">
      <dsp:nvSpPr>
        <dsp:cNvPr id="0" name=""/>
        <dsp:cNvSpPr/>
      </dsp:nvSpPr>
      <dsp:spPr>
        <a:xfrm>
          <a:off x="4495165" y="7585722"/>
          <a:ext cx="1421540" cy="583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98"/>
              </a:lnTo>
              <a:lnTo>
                <a:pt x="1421540" y="291598"/>
              </a:lnTo>
              <a:lnTo>
                <a:pt x="1421540" y="58319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2F929-E7DB-464B-B8C5-1834E0B07970}">
      <dsp:nvSpPr>
        <dsp:cNvPr id="0" name=""/>
        <dsp:cNvSpPr/>
      </dsp:nvSpPr>
      <dsp:spPr>
        <a:xfrm>
          <a:off x="4823212" y="8168919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packages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4865915" y="8211622"/>
        <a:ext cx="2101579" cy="1372584"/>
      </dsp:txXfrm>
    </dsp:sp>
    <dsp:sp modelId="{7DE15BF9-DF9C-4674-9F30-F58A7708B859}">
      <dsp:nvSpPr>
        <dsp:cNvPr id="0" name=""/>
        <dsp:cNvSpPr/>
      </dsp:nvSpPr>
      <dsp:spPr>
        <a:xfrm>
          <a:off x="4495165" y="5544536"/>
          <a:ext cx="2843080" cy="583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98"/>
              </a:lnTo>
              <a:lnTo>
                <a:pt x="2843080" y="291598"/>
              </a:lnTo>
              <a:lnTo>
                <a:pt x="2843080" y="58319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5A860-25C5-4565-8EAB-FDB2AEAA061B}">
      <dsp:nvSpPr>
        <dsp:cNvPr id="0" name=""/>
        <dsp:cNvSpPr/>
      </dsp:nvSpPr>
      <dsp:spPr>
        <a:xfrm>
          <a:off x="6244753" y="6127732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messages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6287456" y="6170435"/>
        <a:ext cx="2101579" cy="1372584"/>
      </dsp:txXfrm>
    </dsp:sp>
    <dsp:sp modelId="{31C528FC-DF78-492E-90AA-20A024BDE05E}">
      <dsp:nvSpPr>
        <dsp:cNvPr id="0" name=""/>
        <dsp:cNvSpPr/>
      </dsp:nvSpPr>
      <dsp:spPr>
        <a:xfrm>
          <a:off x="7292525" y="3503350"/>
          <a:ext cx="91440" cy="583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319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BAFFA-90B8-449E-8399-8016923E9270}">
      <dsp:nvSpPr>
        <dsp:cNvPr id="0" name=""/>
        <dsp:cNvSpPr/>
      </dsp:nvSpPr>
      <dsp:spPr>
        <a:xfrm>
          <a:off x="6244753" y="4086546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agent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6287456" y="4129249"/>
        <a:ext cx="2101579" cy="1372584"/>
      </dsp:txXfrm>
    </dsp:sp>
    <dsp:sp modelId="{C0AB08BA-5BE1-4924-B035-94576F7CF615}">
      <dsp:nvSpPr>
        <dsp:cNvPr id="0" name=""/>
        <dsp:cNvSpPr/>
      </dsp:nvSpPr>
      <dsp:spPr>
        <a:xfrm>
          <a:off x="7338245" y="3503350"/>
          <a:ext cx="2843080" cy="583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98"/>
              </a:lnTo>
              <a:lnTo>
                <a:pt x="2843080" y="291598"/>
              </a:lnTo>
              <a:lnTo>
                <a:pt x="2843080" y="58319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C7903-B5F7-4BE3-9B35-19186928CAF2}">
      <dsp:nvSpPr>
        <dsp:cNvPr id="0" name=""/>
        <dsp:cNvSpPr/>
      </dsp:nvSpPr>
      <dsp:spPr>
        <a:xfrm>
          <a:off x="9087834" y="4086546"/>
          <a:ext cx="2186985" cy="1457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supplier</a:t>
          </a:r>
          <a:endParaRPr lang="en-US" sz="28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9130537" y="4129249"/>
        <a:ext cx="2101579" cy="137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189764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661047" y="2875362"/>
            <a:ext cx="12965907" cy="4554141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661047" y="7411640"/>
            <a:ext cx="12965907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228594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457189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685783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914377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625454" y="9715503"/>
            <a:ext cx="11037095" cy="1803797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3625454" y="11519296"/>
            <a:ext cx="11037095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228594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457189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685783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914377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661047" y="4572003"/>
            <a:ext cx="12965907" cy="455414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2661048" y="1428750"/>
            <a:ext cx="6215063" cy="5464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2661048" y="6875859"/>
            <a:ext cx="6215063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228594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457189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685783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914377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661048" y="3839768"/>
            <a:ext cx="6215063" cy="8858251"/>
          </a:xfrm>
          <a:prstGeom prst="rect">
            <a:avLst/>
          </a:prstGeom>
        </p:spPr>
        <p:txBody>
          <a:bodyPr/>
          <a:lstStyle>
            <a:lvl1pPr marL="590869" indent="-590869">
              <a:lnSpc>
                <a:spcPct val="100000"/>
              </a:lnSpc>
              <a:spcBef>
                <a:spcPts val="3800"/>
              </a:spcBef>
              <a:defRPr sz="5200"/>
            </a:lvl1pPr>
            <a:lvl2pPr marL="1022658" indent="-590869">
              <a:lnSpc>
                <a:spcPct val="100000"/>
              </a:lnSpc>
              <a:spcBef>
                <a:spcPts val="3800"/>
              </a:spcBef>
              <a:defRPr sz="5200"/>
            </a:lvl2pPr>
            <a:lvl3pPr marL="1454448" indent="-590869">
              <a:lnSpc>
                <a:spcPct val="100000"/>
              </a:lnSpc>
              <a:spcBef>
                <a:spcPts val="3800"/>
              </a:spcBef>
              <a:defRPr sz="5200"/>
            </a:lvl3pPr>
            <a:lvl4pPr marL="1886237" indent="-590869">
              <a:lnSpc>
                <a:spcPct val="100000"/>
              </a:lnSpc>
              <a:spcBef>
                <a:spcPts val="3800"/>
              </a:spcBef>
              <a:defRPr sz="5200"/>
            </a:lvl4pPr>
            <a:lvl5pPr marL="2318026" indent="-590869">
              <a:lnSpc>
                <a:spcPct val="100000"/>
              </a:lnSpc>
              <a:spcBef>
                <a:spcPts val="3800"/>
              </a:spcBef>
              <a:defRPr sz="5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3089673" y="1071565"/>
            <a:ext cx="12095263" cy="115550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661047" y="357187"/>
            <a:ext cx="12965907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661047" y="3839768"/>
            <a:ext cx="12965907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185">
        <a:defRPr sz="100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594" algn="ctr" defTabSz="584185">
        <a:defRPr sz="100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189" algn="ctr" defTabSz="584185">
        <a:defRPr sz="100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783" algn="ctr" defTabSz="584185">
        <a:defRPr sz="100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377" algn="ctr" defTabSz="584185">
        <a:defRPr sz="100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2971" algn="ctr" defTabSz="584185">
        <a:defRPr sz="100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566" algn="ctr" defTabSz="584185">
        <a:defRPr sz="100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160" algn="ctr" defTabSz="584185">
        <a:defRPr sz="100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754" algn="ctr" defTabSz="584185">
        <a:defRPr sz="100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724434" indent="-724434" defTabSz="584185">
        <a:lnSpc>
          <a:spcPct val="120000"/>
        </a:lnSpc>
        <a:spcBef>
          <a:spcPts val="46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245121" indent="-724434" defTabSz="584185">
        <a:lnSpc>
          <a:spcPct val="120000"/>
        </a:lnSpc>
        <a:spcBef>
          <a:spcPts val="46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765808" indent="-724434" defTabSz="584185">
        <a:lnSpc>
          <a:spcPct val="120000"/>
        </a:lnSpc>
        <a:spcBef>
          <a:spcPts val="46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286495" indent="-724434" defTabSz="584185">
        <a:lnSpc>
          <a:spcPct val="120000"/>
        </a:lnSpc>
        <a:spcBef>
          <a:spcPts val="46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807182" indent="-724434" defTabSz="584185">
        <a:lnSpc>
          <a:spcPct val="120000"/>
        </a:lnSpc>
        <a:spcBef>
          <a:spcPts val="46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327869" indent="-724434" defTabSz="584185">
        <a:lnSpc>
          <a:spcPct val="120000"/>
        </a:lnSpc>
        <a:spcBef>
          <a:spcPts val="46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848556" indent="-724434" defTabSz="584185">
        <a:lnSpc>
          <a:spcPct val="120000"/>
        </a:lnSpc>
        <a:spcBef>
          <a:spcPts val="46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369243" indent="-724434" defTabSz="584185">
        <a:lnSpc>
          <a:spcPct val="120000"/>
        </a:lnSpc>
        <a:spcBef>
          <a:spcPts val="46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889930" indent="-724434" defTabSz="584185">
        <a:lnSpc>
          <a:spcPct val="120000"/>
        </a:lnSpc>
        <a:spcBef>
          <a:spcPts val="46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185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594" algn="ctr" defTabSz="584185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189" algn="ctr" defTabSz="584185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783" algn="ctr" defTabSz="584185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377" algn="ctr" defTabSz="584185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2971" algn="ctr" defTabSz="584185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566" algn="ctr" defTabSz="584185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160" algn="ctr" defTabSz="584185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754" algn="ctr" defTabSz="584185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15000" dirty="0" smtClean="0">
                <a:latin typeface="Impact" panose="020B0806030902050204" pitchFamily="34" charset="0"/>
              </a:rPr>
              <a:t>travel experts</a:t>
            </a:r>
            <a:endParaRPr sz="15000" dirty="0">
              <a:latin typeface="Impact" panose="020B0806030902050204" pitchFamily="34" charset="0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4000" dirty="0" smtClean="0"/>
              <a:t>JAVA - ANDROID – JSP - ORACLE </a:t>
            </a:r>
            <a:endParaRPr sz="4000" dirty="0"/>
          </a:p>
        </p:txBody>
      </p:sp>
      <p:sp>
        <p:nvSpPr>
          <p:cNvPr id="4" name="Shape 33"/>
          <p:cNvSpPr txBox="1">
            <a:spLocks/>
          </p:cNvSpPr>
          <p:nvPr/>
        </p:nvSpPr>
        <p:spPr>
          <a:xfrm>
            <a:off x="2661046" y="11654778"/>
            <a:ext cx="12965907" cy="882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185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0" indent="228594" algn="ctr" defTabSz="584185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0" indent="457189" algn="ctr" defTabSz="584185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0" indent="685783" algn="ctr" defTabSz="584185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0" indent="914377" algn="ctr" defTabSz="584185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marL="3327869" indent="-724434" defTabSz="584185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64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marL="3848556" indent="-724434" defTabSz="584185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64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marL="4369243" indent="-724434" defTabSz="584185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64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marL="4889930" indent="-724434" defTabSz="584185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64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4000" dirty="0" smtClean="0"/>
              <a:t>Joel </a:t>
            </a:r>
            <a:r>
              <a:rPr lang="en-US" sz="4000" dirty="0" err="1" smtClean="0"/>
              <a:t>D’Arnot</a:t>
            </a:r>
            <a:r>
              <a:rPr lang="en-US" sz="4000" dirty="0" smtClean="0"/>
              <a:t>   |   Leisy Moliner   |   </a:t>
            </a:r>
            <a:r>
              <a:rPr lang="en-US" sz="4000" dirty="0" err="1" smtClean="0"/>
              <a:t>Megha</a:t>
            </a:r>
            <a:r>
              <a:rPr lang="en-US" sz="4000" dirty="0" smtClean="0"/>
              <a:t> Patel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5546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6"/>
          <p:cNvSpPr/>
          <p:nvPr/>
        </p:nvSpPr>
        <p:spPr>
          <a:xfrm>
            <a:off x="5041091" y="8764046"/>
            <a:ext cx="8492710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website application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7344" y="10139422"/>
            <a:ext cx="1218020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2" indent="0" rtl="0" latinLnBrk="1" hangingPunct="0"/>
            <a:r>
              <a:rPr lang="en-US" sz="3600" dirty="0" smtClean="0"/>
              <a:t>graphical interface to allow users to view and modify data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2513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4016" y="3534029"/>
            <a:ext cx="12643714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sz="3600" dirty="0" smtClean="0"/>
              <a:t>allow customer registration and login</a:t>
            </a:r>
          </a:p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create and maintain customers records</a:t>
            </a:r>
            <a:endParaRPr kumimoji="0" lang="en-US" sz="36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sz="3600" baseline="0" dirty="0" smtClean="0"/>
              <a:t>display user</a:t>
            </a:r>
            <a:r>
              <a:rPr lang="en-US" sz="3600" dirty="0" smtClean="0"/>
              <a:t> profile page </a:t>
            </a:r>
          </a:p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sz="3600" dirty="0" smtClean="0"/>
              <a:t>provide customer with access to modify his information</a:t>
            </a:r>
          </a:p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sz="3600" dirty="0" smtClean="0"/>
              <a:t>entry validation</a:t>
            </a:r>
          </a:p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sz="3600" dirty="0" smtClean="0"/>
              <a:t>custom design</a:t>
            </a:r>
          </a:p>
        </p:txBody>
      </p:sp>
      <p:sp>
        <p:nvSpPr>
          <p:cNvPr id="6" name="Shape 46"/>
          <p:cNvSpPr/>
          <p:nvPr/>
        </p:nvSpPr>
        <p:spPr>
          <a:xfrm>
            <a:off x="4649518" y="1771756"/>
            <a:ext cx="8492710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website </a:t>
            </a:r>
            <a:r>
              <a:rPr lang="en-US" sz="8000" dirty="0">
                <a:solidFill>
                  <a:schemeClr val="tx1"/>
                </a:solidFill>
              </a:rPr>
              <a:t>application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92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63382550"/>
              </p:ext>
            </p:extLst>
          </p:nvPr>
        </p:nvGraphicFramePr>
        <p:xfrm>
          <a:off x="4792343" y="2328777"/>
          <a:ext cx="11833411" cy="9631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hape 46"/>
          <p:cNvSpPr/>
          <p:nvPr/>
        </p:nvSpPr>
        <p:spPr>
          <a:xfrm>
            <a:off x="1704176" y="1948038"/>
            <a:ext cx="7575791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software diagram</a:t>
            </a:r>
            <a:endParaRPr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65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6"/>
          <p:cNvSpPr/>
          <p:nvPr/>
        </p:nvSpPr>
        <p:spPr>
          <a:xfrm>
            <a:off x="5631801" y="8764046"/>
            <a:ext cx="7311296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live presentation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3" name="Shape 32"/>
          <p:cNvSpPr>
            <a:spLocks noGrp="1"/>
          </p:cNvSpPr>
          <p:nvPr>
            <p:ph type="title"/>
          </p:nvPr>
        </p:nvSpPr>
        <p:spPr>
          <a:xfrm>
            <a:off x="5504551" y="5585281"/>
            <a:ext cx="7565795" cy="455414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15000" dirty="0" smtClean="0">
                <a:latin typeface="Impact" panose="020B0806030902050204" pitchFamily="34" charset="0"/>
              </a:rPr>
              <a:t>website</a:t>
            </a:r>
            <a:endParaRPr sz="15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12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6"/>
          <p:cNvSpPr/>
          <p:nvPr/>
        </p:nvSpPr>
        <p:spPr>
          <a:xfrm>
            <a:off x="5579706" y="8764046"/>
            <a:ext cx="7415492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recommendation</a:t>
            </a:r>
            <a:endParaRPr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70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6243" y="4635996"/>
            <a:ext cx="8904136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lvl="2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4400" dirty="0"/>
              <a:t>D</a:t>
            </a:r>
            <a:r>
              <a:rPr lang="en-US" sz="4400" dirty="0" smtClean="0"/>
              <a:t>esktop </a:t>
            </a:r>
            <a:r>
              <a:rPr lang="en-US" sz="4400" dirty="0" smtClean="0"/>
              <a:t>user interface</a:t>
            </a:r>
          </a:p>
          <a:p>
            <a:pPr marL="457200" lvl="2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4400" dirty="0"/>
              <a:t>N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ative 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mobile application</a:t>
            </a:r>
          </a:p>
          <a:p>
            <a:pPr marL="457200" lvl="2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4400" dirty="0"/>
              <a:t>W</a:t>
            </a:r>
            <a:r>
              <a:rPr lang="en-US" sz="4400" dirty="0" smtClean="0"/>
              <a:t>ebsite </a:t>
            </a:r>
            <a:r>
              <a:rPr lang="en-US" sz="4400" dirty="0" smtClean="0"/>
              <a:t>user interface</a:t>
            </a:r>
          </a:p>
          <a:p>
            <a:pPr marL="457200" lvl="2" indent="-457200" algn="l" rtl="0" latinLnBrk="1" hangingPunct="0">
              <a:buFont typeface="Arial" panose="020B0604020202020204" pitchFamily="34" charset="0"/>
              <a:buChar char="•"/>
            </a:pP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Technology recommendations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sp>
        <p:nvSpPr>
          <p:cNvPr id="4" name="Shape 46"/>
          <p:cNvSpPr/>
          <p:nvPr/>
        </p:nvSpPr>
        <p:spPr>
          <a:xfrm>
            <a:off x="6943414" y="2387309"/>
            <a:ext cx="3904914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proposal</a:t>
            </a:r>
            <a:endParaRPr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85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4299" y="3074997"/>
            <a:ext cx="1226314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2" indent="0" rtl="0" latinLnBrk="1" hangingPunct="0"/>
            <a:r>
              <a:rPr lang="en-US" sz="3600" dirty="0" smtClean="0"/>
              <a:t>graphical interface allowing agents to view and modify data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144" y="9478607"/>
            <a:ext cx="1430545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sz="3600" dirty="0" smtClean="0"/>
              <a:t>employees can administer the data on their database</a:t>
            </a:r>
          </a:p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application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 will provide a graphical interface for viewing stored data</a:t>
            </a:r>
          </a:p>
          <a:p>
            <a:pPr marL="571500" lvl="2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sz="3600" baseline="0" dirty="0" smtClean="0"/>
              <a:t>agents</a:t>
            </a:r>
            <a:r>
              <a:rPr lang="en-US" sz="3600" dirty="0" smtClean="0"/>
              <a:t> can add, edit and delete products, suppliers and agents</a:t>
            </a:r>
          </a:p>
        </p:txBody>
      </p:sp>
      <p:sp>
        <p:nvSpPr>
          <p:cNvPr id="6" name="Shape 46"/>
          <p:cNvSpPr/>
          <p:nvPr/>
        </p:nvSpPr>
        <p:spPr>
          <a:xfrm>
            <a:off x="4621464" y="1771756"/>
            <a:ext cx="8548814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desktop application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0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6"/>
          <p:cNvSpPr/>
          <p:nvPr/>
        </p:nvSpPr>
        <p:spPr>
          <a:xfrm>
            <a:off x="1704176" y="1948038"/>
            <a:ext cx="7575791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software diagram</a:t>
            </a:r>
            <a:endParaRPr sz="80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84578174"/>
              </p:ext>
            </p:extLst>
          </p:nvPr>
        </p:nvGraphicFramePr>
        <p:xfrm>
          <a:off x="3673171" y="2342620"/>
          <a:ext cx="13464988" cy="912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366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6"/>
          <p:cNvSpPr/>
          <p:nvPr/>
        </p:nvSpPr>
        <p:spPr>
          <a:xfrm>
            <a:off x="5631801" y="8764046"/>
            <a:ext cx="7311296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live </a:t>
            </a:r>
            <a:r>
              <a:rPr lang="en-US" sz="8000" dirty="0" smtClean="0">
                <a:solidFill>
                  <a:schemeClr val="tx1"/>
                </a:solidFill>
              </a:rPr>
              <a:t>presentation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3" name="Shape 32"/>
          <p:cNvSpPr>
            <a:spLocks noGrp="1"/>
          </p:cNvSpPr>
          <p:nvPr>
            <p:ph type="title"/>
          </p:nvPr>
        </p:nvSpPr>
        <p:spPr>
          <a:xfrm>
            <a:off x="5504551" y="5585281"/>
            <a:ext cx="7565795" cy="455414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15000" dirty="0" smtClean="0">
                <a:latin typeface="Impact" panose="020B0806030902050204" pitchFamily="34" charset="0"/>
              </a:rPr>
              <a:t>DESKTOP</a:t>
            </a:r>
            <a:endParaRPr sz="15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53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6"/>
          <p:cNvSpPr/>
          <p:nvPr/>
        </p:nvSpPr>
        <p:spPr>
          <a:xfrm>
            <a:off x="5246275" y="8764046"/>
            <a:ext cx="8082340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mobile application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8044" y="10139422"/>
            <a:ext cx="1325880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2" indent="0" rtl="0" latinLnBrk="1" hangingPunct="0"/>
            <a:r>
              <a:rPr lang="en-US" sz="3600" dirty="0" smtClean="0"/>
              <a:t>native graphical interface allowing agents and customers to view and modify data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5756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7279" y="4633457"/>
            <a:ext cx="11517184" cy="2360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lvl="2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3600" dirty="0"/>
              <a:t>Native </a:t>
            </a:r>
            <a:r>
              <a:rPr lang="en-US" sz="3600" dirty="0" smtClean="0"/>
              <a:t>apps are typically faster and more efficient</a:t>
            </a:r>
          </a:p>
          <a:p>
            <a:pPr marL="457200" lvl="2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3600" dirty="0" smtClean="0"/>
              <a:t>Direct access to the application via app stores online</a:t>
            </a:r>
          </a:p>
          <a:p>
            <a:pPr marL="457200" lvl="2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3600" dirty="0"/>
              <a:t>Native Apps Have A Better User </a:t>
            </a:r>
            <a:r>
              <a:rPr lang="en-US" sz="3600" dirty="0" smtClean="0"/>
              <a:t>Experience</a:t>
            </a:r>
          </a:p>
          <a:p>
            <a:pPr marL="457200" lvl="2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3600" dirty="0" smtClean="0"/>
              <a:t>Allow user to take advantage of built-in features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sp>
        <p:nvSpPr>
          <p:cNvPr id="5" name="Shape 46"/>
          <p:cNvSpPr/>
          <p:nvPr/>
        </p:nvSpPr>
        <p:spPr>
          <a:xfrm>
            <a:off x="5080725" y="2387309"/>
            <a:ext cx="7630293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why a native app?</a:t>
            </a:r>
            <a:endParaRPr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7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2851254"/>
              </p:ext>
            </p:extLst>
          </p:nvPr>
        </p:nvGraphicFramePr>
        <p:xfrm>
          <a:off x="5780349" y="2358192"/>
          <a:ext cx="10317904" cy="8879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hape 46"/>
          <p:cNvSpPr/>
          <p:nvPr/>
        </p:nvSpPr>
        <p:spPr>
          <a:xfrm>
            <a:off x="1704176" y="1948038"/>
            <a:ext cx="7575791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software diagram</a:t>
            </a:r>
            <a:endParaRPr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16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6"/>
          <p:cNvSpPr/>
          <p:nvPr/>
        </p:nvSpPr>
        <p:spPr>
          <a:xfrm>
            <a:off x="5631801" y="8764046"/>
            <a:ext cx="7311296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chemeClr val="tx1"/>
                </a:solidFill>
              </a:rPr>
              <a:t>live presentation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3" name="Shape 32"/>
          <p:cNvSpPr>
            <a:spLocks noGrp="1"/>
          </p:cNvSpPr>
          <p:nvPr>
            <p:ph type="title"/>
          </p:nvPr>
        </p:nvSpPr>
        <p:spPr>
          <a:xfrm>
            <a:off x="5504551" y="5585281"/>
            <a:ext cx="7565795" cy="455414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15000" dirty="0" smtClean="0">
                <a:latin typeface="Impact" panose="020B0806030902050204" pitchFamily="34" charset="0"/>
              </a:rPr>
              <a:t>mobile</a:t>
            </a:r>
            <a:endParaRPr sz="15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2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205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Light</vt:lpstr>
      <vt:lpstr>Helvetica Neue</vt:lpstr>
      <vt:lpstr>Impact</vt:lpstr>
      <vt:lpstr>Showroom</vt:lpstr>
      <vt:lpstr>travel experts</vt:lpstr>
      <vt:lpstr>PowerPoint Presentation</vt:lpstr>
      <vt:lpstr>PowerPoint Presentation</vt:lpstr>
      <vt:lpstr>PowerPoint Presentation</vt:lpstr>
      <vt:lpstr>DESKTOP</vt:lpstr>
      <vt:lpstr>PowerPoint Presentation</vt:lpstr>
      <vt:lpstr>PowerPoint Presentation</vt:lpstr>
      <vt:lpstr>PowerPoint Presentation</vt:lpstr>
      <vt:lpstr>mobile</vt:lpstr>
      <vt:lpstr>PowerPoint Presentation</vt:lpstr>
      <vt:lpstr>PowerPoint Presentation</vt:lpstr>
      <vt:lpstr>PowerPoint Presentation</vt:lpstr>
      <vt:lpstr>website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uxd</dc:title>
  <dc:creator>Leisy Moliner Hernandez</dc:creator>
  <cp:lastModifiedBy>Leisy Moliner Hernandez</cp:lastModifiedBy>
  <cp:revision>40</cp:revision>
  <dcterms:modified xsi:type="dcterms:W3CDTF">2015-04-16T21:29:04Z</dcterms:modified>
</cp:coreProperties>
</file>