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619" r:id="rId2"/>
    <p:sldId id="620" r:id="rId3"/>
  </p:sldIdLst>
  <p:sldSz cx="9144000" cy="6858000" type="screen4x3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6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05583"/>
    <a:srgbClr val="0C1189"/>
    <a:srgbClr val="F95E6C"/>
    <a:srgbClr val="8E2028"/>
    <a:srgbClr val="2B4E72"/>
    <a:srgbClr val="B5C6D3"/>
    <a:srgbClr val="E0DBD7"/>
    <a:srgbClr val="3F7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96" autoAdjust="0"/>
    <p:restoredTop sz="94131" autoAdjust="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>
        <p:guide orient="horz" pos="276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972" y="-8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r">
              <a:defRPr sz="1200" smtClean="0"/>
            </a:lvl1pPr>
          </a:lstStyle>
          <a:p>
            <a:pPr>
              <a:defRPr/>
            </a:pPr>
            <a:fld id="{B5DEA95D-1646-4B95-AE23-6095FD7D8E1A}" type="datetimeFigureOut">
              <a:rPr lang="ko-KR" altLang="en-US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2022-11-18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AC834CF-44CA-41A6-B65E-660631D04DA4}" type="slidenum">
              <a:rPr lang="ko-KR" altLang="en-US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07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312E9C1E-FEB7-4FD3-BA7B-7C92A79B1015}" type="datetimeFigureOut">
              <a:rPr lang="ko-KR" altLang="en-US" smtClean="0"/>
              <a:pPr/>
              <a:t>2022-11-18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6" rIns="91433" bIns="45716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33" tIns="45716" rIns="91433" bIns="457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DF5E9F8-3AC1-4609-9304-D1DFED5188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911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685476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0" y="0"/>
            <a:ext cx="8830028" cy="6858000"/>
            <a:chOff x="0" y="0"/>
            <a:chExt cx="8830028" cy="6854763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852159" y="304225"/>
              <a:ext cx="2977869" cy="6550538"/>
            </a:xfrm>
            <a:custGeom>
              <a:avLst/>
              <a:gdLst>
                <a:gd name="T0" fmla="*/ 1440 w 1842"/>
                <a:gd name="T1" fmla="*/ 0 h 4048"/>
                <a:gd name="T2" fmla="*/ 0 w 1842"/>
                <a:gd name="T3" fmla="*/ 4048 h 4048"/>
                <a:gd name="T4" fmla="*/ 402 w 1842"/>
                <a:gd name="T5" fmla="*/ 4048 h 4048"/>
                <a:gd name="T6" fmla="*/ 1842 w 1842"/>
                <a:gd name="T7" fmla="*/ 0 h 4048"/>
                <a:gd name="T8" fmla="*/ 1440 w 1842"/>
                <a:gd name="T9" fmla="*/ 0 h 4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2" h="4048">
                  <a:moveTo>
                    <a:pt x="1440" y="0"/>
                  </a:moveTo>
                  <a:lnTo>
                    <a:pt x="0" y="4048"/>
                  </a:lnTo>
                  <a:lnTo>
                    <a:pt x="402" y="4048"/>
                  </a:lnTo>
                  <a:lnTo>
                    <a:pt x="1842" y="0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0" y="1466105"/>
              <a:ext cx="1466278" cy="4126452"/>
            </a:xfrm>
            <a:custGeom>
              <a:avLst/>
              <a:gdLst>
                <a:gd name="T0" fmla="*/ 906 w 906"/>
                <a:gd name="T1" fmla="*/ 0 h 2549"/>
                <a:gd name="T2" fmla="*/ 696 w 906"/>
                <a:gd name="T3" fmla="*/ 0 h 2549"/>
                <a:gd name="T4" fmla="*/ 0 w 906"/>
                <a:gd name="T5" fmla="*/ 1961 h 2549"/>
                <a:gd name="T6" fmla="*/ 0 w 906"/>
                <a:gd name="T7" fmla="*/ 2549 h 2549"/>
                <a:gd name="T8" fmla="*/ 906 w 906"/>
                <a:gd name="T9" fmla="*/ 0 h 2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6" h="2549">
                  <a:moveTo>
                    <a:pt x="906" y="0"/>
                  </a:moveTo>
                  <a:lnTo>
                    <a:pt x="696" y="0"/>
                  </a:lnTo>
                  <a:lnTo>
                    <a:pt x="0" y="1961"/>
                  </a:lnTo>
                  <a:lnTo>
                    <a:pt x="0" y="2549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0" y="0"/>
              <a:ext cx="8289481" cy="6854763"/>
            </a:xfrm>
            <a:custGeom>
              <a:avLst/>
              <a:gdLst>
                <a:gd name="T0" fmla="*/ 1228 w 5122"/>
                <a:gd name="T1" fmla="*/ 0 h 4236"/>
                <a:gd name="T2" fmla="*/ 0 w 5122"/>
                <a:gd name="T3" fmla="*/ 3455 h 4236"/>
                <a:gd name="T4" fmla="*/ 0 w 5122"/>
                <a:gd name="T5" fmla="*/ 4236 h 4236"/>
                <a:gd name="T6" fmla="*/ 3615 w 5122"/>
                <a:gd name="T7" fmla="*/ 4236 h 4236"/>
                <a:gd name="T8" fmla="*/ 5122 w 5122"/>
                <a:gd name="T9" fmla="*/ 0 h 4236"/>
                <a:gd name="T10" fmla="*/ 1228 w 5122"/>
                <a:gd name="T11" fmla="*/ 0 h 4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22" h="4236">
                  <a:moveTo>
                    <a:pt x="1228" y="0"/>
                  </a:moveTo>
                  <a:lnTo>
                    <a:pt x="0" y="3455"/>
                  </a:lnTo>
                  <a:lnTo>
                    <a:pt x="0" y="4236"/>
                  </a:lnTo>
                  <a:lnTo>
                    <a:pt x="3615" y="4236"/>
                  </a:lnTo>
                  <a:lnTo>
                    <a:pt x="5122" y="0"/>
                  </a:lnTo>
                  <a:lnTo>
                    <a:pt x="12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7"/>
            <a:ext cx="7521842" cy="6857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7814"/>
            <a:ext cx="7772400" cy="1671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89022"/>
            <a:ext cx="6858000" cy="8683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C960F-8714-45C5-BC97-F8A82F71B8EF}" type="datetimeFigureOut">
              <a:rPr lang="ko-KR" altLang="en-US"/>
              <a:pPr>
                <a:defRPr/>
              </a:pPr>
              <a:t>2022-11-18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8C354-386E-4AFC-9159-8DA059B29EB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4" name="Picture 11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1813" y="5472684"/>
            <a:ext cx="2954337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 userDrawn="1"/>
        </p:nvSpPr>
        <p:spPr>
          <a:xfrm>
            <a:off x="7486650" y="295275"/>
            <a:ext cx="209550" cy="24765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다이아몬드 9"/>
          <p:cNvSpPr/>
          <p:nvPr userDrawn="1"/>
        </p:nvSpPr>
        <p:spPr>
          <a:xfrm>
            <a:off x="8829675" y="6619875"/>
            <a:ext cx="216000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8740898" y="6593010"/>
            <a:ext cx="385762" cy="266700"/>
          </a:xfrm>
          <a:prstGeom prst="rect">
            <a:avLst/>
          </a:prstGeom>
        </p:spPr>
        <p:txBody>
          <a:bodyPr lIns="104306" tIns="52153" rIns="104306" bIns="52153" anchor="ctr"/>
          <a:lstStyle>
            <a:lvl1pPr algn="l">
              <a:defRPr lang="ko-KR" altLang="en-US" sz="10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fld id="{31B1D535-8B43-4A09-B33A-E1647FCFB0F8}" type="slidenum">
              <a:rPr kumimoji="0" lang="en-US" altLang="ko-KR" sz="9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sz="9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38124" y="400050"/>
            <a:ext cx="8905875" cy="4079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평행 사변형 8"/>
          <p:cNvSpPr/>
          <p:nvPr userDrawn="1"/>
        </p:nvSpPr>
        <p:spPr>
          <a:xfrm>
            <a:off x="-1" y="296863"/>
            <a:ext cx="7586665" cy="511175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361950"/>
            <a:ext cx="6210300" cy="428625"/>
          </a:xfrm>
        </p:spPr>
        <p:txBody>
          <a:bodyPr anchor="t"/>
          <a:lstStyle>
            <a:lvl1pPr>
              <a:buNone/>
              <a:defRPr sz="2000" b="1" baseline="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altLang="ko-KR" dirty="0" smtClean="0"/>
              <a:t>1-1 Your text here</a:t>
            </a:r>
            <a:endParaRPr lang="ko-KR" altLang="en-US" dirty="0"/>
          </a:p>
        </p:txBody>
      </p:sp>
      <p:pic>
        <p:nvPicPr>
          <p:cNvPr id="12" name="Picture 27" descr="DENT_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2950" y="0"/>
            <a:ext cx="78105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A9B3E-4F3F-4F1D-9781-81986187EF37}" type="datetimeFigureOut">
              <a:rPr lang="ko-KR" altLang="en-US"/>
              <a:pPr>
                <a:defRPr/>
              </a:pPr>
              <a:t>2022-11-18</a:t>
            </a:fld>
            <a:endParaRPr lang="ko-KR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4280D-04F9-4BAA-BBB4-2112BB9954B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5" name="Picture 27" descr="DENT_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1150" y="5573325"/>
            <a:ext cx="78105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BA9B3E-4F3F-4F1D-9781-81986187EF3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2022-11-18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14280D-04F9-4BAA-BBB4-2112BB9954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7" descr="DENT_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1150" y="5573325"/>
            <a:ext cx="78105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685476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0" y="0"/>
            <a:ext cx="8830028" cy="6858000"/>
            <a:chOff x="0" y="0"/>
            <a:chExt cx="8830028" cy="6854763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5852159" y="304225"/>
              <a:ext cx="2977869" cy="6550538"/>
            </a:xfrm>
            <a:custGeom>
              <a:avLst/>
              <a:gdLst>
                <a:gd name="T0" fmla="*/ 1440 w 1842"/>
                <a:gd name="T1" fmla="*/ 0 h 4048"/>
                <a:gd name="T2" fmla="*/ 0 w 1842"/>
                <a:gd name="T3" fmla="*/ 4048 h 4048"/>
                <a:gd name="T4" fmla="*/ 402 w 1842"/>
                <a:gd name="T5" fmla="*/ 4048 h 4048"/>
                <a:gd name="T6" fmla="*/ 1842 w 1842"/>
                <a:gd name="T7" fmla="*/ 0 h 4048"/>
                <a:gd name="T8" fmla="*/ 1440 w 1842"/>
                <a:gd name="T9" fmla="*/ 0 h 4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2" h="4048">
                  <a:moveTo>
                    <a:pt x="1440" y="0"/>
                  </a:moveTo>
                  <a:lnTo>
                    <a:pt x="0" y="4048"/>
                  </a:lnTo>
                  <a:lnTo>
                    <a:pt x="402" y="4048"/>
                  </a:lnTo>
                  <a:lnTo>
                    <a:pt x="1842" y="0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0" y="1466105"/>
              <a:ext cx="1466278" cy="4126452"/>
            </a:xfrm>
            <a:custGeom>
              <a:avLst/>
              <a:gdLst>
                <a:gd name="T0" fmla="*/ 906 w 906"/>
                <a:gd name="T1" fmla="*/ 0 h 2549"/>
                <a:gd name="T2" fmla="*/ 696 w 906"/>
                <a:gd name="T3" fmla="*/ 0 h 2549"/>
                <a:gd name="T4" fmla="*/ 0 w 906"/>
                <a:gd name="T5" fmla="*/ 1961 h 2549"/>
                <a:gd name="T6" fmla="*/ 0 w 906"/>
                <a:gd name="T7" fmla="*/ 2549 h 2549"/>
                <a:gd name="T8" fmla="*/ 906 w 906"/>
                <a:gd name="T9" fmla="*/ 0 h 2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6" h="2549">
                  <a:moveTo>
                    <a:pt x="906" y="0"/>
                  </a:moveTo>
                  <a:lnTo>
                    <a:pt x="696" y="0"/>
                  </a:lnTo>
                  <a:lnTo>
                    <a:pt x="0" y="1961"/>
                  </a:lnTo>
                  <a:lnTo>
                    <a:pt x="0" y="2549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0" y="0"/>
              <a:ext cx="8289481" cy="6854763"/>
            </a:xfrm>
            <a:custGeom>
              <a:avLst/>
              <a:gdLst>
                <a:gd name="T0" fmla="*/ 1228 w 5122"/>
                <a:gd name="T1" fmla="*/ 0 h 4236"/>
                <a:gd name="T2" fmla="*/ 0 w 5122"/>
                <a:gd name="T3" fmla="*/ 3455 h 4236"/>
                <a:gd name="T4" fmla="*/ 0 w 5122"/>
                <a:gd name="T5" fmla="*/ 4236 h 4236"/>
                <a:gd name="T6" fmla="*/ 3615 w 5122"/>
                <a:gd name="T7" fmla="*/ 4236 h 4236"/>
                <a:gd name="T8" fmla="*/ 5122 w 5122"/>
                <a:gd name="T9" fmla="*/ 0 h 4236"/>
                <a:gd name="T10" fmla="*/ 1228 w 5122"/>
                <a:gd name="T11" fmla="*/ 0 h 4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22" h="4236">
                  <a:moveTo>
                    <a:pt x="1228" y="0"/>
                  </a:moveTo>
                  <a:lnTo>
                    <a:pt x="0" y="3455"/>
                  </a:lnTo>
                  <a:lnTo>
                    <a:pt x="0" y="4236"/>
                  </a:lnTo>
                  <a:lnTo>
                    <a:pt x="3615" y="4236"/>
                  </a:lnTo>
                  <a:lnTo>
                    <a:pt x="5122" y="0"/>
                  </a:lnTo>
                  <a:lnTo>
                    <a:pt x="12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7"/>
            <a:ext cx="7521842" cy="6857433"/>
          </a:xfrm>
          <a:prstGeom prst="rect">
            <a:avLst/>
          </a:prstGeom>
        </p:spPr>
      </p:pic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C960F-8714-45C5-BC97-F8A82F71B8E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2022-11-18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8C354-386E-4AFC-9159-8DA059B29EB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1813" y="5462165"/>
            <a:ext cx="2954337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Date Placeholder 3"/>
          <p:cNvSpPr>
            <a:spLocks noGrp="1"/>
          </p:cNvSpPr>
          <p:nvPr userDrawn="1"/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l" rtl="0" fontAlgn="auto" latinLnBrk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02BA9B3E-4F3F-4F1D-9781-81986187EF37}" type="datetimeFigureOut">
              <a:rPr lang="ko-KR" altLang="en-US"/>
              <a:pPr>
                <a:defRPr/>
              </a:pPr>
              <a:t>2022-11-18</a:t>
            </a:fld>
            <a:endParaRPr lang="ko-KR" altLang="en-US" dirty="0"/>
          </a:p>
        </p:txBody>
      </p:sp>
      <p:sp>
        <p:nvSpPr>
          <p:cNvPr id="19" name="Footer Placeholder 4"/>
          <p:cNvSpPr>
            <a:spLocks noGrp="1"/>
          </p:cNvSpPr>
          <p:nvPr userDrawn="1"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20" name="Slide Number Placeholder 5"/>
          <p:cNvSpPr>
            <a:spLocks noGrp="1"/>
          </p:cNvSpPr>
          <p:nvPr userDrawn="1"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auto" latinLnBrk="1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2214280D-04F9-4BAA-BBB4-2112BB9954B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21" name="Picture 27" descr="DENT_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1150" y="5573325"/>
            <a:ext cx="78105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Date Placeholder 3"/>
          <p:cNvSpPr txBox="1">
            <a:spLocks/>
          </p:cNvSpPr>
          <p:nvPr userDrawn="1"/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C960F-8714-45C5-BC97-F8A82F71B8E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2022-11-18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8C354-386E-4AFC-9159-8DA059B29EB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7" descr="DENT_logo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8013" y="5674929"/>
            <a:ext cx="1009650" cy="85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BA9B3E-4F3F-4F1D-9781-81986187EF3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2022-11-18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14280D-04F9-4BAA-BBB4-2112BB9954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" name="Picture 27" descr="DENT_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1150" y="5573325"/>
            <a:ext cx="78105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이등변 삼각형 27"/>
          <p:cNvSpPr/>
          <p:nvPr userDrawn="1"/>
        </p:nvSpPr>
        <p:spPr>
          <a:xfrm>
            <a:off x="3314700" y="942975"/>
            <a:ext cx="209550" cy="24765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 userDrawn="1"/>
        </p:nvSpPr>
        <p:spPr>
          <a:xfrm>
            <a:off x="0" y="1133476"/>
            <a:ext cx="9144001" cy="57245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평행 사변형 29"/>
          <p:cNvSpPr/>
          <p:nvPr userDrawn="1"/>
        </p:nvSpPr>
        <p:spPr>
          <a:xfrm>
            <a:off x="142875" y="942975"/>
            <a:ext cx="3276600" cy="590550"/>
          </a:xfrm>
          <a:prstGeom prst="parallelogram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텍스트 개체 틀 75"/>
          <p:cNvSpPr txBox="1">
            <a:spLocks/>
          </p:cNvSpPr>
          <p:nvPr userDrawn="1"/>
        </p:nvSpPr>
        <p:spPr bwMode="auto">
          <a:xfrm>
            <a:off x="898362" y="958358"/>
            <a:ext cx="1752600" cy="537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Font typeface="Arial" charset="0"/>
              <a:buNone/>
            </a:pPr>
            <a:r>
              <a:rPr kumimoji="0" lang="en-US" altLang="ko-KR" sz="2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Contents</a:t>
            </a:r>
            <a:endParaRPr kumimoji="0" lang="ko-KR" altLang="en-US" sz="25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Line 140"/>
          <p:cNvSpPr>
            <a:spLocks noChangeShapeType="1"/>
          </p:cNvSpPr>
          <p:nvPr userDrawn="1"/>
        </p:nvSpPr>
        <p:spPr bwMode="auto">
          <a:xfrm>
            <a:off x="2004583" y="4263989"/>
            <a:ext cx="5094287" cy="15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Line 152"/>
          <p:cNvSpPr>
            <a:spLocks noChangeShapeType="1"/>
          </p:cNvSpPr>
          <p:nvPr userDrawn="1"/>
        </p:nvSpPr>
        <p:spPr bwMode="auto">
          <a:xfrm>
            <a:off x="2004582" y="2663428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Group 154"/>
          <p:cNvGrpSpPr>
            <a:grpSpLocks/>
          </p:cNvGrpSpPr>
          <p:nvPr userDrawn="1"/>
        </p:nvGrpSpPr>
        <p:grpSpPr bwMode="auto">
          <a:xfrm>
            <a:off x="1790408" y="2093094"/>
            <a:ext cx="568325" cy="576263"/>
            <a:chOff x="1248" y="1200"/>
            <a:chExt cx="358" cy="363"/>
          </a:xfrm>
        </p:grpSpPr>
        <p:grpSp>
          <p:nvGrpSpPr>
            <p:cNvPr id="35" name="Group 155"/>
            <p:cNvGrpSpPr>
              <a:grpSpLocks/>
            </p:cNvGrpSpPr>
            <p:nvPr userDrawn="1"/>
          </p:nvGrpSpPr>
          <p:grpSpPr bwMode="auto">
            <a:xfrm>
              <a:off x="1248" y="1200"/>
              <a:ext cx="358" cy="363"/>
              <a:chOff x="2016" y="912"/>
              <a:chExt cx="358" cy="363"/>
            </a:xfrm>
          </p:grpSpPr>
          <p:sp>
            <p:nvSpPr>
              <p:cNvPr id="37" name="Text Box 156"/>
              <p:cNvSpPr txBox="1">
                <a:spLocks noChangeArrowheads="1"/>
              </p:cNvSpPr>
              <p:nvPr userDrawn="1"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ko-KR" sz="2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38" name="Oval 157"/>
              <p:cNvSpPr>
                <a:spLocks noChangeArrowheads="1"/>
              </p:cNvSpPr>
              <p:nvPr userDrawn="1"/>
            </p:nvSpPr>
            <p:spPr bwMode="gray">
              <a:xfrm>
                <a:off x="2016" y="912"/>
                <a:ext cx="164" cy="3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Oval 158"/>
              <p:cNvSpPr>
                <a:spLocks noChangeArrowheads="1"/>
              </p:cNvSpPr>
              <p:nvPr userDrawn="1"/>
            </p:nvSpPr>
            <p:spPr bwMode="gray">
              <a:xfrm>
                <a:off x="2016" y="912"/>
                <a:ext cx="164" cy="32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0" name="Oval 159"/>
              <p:cNvSpPr>
                <a:spLocks noChangeArrowheads="1"/>
              </p:cNvSpPr>
              <p:nvPr userDrawn="1"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" name="Oval 160"/>
              <p:cNvSpPr>
                <a:spLocks noChangeArrowheads="1"/>
              </p:cNvSpPr>
              <p:nvPr userDrawn="1"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2" name="Oval 161"/>
              <p:cNvSpPr>
                <a:spLocks noChangeArrowheads="1"/>
              </p:cNvSpPr>
              <p:nvPr userDrawn="1"/>
            </p:nvSpPr>
            <p:spPr bwMode="gray">
              <a:xfrm>
                <a:off x="2052" y="948"/>
                <a:ext cx="300" cy="327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Oval 162"/>
              <p:cNvSpPr>
                <a:spLocks noChangeArrowheads="1"/>
              </p:cNvSpPr>
              <p:nvPr userDrawn="1"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4" name="Oval 163"/>
              <p:cNvSpPr>
                <a:spLocks noChangeArrowheads="1"/>
              </p:cNvSpPr>
              <p:nvPr userDrawn="1"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5" name="Oval 164"/>
              <p:cNvSpPr>
                <a:spLocks noChangeArrowheads="1"/>
              </p:cNvSpPr>
              <p:nvPr userDrawn="1"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6" name="Oval 165"/>
              <p:cNvSpPr>
                <a:spLocks noChangeArrowheads="1"/>
              </p:cNvSpPr>
              <p:nvPr userDrawn="1"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6" name="Text Box 166"/>
            <p:cNvSpPr txBox="1">
              <a:spLocks noChangeArrowheads="1"/>
            </p:cNvSpPr>
            <p:nvPr userDrawn="1"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7" name="Line 167"/>
          <p:cNvSpPr>
            <a:spLocks noChangeShapeType="1"/>
          </p:cNvSpPr>
          <p:nvPr userDrawn="1"/>
        </p:nvSpPr>
        <p:spPr bwMode="auto">
          <a:xfrm>
            <a:off x="2004582" y="5064269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Line 183"/>
          <p:cNvSpPr>
            <a:spLocks noChangeShapeType="1"/>
          </p:cNvSpPr>
          <p:nvPr userDrawn="1"/>
        </p:nvSpPr>
        <p:spPr bwMode="auto">
          <a:xfrm>
            <a:off x="2004583" y="5864550"/>
            <a:ext cx="5094287" cy="15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Line 140"/>
          <p:cNvSpPr>
            <a:spLocks noChangeShapeType="1"/>
          </p:cNvSpPr>
          <p:nvPr userDrawn="1"/>
        </p:nvSpPr>
        <p:spPr bwMode="auto">
          <a:xfrm>
            <a:off x="2004583" y="3463709"/>
            <a:ext cx="5094287" cy="15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31"/>
          <p:cNvGrpSpPr/>
          <p:nvPr userDrawn="1"/>
        </p:nvGrpSpPr>
        <p:grpSpPr>
          <a:xfrm>
            <a:off x="1790408" y="2893198"/>
            <a:ext cx="609600" cy="609600"/>
            <a:chOff x="1763688" y="2243336"/>
            <a:chExt cx="609600" cy="609600"/>
          </a:xfrm>
        </p:grpSpPr>
        <p:grpSp>
          <p:nvGrpSpPr>
            <p:cNvPr id="51" name="Group 141"/>
            <p:cNvGrpSpPr>
              <a:grpSpLocks/>
            </p:cNvGrpSpPr>
            <p:nvPr userDrawn="1"/>
          </p:nvGrpSpPr>
          <p:grpSpPr bwMode="auto">
            <a:xfrm>
              <a:off x="1763690" y="2243341"/>
              <a:ext cx="609601" cy="609601"/>
              <a:chOff x="816" y="1872"/>
              <a:chExt cx="384" cy="384"/>
            </a:xfrm>
          </p:grpSpPr>
          <p:sp>
            <p:nvSpPr>
              <p:cNvPr id="53" name="Oval 142"/>
              <p:cNvSpPr>
                <a:spLocks noChangeArrowheads="1"/>
              </p:cNvSpPr>
              <p:nvPr userDrawn="1"/>
            </p:nvSpPr>
            <p:spPr bwMode="gray">
              <a:xfrm>
                <a:off x="816" y="1872"/>
                <a:ext cx="164" cy="327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4" name="Oval 143"/>
              <p:cNvSpPr>
                <a:spLocks noChangeArrowheads="1"/>
              </p:cNvSpPr>
              <p:nvPr userDrawn="1"/>
            </p:nvSpPr>
            <p:spPr bwMode="gray">
              <a:xfrm>
                <a:off x="816" y="1872"/>
                <a:ext cx="164" cy="327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5" name="Oval 144"/>
              <p:cNvSpPr>
                <a:spLocks noChangeArrowheads="1"/>
              </p:cNvSpPr>
              <p:nvPr userDrawn="1"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Oval 145"/>
              <p:cNvSpPr>
                <a:spLocks noChangeArrowheads="1"/>
              </p:cNvSpPr>
              <p:nvPr userDrawn="1"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7" name="Oval 146"/>
              <p:cNvSpPr>
                <a:spLocks noChangeArrowheads="1"/>
              </p:cNvSpPr>
              <p:nvPr userDrawn="1"/>
            </p:nvSpPr>
            <p:spPr bwMode="gray">
              <a:xfrm>
                <a:off x="859" y="1914"/>
                <a:ext cx="300" cy="327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Oval 147"/>
              <p:cNvSpPr>
                <a:spLocks noChangeArrowheads="1"/>
              </p:cNvSpPr>
              <p:nvPr userDrawn="1"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Oval 148"/>
              <p:cNvSpPr>
                <a:spLocks noChangeArrowheads="1"/>
              </p:cNvSpPr>
              <p:nvPr userDrawn="1"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Oval 149"/>
              <p:cNvSpPr>
                <a:spLocks noChangeArrowheads="1"/>
              </p:cNvSpPr>
              <p:nvPr userDrawn="1"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Oval 150"/>
              <p:cNvSpPr>
                <a:spLocks noChangeArrowheads="1"/>
              </p:cNvSpPr>
              <p:nvPr userDrawn="1"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2" name="Text Box 151"/>
            <p:cNvSpPr txBox="1">
              <a:spLocks noChangeArrowheads="1"/>
            </p:cNvSpPr>
            <p:nvPr userDrawn="1"/>
          </p:nvSpPr>
          <p:spPr bwMode="gray">
            <a:xfrm>
              <a:off x="1892275" y="2308423"/>
              <a:ext cx="3556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62" name="Group 168"/>
          <p:cNvGrpSpPr>
            <a:grpSpLocks/>
          </p:cNvGrpSpPr>
          <p:nvPr userDrawn="1"/>
        </p:nvGrpSpPr>
        <p:grpSpPr bwMode="auto">
          <a:xfrm>
            <a:off x="1790411" y="3693309"/>
            <a:ext cx="568326" cy="576264"/>
            <a:chOff x="1248" y="1200"/>
            <a:chExt cx="358" cy="363"/>
          </a:xfrm>
        </p:grpSpPr>
        <p:grpSp>
          <p:nvGrpSpPr>
            <p:cNvPr id="63" name="Group 169"/>
            <p:cNvGrpSpPr>
              <a:grpSpLocks/>
            </p:cNvGrpSpPr>
            <p:nvPr userDrawn="1"/>
          </p:nvGrpSpPr>
          <p:grpSpPr bwMode="auto">
            <a:xfrm>
              <a:off x="1248" y="1200"/>
              <a:ext cx="358" cy="363"/>
              <a:chOff x="2016" y="912"/>
              <a:chExt cx="358" cy="363"/>
            </a:xfrm>
          </p:grpSpPr>
          <p:sp>
            <p:nvSpPr>
              <p:cNvPr id="65" name="Text Box 170"/>
              <p:cNvSpPr txBox="1">
                <a:spLocks noChangeArrowheads="1"/>
              </p:cNvSpPr>
              <p:nvPr userDrawn="1"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ko-KR" sz="2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66" name="Oval 171"/>
              <p:cNvSpPr>
                <a:spLocks noChangeArrowheads="1"/>
              </p:cNvSpPr>
              <p:nvPr userDrawn="1"/>
            </p:nvSpPr>
            <p:spPr bwMode="gray">
              <a:xfrm>
                <a:off x="2016" y="912"/>
                <a:ext cx="164" cy="3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7" name="Oval 172"/>
              <p:cNvSpPr>
                <a:spLocks noChangeArrowheads="1"/>
              </p:cNvSpPr>
              <p:nvPr userDrawn="1"/>
            </p:nvSpPr>
            <p:spPr bwMode="gray">
              <a:xfrm>
                <a:off x="2016" y="912"/>
                <a:ext cx="164" cy="32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Oval 173"/>
              <p:cNvSpPr>
                <a:spLocks noChangeArrowheads="1"/>
              </p:cNvSpPr>
              <p:nvPr userDrawn="1"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9" name="Oval 174"/>
              <p:cNvSpPr>
                <a:spLocks noChangeArrowheads="1"/>
              </p:cNvSpPr>
              <p:nvPr userDrawn="1"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0" name="Oval 175"/>
              <p:cNvSpPr>
                <a:spLocks noChangeArrowheads="1"/>
              </p:cNvSpPr>
              <p:nvPr userDrawn="1"/>
            </p:nvSpPr>
            <p:spPr bwMode="gray">
              <a:xfrm>
                <a:off x="2052" y="948"/>
                <a:ext cx="300" cy="327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1" name="Oval 176"/>
              <p:cNvSpPr>
                <a:spLocks noChangeArrowheads="1"/>
              </p:cNvSpPr>
              <p:nvPr userDrawn="1"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Oval 177"/>
              <p:cNvSpPr>
                <a:spLocks noChangeArrowheads="1"/>
              </p:cNvSpPr>
              <p:nvPr userDrawn="1"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Oval 178"/>
              <p:cNvSpPr>
                <a:spLocks noChangeArrowheads="1"/>
              </p:cNvSpPr>
              <p:nvPr userDrawn="1"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4" name="Oval 179"/>
              <p:cNvSpPr>
                <a:spLocks noChangeArrowheads="1"/>
              </p:cNvSpPr>
              <p:nvPr userDrawn="1"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4" name="Text Box 180"/>
            <p:cNvSpPr txBox="1">
              <a:spLocks noChangeArrowheads="1"/>
            </p:cNvSpPr>
            <p:nvPr userDrawn="1"/>
          </p:nvSpPr>
          <p:spPr bwMode="gray">
            <a:xfrm>
              <a:off x="1324" y="1236"/>
              <a:ext cx="22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5" name="그룹 33"/>
          <p:cNvGrpSpPr/>
          <p:nvPr userDrawn="1"/>
        </p:nvGrpSpPr>
        <p:grpSpPr>
          <a:xfrm>
            <a:off x="1790408" y="4493410"/>
            <a:ext cx="609600" cy="609600"/>
            <a:chOff x="1754982" y="4547592"/>
            <a:chExt cx="609600" cy="609600"/>
          </a:xfrm>
        </p:grpSpPr>
        <p:grpSp>
          <p:nvGrpSpPr>
            <p:cNvPr id="76" name="Group 184"/>
            <p:cNvGrpSpPr>
              <a:grpSpLocks/>
            </p:cNvGrpSpPr>
            <p:nvPr userDrawn="1"/>
          </p:nvGrpSpPr>
          <p:grpSpPr bwMode="auto">
            <a:xfrm>
              <a:off x="1754984" y="4547597"/>
              <a:ext cx="609601" cy="609601"/>
              <a:chOff x="816" y="1872"/>
              <a:chExt cx="384" cy="384"/>
            </a:xfrm>
          </p:grpSpPr>
          <p:sp>
            <p:nvSpPr>
              <p:cNvPr id="78" name="Oval 185"/>
              <p:cNvSpPr>
                <a:spLocks noChangeArrowheads="1"/>
              </p:cNvSpPr>
              <p:nvPr userDrawn="1"/>
            </p:nvSpPr>
            <p:spPr bwMode="gray">
              <a:xfrm>
                <a:off x="816" y="1872"/>
                <a:ext cx="164" cy="327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Oval 186"/>
              <p:cNvSpPr>
                <a:spLocks noChangeArrowheads="1"/>
              </p:cNvSpPr>
              <p:nvPr userDrawn="1"/>
            </p:nvSpPr>
            <p:spPr bwMode="gray">
              <a:xfrm>
                <a:off x="816" y="1872"/>
                <a:ext cx="164" cy="327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Oval 187"/>
              <p:cNvSpPr>
                <a:spLocks noChangeArrowheads="1"/>
              </p:cNvSpPr>
              <p:nvPr userDrawn="1"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Oval 188"/>
              <p:cNvSpPr>
                <a:spLocks noChangeArrowheads="1"/>
              </p:cNvSpPr>
              <p:nvPr userDrawn="1"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" name="Oval 189"/>
              <p:cNvSpPr>
                <a:spLocks noChangeArrowheads="1"/>
              </p:cNvSpPr>
              <p:nvPr userDrawn="1"/>
            </p:nvSpPr>
            <p:spPr bwMode="gray">
              <a:xfrm>
                <a:off x="859" y="1914"/>
                <a:ext cx="300" cy="327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3" name="Oval 190"/>
              <p:cNvSpPr>
                <a:spLocks noChangeArrowheads="1"/>
              </p:cNvSpPr>
              <p:nvPr userDrawn="1"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4" name="Oval 191"/>
              <p:cNvSpPr>
                <a:spLocks noChangeArrowheads="1"/>
              </p:cNvSpPr>
              <p:nvPr userDrawn="1"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5" name="Oval 192"/>
              <p:cNvSpPr>
                <a:spLocks noChangeArrowheads="1"/>
              </p:cNvSpPr>
              <p:nvPr userDrawn="1"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Oval 193"/>
              <p:cNvSpPr>
                <a:spLocks noChangeArrowheads="1"/>
              </p:cNvSpPr>
              <p:nvPr userDrawn="1"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7" name="Text Box 194"/>
            <p:cNvSpPr txBox="1">
              <a:spLocks noChangeArrowheads="1"/>
            </p:cNvSpPr>
            <p:nvPr userDrawn="1"/>
          </p:nvSpPr>
          <p:spPr bwMode="gray">
            <a:xfrm>
              <a:off x="1880871" y="4612679"/>
              <a:ext cx="36099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en-US" altLang="ko-KR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7" name="Group 168"/>
          <p:cNvGrpSpPr>
            <a:grpSpLocks/>
          </p:cNvGrpSpPr>
          <p:nvPr userDrawn="1"/>
        </p:nvGrpSpPr>
        <p:grpSpPr bwMode="auto">
          <a:xfrm>
            <a:off x="1790411" y="5293521"/>
            <a:ext cx="568326" cy="576264"/>
            <a:chOff x="1248" y="1200"/>
            <a:chExt cx="358" cy="363"/>
          </a:xfrm>
        </p:grpSpPr>
        <p:grpSp>
          <p:nvGrpSpPr>
            <p:cNvPr id="88" name="Group 169"/>
            <p:cNvGrpSpPr>
              <a:grpSpLocks/>
            </p:cNvGrpSpPr>
            <p:nvPr userDrawn="1"/>
          </p:nvGrpSpPr>
          <p:grpSpPr bwMode="auto">
            <a:xfrm>
              <a:off x="1248" y="1200"/>
              <a:ext cx="358" cy="363"/>
              <a:chOff x="2016" y="912"/>
              <a:chExt cx="358" cy="363"/>
            </a:xfrm>
          </p:grpSpPr>
          <p:sp>
            <p:nvSpPr>
              <p:cNvPr id="90" name="Text Box 170"/>
              <p:cNvSpPr txBox="1">
                <a:spLocks noChangeArrowheads="1"/>
              </p:cNvSpPr>
              <p:nvPr userDrawn="1"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ko-KR" sz="2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1" name="Oval 171"/>
              <p:cNvSpPr>
                <a:spLocks noChangeArrowheads="1"/>
              </p:cNvSpPr>
              <p:nvPr userDrawn="1"/>
            </p:nvSpPr>
            <p:spPr bwMode="gray">
              <a:xfrm>
                <a:off x="2016" y="912"/>
                <a:ext cx="164" cy="3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" name="Oval 172"/>
              <p:cNvSpPr>
                <a:spLocks noChangeArrowheads="1"/>
              </p:cNvSpPr>
              <p:nvPr userDrawn="1"/>
            </p:nvSpPr>
            <p:spPr bwMode="gray">
              <a:xfrm>
                <a:off x="2016" y="912"/>
                <a:ext cx="164" cy="32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3" name="Oval 173"/>
              <p:cNvSpPr>
                <a:spLocks noChangeArrowheads="1"/>
              </p:cNvSpPr>
              <p:nvPr userDrawn="1"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4" name="Oval 174"/>
              <p:cNvSpPr>
                <a:spLocks noChangeArrowheads="1"/>
              </p:cNvSpPr>
              <p:nvPr userDrawn="1"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5" name="Oval 175"/>
              <p:cNvSpPr>
                <a:spLocks noChangeArrowheads="1"/>
              </p:cNvSpPr>
              <p:nvPr userDrawn="1"/>
            </p:nvSpPr>
            <p:spPr bwMode="gray">
              <a:xfrm>
                <a:off x="2052" y="948"/>
                <a:ext cx="300" cy="327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6" name="Oval 176"/>
              <p:cNvSpPr>
                <a:spLocks noChangeArrowheads="1"/>
              </p:cNvSpPr>
              <p:nvPr userDrawn="1"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7" name="Oval 177"/>
              <p:cNvSpPr>
                <a:spLocks noChangeArrowheads="1"/>
              </p:cNvSpPr>
              <p:nvPr userDrawn="1"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8" name="Oval 178"/>
              <p:cNvSpPr>
                <a:spLocks noChangeArrowheads="1"/>
              </p:cNvSpPr>
              <p:nvPr userDrawn="1"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9" name="Oval 179"/>
              <p:cNvSpPr>
                <a:spLocks noChangeArrowheads="1"/>
              </p:cNvSpPr>
              <p:nvPr userDrawn="1"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9" name="Text Box 180"/>
            <p:cNvSpPr txBox="1">
              <a:spLocks noChangeArrowheads="1"/>
            </p:cNvSpPr>
            <p:nvPr userDrawn="1"/>
          </p:nvSpPr>
          <p:spPr bwMode="gray">
            <a:xfrm>
              <a:off x="1324" y="1236"/>
              <a:ext cx="22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en-US" altLang="ko-KR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425F3C8-1C72-41E8-BB35-5D1065F46194}" type="datetimeFigureOut">
              <a:rPr lang="ko-KR" altLang="en-US"/>
              <a:pPr>
                <a:defRPr/>
              </a:pPr>
              <a:t>2022-11-18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AD690B-7B84-432B-BF4B-43D2C7B2EE1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78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맑은 고딕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맑은 고딕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맑은 고딕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맑은 고딕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맑은 고딕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맑은 고딕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맑은 고딕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맑은 고딕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891" r="2189"/>
          <a:stretch/>
        </p:blipFill>
        <p:spPr>
          <a:xfrm>
            <a:off x="6599714" y="5389423"/>
            <a:ext cx="2183130" cy="521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4498"/>
          <a:stretch/>
        </p:blipFill>
        <p:spPr>
          <a:xfrm>
            <a:off x="7691279" y="2336948"/>
            <a:ext cx="875207" cy="511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4171950" y="1325825"/>
            <a:ext cx="1504951" cy="28196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75" y="1088419"/>
            <a:ext cx="3012363" cy="347245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5738" y="3666868"/>
            <a:ext cx="1000125" cy="5020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50503" y="1379256"/>
            <a:ext cx="1646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Foil </a:t>
            </a:r>
            <a:r>
              <a:rPr lang="ko-KR" altLang="en-US" sz="1200" b="1" dirty="0" smtClean="0">
                <a:latin typeface="+mn-ea"/>
                <a:ea typeface="+mn-ea"/>
              </a:rPr>
              <a:t>노출 검사기 </a:t>
            </a:r>
            <a:r>
              <a:rPr lang="en-US" altLang="ko-KR" sz="1200" b="1" dirty="0" smtClean="0">
                <a:latin typeface="+mn-ea"/>
                <a:ea typeface="+mn-ea"/>
              </a:rPr>
              <a:t>PC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508313" y="2978600"/>
            <a:ext cx="1168587" cy="455577"/>
            <a:chOff x="1041213" y="2370726"/>
            <a:chExt cx="1168587" cy="455577"/>
          </a:xfrm>
        </p:grpSpPr>
        <p:sp>
          <p:nvSpPr>
            <p:cNvPr id="13" name="직사각형 12"/>
            <p:cNvSpPr/>
            <p:nvPr/>
          </p:nvSpPr>
          <p:spPr>
            <a:xfrm>
              <a:off x="1041213" y="2370726"/>
              <a:ext cx="1168587" cy="455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43529" y="2475404"/>
              <a:ext cx="1163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Century Gothic" panose="020B0502020202020204" pitchFamily="34" charset="0"/>
                </a:rPr>
                <a:t>Grabber B/D #1</a:t>
              </a:r>
              <a:endParaRPr lang="ko-KR" altLang="en-US" sz="10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508313" y="3584686"/>
            <a:ext cx="1168587" cy="455577"/>
            <a:chOff x="1041213" y="2370726"/>
            <a:chExt cx="1168587" cy="455577"/>
          </a:xfrm>
        </p:grpSpPr>
        <p:sp>
          <p:nvSpPr>
            <p:cNvPr id="18" name="직사각형 17"/>
            <p:cNvSpPr/>
            <p:nvPr/>
          </p:nvSpPr>
          <p:spPr>
            <a:xfrm>
              <a:off x="1041213" y="2370726"/>
              <a:ext cx="1168587" cy="455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43529" y="2475404"/>
              <a:ext cx="1163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Century Gothic" panose="020B0502020202020204" pitchFamily="34" charset="0"/>
                </a:rPr>
                <a:t>Grabber B/D #2</a:t>
              </a:r>
              <a:endParaRPr lang="ko-KR" altLang="en-US" sz="10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508313" y="2372513"/>
            <a:ext cx="1168587" cy="455577"/>
            <a:chOff x="1041213" y="2370726"/>
            <a:chExt cx="1168587" cy="455577"/>
          </a:xfrm>
        </p:grpSpPr>
        <p:sp>
          <p:nvSpPr>
            <p:cNvPr id="22" name="직사각형 21"/>
            <p:cNvSpPr/>
            <p:nvPr/>
          </p:nvSpPr>
          <p:spPr>
            <a:xfrm>
              <a:off x="1041213" y="2370726"/>
              <a:ext cx="1168587" cy="455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3529" y="2475404"/>
              <a:ext cx="1163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Century Gothic" panose="020B0502020202020204" pitchFamily="34" charset="0"/>
                </a:rPr>
                <a:t>아진 </a:t>
              </a:r>
              <a:r>
                <a:rPr lang="en-US" altLang="ko-KR" sz="1000" b="1" dirty="0" smtClean="0">
                  <a:latin typeface="Century Gothic" panose="020B0502020202020204" pitchFamily="34" charset="0"/>
                </a:rPr>
                <a:t>IO B/D</a:t>
              </a:r>
              <a:endParaRPr lang="ko-KR" altLang="en-US" sz="10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508313" y="1766426"/>
            <a:ext cx="1168587" cy="455577"/>
            <a:chOff x="1041213" y="2370726"/>
            <a:chExt cx="1168587" cy="455577"/>
          </a:xfrm>
        </p:grpSpPr>
        <p:sp>
          <p:nvSpPr>
            <p:cNvPr id="25" name="직사각형 24"/>
            <p:cNvSpPr/>
            <p:nvPr/>
          </p:nvSpPr>
          <p:spPr>
            <a:xfrm>
              <a:off x="1041213" y="2370726"/>
              <a:ext cx="1168587" cy="455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3529" y="2475404"/>
              <a:ext cx="1163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Century Gothic" panose="020B0502020202020204" pitchFamily="34" charset="0"/>
                </a:rPr>
                <a:t>Melsec</a:t>
              </a:r>
              <a:r>
                <a:rPr lang="en-US" altLang="ko-KR" sz="1000" b="1" dirty="0">
                  <a:latin typeface="Century Gothic" panose="020B0502020202020204" pitchFamily="34" charset="0"/>
                </a:rPr>
                <a:t> </a:t>
              </a:r>
              <a:r>
                <a:rPr lang="en-US" altLang="ko-KR" sz="1000" b="1" dirty="0" smtClean="0">
                  <a:latin typeface="Century Gothic" panose="020B0502020202020204" pitchFamily="34" charset="0"/>
                </a:rPr>
                <a:t>(Optic)</a:t>
              </a:r>
              <a:endParaRPr lang="ko-KR" altLang="en-US" sz="1000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9053" y="1079848"/>
            <a:ext cx="17512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  <a:ea typeface="+mn-ea"/>
              </a:rPr>
              <a:t>Foil </a:t>
            </a:r>
            <a:r>
              <a:rPr lang="ko-KR" altLang="en-US" sz="1200" b="1" dirty="0" smtClean="0">
                <a:latin typeface="+mn-ea"/>
                <a:ea typeface="+mn-ea"/>
              </a:rPr>
              <a:t>노출 검사기 </a:t>
            </a:r>
            <a:r>
              <a:rPr lang="en-US" altLang="ko-KR" sz="1200" b="1" dirty="0" smtClean="0">
                <a:latin typeface="+mn-ea"/>
                <a:ea typeface="+mn-ea"/>
              </a:rPr>
              <a:t>Zone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5684044" y="3107902"/>
            <a:ext cx="554830" cy="617060"/>
          </a:xfrm>
          <a:custGeom>
            <a:avLst/>
            <a:gdLst>
              <a:gd name="connsiteX0" fmla="*/ 0 w 657225"/>
              <a:gd name="connsiteY0" fmla="*/ 390525 h 390525"/>
              <a:gd name="connsiteX1" fmla="*/ 657225 w 657225"/>
              <a:gd name="connsiteY1" fmla="*/ 390525 h 390525"/>
              <a:gd name="connsiteX2" fmla="*/ 657225 w 657225"/>
              <a:gd name="connsiteY2" fmla="*/ 0 h 390525"/>
              <a:gd name="connsiteX3" fmla="*/ 9525 w 657225"/>
              <a:gd name="connsiteY3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225" h="390525">
                <a:moveTo>
                  <a:pt x="0" y="390525"/>
                </a:moveTo>
                <a:lnTo>
                  <a:pt x="657225" y="390525"/>
                </a:lnTo>
                <a:lnTo>
                  <a:pt x="657225" y="0"/>
                </a:lnTo>
                <a:lnTo>
                  <a:pt x="9525" y="0"/>
                </a:lnTo>
              </a:path>
            </a:pathLst>
          </a:custGeom>
          <a:noFill/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57675" y="4688682"/>
            <a:ext cx="944489" cy="400110"/>
          </a:xfrm>
          <a:prstGeom prst="rect">
            <a:avLst/>
          </a:prstGeom>
          <a:solidFill>
            <a:srgbClr val="0000FF">
              <a:alpha val="50000"/>
            </a:srgb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조명컨트롤러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r>
              <a:rPr lang="en-US" altLang="ko-KR" sz="1000" b="1" dirty="0" smtClean="0">
                <a:solidFill>
                  <a:schemeClr val="bg1"/>
                </a:solidFill>
              </a:rPr>
              <a:t>#1(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정반사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7675" y="5382283"/>
            <a:ext cx="94448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조명컨트롤러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#2(</a:t>
            </a:r>
            <a:r>
              <a:rPr lang="ko-KR" altLang="en-US" sz="1000" b="1" dirty="0"/>
              <a:t>난</a:t>
            </a:r>
            <a:r>
              <a:rPr lang="ko-KR" altLang="en-US" sz="1000" b="1" dirty="0" smtClean="0"/>
              <a:t>반사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41" name="자유형 40"/>
          <p:cNvSpPr/>
          <p:nvPr/>
        </p:nvSpPr>
        <p:spPr>
          <a:xfrm>
            <a:off x="1847852" y="2674873"/>
            <a:ext cx="2412000" cy="2964805"/>
          </a:xfrm>
          <a:custGeom>
            <a:avLst/>
            <a:gdLst>
              <a:gd name="connsiteX0" fmla="*/ 0 w 3114675"/>
              <a:gd name="connsiteY0" fmla="*/ 0 h 2038350"/>
              <a:gd name="connsiteX1" fmla="*/ 0 w 3114675"/>
              <a:gd name="connsiteY1" fmla="*/ 2038350 h 2038350"/>
              <a:gd name="connsiteX2" fmla="*/ 3114675 w 3114675"/>
              <a:gd name="connsiteY2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2038350">
                <a:moveTo>
                  <a:pt x="0" y="0"/>
                </a:moveTo>
                <a:lnTo>
                  <a:pt x="0" y="2038350"/>
                </a:lnTo>
                <a:lnTo>
                  <a:pt x="3114675" y="20383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3139988" y="2674873"/>
            <a:ext cx="1116000" cy="2832302"/>
          </a:xfrm>
          <a:custGeom>
            <a:avLst/>
            <a:gdLst>
              <a:gd name="connsiteX0" fmla="*/ 0 w 3114675"/>
              <a:gd name="connsiteY0" fmla="*/ 0 h 2038350"/>
              <a:gd name="connsiteX1" fmla="*/ 0 w 3114675"/>
              <a:gd name="connsiteY1" fmla="*/ 2038350 h 2038350"/>
              <a:gd name="connsiteX2" fmla="*/ 3114675 w 3114675"/>
              <a:gd name="connsiteY2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2038350">
                <a:moveTo>
                  <a:pt x="0" y="0"/>
                </a:moveTo>
                <a:lnTo>
                  <a:pt x="0" y="2038350"/>
                </a:lnTo>
                <a:lnTo>
                  <a:pt x="3114675" y="20383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977240" y="2439091"/>
            <a:ext cx="304800" cy="430224"/>
          </a:xfrm>
          <a:prstGeom prst="round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1143000" y="2674873"/>
            <a:ext cx="3114675" cy="2257425"/>
          </a:xfrm>
          <a:custGeom>
            <a:avLst/>
            <a:gdLst>
              <a:gd name="connsiteX0" fmla="*/ 0 w 3114675"/>
              <a:gd name="connsiteY0" fmla="*/ 0 h 2038350"/>
              <a:gd name="connsiteX1" fmla="*/ 0 w 3114675"/>
              <a:gd name="connsiteY1" fmla="*/ 2038350 h 2038350"/>
              <a:gd name="connsiteX2" fmla="*/ 3114675 w 3114675"/>
              <a:gd name="connsiteY2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2038350">
                <a:moveTo>
                  <a:pt x="0" y="0"/>
                </a:moveTo>
                <a:lnTo>
                  <a:pt x="0" y="2038350"/>
                </a:lnTo>
                <a:lnTo>
                  <a:pt x="3114675" y="2038350"/>
                </a:lnTo>
              </a:path>
            </a:pathLst>
          </a:custGeom>
          <a:noFill/>
          <a:ln w="25400">
            <a:solidFill>
              <a:srgbClr val="0000FF"/>
            </a:solidFill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290895" y="2439091"/>
            <a:ext cx="304800" cy="430224"/>
          </a:xfrm>
          <a:prstGeom prst="round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2447926" y="2674873"/>
            <a:ext cx="1800000" cy="2124000"/>
          </a:xfrm>
          <a:custGeom>
            <a:avLst/>
            <a:gdLst>
              <a:gd name="connsiteX0" fmla="*/ 0 w 3114675"/>
              <a:gd name="connsiteY0" fmla="*/ 0 h 2038350"/>
              <a:gd name="connsiteX1" fmla="*/ 0 w 3114675"/>
              <a:gd name="connsiteY1" fmla="*/ 2038350 h 2038350"/>
              <a:gd name="connsiteX2" fmla="*/ 3114675 w 3114675"/>
              <a:gd name="connsiteY2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2038350">
                <a:moveTo>
                  <a:pt x="0" y="0"/>
                </a:moveTo>
                <a:lnTo>
                  <a:pt x="0" y="2038350"/>
                </a:lnTo>
                <a:lnTo>
                  <a:pt x="3114675" y="2038350"/>
                </a:lnTo>
              </a:path>
            </a:pathLst>
          </a:custGeom>
          <a:noFill/>
          <a:ln w="25400">
            <a:solidFill>
              <a:srgbClr val="0000FF"/>
            </a:solidFill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702508" y="2439091"/>
            <a:ext cx="304800" cy="430224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16957" y="2439091"/>
            <a:ext cx="304800" cy="430224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20156" y="2345939"/>
            <a:ext cx="355239" cy="101203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625081" y="2345939"/>
            <a:ext cx="355239" cy="101203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1438275" y="3287850"/>
            <a:ext cx="4486275" cy="1104900"/>
          </a:xfrm>
          <a:custGeom>
            <a:avLst/>
            <a:gdLst>
              <a:gd name="connsiteX0" fmla="*/ 0 w 4486275"/>
              <a:gd name="connsiteY0" fmla="*/ 0 h 1104900"/>
              <a:gd name="connsiteX1" fmla="*/ 0 w 4486275"/>
              <a:gd name="connsiteY1" fmla="*/ 1104900 h 1104900"/>
              <a:gd name="connsiteX2" fmla="*/ 4486275 w 4486275"/>
              <a:gd name="connsiteY2" fmla="*/ 1104900 h 1104900"/>
              <a:gd name="connsiteX3" fmla="*/ 4486275 w 4486275"/>
              <a:gd name="connsiteY3" fmla="*/ 628650 h 1104900"/>
              <a:gd name="connsiteX4" fmla="*/ 4248150 w 4486275"/>
              <a:gd name="connsiteY4" fmla="*/ 62865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6275" h="1104900">
                <a:moveTo>
                  <a:pt x="0" y="0"/>
                </a:moveTo>
                <a:lnTo>
                  <a:pt x="0" y="1104900"/>
                </a:lnTo>
                <a:lnTo>
                  <a:pt x="4486275" y="1104900"/>
                </a:lnTo>
                <a:lnTo>
                  <a:pt x="4486275" y="628650"/>
                </a:lnTo>
                <a:lnTo>
                  <a:pt x="4248150" y="628650"/>
                </a:lnTo>
              </a:path>
            </a:pathLst>
          </a:custGeom>
          <a:noFill/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>
            <a:off x="2743200" y="3287850"/>
            <a:ext cx="3200400" cy="219075"/>
          </a:xfrm>
          <a:custGeom>
            <a:avLst/>
            <a:gdLst>
              <a:gd name="connsiteX0" fmla="*/ 0 w 3200400"/>
              <a:gd name="connsiteY0" fmla="*/ 0 h 219075"/>
              <a:gd name="connsiteX1" fmla="*/ 0 w 3200400"/>
              <a:gd name="connsiteY1" fmla="*/ 219075 h 219075"/>
              <a:gd name="connsiteX2" fmla="*/ 3200400 w 3200400"/>
              <a:gd name="connsiteY2" fmla="*/ 219075 h 219075"/>
              <a:gd name="connsiteX3" fmla="*/ 3200400 w 3200400"/>
              <a:gd name="connsiteY3" fmla="*/ 19050 h 219075"/>
              <a:gd name="connsiteX4" fmla="*/ 2943225 w 3200400"/>
              <a:gd name="connsiteY4" fmla="*/ 1905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219075">
                <a:moveTo>
                  <a:pt x="0" y="0"/>
                </a:moveTo>
                <a:lnTo>
                  <a:pt x="0" y="219075"/>
                </a:lnTo>
                <a:lnTo>
                  <a:pt x="3200400" y="219075"/>
                </a:lnTo>
                <a:lnTo>
                  <a:pt x="3200400" y="19050"/>
                </a:lnTo>
                <a:lnTo>
                  <a:pt x="2943225" y="19050"/>
                </a:lnTo>
              </a:path>
            </a:pathLst>
          </a:custGeom>
          <a:noFill/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48968" y="5974341"/>
            <a:ext cx="753732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r>
              <a:rPr lang="en-US" altLang="ko-KR" sz="1000" b="1" dirty="0" smtClean="0"/>
              <a:t>SMPS #1</a:t>
            </a:r>
          </a:p>
          <a:p>
            <a:r>
              <a:rPr lang="en-US" altLang="ko-KR" sz="1000" b="1" dirty="0" smtClean="0"/>
              <a:t>(DC24V)</a:t>
            </a:r>
            <a:endParaRPr lang="ko-KR" altLang="en-US" sz="1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211425" y="5974341"/>
            <a:ext cx="736099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r>
              <a:rPr lang="en-US" altLang="ko-KR" sz="1000" b="1" dirty="0" smtClean="0"/>
              <a:t>SMPS #2</a:t>
            </a:r>
          </a:p>
          <a:p>
            <a:r>
              <a:rPr lang="en-US" altLang="ko-KR" sz="1000" b="1" dirty="0" smtClean="0"/>
              <a:t>(DC24V)</a:t>
            </a:r>
            <a:endParaRPr lang="ko-KR" altLang="en-US" sz="1000" b="1" dirty="0"/>
          </a:p>
        </p:txBody>
      </p:sp>
      <p:sp>
        <p:nvSpPr>
          <p:cNvPr id="59" name="자유형 58"/>
          <p:cNvSpPr/>
          <p:nvPr/>
        </p:nvSpPr>
        <p:spPr>
          <a:xfrm>
            <a:off x="1590675" y="3297375"/>
            <a:ext cx="457200" cy="2819400"/>
          </a:xfrm>
          <a:custGeom>
            <a:avLst/>
            <a:gdLst>
              <a:gd name="connsiteX0" fmla="*/ 0 w 457200"/>
              <a:gd name="connsiteY0" fmla="*/ 0 h 2819400"/>
              <a:gd name="connsiteX1" fmla="*/ 0 w 457200"/>
              <a:gd name="connsiteY1" fmla="*/ 2819400 h 2819400"/>
              <a:gd name="connsiteX2" fmla="*/ 457200 w 457200"/>
              <a:gd name="connsiteY2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2819400">
                <a:moveTo>
                  <a:pt x="0" y="0"/>
                </a:moveTo>
                <a:lnTo>
                  <a:pt x="0" y="2819400"/>
                </a:lnTo>
                <a:lnTo>
                  <a:pt x="457200" y="2819400"/>
                </a:lnTo>
              </a:path>
            </a:pathLst>
          </a:custGeom>
          <a:noFill/>
          <a:ln w="254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>
            <a:off x="2867025" y="3297375"/>
            <a:ext cx="352425" cy="2857500"/>
          </a:xfrm>
          <a:custGeom>
            <a:avLst/>
            <a:gdLst>
              <a:gd name="connsiteX0" fmla="*/ 9525 w 352425"/>
              <a:gd name="connsiteY0" fmla="*/ 0 h 2857500"/>
              <a:gd name="connsiteX1" fmla="*/ 0 w 352425"/>
              <a:gd name="connsiteY1" fmla="*/ 1981200 h 2857500"/>
              <a:gd name="connsiteX2" fmla="*/ 171450 w 352425"/>
              <a:gd name="connsiteY2" fmla="*/ 1981200 h 2857500"/>
              <a:gd name="connsiteX3" fmla="*/ 171450 w 352425"/>
              <a:gd name="connsiteY3" fmla="*/ 2857500 h 2857500"/>
              <a:gd name="connsiteX4" fmla="*/ 352425 w 352425"/>
              <a:gd name="connsiteY4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2857500">
                <a:moveTo>
                  <a:pt x="9525" y="0"/>
                </a:moveTo>
                <a:lnTo>
                  <a:pt x="0" y="1981200"/>
                </a:lnTo>
                <a:lnTo>
                  <a:pt x="171450" y="1981200"/>
                </a:lnTo>
                <a:lnTo>
                  <a:pt x="171450" y="2857500"/>
                </a:lnTo>
                <a:lnTo>
                  <a:pt x="352425" y="2857500"/>
                </a:lnTo>
              </a:path>
            </a:pathLst>
          </a:custGeom>
          <a:noFill/>
          <a:ln w="254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7208936" y="1384767"/>
            <a:ext cx="1004729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smtClean="0">
                <a:latin typeface="+mn-ea"/>
                <a:ea typeface="+mn-ea"/>
              </a:rPr>
              <a:t>전원 공급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36086" y="1279000"/>
            <a:ext cx="1471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  <a:ea typeface="+mn-ea"/>
              </a:rPr>
              <a:t>PC, </a:t>
            </a:r>
            <a:r>
              <a:rPr lang="ko-KR" altLang="en-US" sz="1000" b="1" dirty="0" smtClean="0">
                <a:latin typeface="+mn-ea"/>
                <a:ea typeface="+mn-ea"/>
              </a:rPr>
              <a:t>모니터</a:t>
            </a:r>
            <a:r>
              <a:rPr lang="en-US" altLang="ko-KR" sz="1000" b="1" dirty="0" smtClean="0">
                <a:latin typeface="+mn-ea"/>
                <a:ea typeface="+mn-ea"/>
              </a:rPr>
              <a:t>, </a:t>
            </a:r>
            <a:r>
              <a:rPr lang="ko-KR" altLang="en-US" sz="1000" b="1" dirty="0" smtClean="0">
                <a:latin typeface="+mn-ea"/>
                <a:ea typeface="+mn-ea"/>
              </a:rPr>
              <a:t>조명 전원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66" name="텍스트 개체 틀 1"/>
          <p:cNvSpPr>
            <a:spLocks noGrp="1"/>
          </p:cNvSpPr>
          <p:nvPr>
            <p:ph type="body" sz="quarter" idx="16"/>
          </p:nvPr>
        </p:nvSpPr>
        <p:spPr>
          <a:xfrm>
            <a:off x="381000" y="361950"/>
            <a:ext cx="6210300" cy="428625"/>
          </a:xfrm>
        </p:spPr>
        <p:txBody>
          <a:bodyPr/>
          <a:lstStyle/>
          <a:p>
            <a:r>
              <a:rPr lang="en-US" altLang="ko-KR" b="0" dirty="0" smtClean="0">
                <a:latin typeface="Microsoft YaHei" panose="020B0503020204020204" pitchFamily="34" charset="-122"/>
              </a:rPr>
              <a:t>Foil </a:t>
            </a:r>
            <a:r>
              <a:rPr lang="ko-KR" altLang="en-US" b="0" dirty="0" smtClean="0">
                <a:latin typeface="Microsoft YaHei" panose="020B0503020204020204" pitchFamily="34" charset="-122"/>
              </a:rPr>
              <a:t>노출 검사기 배선도</a:t>
            </a:r>
            <a:endParaRPr lang="ko-KR" altLang="en-US" b="0" dirty="0">
              <a:latin typeface="Microsoft YaHei" panose="020B0503020204020204" pitchFamily="34" charset="-122"/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6248400" y="3383100"/>
            <a:ext cx="1552575" cy="2438400"/>
          </a:xfrm>
          <a:custGeom>
            <a:avLst/>
            <a:gdLst>
              <a:gd name="connsiteX0" fmla="*/ 0 w 1552575"/>
              <a:gd name="connsiteY0" fmla="*/ 0 h 2438400"/>
              <a:gd name="connsiteX1" fmla="*/ 533400 w 1552575"/>
              <a:gd name="connsiteY1" fmla="*/ 0 h 2438400"/>
              <a:gd name="connsiteX2" fmla="*/ 533400 w 1552575"/>
              <a:gd name="connsiteY2" fmla="*/ 1638300 h 2438400"/>
              <a:gd name="connsiteX3" fmla="*/ 1552575 w 1552575"/>
              <a:gd name="connsiteY3" fmla="*/ 1638300 h 2438400"/>
              <a:gd name="connsiteX4" fmla="*/ 1552575 w 155257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5" h="2438400">
                <a:moveTo>
                  <a:pt x="0" y="0"/>
                </a:moveTo>
                <a:lnTo>
                  <a:pt x="533400" y="0"/>
                </a:lnTo>
                <a:lnTo>
                  <a:pt x="533400" y="1638300"/>
                </a:lnTo>
                <a:lnTo>
                  <a:pt x="1552575" y="1638300"/>
                </a:lnTo>
                <a:lnTo>
                  <a:pt x="1552575" y="2438400"/>
                </a:lnTo>
              </a:path>
            </a:pathLst>
          </a:custGeom>
          <a:noFill/>
          <a:ln w="254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5667376" y="2602049"/>
            <a:ext cx="2133600" cy="1141499"/>
          </a:xfrm>
          <a:custGeom>
            <a:avLst/>
            <a:gdLst>
              <a:gd name="connsiteX0" fmla="*/ 0 w 2543175"/>
              <a:gd name="connsiteY0" fmla="*/ 0 h 1009650"/>
              <a:gd name="connsiteX1" fmla="*/ 1362075 w 2543175"/>
              <a:gd name="connsiteY1" fmla="*/ 0 h 1009650"/>
              <a:gd name="connsiteX2" fmla="*/ 1362075 w 2543175"/>
              <a:gd name="connsiteY2" fmla="*/ 447675 h 1009650"/>
              <a:gd name="connsiteX3" fmla="*/ 2543175 w 2543175"/>
              <a:gd name="connsiteY3" fmla="*/ 447675 h 1009650"/>
              <a:gd name="connsiteX4" fmla="*/ 2543175 w 2543175"/>
              <a:gd name="connsiteY4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3175" h="1009650">
                <a:moveTo>
                  <a:pt x="0" y="0"/>
                </a:moveTo>
                <a:lnTo>
                  <a:pt x="1362075" y="0"/>
                </a:lnTo>
                <a:lnTo>
                  <a:pt x="1362075" y="447675"/>
                </a:lnTo>
                <a:lnTo>
                  <a:pt x="2543175" y="447675"/>
                </a:lnTo>
                <a:lnTo>
                  <a:pt x="2543175" y="1009650"/>
                </a:lnTo>
              </a:path>
            </a:pathLst>
          </a:custGeom>
          <a:noFill/>
          <a:ln w="25400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>
            <a:off x="7200900" y="3848227"/>
            <a:ext cx="490379" cy="1830398"/>
          </a:xfrm>
          <a:custGeom>
            <a:avLst/>
            <a:gdLst>
              <a:gd name="connsiteX0" fmla="*/ 876300 w 876300"/>
              <a:gd name="connsiteY0" fmla="*/ 0 h 1924050"/>
              <a:gd name="connsiteX1" fmla="*/ 876300 w 876300"/>
              <a:gd name="connsiteY1" fmla="*/ 971550 h 1924050"/>
              <a:gd name="connsiteX2" fmla="*/ 0 w 876300"/>
              <a:gd name="connsiteY2" fmla="*/ 971550 h 1924050"/>
              <a:gd name="connsiteX3" fmla="*/ 0 w 876300"/>
              <a:gd name="connsiteY3" fmla="*/ 192405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6300" h="1924050">
                <a:moveTo>
                  <a:pt x="876300" y="0"/>
                </a:moveTo>
                <a:lnTo>
                  <a:pt x="876300" y="971550"/>
                </a:lnTo>
                <a:lnTo>
                  <a:pt x="0" y="971550"/>
                </a:lnTo>
                <a:lnTo>
                  <a:pt x="0" y="1924050"/>
                </a:lnTo>
              </a:path>
            </a:pathLst>
          </a:custGeom>
          <a:noFill/>
          <a:ln w="2540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>
            <a:off x="7913098" y="3961162"/>
            <a:ext cx="754652" cy="1688888"/>
          </a:xfrm>
          <a:custGeom>
            <a:avLst/>
            <a:gdLst>
              <a:gd name="connsiteX0" fmla="*/ 0 w 419100"/>
              <a:gd name="connsiteY0" fmla="*/ 0 h 1762125"/>
              <a:gd name="connsiteX1" fmla="*/ 0 w 419100"/>
              <a:gd name="connsiteY1" fmla="*/ 847725 h 1762125"/>
              <a:gd name="connsiteX2" fmla="*/ 419100 w 419100"/>
              <a:gd name="connsiteY2" fmla="*/ 847725 h 1762125"/>
              <a:gd name="connsiteX3" fmla="*/ 419100 w 419100"/>
              <a:gd name="connsiteY3" fmla="*/ 1762125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1762125">
                <a:moveTo>
                  <a:pt x="0" y="0"/>
                </a:moveTo>
                <a:lnTo>
                  <a:pt x="0" y="847725"/>
                </a:lnTo>
                <a:lnTo>
                  <a:pt x="419100" y="847725"/>
                </a:lnTo>
                <a:lnTo>
                  <a:pt x="419100" y="1762125"/>
                </a:lnTo>
              </a:path>
            </a:pathLst>
          </a:custGeom>
          <a:noFill/>
          <a:ln w="2540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5686425" y="1963875"/>
            <a:ext cx="2457450" cy="371475"/>
          </a:xfrm>
          <a:custGeom>
            <a:avLst/>
            <a:gdLst>
              <a:gd name="connsiteX0" fmla="*/ 0 w 2457450"/>
              <a:gd name="connsiteY0" fmla="*/ 0 h 371475"/>
              <a:gd name="connsiteX1" fmla="*/ 2457450 w 2457450"/>
              <a:gd name="connsiteY1" fmla="*/ 0 h 371475"/>
              <a:gd name="connsiteX2" fmla="*/ 2457450 w 2457450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371475">
                <a:moveTo>
                  <a:pt x="0" y="0"/>
                </a:moveTo>
                <a:lnTo>
                  <a:pt x="2457450" y="0"/>
                </a:lnTo>
                <a:lnTo>
                  <a:pt x="2457450" y="371475"/>
                </a:lnTo>
              </a:path>
            </a:pathLst>
          </a:custGeom>
          <a:noFill/>
          <a:ln w="2540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188914" y="5875525"/>
            <a:ext cx="1646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Trigger Board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098605" y="3637902"/>
            <a:ext cx="76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아진 </a:t>
            </a:r>
            <a:r>
              <a:rPr lang="en-US" altLang="ko-KR" sz="1200" b="1" dirty="0" smtClean="0">
                <a:latin typeface="+mn-ea"/>
                <a:ea typeface="+mn-ea"/>
              </a:rPr>
              <a:t>IO</a:t>
            </a:r>
          </a:p>
          <a:p>
            <a:r>
              <a:rPr lang="ko-KR" altLang="en-US" sz="1200" b="1" dirty="0" smtClean="0">
                <a:latin typeface="+mn-ea"/>
                <a:ea typeface="+mn-ea"/>
              </a:rPr>
              <a:t>터미널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953367" y="2821452"/>
            <a:ext cx="765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PLC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86843" y="1765571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7030A0"/>
                </a:solidFill>
                <a:latin typeface="+mn-ea"/>
                <a:ea typeface="+mn-ea"/>
              </a:rPr>
              <a:t>광 </a:t>
            </a:r>
            <a:r>
              <a:rPr lang="en-US" altLang="ko-KR" sz="1000" b="1" dirty="0" smtClean="0">
                <a:solidFill>
                  <a:srgbClr val="7030A0"/>
                </a:solidFill>
                <a:latin typeface="+mn-ea"/>
                <a:ea typeface="+mn-ea"/>
              </a:rPr>
              <a:t>Cable</a:t>
            </a:r>
            <a:endParaRPr lang="ko-KR" altLang="en-US" sz="1000" b="1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64108" y="2870522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  <a:latin typeface="+mn-ea"/>
                <a:ea typeface="+mn-ea"/>
              </a:rPr>
              <a:t>IO Cable</a:t>
            </a:r>
            <a:endParaRPr lang="ko-KR" altLang="en-US" sz="10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60844" y="4263141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  <a:latin typeface="+mn-ea"/>
                <a:ea typeface="+mn-ea"/>
              </a:rPr>
              <a:t>Trigger</a:t>
            </a:r>
          </a:p>
          <a:p>
            <a:r>
              <a:rPr lang="en-US" altLang="ko-KR" sz="1000" b="1" dirty="0" smtClean="0">
                <a:solidFill>
                  <a:srgbClr val="0000FF"/>
                </a:solidFill>
                <a:latin typeface="+mn-ea"/>
                <a:ea typeface="+mn-ea"/>
              </a:rPr>
              <a:t>IO Cable</a:t>
            </a:r>
            <a:endParaRPr lang="ko-KR" altLang="en-US" sz="10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11139" y="405256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B050"/>
                </a:solidFill>
                <a:latin typeface="+mn-ea"/>
                <a:ea typeface="+mn-ea"/>
              </a:rPr>
              <a:t>Ext Enc</a:t>
            </a:r>
          </a:p>
          <a:p>
            <a:r>
              <a:rPr lang="en-US" altLang="ko-KR" sz="1000" b="1" dirty="0" smtClean="0">
                <a:solidFill>
                  <a:srgbClr val="00B050"/>
                </a:solidFill>
                <a:latin typeface="+mn-ea"/>
                <a:ea typeface="+mn-ea"/>
              </a:rPr>
              <a:t>Cable</a:t>
            </a:r>
            <a:endParaRPr lang="ko-KR" altLang="en-US" sz="10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51307" y="3287271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3300"/>
                </a:solidFill>
                <a:latin typeface="+mn-ea"/>
                <a:ea typeface="+mn-ea"/>
              </a:rPr>
              <a:t>영상</a:t>
            </a:r>
            <a:r>
              <a:rPr lang="en-US" altLang="ko-KR" sz="1000" b="1" dirty="0" smtClean="0">
                <a:solidFill>
                  <a:srgbClr val="FF3300"/>
                </a:solidFill>
                <a:latin typeface="+mn-ea"/>
                <a:ea typeface="+mn-ea"/>
              </a:rPr>
              <a:t>Data Cable</a:t>
            </a:r>
            <a:endParaRPr lang="ko-KR" altLang="en-US" sz="1000" b="1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17784" y="4171792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3300"/>
                </a:solidFill>
                <a:latin typeface="+mn-ea"/>
                <a:ea typeface="+mn-ea"/>
              </a:rPr>
              <a:t>영상</a:t>
            </a:r>
            <a:r>
              <a:rPr lang="en-US" altLang="ko-KR" sz="1000" b="1" dirty="0" smtClean="0">
                <a:solidFill>
                  <a:srgbClr val="FF3300"/>
                </a:solidFill>
                <a:latin typeface="+mn-ea"/>
                <a:ea typeface="+mn-ea"/>
              </a:rPr>
              <a:t>Data Cable</a:t>
            </a:r>
            <a:endParaRPr lang="ko-KR" altLang="en-US" sz="1000" b="1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02656" y="1799722"/>
            <a:ext cx="114765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Bottom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비젼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74128" y="1799722"/>
            <a:ext cx="91064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Top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비젼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4" name="자유형 83"/>
          <p:cNvSpPr/>
          <p:nvPr/>
        </p:nvSpPr>
        <p:spPr>
          <a:xfrm>
            <a:off x="5695950" y="1516200"/>
            <a:ext cx="1485900" cy="0"/>
          </a:xfrm>
          <a:custGeom>
            <a:avLst/>
            <a:gdLst>
              <a:gd name="connsiteX0" fmla="*/ 0 w 1485900"/>
              <a:gd name="connsiteY0" fmla="*/ 0 h 0"/>
              <a:gd name="connsiteX1" fmla="*/ 1485900 w 14859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5900">
                <a:moveTo>
                  <a:pt x="0" y="0"/>
                </a:moveTo>
                <a:lnTo>
                  <a:pt x="1485900" y="0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7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891" r="2189"/>
          <a:stretch/>
        </p:blipFill>
        <p:spPr>
          <a:xfrm>
            <a:off x="6599714" y="5389423"/>
            <a:ext cx="2183130" cy="521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4498"/>
          <a:stretch/>
        </p:blipFill>
        <p:spPr>
          <a:xfrm>
            <a:off x="7691279" y="2336948"/>
            <a:ext cx="875207" cy="511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4171950" y="1325825"/>
            <a:ext cx="1504951" cy="28196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75" y="1088419"/>
            <a:ext cx="3012363" cy="347245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5738" y="3666868"/>
            <a:ext cx="1000125" cy="5020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50503" y="1379256"/>
            <a:ext cx="1646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Foil </a:t>
            </a:r>
            <a:r>
              <a:rPr lang="ko-KR" altLang="en-US" sz="1200" b="1" dirty="0" smtClean="0">
                <a:latin typeface="+mn-ea"/>
                <a:ea typeface="+mn-ea"/>
              </a:rPr>
              <a:t>노출 검사기 </a:t>
            </a:r>
            <a:r>
              <a:rPr lang="en-US" altLang="ko-KR" sz="1200" b="1" dirty="0" smtClean="0">
                <a:latin typeface="+mn-ea"/>
                <a:ea typeface="+mn-ea"/>
              </a:rPr>
              <a:t>PC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508313" y="2978600"/>
            <a:ext cx="1168587" cy="455577"/>
            <a:chOff x="1041213" y="2370726"/>
            <a:chExt cx="1168587" cy="455577"/>
          </a:xfrm>
        </p:grpSpPr>
        <p:sp>
          <p:nvSpPr>
            <p:cNvPr id="13" name="직사각형 12"/>
            <p:cNvSpPr/>
            <p:nvPr/>
          </p:nvSpPr>
          <p:spPr>
            <a:xfrm>
              <a:off x="1041213" y="2370726"/>
              <a:ext cx="1168587" cy="455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43529" y="2475404"/>
              <a:ext cx="1163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Century Gothic" panose="020B0502020202020204" pitchFamily="34" charset="0"/>
                </a:rPr>
                <a:t>Grabber B/D #1</a:t>
              </a:r>
              <a:endParaRPr lang="ko-KR" altLang="en-US" sz="10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508313" y="3584686"/>
            <a:ext cx="1168587" cy="455577"/>
            <a:chOff x="1041213" y="2370726"/>
            <a:chExt cx="1168587" cy="455577"/>
          </a:xfrm>
        </p:grpSpPr>
        <p:sp>
          <p:nvSpPr>
            <p:cNvPr id="18" name="직사각형 17"/>
            <p:cNvSpPr/>
            <p:nvPr/>
          </p:nvSpPr>
          <p:spPr>
            <a:xfrm>
              <a:off x="1041213" y="2370726"/>
              <a:ext cx="1168587" cy="455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43529" y="2475404"/>
              <a:ext cx="1163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Century Gothic" panose="020B0502020202020204" pitchFamily="34" charset="0"/>
                </a:rPr>
                <a:t>Grabber B/D #2</a:t>
              </a:r>
              <a:endParaRPr lang="ko-KR" altLang="en-US" sz="10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508313" y="2372513"/>
            <a:ext cx="1168587" cy="455577"/>
            <a:chOff x="1041213" y="2370726"/>
            <a:chExt cx="1168587" cy="455577"/>
          </a:xfrm>
        </p:grpSpPr>
        <p:sp>
          <p:nvSpPr>
            <p:cNvPr id="22" name="직사각형 21"/>
            <p:cNvSpPr/>
            <p:nvPr/>
          </p:nvSpPr>
          <p:spPr>
            <a:xfrm>
              <a:off x="1041213" y="2370726"/>
              <a:ext cx="1168587" cy="455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3529" y="2475404"/>
              <a:ext cx="1163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Century Gothic" panose="020B0502020202020204" pitchFamily="34" charset="0"/>
                </a:rPr>
                <a:t>아진 </a:t>
              </a:r>
              <a:r>
                <a:rPr lang="en-US" altLang="ko-KR" sz="1000" b="1" dirty="0" smtClean="0">
                  <a:latin typeface="Century Gothic" panose="020B0502020202020204" pitchFamily="34" charset="0"/>
                </a:rPr>
                <a:t>IO B/D</a:t>
              </a:r>
              <a:endParaRPr lang="ko-KR" altLang="en-US" sz="10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508313" y="1766426"/>
            <a:ext cx="1168587" cy="455577"/>
            <a:chOff x="1041213" y="2370726"/>
            <a:chExt cx="1168587" cy="455577"/>
          </a:xfrm>
        </p:grpSpPr>
        <p:sp>
          <p:nvSpPr>
            <p:cNvPr id="25" name="직사각형 24"/>
            <p:cNvSpPr/>
            <p:nvPr/>
          </p:nvSpPr>
          <p:spPr>
            <a:xfrm>
              <a:off x="1041213" y="2370726"/>
              <a:ext cx="1168587" cy="455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3529" y="2475404"/>
              <a:ext cx="1163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Century Gothic" panose="020B0502020202020204" pitchFamily="34" charset="0"/>
                </a:rPr>
                <a:t>Melsec</a:t>
              </a:r>
              <a:r>
                <a:rPr lang="en-US" altLang="ko-KR" sz="1000" b="1" dirty="0">
                  <a:latin typeface="Century Gothic" panose="020B0502020202020204" pitchFamily="34" charset="0"/>
                </a:rPr>
                <a:t> </a:t>
              </a:r>
              <a:r>
                <a:rPr lang="en-US" altLang="ko-KR" sz="1000" b="1" dirty="0" smtClean="0">
                  <a:latin typeface="Century Gothic" panose="020B0502020202020204" pitchFamily="34" charset="0"/>
                </a:rPr>
                <a:t>(Optic)</a:t>
              </a:r>
              <a:endParaRPr lang="ko-KR" altLang="en-US" sz="1000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9053" y="1079848"/>
            <a:ext cx="17512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  <a:ea typeface="+mn-ea"/>
              </a:rPr>
              <a:t>Foil </a:t>
            </a:r>
            <a:r>
              <a:rPr lang="ko-KR" altLang="en-US" sz="1200" b="1" dirty="0" smtClean="0">
                <a:latin typeface="+mn-ea"/>
                <a:ea typeface="+mn-ea"/>
              </a:rPr>
              <a:t>노출 검사기 </a:t>
            </a:r>
            <a:r>
              <a:rPr lang="en-US" altLang="ko-KR" sz="1200" b="1" dirty="0" smtClean="0">
                <a:latin typeface="+mn-ea"/>
                <a:ea typeface="+mn-ea"/>
              </a:rPr>
              <a:t>Zone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5684044" y="3107902"/>
            <a:ext cx="554830" cy="617060"/>
          </a:xfrm>
          <a:custGeom>
            <a:avLst/>
            <a:gdLst>
              <a:gd name="connsiteX0" fmla="*/ 0 w 657225"/>
              <a:gd name="connsiteY0" fmla="*/ 390525 h 390525"/>
              <a:gd name="connsiteX1" fmla="*/ 657225 w 657225"/>
              <a:gd name="connsiteY1" fmla="*/ 390525 h 390525"/>
              <a:gd name="connsiteX2" fmla="*/ 657225 w 657225"/>
              <a:gd name="connsiteY2" fmla="*/ 0 h 390525"/>
              <a:gd name="connsiteX3" fmla="*/ 9525 w 657225"/>
              <a:gd name="connsiteY3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225" h="390525">
                <a:moveTo>
                  <a:pt x="0" y="390525"/>
                </a:moveTo>
                <a:lnTo>
                  <a:pt x="657225" y="390525"/>
                </a:lnTo>
                <a:lnTo>
                  <a:pt x="657225" y="0"/>
                </a:lnTo>
                <a:lnTo>
                  <a:pt x="9525" y="0"/>
                </a:lnTo>
              </a:path>
            </a:pathLst>
          </a:custGeom>
          <a:noFill/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57675" y="4872832"/>
            <a:ext cx="944489" cy="400110"/>
          </a:xfrm>
          <a:prstGeom prst="rect">
            <a:avLst/>
          </a:prstGeom>
          <a:solidFill>
            <a:srgbClr val="0000FF">
              <a:alpha val="50000"/>
            </a:srgb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조명컨트롤러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r>
              <a:rPr lang="en-US" altLang="ko-KR" sz="1000" b="1" dirty="0" smtClean="0">
                <a:solidFill>
                  <a:schemeClr val="bg1"/>
                </a:solidFill>
              </a:rPr>
              <a:t>#1(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정반사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7675" y="5382283"/>
            <a:ext cx="94448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조명컨트롤러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#2(</a:t>
            </a:r>
            <a:r>
              <a:rPr lang="ko-KR" altLang="en-US" sz="1000" b="1" dirty="0"/>
              <a:t>난</a:t>
            </a:r>
            <a:r>
              <a:rPr lang="ko-KR" altLang="en-US" sz="1000" b="1" dirty="0" smtClean="0"/>
              <a:t>반사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41" name="자유형 40"/>
          <p:cNvSpPr/>
          <p:nvPr/>
        </p:nvSpPr>
        <p:spPr>
          <a:xfrm>
            <a:off x="1847852" y="2674873"/>
            <a:ext cx="2412000" cy="2964805"/>
          </a:xfrm>
          <a:custGeom>
            <a:avLst/>
            <a:gdLst>
              <a:gd name="connsiteX0" fmla="*/ 0 w 3114675"/>
              <a:gd name="connsiteY0" fmla="*/ 0 h 2038350"/>
              <a:gd name="connsiteX1" fmla="*/ 0 w 3114675"/>
              <a:gd name="connsiteY1" fmla="*/ 2038350 h 2038350"/>
              <a:gd name="connsiteX2" fmla="*/ 3114675 w 3114675"/>
              <a:gd name="connsiteY2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2038350">
                <a:moveTo>
                  <a:pt x="0" y="0"/>
                </a:moveTo>
                <a:lnTo>
                  <a:pt x="0" y="2038350"/>
                </a:lnTo>
                <a:lnTo>
                  <a:pt x="3114675" y="20383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3139988" y="2674873"/>
            <a:ext cx="1116000" cy="2832302"/>
          </a:xfrm>
          <a:custGeom>
            <a:avLst/>
            <a:gdLst>
              <a:gd name="connsiteX0" fmla="*/ 0 w 3114675"/>
              <a:gd name="connsiteY0" fmla="*/ 0 h 2038350"/>
              <a:gd name="connsiteX1" fmla="*/ 0 w 3114675"/>
              <a:gd name="connsiteY1" fmla="*/ 2038350 h 2038350"/>
              <a:gd name="connsiteX2" fmla="*/ 3114675 w 3114675"/>
              <a:gd name="connsiteY2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2038350">
                <a:moveTo>
                  <a:pt x="0" y="0"/>
                </a:moveTo>
                <a:lnTo>
                  <a:pt x="0" y="2038350"/>
                </a:lnTo>
                <a:lnTo>
                  <a:pt x="3114675" y="20383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977240" y="2439091"/>
            <a:ext cx="304800" cy="430224"/>
          </a:xfrm>
          <a:prstGeom prst="round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1143000" y="2674873"/>
            <a:ext cx="3114675" cy="2474682"/>
          </a:xfrm>
          <a:custGeom>
            <a:avLst/>
            <a:gdLst>
              <a:gd name="connsiteX0" fmla="*/ 0 w 3114675"/>
              <a:gd name="connsiteY0" fmla="*/ 0 h 2038350"/>
              <a:gd name="connsiteX1" fmla="*/ 0 w 3114675"/>
              <a:gd name="connsiteY1" fmla="*/ 2038350 h 2038350"/>
              <a:gd name="connsiteX2" fmla="*/ 3114675 w 3114675"/>
              <a:gd name="connsiteY2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2038350">
                <a:moveTo>
                  <a:pt x="0" y="0"/>
                </a:moveTo>
                <a:lnTo>
                  <a:pt x="0" y="2038350"/>
                </a:lnTo>
                <a:lnTo>
                  <a:pt x="3114675" y="2038350"/>
                </a:lnTo>
              </a:path>
            </a:pathLst>
          </a:custGeom>
          <a:noFill/>
          <a:ln w="25400">
            <a:solidFill>
              <a:srgbClr val="0000FF"/>
            </a:solidFill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290895" y="2439091"/>
            <a:ext cx="304800" cy="430224"/>
          </a:xfrm>
          <a:prstGeom prst="round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2447926" y="2674872"/>
            <a:ext cx="1800000" cy="2328927"/>
          </a:xfrm>
          <a:custGeom>
            <a:avLst/>
            <a:gdLst>
              <a:gd name="connsiteX0" fmla="*/ 0 w 3114675"/>
              <a:gd name="connsiteY0" fmla="*/ 0 h 2038350"/>
              <a:gd name="connsiteX1" fmla="*/ 0 w 3114675"/>
              <a:gd name="connsiteY1" fmla="*/ 2038350 h 2038350"/>
              <a:gd name="connsiteX2" fmla="*/ 3114675 w 3114675"/>
              <a:gd name="connsiteY2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2038350">
                <a:moveTo>
                  <a:pt x="0" y="0"/>
                </a:moveTo>
                <a:lnTo>
                  <a:pt x="0" y="2038350"/>
                </a:lnTo>
                <a:lnTo>
                  <a:pt x="3114675" y="2038350"/>
                </a:lnTo>
              </a:path>
            </a:pathLst>
          </a:custGeom>
          <a:noFill/>
          <a:ln w="25400">
            <a:solidFill>
              <a:srgbClr val="0000FF"/>
            </a:solidFill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702508" y="2439091"/>
            <a:ext cx="304800" cy="430224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16957" y="2439091"/>
            <a:ext cx="304800" cy="430224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20156" y="2345939"/>
            <a:ext cx="355239" cy="101203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625081" y="2345939"/>
            <a:ext cx="355239" cy="101203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1438275" y="3287850"/>
            <a:ext cx="4486275" cy="1104900"/>
          </a:xfrm>
          <a:custGeom>
            <a:avLst/>
            <a:gdLst>
              <a:gd name="connsiteX0" fmla="*/ 0 w 4486275"/>
              <a:gd name="connsiteY0" fmla="*/ 0 h 1104900"/>
              <a:gd name="connsiteX1" fmla="*/ 0 w 4486275"/>
              <a:gd name="connsiteY1" fmla="*/ 1104900 h 1104900"/>
              <a:gd name="connsiteX2" fmla="*/ 4486275 w 4486275"/>
              <a:gd name="connsiteY2" fmla="*/ 1104900 h 1104900"/>
              <a:gd name="connsiteX3" fmla="*/ 4486275 w 4486275"/>
              <a:gd name="connsiteY3" fmla="*/ 628650 h 1104900"/>
              <a:gd name="connsiteX4" fmla="*/ 4248150 w 4486275"/>
              <a:gd name="connsiteY4" fmla="*/ 62865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6275" h="1104900">
                <a:moveTo>
                  <a:pt x="0" y="0"/>
                </a:moveTo>
                <a:lnTo>
                  <a:pt x="0" y="1104900"/>
                </a:lnTo>
                <a:lnTo>
                  <a:pt x="4486275" y="1104900"/>
                </a:lnTo>
                <a:lnTo>
                  <a:pt x="4486275" y="628650"/>
                </a:lnTo>
                <a:lnTo>
                  <a:pt x="4248150" y="628650"/>
                </a:lnTo>
              </a:path>
            </a:pathLst>
          </a:custGeom>
          <a:noFill/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>
            <a:off x="2743200" y="3287850"/>
            <a:ext cx="3200400" cy="219075"/>
          </a:xfrm>
          <a:custGeom>
            <a:avLst/>
            <a:gdLst>
              <a:gd name="connsiteX0" fmla="*/ 0 w 3200400"/>
              <a:gd name="connsiteY0" fmla="*/ 0 h 219075"/>
              <a:gd name="connsiteX1" fmla="*/ 0 w 3200400"/>
              <a:gd name="connsiteY1" fmla="*/ 219075 h 219075"/>
              <a:gd name="connsiteX2" fmla="*/ 3200400 w 3200400"/>
              <a:gd name="connsiteY2" fmla="*/ 219075 h 219075"/>
              <a:gd name="connsiteX3" fmla="*/ 3200400 w 3200400"/>
              <a:gd name="connsiteY3" fmla="*/ 19050 h 219075"/>
              <a:gd name="connsiteX4" fmla="*/ 2943225 w 3200400"/>
              <a:gd name="connsiteY4" fmla="*/ 1905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219075">
                <a:moveTo>
                  <a:pt x="0" y="0"/>
                </a:moveTo>
                <a:lnTo>
                  <a:pt x="0" y="219075"/>
                </a:lnTo>
                <a:lnTo>
                  <a:pt x="3200400" y="219075"/>
                </a:lnTo>
                <a:lnTo>
                  <a:pt x="3200400" y="19050"/>
                </a:lnTo>
                <a:lnTo>
                  <a:pt x="2943225" y="19050"/>
                </a:lnTo>
              </a:path>
            </a:pathLst>
          </a:custGeom>
          <a:noFill/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48968" y="5974341"/>
            <a:ext cx="753732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r>
              <a:rPr lang="en-US" altLang="ko-KR" sz="1000" b="1" dirty="0" smtClean="0"/>
              <a:t>SMPS #1</a:t>
            </a:r>
          </a:p>
          <a:p>
            <a:r>
              <a:rPr lang="en-US" altLang="ko-KR" sz="1000" b="1" dirty="0" smtClean="0"/>
              <a:t>(DC24V)</a:t>
            </a:r>
            <a:endParaRPr lang="ko-KR" altLang="en-US" sz="1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211425" y="5974341"/>
            <a:ext cx="736099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r>
              <a:rPr lang="en-US" altLang="ko-KR" sz="1000" b="1" dirty="0" smtClean="0"/>
              <a:t>SMPS #2</a:t>
            </a:r>
          </a:p>
          <a:p>
            <a:r>
              <a:rPr lang="en-US" altLang="ko-KR" sz="1000" b="1" dirty="0" smtClean="0"/>
              <a:t>(DC24V)</a:t>
            </a:r>
            <a:endParaRPr lang="ko-KR" altLang="en-US" sz="1000" b="1" dirty="0"/>
          </a:p>
        </p:txBody>
      </p:sp>
      <p:sp>
        <p:nvSpPr>
          <p:cNvPr id="59" name="자유형 58"/>
          <p:cNvSpPr/>
          <p:nvPr/>
        </p:nvSpPr>
        <p:spPr>
          <a:xfrm>
            <a:off x="1590675" y="3297375"/>
            <a:ext cx="457200" cy="2819400"/>
          </a:xfrm>
          <a:custGeom>
            <a:avLst/>
            <a:gdLst>
              <a:gd name="connsiteX0" fmla="*/ 0 w 457200"/>
              <a:gd name="connsiteY0" fmla="*/ 0 h 2819400"/>
              <a:gd name="connsiteX1" fmla="*/ 0 w 457200"/>
              <a:gd name="connsiteY1" fmla="*/ 2819400 h 2819400"/>
              <a:gd name="connsiteX2" fmla="*/ 457200 w 457200"/>
              <a:gd name="connsiteY2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2819400">
                <a:moveTo>
                  <a:pt x="0" y="0"/>
                </a:moveTo>
                <a:lnTo>
                  <a:pt x="0" y="2819400"/>
                </a:lnTo>
                <a:lnTo>
                  <a:pt x="457200" y="2819400"/>
                </a:lnTo>
              </a:path>
            </a:pathLst>
          </a:custGeom>
          <a:noFill/>
          <a:ln w="254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>
            <a:off x="2867025" y="3297375"/>
            <a:ext cx="352425" cy="2857500"/>
          </a:xfrm>
          <a:custGeom>
            <a:avLst/>
            <a:gdLst>
              <a:gd name="connsiteX0" fmla="*/ 9525 w 352425"/>
              <a:gd name="connsiteY0" fmla="*/ 0 h 2857500"/>
              <a:gd name="connsiteX1" fmla="*/ 0 w 352425"/>
              <a:gd name="connsiteY1" fmla="*/ 1981200 h 2857500"/>
              <a:gd name="connsiteX2" fmla="*/ 171450 w 352425"/>
              <a:gd name="connsiteY2" fmla="*/ 1981200 h 2857500"/>
              <a:gd name="connsiteX3" fmla="*/ 171450 w 352425"/>
              <a:gd name="connsiteY3" fmla="*/ 2857500 h 2857500"/>
              <a:gd name="connsiteX4" fmla="*/ 352425 w 352425"/>
              <a:gd name="connsiteY4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2857500">
                <a:moveTo>
                  <a:pt x="9525" y="0"/>
                </a:moveTo>
                <a:lnTo>
                  <a:pt x="0" y="1981200"/>
                </a:lnTo>
                <a:lnTo>
                  <a:pt x="171450" y="1981200"/>
                </a:lnTo>
                <a:lnTo>
                  <a:pt x="171450" y="2857500"/>
                </a:lnTo>
                <a:lnTo>
                  <a:pt x="352425" y="2857500"/>
                </a:lnTo>
              </a:path>
            </a:pathLst>
          </a:custGeom>
          <a:noFill/>
          <a:ln w="254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7208936" y="1384767"/>
            <a:ext cx="1004729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smtClean="0">
                <a:latin typeface="+mn-ea"/>
                <a:ea typeface="+mn-ea"/>
              </a:rPr>
              <a:t>전원 공급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36086" y="1279000"/>
            <a:ext cx="1471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  <a:ea typeface="+mn-ea"/>
              </a:rPr>
              <a:t>PC, </a:t>
            </a:r>
            <a:r>
              <a:rPr lang="ko-KR" altLang="en-US" sz="1000" b="1" dirty="0" smtClean="0">
                <a:latin typeface="+mn-ea"/>
                <a:ea typeface="+mn-ea"/>
              </a:rPr>
              <a:t>모니터</a:t>
            </a:r>
            <a:r>
              <a:rPr lang="en-US" altLang="ko-KR" sz="1000" b="1" dirty="0" smtClean="0">
                <a:latin typeface="+mn-ea"/>
                <a:ea typeface="+mn-ea"/>
              </a:rPr>
              <a:t>, </a:t>
            </a:r>
            <a:r>
              <a:rPr lang="ko-KR" altLang="en-US" sz="1000" b="1" dirty="0" smtClean="0">
                <a:latin typeface="+mn-ea"/>
                <a:ea typeface="+mn-ea"/>
              </a:rPr>
              <a:t>조명 전원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66" name="텍스트 개체 틀 1"/>
          <p:cNvSpPr>
            <a:spLocks noGrp="1"/>
          </p:cNvSpPr>
          <p:nvPr>
            <p:ph type="body" sz="quarter" idx="16"/>
          </p:nvPr>
        </p:nvSpPr>
        <p:spPr>
          <a:xfrm>
            <a:off x="381000" y="361950"/>
            <a:ext cx="6210300" cy="428625"/>
          </a:xfrm>
        </p:spPr>
        <p:txBody>
          <a:bodyPr/>
          <a:lstStyle/>
          <a:p>
            <a:r>
              <a:rPr lang="en-US" altLang="ko-KR" b="0" dirty="0" smtClean="0">
                <a:latin typeface="Microsoft YaHei" panose="020B0503020204020204" pitchFamily="34" charset="-122"/>
              </a:rPr>
              <a:t>Foil </a:t>
            </a:r>
            <a:r>
              <a:rPr lang="ko-KR" altLang="en-US" b="0" dirty="0" smtClean="0">
                <a:latin typeface="Microsoft YaHei" panose="020B0503020204020204" pitchFamily="34" charset="-122"/>
              </a:rPr>
              <a:t>노출 검사기 배선도</a:t>
            </a:r>
            <a:endParaRPr lang="ko-KR" altLang="en-US" b="0" dirty="0">
              <a:latin typeface="Microsoft YaHei" panose="020B0503020204020204" pitchFamily="34" charset="-122"/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6248400" y="3383100"/>
            <a:ext cx="1552575" cy="2438400"/>
          </a:xfrm>
          <a:custGeom>
            <a:avLst/>
            <a:gdLst>
              <a:gd name="connsiteX0" fmla="*/ 0 w 1552575"/>
              <a:gd name="connsiteY0" fmla="*/ 0 h 2438400"/>
              <a:gd name="connsiteX1" fmla="*/ 533400 w 1552575"/>
              <a:gd name="connsiteY1" fmla="*/ 0 h 2438400"/>
              <a:gd name="connsiteX2" fmla="*/ 533400 w 1552575"/>
              <a:gd name="connsiteY2" fmla="*/ 1638300 h 2438400"/>
              <a:gd name="connsiteX3" fmla="*/ 1552575 w 1552575"/>
              <a:gd name="connsiteY3" fmla="*/ 1638300 h 2438400"/>
              <a:gd name="connsiteX4" fmla="*/ 1552575 w 155257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5" h="2438400">
                <a:moveTo>
                  <a:pt x="0" y="0"/>
                </a:moveTo>
                <a:lnTo>
                  <a:pt x="533400" y="0"/>
                </a:lnTo>
                <a:lnTo>
                  <a:pt x="533400" y="1638300"/>
                </a:lnTo>
                <a:lnTo>
                  <a:pt x="1552575" y="1638300"/>
                </a:lnTo>
                <a:lnTo>
                  <a:pt x="1552575" y="2438400"/>
                </a:lnTo>
              </a:path>
            </a:pathLst>
          </a:custGeom>
          <a:noFill/>
          <a:ln w="254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5667376" y="2602049"/>
            <a:ext cx="2133600" cy="1141499"/>
          </a:xfrm>
          <a:custGeom>
            <a:avLst/>
            <a:gdLst>
              <a:gd name="connsiteX0" fmla="*/ 0 w 2543175"/>
              <a:gd name="connsiteY0" fmla="*/ 0 h 1009650"/>
              <a:gd name="connsiteX1" fmla="*/ 1362075 w 2543175"/>
              <a:gd name="connsiteY1" fmla="*/ 0 h 1009650"/>
              <a:gd name="connsiteX2" fmla="*/ 1362075 w 2543175"/>
              <a:gd name="connsiteY2" fmla="*/ 447675 h 1009650"/>
              <a:gd name="connsiteX3" fmla="*/ 2543175 w 2543175"/>
              <a:gd name="connsiteY3" fmla="*/ 447675 h 1009650"/>
              <a:gd name="connsiteX4" fmla="*/ 2543175 w 2543175"/>
              <a:gd name="connsiteY4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3175" h="1009650">
                <a:moveTo>
                  <a:pt x="0" y="0"/>
                </a:moveTo>
                <a:lnTo>
                  <a:pt x="1362075" y="0"/>
                </a:lnTo>
                <a:lnTo>
                  <a:pt x="1362075" y="447675"/>
                </a:lnTo>
                <a:lnTo>
                  <a:pt x="2543175" y="447675"/>
                </a:lnTo>
                <a:lnTo>
                  <a:pt x="2543175" y="1009650"/>
                </a:lnTo>
              </a:path>
            </a:pathLst>
          </a:custGeom>
          <a:noFill/>
          <a:ln w="25400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>
            <a:off x="7200900" y="3848227"/>
            <a:ext cx="490379" cy="1830398"/>
          </a:xfrm>
          <a:custGeom>
            <a:avLst/>
            <a:gdLst>
              <a:gd name="connsiteX0" fmla="*/ 876300 w 876300"/>
              <a:gd name="connsiteY0" fmla="*/ 0 h 1924050"/>
              <a:gd name="connsiteX1" fmla="*/ 876300 w 876300"/>
              <a:gd name="connsiteY1" fmla="*/ 971550 h 1924050"/>
              <a:gd name="connsiteX2" fmla="*/ 0 w 876300"/>
              <a:gd name="connsiteY2" fmla="*/ 971550 h 1924050"/>
              <a:gd name="connsiteX3" fmla="*/ 0 w 876300"/>
              <a:gd name="connsiteY3" fmla="*/ 192405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6300" h="1924050">
                <a:moveTo>
                  <a:pt x="876300" y="0"/>
                </a:moveTo>
                <a:lnTo>
                  <a:pt x="876300" y="971550"/>
                </a:lnTo>
                <a:lnTo>
                  <a:pt x="0" y="971550"/>
                </a:lnTo>
                <a:lnTo>
                  <a:pt x="0" y="1924050"/>
                </a:lnTo>
              </a:path>
            </a:pathLst>
          </a:custGeom>
          <a:noFill/>
          <a:ln w="2540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>
            <a:off x="7913098" y="3961162"/>
            <a:ext cx="754652" cy="1688888"/>
          </a:xfrm>
          <a:custGeom>
            <a:avLst/>
            <a:gdLst>
              <a:gd name="connsiteX0" fmla="*/ 0 w 419100"/>
              <a:gd name="connsiteY0" fmla="*/ 0 h 1762125"/>
              <a:gd name="connsiteX1" fmla="*/ 0 w 419100"/>
              <a:gd name="connsiteY1" fmla="*/ 847725 h 1762125"/>
              <a:gd name="connsiteX2" fmla="*/ 419100 w 419100"/>
              <a:gd name="connsiteY2" fmla="*/ 847725 h 1762125"/>
              <a:gd name="connsiteX3" fmla="*/ 419100 w 419100"/>
              <a:gd name="connsiteY3" fmla="*/ 1762125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1762125">
                <a:moveTo>
                  <a:pt x="0" y="0"/>
                </a:moveTo>
                <a:lnTo>
                  <a:pt x="0" y="847725"/>
                </a:lnTo>
                <a:lnTo>
                  <a:pt x="419100" y="847725"/>
                </a:lnTo>
                <a:lnTo>
                  <a:pt x="419100" y="1762125"/>
                </a:lnTo>
              </a:path>
            </a:pathLst>
          </a:custGeom>
          <a:noFill/>
          <a:ln w="2540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5686425" y="1963875"/>
            <a:ext cx="2457450" cy="371475"/>
          </a:xfrm>
          <a:custGeom>
            <a:avLst/>
            <a:gdLst>
              <a:gd name="connsiteX0" fmla="*/ 0 w 2457450"/>
              <a:gd name="connsiteY0" fmla="*/ 0 h 371475"/>
              <a:gd name="connsiteX1" fmla="*/ 2457450 w 2457450"/>
              <a:gd name="connsiteY1" fmla="*/ 0 h 371475"/>
              <a:gd name="connsiteX2" fmla="*/ 2457450 w 2457450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371475">
                <a:moveTo>
                  <a:pt x="0" y="0"/>
                </a:moveTo>
                <a:lnTo>
                  <a:pt x="2457450" y="0"/>
                </a:lnTo>
                <a:lnTo>
                  <a:pt x="2457450" y="371475"/>
                </a:lnTo>
              </a:path>
            </a:pathLst>
          </a:custGeom>
          <a:noFill/>
          <a:ln w="2540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188914" y="5875525"/>
            <a:ext cx="1646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Trigger Board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098605" y="3637902"/>
            <a:ext cx="76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아진 </a:t>
            </a:r>
            <a:r>
              <a:rPr lang="en-US" altLang="ko-KR" sz="1200" b="1" dirty="0" smtClean="0">
                <a:latin typeface="+mn-ea"/>
                <a:ea typeface="+mn-ea"/>
              </a:rPr>
              <a:t>IO</a:t>
            </a:r>
          </a:p>
          <a:p>
            <a:r>
              <a:rPr lang="ko-KR" altLang="en-US" sz="1200" b="1" dirty="0" smtClean="0">
                <a:latin typeface="+mn-ea"/>
                <a:ea typeface="+mn-ea"/>
              </a:rPr>
              <a:t>터미널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953367" y="2821452"/>
            <a:ext cx="765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PLC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86843" y="1765571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7030A0"/>
                </a:solidFill>
                <a:latin typeface="+mn-ea"/>
                <a:ea typeface="+mn-ea"/>
              </a:rPr>
              <a:t>광 </a:t>
            </a:r>
            <a:r>
              <a:rPr lang="en-US" altLang="ko-KR" sz="1000" b="1" dirty="0" smtClean="0">
                <a:solidFill>
                  <a:srgbClr val="7030A0"/>
                </a:solidFill>
                <a:latin typeface="+mn-ea"/>
                <a:ea typeface="+mn-ea"/>
              </a:rPr>
              <a:t>Cable</a:t>
            </a:r>
            <a:endParaRPr lang="ko-KR" altLang="en-US" sz="1000" b="1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64108" y="2870522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  <a:latin typeface="+mn-ea"/>
                <a:ea typeface="+mn-ea"/>
              </a:rPr>
              <a:t>IO Cable</a:t>
            </a:r>
            <a:endParaRPr lang="ko-KR" altLang="en-US" sz="10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60844" y="4263141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  <a:latin typeface="+mn-ea"/>
                <a:ea typeface="+mn-ea"/>
              </a:rPr>
              <a:t>Trigger</a:t>
            </a:r>
          </a:p>
          <a:p>
            <a:r>
              <a:rPr lang="en-US" altLang="ko-KR" sz="1000" b="1" dirty="0" smtClean="0">
                <a:solidFill>
                  <a:srgbClr val="0000FF"/>
                </a:solidFill>
                <a:latin typeface="+mn-ea"/>
                <a:ea typeface="+mn-ea"/>
              </a:rPr>
              <a:t>IO Cable</a:t>
            </a:r>
            <a:endParaRPr lang="ko-KR" altLang="en-US" sz="10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11139" y="405256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B050"/>
                </a:solidFill>
                <a:latin typeface="+mn-ea"/>
                <a:ea typeface="+mn-ea"/>
              </a:rPr>
              <a:t>Ext Enc</a:t>
            </a:r>
          </a:p>
          <a:p>
            <a:r>
              <a:rPr lang="en-US" altLang="ko-KR" sz="1000" b="1" dirty="0" smtClean="0">
                <a:solidFill>
                  <a:srgbClr val="00B050"/>
                </a:solidFill>
                <a:latin typeface="+mn-ea"/>
                <a:ea typeface="+mn-ea"/>
              </a:rPr>
              <a:t>Cable</a:t>
            </a:r>
            <a:endParaRPr lang="ko-KR" altLang="en-US" sz="10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51307" y="3287271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3300"/>
                </a:solidFill>
                <a:latin typeface="+mn-ea"/>
                <a:ea typeface="+mn-ea"/>
              </a:rPr>
              <a:t>영상</a:t>
            </a:r>
            <a:r>
              <a:rPr lang="en-US" altLang="ko-KR" sz="1000" b="1" dirty="0" smtClean="0">
                <a:solidFill>
                  <a:srgbClr val="FF3300"/>
                </a:solidFill>
                <a:latin typeface="+mn-ea"/>
                <a:ea typeface="+mn-ea"/>
              </a:rPr>
              <a:t>Data Cable</a:t>
            </a:r>
            <a:endParaRPr lang="ko-KR" altLang="en-US" sz="1000" b="1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17784" y="4171792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3300"/>
                </a:solidFill>
                <a:latin typeface="+mn-ea"/>
                <a:ea typeface="+mn-ea"/>
              </a:rPr>
              <a:t>영상</a:t>
            </a:r>
            <a:r>
              <a:rPr lang="en-US" altLang="ko-KR" sz="1000" b="1" dirty="0" smtClean="0">
                <a:solidFill>
                  <a:srgbClr val="FF3300"/>
                </a:solidFill>
                <a:latin typeface="+mn-ea"/>
                <a:ea typeface="+mn-ea"/>
              </a:rPr>
              <a:t>Data Cable</a:t>
            </a:r>
            <a:endParaRPr lang="ko-KR" altLang="en-US" sz="1000" b="1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37164" y="2944778"/>
            <a:ext cx="946238" cy="276999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OM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비젼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02705" y="2939299"/>
            <a:ext cx="910642" cy="276999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Top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비젼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4" name="자유형 83"/>
          <p:cNvSpPr/>
          <p:nvPr/>
        </p:nvSpPr>
        <p:spPr>
          <a:xfrm>
            <a:off x="5695950" y="1516200"/>
            <a:ext cx="1485900" cy="0"/>
          </a:xfrm>
          <a:custGeom>
            <a:avLst/>
            <a:gdLst>
              <a:gd name="connsiteX0" fmla="*/ 0 w 1485900"/>
              <a:gd name="connsiteY0" fmla="*/ 0 h 0"/>
              <a:gd name="connsiteX1" fmla="*/ 1485900 w 14859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5900">
                <a:moveTo>
                  <a:pt x="0" y="0"/>
                </a:moveTo>
                <a:lnTo>
                  <a:pt x="1485900" y="0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 rot="16200000">
            <a:off x="5330468" y="4645873"/>
            <a:ext cx="330422" cy="602443"/>
          </a:xfrm>
          <a:custGeom>
            <a:avLst/>
            <a:gdLst>
              <a:gd name="connsiteX0" fmla="*/ 0 w 3114675"/>
              <a:gd name="connsiteY0" fmla="*/ 0 h 2038350"/>
              <a:gd name="connsiteX1" fmla="*/ 0 w 3114675"/>
              <a:gd name="connsiteY1" fmla="*/ 2038350 h 2038350"/>
              <a:gd name="connsiteX2" fmla="*/ 3114675 w 3114675"/>
              <a:gd name="connsiteY2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2038350">
                <a:moveTo>
                  <a:pt x="0" y="0"/>
                </a:moveTo>
                <a:lnTo>
                  <a:pt x="0" y="2038350"/>
                </a:lnTo>
                <a:lnTo>
                  <a:pt x="3114675" y="20383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 rot="16200000">
            <a:off x="5139817" y="4842100"/>
            <a:ext cx="864000" cy="743567"/>
          </a:xfrm>
          <a:custGeom>
            <a:avLst/>
            <a:gdLst>
              <a:gd name="connsiteX0" fmla="*/ 0 w 3114675"/>
              <a:gd name="connsiteY0" fmla="*/ 0 h 2038350"/>
              <a:gd name="connsiteX1" fmla="*/ 0 w 3114675"/>
              <a:gd name="connsiteY1" fmla="*/ 2038350 h 2038350"/>
              <a:gd name="connsiteX2" fmla="*/ 3114675 w 3114675"/>
              <a:gd name="connsiteY2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2038350">
                <a:moveTo>
                  <a:pt x="0" y="0"/>
                </a:moveTo>
                <a:lnTo>
                  <a:pt x="0" y="2038350"/>
                </a:lnTo>
                <a:lnTo>
                  <a:pt x="3114675" y="20383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294162" y="4509563"/>
            <a:ext cx="1184940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  <a:ea typeface="+mn-ea"/>
              </a:rPr>
              <a:t>To. PC LAN Port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" name="왼쪽/오른쪽 화살표 1"/>
          <p:cNvSpPr/>
          <p:nvPr/>
        </p:nvSpPr>
        <p:spPr>
          <a:xfrm rot="5400000">
            <a:off x="1645654" y="2140301"/>
            <a:ext cx="399342" cy="137820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왼쪽/오른쪽 화살표 84"/>
          <p:cNvSpPr/>
          <p:nvPr/>
        </p:nvSpPr>
        <p:spPr>
          <a:xfrm rot="5400000">
            <a:off x="2991954" y="2140301"/>
            <a:ext cx="399342" cy="137820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449325" y="1637950"/>
            <a:ext cx="792000" cy="338554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rgbClr val="0000FF"/>
                </a:solidFill>
                <a:latin typeface="+mn-ea"/>
                <a:ea typeface="+mn-ea"/>
              </a:rPr>
              <a:t>난반사 모듈</a:t>
            </a:r>
            <a:endParaRPr lang="en-US" altLang="ko-KR" sz="800" b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800" b="1" dirty="0" smtClean="0">
                <a:solidFill>
                  <a:srgbClr val="0000FF"/>
                </a:solidFill>
                <a:latin typeface="+mn-ea"/>
                <a:ea typeface="+mn-ea"/>
              </a:rPr>
              <a:t>전진</a:t>
            </a:r>
            <a:r>
              <a:rPr lang="en-US" altLang="ko-KR" sz="800" b="1" dirty="0" smtClean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ko-KR" altLang="en-US" sz="800" b="1" dirty="0" smtClean="0">
                <a:solidFill>
                  <a:srgbClr val="0000FF"/>
                </a:solidFill>
                <a:latin typeface="+mn-ea"/>
                <a:ea typeface="+mn-ea"/>
              </a:rPr>
              <a:t>후진</a:t>
            </a:r>
            <a:endParaRPr lang="ko-KR" altLang="en-US" sz="8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91892" y="1637950"/>
            <a:ext cx="792000" cy="338554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rgbClr val="0000FF"/>
                </a:solidFill>
                <a:latin typeface="+mn-ea"/>
                <a:ea typeface="+mn-ea"/>
              </a:rPr>
              <a:t>난반사 모듈</a:t>
            </a:r>
            <a:endParaRPr lang="en-US" altLang="ko-KR" sz="800" b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800" b="1" dirty="0" smtClean="0">
                <a:solidFill>
                  <a:srgbClr val="0000FF"/>
                </a:solidFill>
                <a:latin typeface="+mn-ea"/>
                <a:ea typeface="+mn-ea"/>
              </a:rPr>
              <a:t>전진</a:t>
            </a:r>
            <a:r>
              <a:rPr lang="en-US" altLang="ko-KR" sz="800" b="1" dirty="0" smtClean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ko-KR" altLang="en-US" sz="800" b="1" dirty="0" smtClean="0">
                <a:solidFill>
                  <a:srgbClr val="0000FF"/>
                </a:solidFill>
                <a:latin typeface="+mn-ea"/>
                <a:ea typeface="+mn-ea"/>
              </a:rPr>
              <a:t>후진</a:t>
            </a:r>
            <a:endParaRPr lang="ko-KR" altLang="en-US" sz="8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367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제조_파랑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6B3"/>
      </a:accent1>
      <a:accent2>
        <a:srgbClr val="B5C6D3"/>
      </a:accent2>
      <a:accent3>
        <a:srgbClr val="C37278"/>
      </a:accent3>
      <a:accent4>
        <a:srgbClr val="404C58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18164</TotalTime>
  <Words>185</Words>
  <Application>Microsoft Office PowerPoint</Application>
  <PresentationFormat>화면 슬라이드 쇼(4:3)</PresentationFormat>
  <Paragraphs>67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Microsoft YaHei</vt:lpstr>
      <vt:lpstr>굴림</vt:lpstr>
      <vt:lpstr>맑은 고딕</vt:lpstr>
      <vt:lpstr>Arial</vt:lpstr>
      <vt:lpstr>Calibri Light</vt:lpstr>
      <vt:lpstr>Century Gothic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비즈폼_회사PPT패키지</dc:title>
  <dc:creator>㈜ 인비닷컴</dc:creator>
  <dc:description>무단 복제 배포시 법적 불이익을 받을 수 있습니다.</dc:description>
  <cp:lastModifiedBy>소이빈 부장</cp:lastModifiedBy>
  <cp:revision>1670</cp:revision>
  <cp:lastPrinted>2022-11-18T08:37:13Z</cp:lastPrinted>
  <dcterms:created xsi:type="dcterms:W3CDTF">2015-02-06T00:16:55Z</dcterms:created>
  <dcterms:modified xsi:type="dcterms:W3CDTF">2022-11-18T08:41:00Z</dcterms:modified>
  <cp:category>본 문서의 저작권은 비즈폼에 있습니다.</cp:category>
</cp:coreProperties>
</file>