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8A8-E74C-4E75-A812-DB5467B52ED9}" type="datetimeFigureOut">
              <a:rPr lang="ko-KR" altLang="en-US" smtClean="0"/>
              <a:pPr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C41EC-6DB8-4169-902B-EE893D8B98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8A8-E74C-4E75-A812-DB5467B52ED9}" type="datetimeFigureOut">
              <a:rPr lang="ko-KR" altLang="en-US" smtClean="0"/>
              <a:pPr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C41EC-6DB8-4169-902B-EE893D8B98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8A8-E74C-4E75-A812-DB5467B52ED9}" type="datetimeFigureOut">
              <a:rPr lang="ko-KR" altLang="en-US" smtClean="0"/>
              <a:pPr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C41EC-6DB8-4169-902B-EE893D8B98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8A8-E74C-4E75-A812-DB5467B52ED9}" type="datetimeFigureOut">
              <a:rPr lang="ko-KR" altLang="en-US" smtClean="0"/>
              <a:pPr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C41EC-6DB8-4169-902B-EE893D8B98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8A8-E74C-4E75-A812-DB5467B52ED9}" type="datetimeFigureOut">
              <a:rPr lang="ko-KR" altLang="en-US" smtClean="0"/>
              <a:pPr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C41EC-6DB8-4169-902B-EE893D8B98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8A8-E74C-4E75-A812-DB5467B52ED9}" type="datetimeFigureOut">
              <a:rPr lang="ko-KR" altLang="en-US" smtClean="0"/>
              <a:pPr/>
              <a:t>2023-06-08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C41EC-6DB8-4169-902B-EE893D8B98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8A8-E74C-4E75-A812-DB5467B52ED9}" type="datetimeFigureOut">
              <a:rPr lang="ko-KR" altLang="en-US" smtClean="0"/>
              <a:pPr/>
              <a:t>2023-06-08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C41EC-6DB8-4169-902B-EE893D8B98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8A8-E74C-4E75-A812-DB5467B52ED9}" type="datetimeFigureOut">
              <a:rPr lang="ko-KR" altLang="en-US" smtClean="0"/>
              <a:pPr/>
              <a:t>2023-06-08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C41EC-6DB8-4169-902B-EE893D8B98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8A8-E74C-4E75-A812-DB5467B52ED9}" type="datetimeFigureOut">
              <a:rPr lang="ko-KR" altLang="en-US" smtClean="0"/>
              <a:pPr/>
              <a:t>2023-06-08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C41EC-6DB8-4169-902B-EE893D8B98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8A8-E74C-4E75-A812-DB5467B52ED9}" type="datetimeFigureOut">
              <a:rPr lang="ko-KR" altLang="en-US" smtClean="0"/>
              <a:pPr/>
              <a:t>2023-06-08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C41EC-6DB8-4169-902B-EE893D8B98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918A8-E74C-4E75-A812-DB5467B52ED9}" type="datetimeFigureOut">
              <a:rPr lang="ko-KR" altLang="en-US" smtClean="0"/>
              <a:pPr/>
              <a:t>2023-06-08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C41EC-6DB8-4169-902B-EE893D8B98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918A8-E74C-4E75-A812-DB5467B52ED9}" type="datetimeFigureOut">
              <a:rPr lang="ko-KR" altLang="en-US" smtClean="0"/>
              <a:pPr/>
              <a:t>2023-06-08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C41EC-6DB8-4169-902B-EE893D8B98C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검사 데이터 설정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smtClean="0"/>
              <a:t>이현무 부장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순서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Ⅰ. </a:t>
            </a:r>
            <a:r>
              <a:rPr lang="ko-KR" altLang="en-US" dirty="0" smtClean="0"/>
              <a:t>저장 경로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Ⅱ. </a:t>
            </a:r>
            <a:r>
              <a:rPr lang="ko-KR" altLang="en-US" dirty="0" smtClean="0"/>
              <a:t>파일명 생성 </a:t>
            </a:r>
            <a:r>
              <a:rPr lang="en-US" altLang="ko-KR" dirty="0" smtClean="0"/>
              <a:t>Rule</a:t>
            </a:r>
          </a:p>
          <a:p>
            <a:pPr>
              <a:buNone/>
            </a:pPr>
            <a:r>
              <a:rPr lang="en-US" altLang="ko-KR" dirty="0" smtClean="0"/>
              <a:t>Ⅲ. Data I/F(Interface) </a:t>
            </a:r>
            <a:r>
              <a:rPr lang="ko-KR" altLang="en-US" dirty="0" smtClean="0"/>
              <a:t>방안</a:t>
            </a:r>
            <a:endParaRPr lang="ko-KR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 smtClean="0"/>
              <a:t>Ⅰ. </a:t>
            </a:r>
            <a:r>
              <a:rPr lang="ko-KR" altLang="en-US" dirty="0" smtClean="0"/>
              <a:t>저장 경로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sz="1600" dirty="0" smtClean="0"/>
              <a:t>1. Image</a:t>
            </a:r>
          </a:p>
          <a:p>
            <a:pPr>
              <a:buNone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가</a:t>
            </a:r>
            <a:r>
              <a:rPr lang="en-US" altLang="ko-KR" sz="1200" dirty="0" smtClean="0"/>
              <a:t>. OK Image : D:\DAT\Vision Type\IMG\INSP\OK\</a:t>
            </a:r>
            <a:r>
              <a:rPr lang="en-US" altLang="ko-KR" sz="1200" dirty="0" err="1" smtClean="0"/>
              <a:t>yyyymm</a:t>
            </a:r>
            <a:r>
              <a:rPr lang="en-US" altLang="ko-KR" sz="1200" dirty="0" smtClean="0"/>
              <a:t>\</a:t>
            </a:r>
            <a:r>
              <a:rPr lang="en-US" altLang="ko-KR" sz="1200" dirty="0" err="1" smtClean="0"/>
              <a:t>dd</a:t>
            </a:r>
            <a:r>
              <a:rPr lang="en-US" altLang="ko-KR" sz="1200" dirty="0" smtClean="0"/>
              <a:t>\</a:t>
            </a:r>
            <a:r>
              <a:rPr lang="en-US" altLang="ko-KR" sz="1200" dirty="0" err="1" smtClean="0"/>
              <a:t>hh</a:t>
            </a:r>
            <a:r>
              <a:rPr lang="en-US" altLang="ko-KR" sz="1200" dirty="0" smtClean="0"/>
              <a:t>\</a:t>
            </a:r>
            <a:r>
              <a:rPr lang="en-US" altLang="ko-KR" sz="1200" dirty="0" err="1" smtClean="0"/>
              <a:t>LotID</a:t>
            </a:r>
            <a:r>
              <a:rPr lang="en-US" altLang="ko-KR" sz="1200" dirty="0" smtClean="0"/>
              <a:t>\</a:t>
            </a:r>
          </a:p>
          <a:p>
            <a:pPr>
              <a:buNone/>
            </a:pPr>
            <a:r>
              <a:rPr lang="en-US" altLang="ko-KR" sz="1200" dirty="0"/>
              <a:t> </a:t>
            </a:r>
            <a:r>
              <a:rPr lang="ko-KR" altLang="en-US" sz="1200" dirty="0" smtClean="0"/>
              <a:t>나</a:t>
            </a:r>
            <a:r>
              <a:rPr lang="en-US" altLang="ko-KR" sz="1200" dirty="0" smtClean="0"/>
              <a:t>. NG Image : D:\DAT\Vision Type\IMG\INSP\NG\</a:t>
            </a:r>
            <a:r>
              <a:rPr lang="en-US" altLang="ko-KR" sz="1200" dirty="0" err="1" smtClean="0"/>
              <a:t>yyyymm</a:t>
            </a:r>
            <a:r>
              <a:rPr lang="en-US" altLang="ko-KR" sz="1200" dirty="0" smtClean="0"/>
              <a:t>\</a:t>
            </a:r>
            <a:r>
              <a:rPr lang="en-US" altLang="ko-KR" sz="1200" dirty="0" err="1" smtClean="0"/>
              <a:t>dd</a:t>
            </a:r>
            <a:r>
              <a:rPr lang="en-US" altLang="ko-KR" sz="1200" dirty="0" smtClean="0"/>
              <a:t>\</a:t>
            </a:r>
            <a:r>
              <a:rPr lang="en-US" altLang="ko-KR" sz="1200" dirty="0" err="1" smtClean="0"/>
              <a:t>hh</a:t>
            </a:r>
            <a:r>
              <a:rPr lang="en-US" altLang="ko-KR" sz="1200" dirty="0" smtClean="0"/>
              <a:t>\</a:t>
            </a:r>
            <a:r>
              <a:rPr lang="en-US" altLang="ko-KR" sz="1200" dirty="0" err="1" smtClean="0"/>
              <a:t>LotID</a:t>
            </a:r>
            <a:r>
              <a:rPr lang="en-US" altLang="ko-KR" sz="1200" dirty="0" smtClean="0"/>
              <a:t>\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en-US" altLang="ko-KR" sz="1600" dirty="0" smtClean="0"/>
              <a:t>2. JSON </a:t>
            </a:r>
            <a:r>
              <a:rPr lang="ko-KR" altLang="en-US" sz="1600" dirty="0" smtClean="0"/>
              <a:t>파일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200" dirty="0"/>
              <a:t> </a:t>
            </a:r>
            <a:r>
              <a:rPr lang="ko-KR" altLang="en-US" sz="1200" dirty="0" smtClean="0"/>
              <a:t>가</a:t>
            </a:r>
            <a:r>
              <a:rPr lang="en-US" altLang="ko-KR" sz="1200" dirty="0" smtClean="0"/>
              <a:t>. INSP </a:t>
            </a:r>
            <a:r>
              <a:rPr lang="ko-KR" altLang="en-US" sz="1200" dirty="0" smtClean="0"/>
              <a:t>파일 </a:t>
            </a:r>
            <a:r>
              <a:rPr lang="en-US" altLang="ko-KR" sz="1200" dirty="0" smtClean="0"/>
              <a:t>: D:\DAT\Vision Type\JSON\INSP\</a:t>
            </a:r>
            <a:r>
              <a:rPr lang="en-US" altLang="ko-KR" sz="1200" dirty="0" err="1" smtClean="0"/>
              <a:t>yyyymm</a:t>
            </a:r>
            <a:r>
              <a:rPr lang="en-US" altLang="ko-KR" sz="1200" dirty="0" smtClean="0"/>
              <a:t>\</a:t>
            </a:r>
            <a:r>
              <a:rPr lang="en-US" altLang="ko-KR" sz="1200" dirty="0" err="1" smtClean="0"/>
              <a:t>dd</a:t>
            </a:r>
            <a:r>
              <a:rPr lang="en-US" altLang="ko-KR" sz="1200" dirty="0" smtClean="0"/>
              <a:t>\</a:t>
            </a:r>
            <a:r>
              <a:rPr lang="en-US" altLang="ko-KR" sz="1200" dirty="0" err="1" smtClean="0"/>
              <a:t>hh</a:t>
            </a:r>
            <a:r>
              <a:rPr lang="en-US" altLang="ko-KR" sz="1200" dirty="0" smtClean="0"/>
              <a:t>\</a:t>
            </a:r>
            <a:r>
              <a:rPr lang="en-US" altLang="ko-KR" sz="1200" dirty="0" err="1" smtClean="0"/>
              <a:t>LotID</a:t>
            </a:r>
            <a:r>
              <a:rPr lang="en-US" altLang="ko-KR" sz="1200" dirty="0" smtClean="0"/>
              <a:t>\</a:t>
            </a:r>
          </a:p>
          <a:p>
            <a:pPr>
              <a:buNone/>
            </a:pPr>
            <a:r>
              <a:rPr lang="en-US" altLang="ko-KR" sz="1200" dirty="0"/>
              <a:t> </a:t>
            </a:r>
            <a:r>
              <a:rPr lang="ko-KR" altLang="en-US" sz="1200" dirty="0" smtClean="0"/>
              <a:t>나</a:t>
            </a:r>
            <a:r>
              <a:rPr lang="en-US" altLang="ko-KR" sz="1200" dirty="0" smtClean="0"/>
              <a:t>. SPEC_PARA </a:t>
            </a:r>
            <a:r>
              <a:rPr lang="ko-KR" altLang="en-US" sz="1200" dirty="0" smtClean="0"/>
              <a:t>파일 </a:t>
            </a:r>
            <a:r>
              <a:rPr lang="en-US" altLang="ko-KR" sz="1200" dirty="0" smtClean="0"/>
              <a:t>: D:\DAT\Vision Type\JSON\PARAM\</a:t>
            </a:r>
          </a:p>
          <a:p>
            <a:pPr>
              <a:buNone/>
            </a:pPr>
            <a:r>
              <a:rPr lang="en-US" altLang="ko-KR" sz="1200" dirty="0"/>
              <a:t> </a:t>
            </a:r>
            <a:r>
              <a:rPr lang="ko-KR" altLang="en-US" sz="1200" dirty="0" smtClean="0"/>
              <a:t>다</a:t>
            </a:r>
            <a:r>
              <a:rPr lang="en-US" altLang="ko-KR" sz="1200" dirty="0" smtClean="0"/>
              <a:t>. ALARM </a:t>
            </a:r>
            <a:r>
              <a:rPr lang="ko-KR" altLang="en-US" sz="1200" dirty="0" smtClean="0"/>
              <a:t>파일 </a:t>
            </a:r>
            <a:r>
              <a:rPr lang="en-US" altLang="ko-KR" sz="1200" dirty="0" smtClean="0"/>
              <a:t>: D:\DAT\Vision Type\JSON\ALARM\</a:t>
            </a:r>
            <a:r>
              <a:rPr lang="en-US" altLang="ko-KR" sz="1200" dirty="0" err="1" smtClean="0"/>
              <a:t>yyyymm</a:t>
            </a:r>
            <a:r>
              <a:rPr lang="en-US" altLang="ko-KR" sz="1200" dirty="0" smtClean="0"/>
              <a:t>\</a:t>
            </a:r>
          </a:p>
          <a:p>
            <a:pPr>
              <a:buNone/>
            </a:pPr>
            <a:r>
              <a:rPr lang="en-US" altLang="ko-KR" sz="1200" dirty="0"/>
              <a:t> </a:t>
            </a:r>
            <a:r>
              <a:rPr lang="ko-KR" altLang="en-US" sz="1200" dirty="0" smtClean="0"/>
              <a:t>라</a:t>
            </a:r>
            <a:r>
              <a:rPr lang="en-US" altLang="ko-KR" sz="1200" dirty="0" smtClean="0"/>
              <a:t>. STATUS </a:t>
            </a:r>
            <a:r>
              <a:rPr lang="ko-KR" altLang="en-US" sz="1200" dirty="0" smtClean="0"/>
              <a:t>파일 </a:t>
            </a:r>
            <a:r>
              <a:rPr lang="en-US" altLang="ko-KR" sz="1200" dirty="0" smtClean="0"/>
              <a:t>: D:\DAT\Vision Type\JSON\STATUS\</a:t>
            </a:r>
            <a:r>
              <a:rPr lang="en-US" altLang="ko-KR" sz="1200" dirty="0" err="1" smtClean="0"/>
              <a:t>yyyymm</a:t>
            </a:r>
            <a:r>
              <a:rPr lang="en-US" altLang="ko-KR" sz="1200" dirty="0" smtClean="0"/>
              <a:t>\</a:t>
            </a:r>
          </a:p>
          <a:p>
            <a:pPr>
              <a:buNone/>
            </a:pPr>
            <a:endParaRPr lang="en-US" altLang="ko-KR" sz="1200" dirty="0"/>
          </a:p>
          <a:p>
            <a:pPr>
              <a:buNone/>
            </a:pPr>
            <a:r>
              <a:rPr lang="en-US" altLang="ko-KR" sz="1600" dirty="0" smtClean="0"/>
              <a:t>3. </a:t>
            </a:r>
            <a:r>
              <a:rPr lang="ko-KR" altLang="en-US" sz="1600" dirty="0" smtClean="0"/>
              <a:t>추가 정보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200" dirty="0"/>
              <a:t> </a:t>
            </a:r>
            <a:r>
              <a:rPr lang="ko-KR" altLang="en-US" sz="1200" dirty="0" smtClean="0"/>
              <a:t>가</a:t>
            </a:r>
            <a:r>
              <a:rPr lang="en-US" altLang="ko-KR" sz="1200" dirty="0" smtClean="0"/>
              <a:t>. LOT_ID </a:t>
            </a:r>
            <a:r>
              <a:rPr lang="ko-KR" altLang="en-US" sz="1200" dirty="0" smtClean="0"/>
              <a:t>정보가 없을 경우 </a:t>
            </a:r>
            <a:r>
              <a:rPr lang="en-US" altLang="ko-KR" sz="1200" dirty="0" smtClean="0"/>
              <a:t>: NA</a:t>
            </a:r>
          </a:p>
          <a:p>
            <a:pPr>
              <a:buNone/>
            </a:pPr>
            <a:r>
              <a:rPr lang="en-US" altLang="ko-KR" sz="1200" dirty="0"/>
              <a:t> </a:t>
            </a:r>
            <a:r>
              <a:rPr lang="ko-KR" altLang="en-US" sz="1200" dirty="0" smtClean="0"/>
              <a:t>나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시간대 </a:t>
            </a:r>
            <a:r>
              <a:rPr lang="en-US" altLang="ko-KR" sz="1200" dirty="0" smtClean="0"/>
              <a:t>: 00~23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 smtClean="0"/>
              <a:t>Ⅱ. </a:t>
            </a:r>
            <a:r>
              <a:rPr lang="ko-KR" altLang="en-US" dirty="0" smtClean="0"/>
              <a:t>파일명 생성 </a:t>
            </a:r>
            <a:r>
              <a:rPr lang="en-US" altLang="ko-KR" dirty="0" smtClean="0"/>
              <a:t>Rule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600" dirty="0" smtClean="0"/>
              <a:t>1. </a:t>
            </a:r>
            <a:r>
              <a:rPr lang="ko-KR" altLang="en-US" sz="1600" dirty="0" smtClean="0"/>
              <a:t>원본 </a:t>
            </a:r>
            <a:r>
              <a:rPr lang="en-US" altLang="ko-KR" sz="1600" dirty="0" smtClean="0"/>
              <a:t>Image</a:t>
            </a:r>
          </a:p>
          <a:p>
            <a:pPr>
              <a:buNone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가</a:t>
            </a:r>
            <a:r>
              <a:rPr lang="en-US" altLang="ko-KR" sz="1200" dirty="0" smtClean="0"/>
              <a:t>. CELL </a:t>
            </a:r>
            <a:r>
              <a:rPr lang="ko-KR" altLang="en-US" sz="1200" dirty="0" smtClean="0"/>
              <a:t>판정 </a:t>
            </a:r>
            <a:r>
              <a:rPr lang="en-US" altLang="ko-KR" sz="1200" dirty="0" smtClean="0"/>
              <a:t>Image </a:t>
            </a:r>
          </a:p>
          <a:p>
            <a:pPr>
              <a:buNone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나</a:t>
            </a:r>
            <a:r>
              <a:rPr lang="en-US" altLang="ko-KR" sz="1200" dirty="0" smtClean="0"/>
              <a:t>. IQ(Image Quality) </a:t>
            </a:r>
            <a:r>
              <a:rPr lang="ko-KR" altLang="en-US" sz="1200" dirty="0" smtClean="0"/>
              <a:t>판정 </a:t>
            </a:r>
            <a:r>
              <a:rPr lang="en-US" altLang="ko-KR" sz="1200" dirty="0" smtClean="0"/>
              <a:t>Image </a:t>
            </a:r>
          </a:p>
          <a:p>
            <a:pPr>
              <a:buNone/>
            </a:pPr>
            <a:r>
              <a:rPr lang="en-US" altLang="ko-KR" sz="1200" dirty="0"/>
              <a:t> </a:t>
            </a:r>
            <a:r>
              <a:rPr lang="ko-KR" altLang="en-US" sz="1200" dirty="0" smtClean="0"/>
              <a:t>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명명 규칙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①검사기종류</a:t>
            </a:r>
            <a:r>
              <a:rPr lang="en-US" altLang="ko-KR" sz="1200" dirty="0" smtClean="0"/>
              <a:t>_②</a:t>
            </a:r>
            <a:r>
              <a:rPr lang="ko-KR" altLang="en-US" sz="1200" dirty="0" smtClean="0"/>
              <a:t>파일생성시간</a:t>
            </a:r>
            <a:r>
              <a:rPr lang="en-US" altLang="ko-KR" sz="1200" dirty="0" smtClean="0"/>
              <a:t>_③</a:t>
            </a:r>
            <a:r>
              <a:rPr lang="ko-KR" altLang="en-US" sz="1200" dirty="0" smtClean="0"/>
              <a:t>설비</a:t>
            </a:r>
            <a:r>
              <a:rPr lang="en-US" altLang="ko-KR" sz="1200" dirty="0" err="1" smtClean="0"/>
              <a:t>ID_⑤LOT_ID_⑥Cell</a:t>
            </a:r>
            <a:r>
              <a:rPr lang="en-US" altLang="ko-KR" sz="1200" dirty="0" smtClean="0"/>
              <a:t> ID_⑦</a:t>
            </a:r>
            <a:r>
              <a:rPr lang="ko-KR" altLang="en-US" sz="1200" dirty="0" smtClean="0"/>
              <a:t>카메라 위치</a:t>
            </a:r>
            <a:r>
              <a:rPr lang="en-US" altLang="ko-KR" sz="1200" dirty="0" smtClean="0"/>
              <a:t>_⑧</a:t>
            </a:r>
            <a:r>
              <a:rPr lang="ko-KR" altLang="en-US" sz="1200" dirty="0" smtClean="0"/>
              <a:t>카메라 번호</a:t>
            </a:r>
            <a:r>
              <a:rPr lang="en-US" altLang="ko-KR" sz="1200" dirty="0" smtClean="0"/>
              <a:t>_⑨</a:t>
            </a:r>
            <a:r>
              <a:rPr lang="ko-KR" altLang="en-US" sz="1200" dirty="0" smtClean="0"/>
              <a:t>스크린 번호</a:t>
            </a:r>
            <a:r>
              <a:rPr lang="en-US" altLang="ko-KR" sz="1200" dirty="0" smtClean="0"/>
              <a:t>_⑪ </a:t>
            </a:r>
            <a:r>
              <a:rPr lang="ko-KR" altLang="en-US" sz="1200" dirty="0" smtClean="0"/>
              <a:t>이미지판정결과</a:t>
            </a:r>
            <a:r>
              <a:rPr lang="en-US" altLang="ko-KR" sz="1200" dirty="0" smtClean="0"/>
              <a:t>_⑫ </a:t>
            </a:r>
            <a:r>
              <a:rPr lang="ko-KR" altLang="en-US" sz="1200" dirty="0" smtClean="0"/>
              <a:t>최종판정결과</a:t>
            </a:r>
            <a:r>
              <a:rPr lang="en-US" altLang="ko-KR" sz="1200" dirty="0" smtClean="0"/>
              <a:t>.JPG</a:t>
            </a:r>
          </a:p>
          <a:p>
            <a:pPr>
              <a:buNone/>
            </a:pPr>
            <a:r>
              <a:rPr lang="en-US" altLang="ko-KR" sz="1200" dirty="0"/>
              <a:t> </a:t>
            </a:r>
            <a:r>
              <a:rPr lang="ko-KR" altLang="en-US" sz="1200" dirty="0" smtClean="0"/>
              <a:t>라</a:t>
            </a:r>
            <a:r>
              <a:rPr lang="en-US" altLang="ko-KR" sz="1200" dirty="0"/>
              <a:t>.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삭제된 </a:t>
            </a:r>
            <a:r>
              <a:rPr lang="en-US" altLang="ko-KR" sz="1200" dirty="0" smtClean="0"/>
              <a:t>Rule : ④RECIPE_ID, </a:t>
            </a:r>
            <a:r>
              <a:rPr lang="ko-KR" altLang="en-US" sz="1200" dirty="0" smtClean="0"/>
              <a:t>⑩검사위치</a:t>
            </a:r>
            <a:endParaRPr lang="en-US" altLang="ko-KR" sz="1200" dirty="0" smtClean="0"/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en-US" altLang="ko-KR" sz="1600" dirty="0" smtClean="0"/>
              <a:t>2. Crop Image</a:t>
            </a:r>
          </a:p>
          <a:p>
            <a:pPr>
              <a:buNone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가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명명 규칙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①검사기종류</a:t>
            </a:r>
            <a:r>
              <a:rPr lang="en-US" altLang="ko-KR" sz="1200" dirty="0" smtClean="0"/>
              <a:t>_②</a:t>
            </a:r>
            <a:r>
              <a:rPr lang="ko-KR" altLang="en-US" sz="1200" dirty="0" smtClean="0"/>
              <a:t>파일생성시간</a:t>
            </a:r>
            <a:r>
              <a:rPr lang="en-US" altLang="ko-KR" sz="1200" dirty="0" smtClean="0"/>
              <a:t>_③</a:t>
            </a:r>
            <a:r>
              <a:rPr lang="ko-KR" altLang="en-US" sz="1200" dirty="0" smtClean="0"/>
              <a:t>설비</a:t>
            </a:r>
            <a:r>
              <a:rPr lang="en-US" altLang="ko-KR" sz="1200" dirty="0" err="1" smtClean="0"/>
              <a:t>ID_⑤LOT_ID_⑥Cell</a:t>
            </a:r>
            <a:r>
              <a:rPr lang="en-US" altLang="ko-KR" sz="1200" dirty="0" smtClean="0"/>
              <a:t> ID_⑦</a:t>
            </a:r>
            <a:r>
              <a:rPr lang="ko-KR" altLang="en-US" sz="1200" dirty="0" smtClean="0"/>
              <a:t>카메라 위치</a:t>
            </a:r>
            <a:r>
              <a:rPr lang="en-US" altLang="ko-KR" sz="1200" dirty="0" smtClean="0"/>
              <a:t>_⑧</a:t>
            </a:r>
            <a:r>
              <a:rPr lang="ko-KR" altLang="en-US" sz="1200" dirty="0" smtClean="0"/>
              <a:t>카메라 번호</a:t>
            </a:r>
            <a:r>
              <a:rPr lang="en-US" altLang="ko-KR" sz="1200" dirty="0" smtClean="0"/>
              <a:t>_⑨</a:t>
            </a:r>
            <a:r>
              <a:rPr lang="ko-KR" altLang="en-US" sz="1200" dirty="0" smtClean="0"/>
              <a:t>스크린 번호</a:t>
            </a:r>
            <a:r>
              <a:rPr lang="en-US" altLang="ko-KR" sz="1200" dirty="0" smtClean="0"/>
              <a:t>_⑩</a:t>
            </a:r>
            <a:r>
              <a:rPr lang="ko-KR" altLang="en-US" sz="1200" dirty="0" smtClean="0"/>
              <a:t>검사위치</a:t>
            </a:r>
            <a:r>
              <a:rPr lang="en-US" altLang="ko-KR" sz="1200" dirty="0" smtClean="0"/>
              <a:t>_⑪</a:t>
            </a:r>
            <a:r>
              <a:rPr lang="ko-KR" altLang="en-US" sz="1200" dirty="0" smtClean="0"/>
              <a:t>최종판정결과</a:t>
            </a:r>
            <a:r>
              <a:rPr lang="en-US" altLang="ko-KR" sz="1200" dirty="0" smtClean="0"/>
              <a:t>_⑫</a:t>
            </a:r>
            <a:r>
              <a:rPr lang="ko-KR" altLang="en-US" sz="1200" dirty="0" err="1" smtClean="0"/>
              <a:t>불량명</a:t>
            </a:r>
            <a:r>
              <a:rPr lang="en-US" altLang="ko-KR" sz="1200" dirty="0" smtClean="0"/>
              <a:t>_⑬</a:t>
            </a:r>
            <a:r>
              <a:rPr lang="ko-KR" altLang="en-US" sz="1200" dirty="0" smtClean="0"/>
              <a:t>불량좌표</a:t>
            </a:r>
            <a:r>
              <a:rPr lang="en-US" altLang="ko-KR" sz="1200" dirty="0" smtClean="0"/>
              <a:t>X_⑭</a:t>
            </a:r>
            <a:r>
              <a:rPr lang="ko-KR" altLang="en-US" sz="1200" dirty="0" smtClean="0"/>
              <a:t>불량좌표</a:t>
            </a:r>
            <a:r>
              <a:rPr lang="en-US" altLang="ko-KR" sz="1200" dirty="0" smtClean="0"/>
              <a:t>Y.JPG</a:t>
            </a:r>
          </a:p>
          <a:p>
            <a:pPr>
              <a:buNone/>
            </a:pPr>
            <a:r>
              <a:rPr lang="en-US" altLang="ko-KR" sz="1200" dirty="0" smtClean="0"/>
              <a:t> </a:t>
            </a:r>
            <a:r>
              <a:rPr lang="ko-KR" altLang="en-US" sz="1200" dirty="0"/>
              <a:t>나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삭제된 </a:t>
            </a:r>
            <a:r>
              <a:rPr lang="en-US" altLang="ko-KR" sz="1200" dirty="0" smtClean="0"/>
              <a:t>Rule : ④RECIPE_ID</a:t>
            </a:r>
          </a:p>
          <a:p>
            <a:pPr>
              <a:buNone/>
            </a:pPr>
            <a:endParaRPr lang="en-US" altLang="ko-KR" sz="1200" dirty="0" smtClean="0"/>
          </a:p>
          <a:p>
            <a:pPr>
              <a:buNone/>
            </a:pPr>
            <a:r>
              <a:rPr lang="en-US" altLang="ko-KR" sz="1600" dirty="0" smtClean="0"/>
              <a:t>3. JSON </a:t>
            </a:r>
            <a:r>
              <a:rPr lang="ko-KR" altLang="en-US" sz="1600" dirty="0" smtClean="0"/>
              <a:t>파일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가</a:t>
            </a:r>
            <a:r>
              <a:rPr lang="en-US" altLang="ko-KR" sz="1200" dirty="0" smtClean="0"/>
              <a:t>. INSP </a:t>
            </a:r>
            <a:r>
              <a:rPr lang="ko-KR" altLang="en-US" sz="1200" dirty="0" smtClean="0"/>
              <a:t>파일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검사기종류</a:t>
            </a:r>
            <a:r>
              <a:rPr lang="en-US" altLang="ko-KR" sz="1200" dirty="0" smtClean="0"/>
              <a:t>_</a:t>
            </a:r>
            <a:r>
              <a:rPr lang="ko-KR" altLang="en-US" sz="1200" dirty="0" smtClean="0"/>
              <a:t>검사시간</a:t>
            </a:r>
            <a:r>
              <a:rPr lang="en-US" altLang="ko-KR" sz="1200" dirty="0" smtClean="0"/>
              <a:t>_</a:t>
            </a:r>
            <a:r>
              <a:rPr lang="en-US" altLang="ko-KR" sz="1200" dirty="0" err="1" smtClean="0"/>
              <a:t>LineNumber-MachineNumber_EqpID_LotID_CellID</a:t>
            </a:r>
            <a:r>
              <a:rPr lang="en-US" altLang="ko-KR" sz="1200" dirty="0" smtClean="0"/>
              <a:t>_</a:t>
            </a:r>
            <a:r>
              <a:rPr lang="ko-KR" altLang="en-US" sz="1200" dirty="0" smtClean="0"/>
              <a:t>판정결과</a:t>
            </a:r>
            <a:r>
              <a:rPr lang="en-US" altLang="ko-KR" sz="1200" dirty="0" smtClean="0"/>
              <a:t>(OK/NG).JSON</a:t>
            </a:r>
          </a:p>
          <a:p>
            <a:pPr>
              <a:buNone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나</a:t>
            </a:r>
            <a:r>
              <a:rPr lang="en-US" altLang="ko-KR" sz="1200" dirty="0" smtClean="0"/>
              <a:t>. SPEC_PARA </a:t>
            </a:r>
            <a:r>
              <a:rPr lang="ko-KR" altLang="en-US" sz="1200" dirty="0" smtClean="0"/>
              <a:t>파일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yyyymmddhhmmsssss_PARAM.JSON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다</a:t>
            </a:r>
            <a:r>
              <a:rPr lang="en-US" altLang="ko-KR" sz="1200" dirty="0" smtClean="0"/>
              <a:t>. ALARM </a:t>
            </a:r>
            <a:r>
              <a:rPr lang="ko-KR" altLang="en-US" sz="1200" dirty="0" smtClean="0"/>
              <a:t>파일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yyyymmddhhmmssss_ALARM.JSON</a:t>
            </a:r>
            <a:endParaRPr lang="en-US" altLang="ko-KR" sz="1200" dirty="0" smtClean="0"/>
          </a:p>
          <a:p>
            <a:pPr>
              <a:buNone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라</a:t>
            </a:r>
            <a:r>
              <a:rPr lang="en-US" altLang="ko-KR" sz="1200" dirty="0" smtClean="0"/>
              <a:t>. STATUS </a:t>
            </a:r>
            <a:r>
              <a:rPr lang="ko-KR" altLang="en-US" sz="1200" dirty="0" smtClean="0"/>
              <a:t>파일 </a:t>
            </a:r>
            <a:r>
              <a:rPr lang="en-US" altLang="ko-KR" sz="1200" dirty="0" smtClean="0"/>
              <a:t>: </a:t>
            </a:r>
            <a:r>
              <a:rPr lang="en-US" altLang="ko-KR" sz="1200" dirty="0" err="1" smtClean="0"/>
              <a:t>yyyymmddhhmmsssss_STATUS.JSON</a:t>
            </a:r>
            <a:endParaRPr lang="en-US" altLang="ko-KR" sz="12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dirty="0" smtClean="0"/>
              <a:t>Ⅲ. Data I/F(Interface) </a:t>
            </a:r>
            <a:r>
              <a:rPr lang="ko-KR" altLang="en-US" dirty="0" smtClean="0"/>
              <a:t>방안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ko-KR" sz="1600" dirty="0" smtClean="0"/>
              <a:t>1. </a:t>
            </a:r>
            <a:r>
              <a:rPr lang="ko-KR" altLang="en-US" sz="1600" dirty="0" smtClean="0"/>
              <a:t>전송방</a:t>
            </a:r>
            <a:r>
              <a:rPr lang="ko-KR" altLang="en-US" sz="1600" dirty="0"/>
              <a:t>안</a:t>
            </a:r>
            <a:endParaRPr lang="en-US" altLang="ko-KR" sz="1600" dirty="0" smtClean="0"/>
          </a:p>
          <a:p>
            <a:pPr>
              <a:buNone/>
            </a:pPr>
            <a:r>
              <a:rPr lang="ko-KR" altLang="en-US" sz="1200" dirty="0" smtClean="0"/>
              <a:t> 가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검사기 직접전송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검사</a:t>
            </a:r>
            <a:r>
              <a:rPr lang="en-US" altLang="ko-KR" sz="1200" dirty="0" smtClean="0"/>
              <a:t>PC </a:t>
            </a:r>
            <a:r>
              <a:rPr lang="ko-KR" altLang="en-US" sz="1200" dirty="0" smtClean="0"/>
              <a:t>직접 </a:t>
            </a:r>
            <a:r>
              <a:rPr lang="en-US" altLang="ko-KR" sz="1200" dirty="0" smtClean="0"/>
              <a:t>DFS(Defect File Server)</a:t>
            </a:r>
            <a:r>
              <a:rPr lang="ko-KR" altLang="en-US" sz="1200" dirty="0" smtClean="0"/>
              <a:t>로 </a:t>
            </a:r>
            <a:r>
              <a:rPr lang="en-US" altLang="ko-KR" sz="1200" dirty="0" smtClean="0"/>
              <a:t>Direct I/F</a:t>
            </a:r>
          </a:p>
          <a:p>
            <a:pPr>
              <a:buNone/>
            </a:pPr>
            <a:r>
              <a:rPr lang="en-US" altLang="ko-KR" sz="1200" dirty="0" smtClean="0"/>
              <a:t> </a:t>
            </a:r>
            <a:r>
              <a:rPr lang="ko-KR" altLang="en-US" sz="1200" dirty="0" smtClean="0"/>
              <a:t>나</a:t>
            </a:r>
            <a:r>
              <a:rPr lang="en-US" altLang="ko-KR" sz="1200" dirty="0" smtClean="0"/>
              <a:t>. </a:t>
            </a:r>
            <a:r>
              <a:rPr lang="en-US" altLang="ko-KR" sz="1200" dirty="0" err="1" smtClean="0"/>
              <a:t>IoT</a:t>
            </a:r>
            <a:r>
              <a:rPr lang="en-US" altLang="ko-KR" sz="1200" dirty="0" smtClean="0"/>
              <a:t> Agent : </a:t>
            </a:r>
            <a:r>
              <a:rPr lang="en-US" altLang="ko-KR" sz="1200" dirty="0" err="1" smtClean="0"/>
              <a:t>IoT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플랫폼 구축되어 있을 시 </a:t>
            </a:r>
            <a:r>
              <a:rPr lang="en-US" altLang="ko-KR" sz="1200" dirty="0" err="1" smtClean="0"/>
              <a:t>IoT</a:t>
            </a:r>
            <a:r>
              <a:rPr lang="en-US" altLang="ko-KR" sz="1200" dirty="0" smtClean="0"/>
              <a:t> Agent</a:t>
            </a:r>
            <a:r>
              <a:rPr lang="ko-KR" altLang="en-US" sz="1200" dirty="0" smtClean="0"/>
              <a:t>로 </a:t>
            </a:r>
            <a:r>
              <a:rPr lang="en-US" altLang="ko-KR" sz="1200" dirty="0" smtClean="0"/>
              <a:t>I/F</a:t>
            </a:r>
          </a:p>
          <a:p>
            <a:pPr>
              <a:buNone/>
            </a:pPr>
            <a:r>
              <a:rPr lang="en-US" altLang="ko-KR" sz="1200" dirty="0"/>
              <a:t> </a:t>
            </a:r>
            <a:r>
              <a:rPr lang="ko-KR" altLang="en-US" sz="1200" dirty="0" smtClean="0"/>
              <a:t>다</a:t>
            </a:r>
            <a:r>
              <a:rPr lang="en-US" altLang="ko-KR" sz="1200" dirty="0" smtClean="0"/>
              <a:t>. Agent </a:t>
            </a:r>
            <a:r>
              <a:rPr lang="ko-KR" altLang="en-US" sz="1200" dirty="0" smtClean="0"/>
              <a:t>개발 </a:t>
            </a:r>
            <a:r>
              <a:rPr lang="en-US" altLang="ko-KR" sz="1200" dirty="0" smtClean="0"/>
              <a:t>: </a:t>
            </a:r>
            <a:r>
              <a:rPr lang="ko-KR" altLang="en-US" sz="1200" dirty="0" smtClean="0"/>
              <a:t>별도 개발된 </a:t>
            </a:r>
            <a:r>
              <a:rPr lang="en-US" altLang="ko-KR" sz="1200" dirty="0" smtClean="0"/>
              <a:t>Agent</a:t>
            </a:r>
            <a:r>
              <a:rPr lang="ko-KR" altLang="en-US" sz="1200" dirty="0" smtClean="0"/>
              <a:t>로 </a:t>
            </a:r>
            <a:r>
              <a:rPr lang="en-US" altLang="ko-KR" sz="1200" dirty="0" smtClean="0"/>
              <a:t>I/F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2. </a:t>
            </a:r>
            <a:r>
              <a:rPr lang="ko-KR" altLang="en-US" sz="1600" dirty="0" smtClean="0"/>
              <a:t>전송 주기 </a:t>
            </a:r>
            <a:r>
              <a:rPr lang="en-US" altLang="ko-KR" sz="1600" dirty="0" smtClean="0"/>
              <a:t>: Event </a:t>
            </a:r>
            <a:r>
              <a:rPr lang="ko-KR" altLang="en-US" sz="1600" dirty="0" smtClean="0"/>
              <a:t>발생 시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r>
              <a:rPr lang="en-US" altLang="ko-KR" sz="1600" dirty="0" smtClean="0"/>
              <a:t>3. </a:t>
            </a:r>
            <a:r>
              <a:rPr lang="ko-KR" altLang="en-US" sz="1600" dirty="0" smtClean="0"/>
              <a:t>전송 시점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/>
              <a:t> </a:t>
            </a:r>
            <a:r>
              <a:rPr lang="ko-KR" altLang="en-US" sz="1600" dirty="0" smtClean="0"/>
              <a:t>가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검사완료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/>
              <a:t> </a:t>
            </a:r>
            <a:r>
              <a:rPr lang="ko-KR" altLang="en-US" sz="1600" dirty="0" smtClean="0"/>
              <a:t>나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전송 실패 시 임시보관</a:t>
            </a:r>
            <a:endParaRPr lang="ko-KR" alt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372</Words>
  <Application>Microsoft Office PowerPoint</Application>
  <PresentationFormat>화면 슬라이드 쇼(4:3)</PresentationFormat>
  <Paragraphs>47</Paragraphs>
  <Slides>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검사 데이터 설정</vt:lpstr>
      <vt:lpstr>순서</vt:lpstr>
      <vt:lpstr>Ⅰ. 저장 경로</vt:lpstr>
      <vt:lpstr>Ⅱ. 파일명 생성 Rule</vt:lpstr>
      <vt:lpstr>Ⅲ. Data I/F(Interface) 방안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검사 데이터 설정</dc:title>
  <dc:creator>PC</dc:creator>
  <cp:lastModifiedBy>PC</cp:lastModifiedBy>
  <cp:revision>35</cp:revision>
  <dcterms:created xsi:type="dcterms:W3CDTF">2023-06-02T01:11:36Z</dcterms:created>
  <dcterms:modified xsi:type="dcterms:W3CDTF">2023-06-08T08:42:30Z</dcterms:modified>
</cp:coreProperties>
</file>