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38DA-7C24-4305-B2EC-9025AEFCEE4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B94F-6CFB-48C8-A3FE-A50D6B9DA2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Quality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이현무 부장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5. IQ_CAMERA_GAIN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검사 이미지의 밝기를 조절하는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검사</a:t>
            </a:r>
            <a:r>
              <a:rPr lang="en-US" altLang="ko-KR" sz="1600" dirty="0" smtClean="0"/>
              <a:t>SW</a:t>
            </a:r>
            <a:r>
              <a:rPr lang="ko-KR" altLang="en-US" sz="1600" dirty="0" smtClean="0"/>
              <a:t>에서 조작을 통해 밝기를 조절하는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이미지 센서에 받은 신호들을 증폭을 해주는 이미지 보정기능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값보다 큰 신호를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내보냄으로써전체</a:t>
            </a:r>
            <a:r>
              <a:rPr lang="ko-KR" altLang="en-US" sz="1600" dirty="0" smtClean="0"/>
              <a:t> 영상을 밝게 만들어 줄 수 있으나</a:t>
            </a:r>
            <a:r>
              <a:rPr lang="en-US" altLang="ko-KR" sz="1600" dirty="0" smtClean="0"/>
              <a:t>, Noise</a:t>
            </a:r>
            <a:r>
              <a:rPr lang="ko-KR" altLang="en-US" sz="1600" dirty="0" smtClean="0"/>
              <a:t>까지도 같이 증폭이 됨에 따라 확인이 필요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6. IQ_EXPOSURE_TIME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검사 이미지의 밝기를 조절하는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검사</a:t>
            </a:r>
            <a:r>
              <a:rPr lang="en-US" altLang="ko-KR" sz="1600" dirty="0" smtClean="0"/>
              <a:t>SW</a:t>
            </a:r>
            <a:r>
              <a:rPr lang="ko-KR" altLang="en-US" sz="1600" dirty="0" smtClean="0"/>
              <a:t>에서 조작을 통해 밝기를 조절하는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이미지센서를 노출시키는 시간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이미지가 어두운 경우 가장 먼저 조치하게 되는 조작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마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너무 길어지면 전체 촬영 시간이 길어짐에 따라 </a:t>
            </a:r>
            <a:r>
              <a:rPr lang="en-US" altLang="ko-KR" sz="1600" dirty="0" smtClean="0"/>
              <a:t>Tact Time</a:t>
            </a:r>
            <a:r>
              <a:rPr lang="ko-KR" altLang="en-US" sz="1600" dirty="0" smtClean="0"/>
              <a:t>에 영향이 갈 수 있어 관리가 필요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Ⅰ. </a:t>
            </a:r>
            <a:r>
              <a:rPr lang="ko-KR" altLang="en-US" dirty="0" smtClean="0"/>
              <a:t>생성규칙</a:t>
            </a: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이미지</a:t>
            </a: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Ⅲ</a:t>
            </a:r>
            <a:r>
              <a:rPr lang="en-US" altLang="ko-KR" dirty="0" smtClean="0"/>
              <a:t>. </a:t>
            </a:r>
            <a:r>
              <a:rPr lang="ko-KR" altLang="en-US" dirty="0" smtClean="0"/>
              <a:t>측정항목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Ⅰ. </a:t>
            </a:r>
            <a:r>
              <a:rPr lang="ko-KR" altLang="en-US" dirty="0" smtClean="0"/>
              <a:t>생성규칙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데이터 생성은 검사 진행간 </a:t>
            </a:r>
            <a:r>
              <a:rPr lang="ko-KR" altLang="en-US" sz="1200" dirty="0" err="1" smtClean="0"/>
              <a:t>쵤영되는</a:t>
            </a:r>
            <a:r>
              <a:rPr lang="ko-KR" altLang="en-US" sz="1200" dirty="0" smtClean="0"/>
              <a:t> 모든 이미지 대상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. IMG Grab </a:t>
            </a:r>
            <a:r>
              <a:rPr lang="ko-KR" altLang="en-US" sz="1200" dirty="0" smtClean="0"/>
              <a:t>기준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회 측정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구분자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200" dirty="0" smtClean="0"/>
              <a:t> 가</a:t>
            </a:r>
            <a:r>
              <a:rPr lang="en-US" altLang="ko-KR" sz="1200" dirty="0" smtClean="0"/>
              <a:t>. IQ_CAMERA_LOCATION 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1) </a:t>
            </a:r>
            <a:r>
              <a:rPr lang="ko-KR" altLang="en-US" sz="1200" dirty="0" smtClean="0"/>
              <a:t>카메라 위치</a:t>
            </a:r>
            <a:r>
              <a:rPr lang="en-US" altLang="ko-KR" sz="1200" dirty="0" smtClean="0"/>
              <a:t>(Top, Bottom)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2) </a:t>
            </a:r>
            <a:r>
              <a:rPr lang="ko-KR" altLang="en-US" sz="1200" dirty="0" smtClean="0"/>
              <a:t>디폴트 값 </a:t>
            </a:r>
            <a:r>
              <a:rPr lang="en-US" altLang="ko-KR" sz="1200" dirty="0" smtClean="0"/>
              <a:t>: “Top”</a:t>
            </a:r>
          </a:p>
          <a:p>
            <a:pPr>
              <a:buNone/>
            </a:pPr>
            <a:r>
              <a:rPr lang="ko-KR" altLang="en-US" sz="1200" dirty="0" smtClean="0"/>
              <a:t> 나</a:t>
            </a:r>
            <a:r>
              <a:rPr lang="en-US" altLang="ko-KR" sz="1200" dirty="0" smtClean="0"/>
              <a:t>. IQ_CAMERA_NUMBER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1) </a:t>
            </a:r>
            <a:r>
              <a:rPr lang="en-US" altLang="ko-KR" sz="1200" dirty="0" err="1" smtClean="0"/>
              <a:t>amera</a:t>
            </a:r>
            <a:r>
              <a:rPr lang="en-US" altLang="ko-KR" sz="1200" dirty="0" smtClean="0"/>
              <a:t> Number(</a:t>
            </a:r>
            <a:r>
              <a:rPr lang="ko-KR" altLang="en-US" sz="1200" dirty="0" smtClean="0"/>
              <a:t>상부 또는 하부 카메라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개인 경우</a:t>
            </a:r>
            <a:r>
              <a:rPr lang="en-US" altLang="ko-KR" sz="1200" dirty="0" smtClean="0"/>
              <a:t>) ("5. CAM NUM </a:t>
            </a:r>
            <a:r>
              <a:rPr lang="ko-KR" altLang="en-US" sz="1200" dirty="0" smtClean="0"/>
              <a:t>규칙</a:t>
            </a:r>
            <a:r>
              <a:rPr lang="en-US" altLang="ko-KR" sz="1200" dirty="0" smtClean="0"/>
              <a:t>" Sheet </a:t>
            </a:r>
            <a:r>
              <a:rPr lang="ko-KR" altLang="en-US" sz="1200" dirty="0" smtClean="0"/>
              <a:t>참고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2) Tab</a:t>
            </a:r>
            <a:r>
              <a:rPr lang="ko-KR" altLang="en-US" sz="1200" dirty="0" smtClean="0"/>
              <a:t>이 보이는 카메라는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</a:t>
            </a:r>
            <a:r>
              <a:rPr lang="en-US" altLang="ko-KR" sz="1200" dirty="0" smtClean="0"/>
              <a:t>, Tab</a:t>
            </a:r>
            <a:r>
              <a:rPr lang="ko-KR" altLang="en-US" sz="1200" dirty="0" smtClean="0"/>
              <a:t>이 없으면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다</a:t>
            </a:r>
            <a:r>
              <a:rPr lang="en-US" altLang="ko-KR" sz="1200" dirty="0" smtClean="0"/>
              <a:t>. IQ_SCREEN_NUMBER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1) 1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Camera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Image </a:t>
            </a:r>
            <a:r>
              <a:rPr lang="ko-KR" altLang="en-US" sz="1200" dirty="0" smtClean="0"/>
              <a:t>생성시 구분 인자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2) </a:t>
            </a:r>
            <a:r>
              <a:rPr lang="ko-KR" altLang="en-US" sz="1200" dirty="0" smtClean="0"/>
              <a:t>디폴트 값 </a:t>
            </a:r>
            <a:r>
              <a:rPr lang="en-US" altLang="ko-KR" sz="1200" dirty="0" smtClean="0"/>
              <a:t>: "1"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이미지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43624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835696" y="1628800"/>
            <a:ext cx="453650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Ⅲ</a:t>
            </a:r>
            <a:r>
              <a:rPr lang="en-US" altLang="ko-KR" dirty="0" smtClean="0"/>
              <a:t>. </a:t>
            </a:r>
            <a:r>
              <a:rPr lang="ko-KR" altLang="en-US" dirty="0" smtClean="0"/>
              <a:t>측정항목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1. IQ_FOCUS_VALUE (Sharpness Value)</a:t>
            </a:r>
          </a:p>
          <a:p>
            <a:pPr>
              <a:buNone/>
            </a:pPr>
            <a:r>
              <a:rPr lang="en-US" altLang="ko-KR" sz="1600" dirty="0" smtClean="0"/>
              <a:t>2. IQ_BRIGHT_VALUE</a:t>
            </a:r>
          </a:p>
          <a:p>
            <a:pPr>
              <a:buNone/>
            </a:pPr>
            <a:r>
              <a:rPr lang="en-US" altLang="ko-KR" sz="1600" dirty="0" smtClean="0"/>
              <a:t>3. IQ_RESOL_X,Y_VALUE</a:t>
            </a:r>
          </a:p>
          <a:p>
            <a:pPr>
              <a:buNone/>
            </a:pPr>
            <a:r>
              <a:rPr lang="en-US" altLang="ko-KR" sz="1600" dirty="0" smtClean="0"/>
              <a:t>4. IQ_CAM_ANGLE_VALUE</a:t>
            </a:r>
          </a:p>
          <a:p>
            <a:pPr>
              <a:buNone/>
            </a:pPr>
            <a:r>
              <a:rPr lang="en-US" altLang="ko-KR" sz="1600" dirty="0" smtClean="0"/>
              <a:t>5. IQ_CAMERA_GAIN</a:t>
            </a:r>
          </a:p>
          <a:p>
            <a:pPr>
              <a:buNone/>
            </a:pPr>
            <a:r>
              <a:rPr lang="en-US" altLang="ko-KR" sz="1600" dirty="0" smtClean="0"/>
              <a:t>6. IQ_EXPOSURE_TIME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1. IQ_FOCUS_VALUE (Sharpness Value)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포커스의 상태를 확인을 하고자 정량적인 수치로 변환하여 표기가 가능한 </a:t>
            </a:r>
            <a:r>
              <a:rPr lang="en-US" altLang="ko-KR" sz="1600" dirty="0" smtClean="0"/>
              <a:t>Sharpness Value</a:t>
            </a:r>
            <a:r>
              <a:rPr lang="ko-KR" altLang="en-US" sz="1600" dirty="0" smtClean="0"/>
              <a:t>를 기준으로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포커스 상태가 좋은 경우 이미지가 선명하며 밝기의 차이가 명확해지며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반대로 상태가 </a:t>
            </a:r>
            <a:r>
              <a:rPr lang="ko-KR" altLang="en-US" sz="1600" dirty="0" err="1" smtClean="0"/>
              <a:t>안좋은</a:t>
            </a:r>
            <a:r>
              <a:rPr lang="ko-KR" altLang="en-US" sz="1600" dirty="0" smtClean="0"/>
              <a:t> 경우 밝기의 차이가 작아진다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경계면</a:t>
            </a:r>
            <a:r>
              <a:rPr lang="en-US" altLang="ko-KR" sz="1600" dirty="0" smtClean="0"/>
              <a:t>(Focus</a:t>
            </a:r>
            <a:r>
              <a:rPr lang="ko-KR" altLang="en-US" sz="1600" dirty="0" smtClean="0"/>
              <a:t>가 관리되어야 하는 </a:t>
            </a:r>
            <a:r>
              <a:rPr lang="en-US" altLang="ko-KR" sz="1600" dirty="0" smtClean="0"/>
              <a:t>Point </a:t>
            </a:r>
            <a:r>
              <a:rPr lang="ko-KR" altLang="en-US" sz="1600" dirty="0" smtClean="0"/>
              <a:t>대표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ROI(</a:t>
            </a:r>
            <a:r>
              <a:rPr lang="ko-KR" altLang="en-US" sz="1600" dirty="0" smtClean="0"/>
              <a:t>검사 영역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선정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하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좌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우간 </a:t>
            </a:r>
            <a:r>
              <a:rPr lang="en-US" altLang="ko-KR" sz="1600" dirty="0" err="1" smtClean="0"/>
              <a:t>pxl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의 밝기 변화 값의평균값을 산출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마</a:t>
            </a:r>
            <a:r>
              <a:rPr lang="en-US" altLang="ko-KR" sz="1600" dirty="0" smtClean="0"/>
              <a:t>. Focus </a:t>
            </a:r>
            <a:r>
              <a:rPr lang="ko-KR" altLang="en-US" sz="1600" dirty="0" smtClean="0"/>
              <a:t>상태에 따른 </a:t>
            </a:r>
            <a:r>
              <a:rPr lang="ko-KR" altLang="en-US" sz="1600" dirty="0" err="1" smtClean="0"/>
              <a:t>경계면의</a:t>
            </a:r>
            <a:r>
              <a:rPr lang="ko-KR" altLang="en-US" sz="1600" dirty="0" smtClean="0"/>
              <a:t> 밝기 차이 비교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45024"/>
            <a:ext cx="773361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2555776" y="6381328"/>
            <a:ext cx="360040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Source Logic Sample (Sharpness Value)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2. IQ_BRIGHT_VALUE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조명의 밝기 및 검사 당시의 조명 </a:t>
            </a:r>
            <a:r>
              <a:rPr lang="ko-KR" altLang="en-US" sz="1600" dirty="0" err="1" smtClean="0"/>
              <a:t>출력값의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균일성등의</a:t>
            </a:r>
            <a:r>
              <a:rPr lang="ko-KR" altLang="en-US" sz="1600" dirty="0" smtClean="0"/>
              <a:t> 검사 당시의 전체적인 조명 조건을 확인을 위해 </a:t>
            </a:r>
            <a:r>
              <a:rPr lang="en-US" altLang="ko-KR" sz="1600" dirty="0" smtClean="0"/>
              <a:t>Gray Level</a:t>
            </a:r>
            <a:r>
              <a:rPr lang="ko-KR" altLang="en-US" sz="1600" dirty="0" smtClean="0"/>
              <a:t>값의 평균을 측정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Mono(</a:t>
            </a:r>
            <a:r>
              <a:rPr lang="ko-KR" altLang="en-US" sz="1600" dirty="0" smtClean="0"/>
              <a:t>흑백</a:t>
            </a:r>
            <a:r>
              <a:rPr lang="en-US" altLang="ko-KR" sz="1600" dirty="0" smtClean="0"/>
              <a:t>) Camera</a:t>
            </a:r>
            <a:r>
              <a:rPr lang="ko-KR" altLang="en-US" sz="1600" dirty="0" smtClean="0"/>
              <a:t>의 기준으로 </a:t>
            </a:r>
            <a:r>
              <a:rPr lang="en-US" altLang="ko-KR" sz="1600" dirty="0" smtClean="0"/>
              <a:t>Gray Level(0, </a:t>
            </a:r>
            <a:r>
              <a:rPr lang="ko-KR" altLang="en-US" sz="1600" dirty="0" smtClean="0"/>
              <a:t>흑색</a:t>
            </a:r>
            <a:r>
              <a:rPr lang="en-US" altLang="ko-KR" sz="1600" dirty="0" smtClean="0"/>
              <a:t>~255, </a:t>
            </a:r>
            <a:r>
              <a:rPr lang="ko-KR" altLang="en-US" sz="1600" dirty="0" smtClean="0"/>
              <a:t>백색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숫자로 표기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조명의 세기에 따라 </a:t>
            </a:r>
            <a:r>
              <a:rPr lang="ko-KR" altLang="en-US" sz="1600" dirty="0" err="1" smtClean="0"/>
              <a:t>대상체에서</a:t>
            </a:r>
            <a:r>
              <a:rPr lang="ko-KR" altLang="en-US" sz="1600" dirty="0" smtClean="0"/>
              <a:t> 반사되어 이미지 센서에 들어오는 광량의 차이가 발생하게 되며 이를 바탕으로 조명에서 일정한 밝기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유지가 되고 있는지 확인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검사 종류별로 해당 측정을 하는 </a:t>
            </a:r>
            <a:r>
              <a:rPr lang="en-US" altLang="ko-KR" sz="1600" dirty="0" smtClean="0"/>
              <a:t>ROI</a:t>
            </a:r>
            <a:r>
              <a:rPr lang="ko-KR" altLang="en-US" sz="1600" dirty="0" smtClean="0"/>
              <a:t>를 지정하여 평균 </a:t>
            </a:r>
            <a:r>
              <a:rPr lang="ko-KR" altLang="en-US" sz="1600" dirty="0" err="1" smtClean="0"/>
              <a:t>밝기값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(Average of Gray Level)</a:t>
            </a:r>
            <a:r>
              <a:rPr lang="ko-KR" altLang="en-US" sz="1600" dirty="0" smtClean="0"/>
              <a:t>을 측정하여 데이터를 남기도록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마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조명 상태에 따른 밝기 차이 비교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바</a:t>
            </a:r>
            <a:r>
              <a:rPr lang="en-US" altLang="ko-KR" sz="1600" dirty="0" smtClean="0"/>
              <a:t>. IQ_BRIGHT_VALUE </a:t>
            </a:r>
            <a:r>
              <a:rPr lang="ko-KR" altLang="en-US" sz="1600" dirty="0" smtClean="0"/>
              <a:t>측정 위치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이미지 영상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단방향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Cell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상단 기준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Center</a:t>
            </a:r>
            <a:r>
              <a:rPr lang="ko-KR" altLang="en-US" sz="1200" dirty="0" smtClean="0"/>
              <a:t>를 기준으로 고정 </a:t>
            </a:r>
            <a:r>
              <a:rPr lang="en-US" altLang="ko-KR" sz="1200" dirty="0" smtClean="0"/>
              <a:t>ROI</a:t>
            </a:r>
            <a:r>
              <a:rPr lang="ko-KR" altLang="en-US" sz="1200" dirty="0" smtClean="0"/>
              <a:t>를 정하여 측정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에 대하여 항상 같은 </a:t>
            </a:r>
            <a:r>
              <a:rPr lang="en-US" altLang="ko-KR" sz="1200" dirty="0" smtClean="0"/>
              <a:t>Sufi </a:t>
            </a:r>
            <a:r>
              <a:rPr lang="ko-KR" altLang="en-US" sz="1200" dirty="0" smtClean="0"/>
              <a:t>및 전처리 이미지를 사용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3. IQ_RESOL_X,Y_VALUE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검사기별 </a:t>
            </a:r>
            <a:r>
              <a:rPr lang="en-US" altLang="ko-KR" sz="1600" dirty="0" smtClean="0"/>
              <a:t>1pxl</a:t>
            </a:r>
            <a:r>
              <a:rPr lang="ko-KR" altLang="en-US" sz="1600" dirty="0" smtClean="0"/>
              <a:t>의 물리적 거리</a:t>
            </a:r>
            <a:r>
              <a:rPr lang="en-US" altLang="ko-KR" sz="1600" dirty="0" smtClean="0"/>
              <a:t>(um)</a:t>
            </a:r>
            <a:r>
              <a:rPr lang="ko-KR" altLang="en-US" sz="1600" dirty="0" smtClean="0"/>
              <a:t>를 기입하여 같은 검사기별 카메라 </a:t>
            </a:r>
            <a:r>
              <a:rPr lang="ko-KR" altLang="en-US" sz="1600" dirty="0" err="1" smtClean="0"/>
              <a:t>분해능의</a:t>
            </a:r>
            <a:r>
              <a:rPr lang="ko-KR" altLang="en-US" sz="1600" dirty="0" smtClean="0"/>
              <a:t> 차이를 확인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검사기 카메라 </a:t>
            </a:r>
            <a:r>
              <a:rPr lang="en-US" altLang="ko-KR" sz="1600" dirty="0" smtClean="0"/>
              <a:t>Spec</a:t>
            </a:r>
            <a:r>
              <a:rPr lang="ko-KR" altLang="en-US" sz="1600" dirty="0" smtClean="0"/>
              <a:t>의 분해능을 기입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4. IQ_CAM_ANGLE_VALUE</a:t>
            </a:r>
            <a:endParaRPr lang="en-US" altLang="ko-KR" sz="28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카메라 틀어지는 경우를 가정하여 측정된 결과값의 모니터링을 통하여 상위 시스템에서 이상 발생을 감지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검사 이미지상 </a:t>
            </a:r>
            <a:r>
              <a:rPr lang="en-US" altLang="ko-KR" sz="1600" dirty="0" smtClean="0"/>
              <a:t>Cell</a:t>
            </a:r>
            <a:r>
              <a:rPr lang="ko-KR" altLang="en-US" sz="1600" dirty="0" smtClean="0"/>
              <a:t>의 장변에 두 </a:t>
            </a:r>
            <a:r>
              <a:rPr lang="en-US" altLang="ko-KR" sz="1600" dirty="0" smtClean="0"/>
              <a:t>Edge</a:t>
            </a:r>
            <a:r>
              <a:rPr lang="ko-KR" altLang="en-US" sz="1600" dirty="0" smtClean="0"/>
              <a:t>를 검출하여 두 지점의 각도</a:t>
            </a:r>
            <a:r>
              <a:rPr lang="en-US" altLang="ko-KR" sz="1600" dirty="0" smtClean="0"/>
              <a:t>(Degree)</a:t>
            </a:r>
            <a:r>
              <a:rPr lang="ko-KR" altLang="en-US" sz="1600" dirty="0" smtClean="0"/>
              <a:t>를 계산하여 기입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595</Words>
  <Application>Microsoft Office PowerPoint</Application>
  <PresentationFormat>화면 슬라이드 쇼(4:3)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Image Quality</vt:lpstr>
      <vt:lpstr>순서</vt:lpstr>
      <vt:lpstr>Ⅰ. 생성규칙</vt:lpstr>
      <vt:lpstr>Ⅱ. 카메라 세팅 이미지</vt:lpstr>
      <vt:lpstr>Ⅲ. 측정항목</vt:lpstr>
      <vt:lpstr>1. IQ_FOCUS_VALUE (Sharpness Value)</vt:lpstr>
      <vt:lpstr>2. IQ_BRIGHT_VALUE</vt:lpstr>
      <vt:lpstr>3. IQ_RESOL_X,Y_VALUE</vt:lpstr>
      <vt:lpstr>4. IQ_CAM_ANGLE_VALUE</vt:lpstr>
      <vt:lpstr>5. IQ_CAMERA_GAIN</vt:lpstr>
      <vt:lpstr>6. IQ_EXPOSURE_TIME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Quality</dc:title>
  <dc:creator>PC</dc:creator>
  <cp:lastModifiedBy>PC</cp:lastModifiedBy>
  <cp:revision>17</cp:revision>
  <dcterms:created xsi:type="dcterms:W3CDTF">2023-06-02T08:05:57Z</dcterms:created>
  <dcterms:modified xsi:type="dcterms:W3CDTF">2023-06-02T10:06:04Z</dcterms:modified>
</cp:coreProperties>
</file>