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5E2B-AE1C-44E3-A88B-5E4C9FC77148}" type="datetimeFigureOut">
              <a:rPr lang="ko-KR" altLang="en-US" smtClean="0"/>
              <a:pPr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3DE06-2284-4FD1-B6FB-C8EB7358B6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5E2B-AE1C-44E3-A88B-5E4C9FC77148}" type="datetimeFigureOut">
              <a:rPr lang="ko-KR" altLang="en-US" smtClean="0"/>
              <a:pPr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3DE06-2284-4FD1-B6FB-C8EB7358B6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5E2B-AE1C-44E3-A88B-5E4C9FC77148}" type="datetimeFigureOut">
              <a:rPr lang="ko-KR" altLang="en-US" smtClean="0"/>
              <a:pPr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3DE06-2284-4FD1-B6FB-C8EB7358B6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5E2B-AE1C-44E3-A88B-5E4C9FC77148}" type="datetimeFigureOut">
              <a:rPr lang="ko-KR" altLang="en-US" smtClean="0"/>
              <a:pPr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3DE06-2284-4FD1-B6FB-C8EB7358B6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5E2B-AE1C-44E3-A88B-5E4C9FC77148}" type="datetimeFigureOut">
              <a:rPr lang="ko-KR" altLang="en-US" smtClean="0"/>
              <a:pPr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3DE06-2284-4FD1-B6FB-C8EB7358B6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5E2B-AE1C-44E3-A88B-5E4C9FC77148}" type="datetimeFigureOut">
              <a:rPr lang="ko-KR" altLang="en-US" smtClean="0"/>
              <a:pPr/>
              <a:t>2023-06-14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3DE06-2284-4FD1-B6FB-C8EB7358B6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5E2B-AE1C-44E3-A88B-5E4C9FC77148}" type="datetimeFigureOut">
              <a:rPr lang="ko-KR" altLang="en-US" smtClean="0"/>
              <a:pPr/>
              <a:t>2023-06-14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3DE06-2284-4FD1-B6FB-C8EB7358B6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5E2B-AE1C-44E3-A88B-5E4C9FC77148}" type="datetimeFigureOut">
              <a:rPr lang="ko-KR" altLang="en-US" smtClean="0"/>
              <a:pPr/>
              <a:t>2023-06-14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3DE06-2284-4FD1-B6FB-C8EB7358B6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5E2B-AE1C-44E3-A88B-5E4C9FC77148}" type="datetimeFigureOut">
              <a:rPr lang="ko-KR" altLang="en-US" smtClean="0"/>
              <a:pPr/>
              <a:t>2023-06-14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3DE06-2284-4FD1-B6FB-C8EB7358B6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5E2B-AE1C-44E3-A88B-5E4C9FC77148}" type="datetimeFigureOut">
              <a:rPr lang="ko-KR" altLang="en-US" smtClean="0"/>
              <a:pPr/>
              <a:t>2023-06-14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3DE06-2284-4FD1-B6FB-C8EB7358B6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5E2B-AE1C-44E3-A88B-5E4C9FC77148}" type="datetimeFigureOut">
              <a:rPr lang="ko-KR" altLang="en-US" smtClean="0"/>
              <a:pPr/>
              <a:t>2023-06-14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3DE06-2284-4FD1-B6FB-C8EB7358B6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C5E2B-AE1C-44E3-A88B-5E4C9FC77148}" type="datetimeFigureOut">
              <a:rPr lang="ko-KR" altLang="en-US" smtClean="0"/>
              <a:pPr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3DE06-2284-4FD1-B6FB-C8EB7358B6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INSP Defect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이현무부</a:t>
            </a:r>
            <a:r>
              <a:rPr lang="ko-KR" altLang="en-US" dirty="0"/>
              <a:t>장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 smtClean="0"/>
              <a:t>Ⅵ. ROI </a:t>
            </a:r>
            <a:r>
              <a:rPr lang="ko-KR" altLang="en-US" dirty="0" smtClean="0"/>
              <a:t>정의항목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400" dirty="0" smtClean="0"/>
              <a:t>가</a:t>
            </a:r>
            <a:r>
              <a:rPr lang="en-US" altLang="ko-KR" sz="1400" dirty="0" smtClean="0"/>
              <a:t>. ROI </a:t>
            </a:r>
            <a:r>
              <a:rPr lang="ko-KR" altLang="en-US" sz="1400" dirty="0" smtClean="0"/>
              <a:t>내 최대 </a:t>
            </a:r>
            <a:r>
              <a:rPr lang="en-US" altLang="ko-KR" sz="1400" dirty="0" smtClean="0"/>
              <a:t>Gray Level </a:t>
            </a:r>
            <a:r>
              <a:rPr lang="ko-KR" altLang="en-US" sz="1400" dirty="0" smtClean="0"/>
              <a:t>값</a:t>
            </a:r>
            <a:endParaRPr lang="en-US" altLang="ko-KR" sz="1400" dirty="0" smtClean="0"/>
          </a:p>
          <a:p>
            <a:pPr>
              <a:buNone/>
            </a:pPr>
            <a:r>
              <a:rPr lang="en-US" altLang="ko-KR" sz="1000" dirty="0" smtClean="0"/>
              <a:t> 1) </a:t>
            </a:r>
            <a:r>
              <a:rPr lang="ko-KR" altLang="en-US" sz="1000" dirty="0" smtClean="0"/>
              <a:t>정의명 </a:t>
            </a:r>
            <a:r>
              <a:rPr lang="en-US" altLang="ko-KR" sz="1000" dirty="0" smtClean="0"/>
              <a:t>: DEFECT_ROI_GRAY_LV_MAX</a:t>
            </a:r>
            <a:endParaRPr lang="en-US" altLang="ko-KR" sz="1000" dirty="0" smtClean="0"/>
          </a:p>
          <a:p>
            <a:pPr>
              <a:buNone/>
            </a:pPr>
            <a:r>
              <a:rPr lang="en-US" altLang="ko-KR" sz="1000" dirty="0" smtClean="0"/>
              <a:t> 2) ROI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코팅부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미코팅부</a:t>
            </a:r>
            <a:r>
              <a:rPr lang="en-US" altLang="ko-KR" sz="1000" dirty="0" smtClean="0"/>
              <a:t>(Tab), </a:t>
            </a:r>
            <a:r>
              <a:rPr lang="ko-KR" altLang="en-US" sz="1000" dirty="0" err="1" smtClean="0"/>
              <a:t>절연부</a:t>
            </a:r>
            <a:r>
              <a:rPr lang="ko-KR" altLang="en-US" sz="1000" dirty="0" smtClean="0"/>
              <a:t>  </a:t>
            </a:r>
            <a:r>
              <a:rPr lang="en-US" altLang="ko-KR" sz="1000" dirty="0" smtClean="0"/>
              <a:t>=&gt; </a:t>
            </a:r>
            <a:r>
              <a:rPr lang="ko-KR" altLang="en-US" sz="1000" dirty="0" smtClean="0"/>
              <a:t>최대 </a:t>
            </a:r>
            <a:r>
              <a:rPr lang="en-US" altLang="ko-KR" sz="1000" dirty="0" smtClean="0"/>
              <a:t>Gray Level </a:t>
            </a:r>
            <a:r>
              <a:rPr lang="ko-KR" altLang="en-US" sz="1000" dirty="0" smtClean="0"/>
              <a:t>값</a:t>
            </a:r>
            <a:endParaRPr lang="en-US" altLang="ko-KR" sz="1000" dirty="0" smtClean="0"/>
          </a:p>
          <a:p>
            <a:pPr>
              <a:buNone/>
            </a:pPr>
            <a:r>
              <a:rPr lang="ko-KR" altLang="en-US" sz="1400" dirty="0" smtClean="0"/>
              <a:t>나</a:t>
            </a:r>
            <a:r>
              <a:rPr lang="en-US" altLang="ko-KR" sz="1400" dirty="0" smtClean="0"/>
              <a:t>. ROI </a:t>
            </a:r>
            <a:r>
              <a:rPr lang="ko-KR" altLang="en-US" sz="1400" dirty="0" smtClean="0"/>
              <a:t>내 평균 </a:t>
            </a:r>
            <a:r>
              <a:rPr lang="en-US" altLang="ko-KR" sz="1400" dirty="0" smtClean="0"/>
              <a:t>Gray Level </a:t>
            </a:r>
            <a:r>
              <a:rPr lang="ko-KR" altLang="en-US" sz="1400" dirty="0" smtClean="0"/>
              <a:t>값</a:t>
            </a:r>
            <a:endParaRPr lang="en-US" altLang="ko-KR" sz="1400" dirty="0" smtClean="0"/>
          </a:p>
          <a:p>
            <a:pPr>
              <a:buNone/>
            </a:pPr>
            <a:r>
              <a:rPr lang="en-US" altLang="ko-KR" sz="1000" dirty="0" smtClean="0"/>
              <a:t> 1) </a:t>
            </a:r>
            <a:r>
              <a:rPr lang="ko-KR" altLang="en-US" sz="1000" dirty="0" smtClean="0"/>
              <a:t>정의명 </a:t>
            </a:r>
            <a:r>
              <a:rPr lang="en-US" altLang="ko-KR" sz="1000" dirty="0" smtClean="0"/>
              <a:t>: DEFECT_ROI_GRAY_LV_AVG</a:t>
            </a:r>
            <a:endParaRPr lang="en-US" altLang="ko-KR" sz="1000" dirty="0" smtClean="0"/>
          </a:p>
          <a:p>
            <a:pPr>
              <a:buNone/>
            </a:pPr>
            <a:r>
              <a:rPr lang="en-US" altLang="ko-KR" sz="1000" dirty="0" smtClean="0"/>
              <a:t> </a:t>
            </a:r>
            <a:r>
              <a:rPr lang="en-US" altLang="ko-KR" sz="1000" dirty="0" smtClean="0"/>
              <a:t>2) </a:t>
            </a:r>
            <a:r>
              <a:rPr lang="en-US" altLang="ko-KR" sz="1000" dirty="0" smtClean="0"/>
              <a:t>ROI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코팅부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미코팅부</a:t>
            </a:r>
            <a:r>
              <a:rPr lang="en-US" altLang="ko-KR" sz="1000" dirty="0" smtClean="0"/>
              <a:t>(Tab), </a:t>
            </a:r>
            <a:r>
              <a:rPr lang="ko-KR" altLang="en-US" sz="1000" dirty="0" err="1" smtClean="0"/>
              <a:t>절연부</a:t>
            </a:r>
            <a:r>
              <a:rPr lang="ko-KR" altLang="en-US" sz="1000" dirty="0" smtClean="0"/>
              <a:t>  </a:t>
            </a:r>
            <a:r>
              <a:rPr lang="en-US" altLang="ko-KR" sz="1000" dirty="0" smtClean="0"/>
              <a:t>=&gt; </a:t>
            </a:r>
            <a:r>
              <a:rPr lang="ko-KR" altLang="en-US" sz="1000" dirty="0" smtClean="0"/>
              <a:t>평균 </a:t>
            </a:r>
            <a:r>
              <a:rPr lang="en-US" altLang="ko-KR" sz="1000" dirty="0" smtClean="0"/>
              <a:t>Gray Level </a:t>
            </a:r>
            <a:r>
              <a:rPr lang="ko-KR" altLang="en-US" sz="1000" dirty="0" smtClean="0"/>
              <a:t>값을 구함</a:t>
            </a:r>
            <a:endParaRPr lang="en-US" altLang="ko-KR" sz="1000" dirty="0" smtClean="0"/>
          </a:p>
          <a:p>
            <a:pPr>
              <a:buNone/>
            </a:pPr>
            <a:r>
              <a:rPr lang="ko-KR" altLang="en-US" sz="1400" dirty="0" smtClean="0"/>
              <a:t>다</a:t>
            </a:r>
            <a:r>
              <a:rPr lang="en-US" altLang="ko-KR" sz="1400" dirty="0" smtClean="0"/>
              <a:t>. ROI </a:t>
            </a:r>
            <a:r>
              <a:rPr lang="ko-KR" altLang="en-US" sz="1400" dirty="0" smtClean="0"/>
              <a:t>내 최소 </a:t>
            </a:r>
            <a:r>
              <a:rPr lang="en-US" altLang="ko-KR" sz="1400" dirty="0" smtClean="0"/>
              <a:t>Gray Level </a:t>
            </a:r>
            <a:r>
              <a:rPr lang="ko-KR" altLang="en-US" sz="1400" dirty="0" smtClean="0"/>
              <a:t>값</a:t>
            </a:r>
            <a:endParaRPr lang="en-US" altLang="ko-KR" sz="1400" dirty="0" smtClean="0"/>
          </a:p>
          <a:p>
            <a:pPr>
              <a:buNone/>
            </a:pPr>
            <a:r>
              <a:rPr lang="en-US" altLang="ko-KR" sz="1000" dirty="0" smtClean="0"/>
              <a:t> </a:t>
            </a:r>
            <a:r>
              <a:rPr lang="en-US" altLang="ko-KR" sz="1000" dirty="0" smtClean="0"/>
              <a:t>1) </a:t>
            </a:r>
            <a:r>
              <a:rPr lang="ko-KR" altLang="en-US" sz="1000" dirty="0" smtClean="0"/>
              <a:t>정의명 </a:t>
            </a:r>
            <a:r>
              <a:rPr lang="en-US" altLang="ko-KR" sz="1000" dirty="0" smtClean="0"/>
              <a:t>: DEFECT_ROI_GRAY_LV_MIN</a:t>
            </a:r>
            <a:endParaRPr lang="en-US" altLang="ko-KR" sz="1000" dirty="0" smtClean="0"/>
          </a:p>
          <a:p>
            <a:pPr>
              <a:buNone/>
            </a:pPr>
            <a:r>
              <a:rPr lang="en-US" altLang="ko-KR" sz="1000" dirty="0" smtClean="0"/>
              <a:t> </a:t>
            </a:r>
            <a:r>
              <a:rPr lang="en-US" altLang="ko-KR" sz="1000" dirty="0" smtClean="0"/>
              <a:t>2) </a:t>
            </a:r>
            <a:r>
              <a:rPr lang="en-US" altLang="ko-KR" sz="1000" dirty="0" smtClean="0"/>
              <a:t>ROI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코팅부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미코팅부</a:t>
            </a:r>
            <a:r>
              <a:rPr lang="en-US" altLang="ko-KR" sz="1000" dirty="0" smtClean="0"/>
              <a:t>(Tab), </a:t>
            </a:r>
            <a:r>
              <a:rPr lang="ko-KR" altLang="en-US" sz="1000" dirty="0" err="1" smtClean="0"/>
              <a:t>절연부</a:t>
            </a:r>
            <a:r>
              <a:rPr lang="ko-KR" altLang="en-US" sz="1000" dirty="0" smtClean="0"/>
              <a:t>  </a:t>
            </a:r>
            <a:r>
              <a:rPr lang="en-US" altLang="ko-KR" sz="1000" dirty="0" smtClean="0"/>
              <a:t>=&gt; </a:t>
            </a:r>
            <a:r>
              <a:rPr lang="ko-KR" altLang="en-US" sz="1000" dirty="0" smtClean="0"/>
              <a:t>최소 </a:t>
            </a:r>
            <a:r>
              <a:rPr lang="en-US" altLang="ko-KR" sz="1000" dirty="0" smtClean="0"/>
              <a:t>Gray Level </a:t>
            </a:r>
            <a:r>
              <a:rPr lang="ko-KR" altLang="en-US" sz="1000" dirty="0" smtClean="0"/>
              <a:t>값</a:t>
            </a:r>
            <a:endParaRPr lang="en-US" altLang="ko-KR" sz="1000" dirty="0" smtClean="0"/>
          </a:p>
          <a:p>
            <a:pPr>
              <a:buNone/>
            </a:pPr>
            <a:r>
              <a:rPr lang="ko-KR" altLang="en-US" sz="1400" dirty="0" smtClean="0"/>
              <a:t>라</a:t>
            </a:r>
            <a:r>
              <a:rPr lang="en-US" altLang="ko-KR" sz="1400" dirty="0" smtClean="0"/>
              <a:t>. ROI </a:t>
            </a:r>
            <a:r>
              <a:rPr lang="ko-KR" altLang="en-US" sz="1400" dirty="0" smtClean="0"/>
              <a:t>내 중앙값 </a:t>
            </a:r>
            <a:r>
              <a:rPr lang="en-US" altLang="ko-KR" sz="1400" dirty="0" smtClean="0"/>
              <a:t>Gray Level </a:t>
            </a:r>
            <a:r>
              <a:rPr lang="ko-KR" altLang="en-US" sz="1400" dirty="0" smtClean="0"/>
              <a:t>값</a:t>
            </a:r>
            <a:endParaRPr lang="en-US" altLang="ko-KR" sz="1400" dirty="0" smtClean="0"/>
          </a:p>
          <a:p>
            <a:pPr>
              <a:buNone/>
            </a:pPr>
            <a:r>
              <a:rPr lang="en-US" altLang="ko-KR" sz="1000" dirty="0" smtClean="0"/>
              <a:t> </a:t>
            </a:r>
            <a:r>
              <a:rPr lang="en-US" altLang="ko-KR" sz="1000" dirty="0" smtClean="0"/>
              <a:t>1) </a:t>
            </a:r>
            <a:r>
              <a:rPr lang="ko-KR" altLang="en-US" sz="1000" dirty="0" smtClean="0"/>
              <a:t>정의명 </a:t>
            </a:r>
            <a:r>
              <a:rPr lang="en-US" altLang="ko-KR" sz="1000" dirty="0" smtClean="0"/>
              <a:t>: DEFECT_ROI_GRAY_LV_MEDIAN</a:t>
            </a:r>
            <a:endParaRPr lang="en-US" altLang="ko-KR" sz="1000" dirty="0" smtClean="0"/>
          </a:p>
          <a:p>
            <a:pPr>
              <a:buNone/>
            </a:pPr>
            <a:r>
              <a:rPr lang="en-US" altLang="ko-KR" sz="1000" dirty="0" smtClean="0"/>
              <a:t> </a:t>
            </a:r>
            <a:r>
              <a:rPr lang="en-US" altLang="ko-KR" sz="1000" dirty="0" smtClean="0"/>
              <a:t>2) </a:t>
            </a:r>
            <a:r>
              <a:rPr lang="en-US" altLang="ko-KR" sz="1000" dirty="0" smtClean="0"/>
              <a:t>ROI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코팅부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미코팅부</a:t>
            </a:r>
            <a:r>
              <a:rPr lang="en-US" altLang="ko-KR" sz="1000" dirty="0" smtClean="0"/>
              <a:t>(Tab), </a:t>
            </a:r>
            <a:r>
              <a:rPr lang="ko-KR" altLang="en-US" sz="1000" dirty="0" err="1" smtClean="0"/>
              <a:t>절연부</a:t>
            </a:r>
            <a:r>
              <a:rPr lang="ko-KR" altLang="en-US" sz="1000" dirty="0" smtClean="0"/>
              <a:t>  </a:t>
            </a:r>
            <a:r>
              <a:rPr lang="en-US" altLang="ko-KR" sz="1000" dirty="0" smtClean="0"/>
              <a:t>=&gt; </a:t>
            </a:r>
            <a:r>
              <a:rPr lang="ko-KR" altLang="en-US" sz="1000" dirty="0" smtClean="0"/>
              <a:t>중앙값 </a:t>
            </a:r>
            <a:r>
              <a:rPr lang="en-US" altLang="ko-KR" sz="1000" dirty="0" smtClean="0"/>
              <a:t>Gray Level </a:t>
            </a:r>
            <a:r>
              <a:rPr lang="ko-KR" altLang="en-US" sz="1000" dirty="0" smtClean="0"/>
              <a:t>값</a:t>
            </a:r>
            <a:endParaRPr lang="en-US" altLang="ko-KR" sz="1000" dirty="0" smtClean="0"/>
          </a:p>
          <a:p>
            <a:pPr>
              <a:buNone/>
            </a:pPr>
            <a:r>
              <a:rPr lang="ko-KR" altLang="en-US" sz="1400" dirty="0" smtClean="0"/>
              <a:t>라</a:t>
            </a:r>
            <a:r>
              <a:rPr lang="en-US" altLang="ko-KR" sz="1400" dirty="0" smtClean="0"/>
              <a:t>. ROI </a:t>
            </a:r>
            <a:r>
              <a:rPr lang="ko-KR" altLang="en-US" sz="1400" dirty="0" smtClean="0"/>
              <a:t>내 표준편차 </a:t>
            </a:r>
            <a:r>
              <a:rPr lang="en-US" altLang="ko-KR" sz="1400" dirty="0" smtClean="0"/>
              <a:t>Gray Level </a:t>
            </a:r>
            <a:r>
              <a:rPr lang="ko-KR" altLang="en-US" sz="1400" dirty="0" smtClean="0"/>
              <a:t>값</a:t>
            </a:r>
            <a:endParaRPr lang="en-US" altLang="ko-KR" sz="1400" dirty="0" smtClean="0"/>
          </a:p>
          <a:p>
            <a:pPr>
              <a:buNone/>
            </a:pPr>
            <a:r>
              <a:rPr lang="en-US" altLang="ko-KR" sz="1000" dirty="0" smtClean="0"/>
              <a:t> 1) </a:t>
            </a:r>
            <a:r>
              <a:rPr lang="ko-KR" altLang="en-US" sz="1000" dirty="0" smtClean="0"/>
              <a:t>정의명 </a:t>
            </a:r>
            <a:r>
              <a:rPr lang="en-US" altLang="ko-KR" sz="1000" dirty="0" smtClean="0"/>
              <a:t>: DEFECT_ROI_GRAY_LV_STDDEV</a:t>
            </a:r>
          </a:p>
          <a:p>
            <a:pPr>
              <a:buNone/>
            </a:pPr>
            <a:r>
              <a:rPr lang="en-US" altLang="ko-KR" sz="1000" dirty="0" smtClean="0"/>
              <a:t> 2) ROI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코팅부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미코팅부</a:t>
            </a:r>
            <a:r>
              <a:rPr lang="en-US" altLang="ko-KR" sz="1000" dirty="0" smtClean="0"/>
              <a:t>(Tab), </a:t>
            </a:r>
            <a:r>
              <a:rPr lang="ko-KR" altLang="en-US" sz="1000" dirty="0" err="1" smtClean="0"/>
              <a:t>절연부</a:t>
            </a:r>
            <a:r>
              <a:rPr lang="ko-KR" altLang="en-US" sz="1000" dirty="0" smtClean="0"/>
              <a:t>  </a:t>
            </a:r>
            <a:r>
              <a:rPr lang="en-US" altLang="ko-KR" sz="1000" dirty="0" smtClean="0"/>
              <a:t>=&gt; </a:t>
            </a:r>
            <a:r>
              <a:rPr lang="ko-KR" altLang="en-US" sz="1000" dirty="0" smtClean="0"/>
              <a:t>표준편차 </a:t>
            </a:r>
            <a:r>
              <a:rPr lang="en-US" altLang="ko-KR" sz="1000" dirty="0" smtClean="0"/>
              <a:t>Gray Level </a:t>
            </a:r>
            <a:r>
              <a:rPr lang="ko-KR" altLang="en-US" sz="1000" dirty="0" smtClean="0"/>
              <a:t>값을 구함</a:t>
            </a:r>
            <a:endParaRPr lang="en-US" altLang="ko-KR" sz="10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 smtClean="0"/>
              <a:t>Defect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200" dirty="0" smtClean="0"/>
              <a:t>가</a:t>
            </a:r>
            <a:r>
              <a:rPr lang="en-US" altLang="ko-KR" sz="1200" dirty="0" smtClean="0"/>
              <a:t>. FOIL(</a:t>
            </a:r>
            <a:r>
              <a:rPr lang="ko-KR" altLang="en-US" sz="1200" dirty="0" smtClean="0"/>
              <a:t>전극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을 가공 시 검사 상태를 기록하는 </a:t>
            </a:r>
            <a:r>
              <a:rPr lang="en-US" altLang="ko-KR" sz="1200" dirty="0" smtClean="0"/>
              <a:t>INSP </a:t>
            </a:r>
            <a:r>
              <a:rPr lang="en-US" altLang="ko-KR" sz="1200" dirty="0" smtClean="0"/>
              <a:t>JSON </a:t>
            </a:r>
            <a:r>
              <a:rPr lang="ko-KR" altLang="en-US" sz="1200" dirty="0" smtClean="0"/>
              <a:t>파일에 발생하는 불량</a:t>
            </a:r>
            <a:r>
              <a:rPr lang="en-US" altLang="ko-KR" sz="1200" dirty="0" smtClean="0"/>
              <a:t>(Defect)</a:t>
            </a:r>
            <a:r>
              <a:rPr lang="ko-KR" altLang="en-US" sz="1200" dirty="0" smtClean="0"/>
              <a:t>을 기록한다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ko-KR" altLang="en-US" sz="1200" dirty="0" smtClean="0"/>
              <a:t>나</a:t>
            </a:r>
            <a:r>
              <a:rPr lang="en-US" altLang="ko-KR" sz="1200" dirty="0" smtClean="0"/>
              <a:t>. FOIL </a:t>
            </a:r>
            <a:r>
              <a:rPr lang="ko-KR" altLang="en-US" sz="1200" dirty="0" smtClean="0"/>
              <a:t>검사기와 호환이 안 되는 </a:t>
            </a:r>
            <a:r>
              <a:rPr lang="en-US" altLang="ko-KR" sz="1200" dirty="0" smtClean="0"/>
              <a:t>JSON </a:t>
            </a:r>
            <a:r>
              <a:rPr lang="ko-KR" altLang="en-US" sz="1200" dirty="0" smtClean="0"/>
              <a:t>파일의 정의 항목 정리한다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ko-KR" altLang="en-US" sz="1200" dirty="0" smtClean="0"/>
              <a:t>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정의명은 </a:t>
            </a:r>
            <a:r>
              <a:rPr lang="en-US" altLang="ko-KR" sz="1200" dirty="0" smtClean="0"/>
              <a:t>JSON </a:t>
            </a:r>
            <a:r>
              <a:rPr lang="ko-KR" altLang="en-US" sz="1200" dirty="0" smtClean="0"/>
              <a:t>파일에서 사용하는 텍스트</a:t>
            </a: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 </a:t>
            </a:r>
            <a:r>
              <a:rPr lang="en-US" altLang="ko-KR" sz="1200" dirty="0" smtClean="0"/>
              <a:t>1) </a:t>
            </a:r>
            <a:r>
              <a:rPr lang="ko-KR" altLang="en-US" sz="1200" dirty="0" smtClean="0"/>
              <a:t>예 </a:t>
            </a:r>
            <a:r>
              <a:rPr lang="en-US" altLang="ko-KR" sz="1200" dirty="0" smtClean="0"/>
              <a:t>: JSON </a:t>
            </a:r>
            <a:r>
              <a:rPr lang="ko-KR" altLang="en-US" sz="1200" dirty="0" smtClean="0"/>
              <a:t>파일에서 결함의 순서를 나타내는 정의명은 </a:t>
            </a:r>
            <a:r>
              <a:rPr lang="en-US" altLang="ko-KR" sz="1200" dirty="0" smtClean="0"/>
              <a:t>DEFECT_INDEX </a:t>
            </a:r>
            <a:r>
              <a:rPr lang="ko-KR" altLang="en-US" sz="1200" dirty="0" smtClean="0"/>
              <a:t>임</a:t>
            </a:r>
            <a:endParaRPr lang="en-US" altLang="ko-KR" sz="12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Ⅰ. </a:t>
            </a:r>
            <a:r>
              <a:rPr lang="en-US" altLang="ko-KR" dirty="0" smtClean="0"/>
              <a:t>Defect </a:t>
            </a:r>
            <a:r>
              <a:rPr lang="ko-KR" altLang="en-US" dirty="0" smtClean="0"/>
              <a:t>공통 정의항목</a:t>
            </a:r>
            <a:endParaRPr lang="en-US" altLang="ko-KR" dirty="0" smtClean="0"/>
          </a:p>
          <a:p>
            <a:pPr>
              <a:buNone/>
            </a:pPr>
            <a:r>
              <a:rPr lang="ko-KR" altLang="ko-KR" dirty="0" smtClean="0"/>
              <a:t>Ⅱ</a:t>
            </a:r>
            <a:r>
              <a:rPr lang="en-US" altLang="ko-KR" dirty="0" smtClean="0"/>
              <a:t>. Camera </a:t>
            </a:r>
            <a:r>
              <a:rPr lang="ko-KR" altLang="en-US" dirty="0" smtClean="0"/>
              <a:t>정의항목</a:t>
            </a:r>
            <a:endParaRPr lang="en-US" altLang="ko-KR" dirty="0" smtClean="0"/>
          </a:p>
          <a:p>
            <a:pPr>
              <a:buNone/>
            </a:pPr>
            <a:r>
              <a:rPr lang="ko-KR" altLang="ko-KR" dirty="0" smtClean="0"/>
              <a:t>Ⅲ</a:t>
            </a:r>
            <a:r>
              <a:rPr lang="en-US" altLang="ko-KR" dirty="0" smtClean="0"/>
              <a:t>. </a:t>
            </a:r>
            <a:r>
              <a:rPr lang="ko-KR" altLang="en-US" dirty="0" smtClean="0"/>
              <a:t>외관 정의항목</a:t>
            </a:r>
            <a:endParaRPr lang="en-US" altLang="ko-KR" dirty="0" smtClean="0"/>
          </a:p>
          <a:p>
            <a:pPr>
              <a:buNone/>
            </a:pPr>
            <a:r>
              <a:rPr lang="ko-KR" altLang="ko-KR" dirty="0" smtClean="0"/>
              <a:t>Ⅳ</a:t>
            </a:r>
            <a:r>
              <a:rPr lang="en-US" altLang="ko-KR" dirty="0" smtClean="0"/>
              <a:t>. </a:t>
            </a:r>
            <a:r>
              <a:rPr lang="en-US" altLang="ko-KR" dirty="0" smtClean="0"/>
              <a:t>Image </a:t>
            </a:r>
            <a:r>
              <a:rPr lang="ko-KR" altLang="en-US" dirty="0" smtClean="0"/>
              <a:t>정의항목</a:t>
            </a:r>
            <a:endParaRPr lang="en-US" altLang="ko-KR" dirty="0" smtClean="0"/>
          </a:p>
          <a:p>
            <a:pPr>
              <a:buNone/>
            </a:pPr>
            <a:r>
              <a:rPr lang="ko-KR" altLang="ko-KR" dirty="0" smtClean="0"/>
              <a:t>Ⅴ</a:t>
            </a:r>
            <a:r>
              <a:rPr lang="en-US" altLang="ko-KR" dirty="0" smtClean="0"/>
              <a:t>. </a:t>
            </a:r>
            <a:r>
              <a:rPr lang="ko-KR" altLang="en-US" dirty="0" smtClean="0"/>
              <a:t>불량 검출 </a:t>
            </a:r>
            <a:r>
              <a:rPr lang="ko-KR" altLang="en-US" dirty="0" smtClean="0"/>
              <a:t>정</a:t>
            </a:r>
            <a:r>
              <a:rPr lang="ko-KR" altLang="en-US" dirty="0" smtClean="0"/>
              <a:t>의</a:t>
            </a:r>
            <a:r>
              <a:rPr lang="ko-KR" altLang="en-US" dirty="0" smtClean="0"/>
              <a:t>항목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Ⅵ. ROI </a:t>
            </a:r>
            <a:r>
              <a:rPr lang="ko-KR" altLang="en-US" dirty="0" smtClean="0"/>
              <a:t>정의항목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 smtClean="0"/>
              <a:t>Ⅰ. Defect </a:t>
            </a:r>
            <a:r>
              <a:rPr lang="ko-KR" altLang="en-US" dirty="0" smtClean="0"/>
              <a:t>공통 </a:t>
            </a:r>
            <a:r>
              <a:rPr lang="ko-KR" altLang="en-US" dirty="0" smtClean="0"/>
              <a:t>정의항목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ko-KR" altLang="en-US" sz="1400" dirty="0" smtClean="0"/>
              <a:t>가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결함의 </a:t>
            </a:r>
            <a:r>
              <a:rPr lang="ko-KR" altLang="en-US" sz="1400" dirty="0" smtClean="0"/>
              <a:t>순서</a:t>
            </a:r>
            <a:endParaRPr lang="en-US" altLang="ko-KR" sz="1400" dirty="0" smtClean="0"/>
          </a:p>
          <a:p>
            <a:pPr>
              <a:buNone/>
            </a:pPr>
            <a:r>
              <a:rPr lang="en-US" altLang="ko-KR" sz="1000" dirty="0" smtClean="0"/>
              <a:t> </a:t>
            </a:r>
            <a:r>
              <a:rPr lang="en-US" altLang="ko-KR" sz="1000" dirty="0" smtClean="0"/>
              <a:t>1) </a:t>
            </a:r>
            <a:r>
              <a:rPr lang="ko-KR" altLang="en-US" sz="1000" dirty="0" smtClean="0"/>
              <a:t>정의명 </a:t>
            </a:r>
            <a:r>
              <a:rPr lang="en-US" altLang="ko-KR" sz="1000" dirty="0" smtClean="0"/>
              <a:t>: </a:t>
            </a:r>
            <a:r>
              <a:rPr lang="en-US" altLang="ko-KR" sz="1000" dirty="0" smtClean="0"/>
              <a:t>DEFECT_INDEX</a:t>
            </a:r>
          </a:p>
          <a:p>
            <a:pPr>
              <a:buNone/>
            </a:pPr>
            <a:r>
              <a:rPr lang="en-US" altLang="ko-KR" sz="1000" dirty="0" smtClean="0"/>
              <a:t> </a:t>
            </a:r>
            <a:r>
              <a:rPr lang="en-US" altLang="ko-KR" sz="1000" dirty="0" smtClean="0"/>
              <a:t>2) Camera </a:t>
            </a:r>
            <a:r>
              <a:rPr lang="ko-KR" altLang="en-US" sz="1000" dirty="0" smtClean="0"/>
              <a:t>상부에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대로 </a:t>
            </a:r>
            <a:r>
              <a:rPr lang="en-US" altLang="ko-KR" sz="1000" dirty="0" smtClean="0"/>
              <a:t>Tab </a:t>
            </a:r>
            <a:r>
              <a:rPr lang="ko-KR" altLang="en-US" sz="1000" dirty="0" smtClean="0"/>
              <a:t>있는 부분과 없는 부분을 각각 찍어서 검사 진행</a:t>
            </a:r>
            <a:endParaRPr lang="en-US" altLang="ko-KR" sz="1000" dirty="0" smtClean="0"/>
          </a:p>
          <a:p>
            <a:pPr>
              <a:buNone/>
            </a:pPr>
            <a:r>
              <a:rPr lang="en-US" altLang="ko-KR" sz="1000" dirty="0" smtClean="0"/>
              <a:t> </a:t>
            </a:r>
            <a:r>
              <a:rPr lang="en-US" altLang="ko-KR" sz="1000" dirty="0" smtClean="0"/>
              <a:t>3) </a:t>
            </a:r>
            <a:r>
              <a:rPr lang="ko-KR" altLang="en-US" sz="1000" dirty="0" smtClean="0"/>
              <a:t>결함 순서는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로 고정되어야 함</a:t>
            </a:r>
            <a:endParaRPr lang="en-US" altLang="ko-KR" sz="1000" dirty="0" smtClean="0"/>
          </a:p>
          <a:p>
            <a:pPr>
              <a:buNone/>
            </a:pPr>
            <a:r>
              <a:rPr lang="en-US" altLang="ko-KR" sz="1000" dirty="0" smtClean="0"/>
              <a:t> </a:t>
            </a:r>
            <a:r>
              <a:rPr lang="en-US" altLang="ko-KR" sz="1000" dirty="0" smtClean="0"/>
              <a:t>4) </a:t>
            </a:r>
            <a:r>
              <a:rPr lang="ko-KR" altLang="en-US" sz="1000" dirty="0" smtClean="0"/>
              <a:t>정의항목 </a:t>
            </a:r>
            <a:r>
              <a:rPr lang="en-US" altLang="ko-KR" sz="1000" dirty="0" smtClean="0"/>
              <a:t>DEFECT_CAMERA_NUMBER </a:t>
            </a:r>
            <a:r>
              <a:rPr lang="ko-KR" altLang="en-US" sz="1000" dirty="0" smtClean="0"/>
              <a:t>에서 </a:t>
            </a:r>
            <a:r>
              <a:rPr lang="en-US" altLang="ko-KR" sz="1000" dirty="0" smtClean="0"/>
              <a:t>Tab </a:t>
            </a:r>
            <a:r>
              <a:rPr lang="ko-KR" altLang="en-US" sz="1000" dirty="0" smtClean="0"/>
              <a:t>있는 카메라 </a:t>
            </a:r>
            <a:r>
              <a:rPr lang="en-US" altLang="ko-KR" sz="1000" dirty="0" smtClean="0"/>
              <a:t>1, </a:t>
            </a:r>
            <a:r>
              <a:rPr lang="ko-KR" altLang="en-US" sz="1000" dirty="0" smtClean="0"/>
              <a:t>없으면 </a:t>
            </a:r>
            <a:r>
              <a:rPr lang="en-US" altLang="ko-KR" sz="1000" dirty="0" smtClean="0"/>
              <a:t>2</a:t>
            </a:r>
          </a:p>
          <a:p>
            <a:pPr>
              <a:buNone/>
            </a:pPr>
            <a:r>
              <a:rPr lang="ko-KR" altLang="en-US" sz="1400" dirty="0" smtClean="0"/>
              <a:t>나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통일화된 외관 </a:t>
            </a:r>
            <a:r>
              <a:rPr lang="ko-KR" altLang="en-US" sz="1400" dirty="0" err="1" smtClean="0"/>
              <a:t>불량명</a:t>
            </a:r>
            <a:endParaRPr lang="en-US" altLang="ko-KR" sz="1400" dirty="0" smtClean="0"/>
          </a:p>
          <a:p>
            <a:pPr>
              <a:buNone/>
            </a:pPr>
            <a:r>
              <a:rPr lang="en-US" altLang="ko-KR" sz="1000" dirty="0" smtClean="0"/>
              <a:t> 1</a:t>
            </a:r>
            <a:r>
              <a:rPr lang="en-US" altLang="ko-KR" sz="1000" dirty="0" smtClean="0"/>
              <a:t>) </a:t>
            </a:r>
            <a:r>
              <a:rPr lang="ko-KR" altLang="en-US" sz="1000" dirty="0" smtClean="0"/>
              <a:t>정의명 </a:t>
            </a:r>
            <a:r>
              <a:rPr lang="en-US" altLang="ko-KR" sz="1000" dirty="0" smtClean="0"/>
              <a:t>: DEFECT_TYPE_RULE_BASE_NAME</a:t>
            </a:r>
            <a:endParaRPr lang="en-US" altLang="ko-KR" sz="1000" dirty="0" smtClean="0"/>
          </a:p>
          <a:p>
            <a:pPr>
              <a:buNone/>
            </a:pPr>
            <a:r>
              <a:rPr lang="en-US" altLang="ko-KR" sz="1000" dirty="0" smtClean="0"/>
              <a:t> </a:t>
            </a:r>
            <a:r>
              <a:rPr lang="en-US" altLang="ko-KR" sz="1000" dirty="0" smtClean="0"/>
              <a:t>2) </a:t>
            </a:r>
            <a:r>
              <a:rPr lang="ko-KR" altLang="en-US" sz="1000" dirty="0" smtClean="0"/>
              <a:t>검사 내용이 </a:t>
            </a:r>
            <a:r>
              <a:rPr lang="en-US" altLang="ko-KR" sz="1000" dirty="0" smtClean="0"/>
              <a:t>FOIL(</a:t>
            </a:r>
            <a:r>
              <a:rPr lang="ko-KR" altLang="en-US" sz="1000" dirty="0" smtClean="0"/>
              <a:t>전극</a:t>
            </a:r>
            <a:r>
              <a:rPr lang="en-US" altLang="ko-KR" sz="1000" dirty="0" smtClean="0"/>
              <a:t>) EXPOSURE(</a:t>
            </a:r>
            <a:r>
              <a:rPr lang="ko-KR" altLang="en-US" sz="1000" dirty="0" smtClean="0"/>
              <a:t>노출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를 검사한다</a:t>
            </a:r>
            <a:r>
              <a:rPr lang="en-US" altLang="ko-KR" sz="1000" dirty="0" smtClean="0"/>
              <a:t>.</a:t>
            </a:r>
          </a:p>
          <a:p>
            <a:pPr>
              <a:buNone/>
            </a:pPr>
            <a:r>
              <a:rPr lang="en-US" altLang="ko-KR" sz="1000" dirty="0" smtClean="0"/>
              <a:t> 3) Tab </a:t>
            </a:r>
            <a:r>
              <a:rPr lang="ko-KR" altLang="en-US" sz="1000" dirty="0" smtClean="0"/>
              <a:t>부분과 </a:t>
            </a:r>
            <a:r>
              <a:rPr lang="en-US" altLang="ko-KR" sz="1000" dirty="0" smtClean="0"/>
              <a:t>Tab </a:t>
            </a:r>
            <a:r>
              <a:rPr lang="ko-KR" altLang="en-US" sz="1000" dirty="0" smtClean="0"/>
              <a:t>없는 부분을 </a:t>
            </a:r>
            <a:r>
              <a:rPr lang="ko-KR" altLang="en-US" sz="1000" dirty="0" err="1" smtClean="0"/>
              <a:t>컷팅할</a:t>
            </a:r>
            <a:r>
              <a:rPr lang="ko-KR" altLang="en-US" sz="1000" dirty="0" smtClean="0"/>
              <a:t> 때 전극의 코팅이 노출되었는가 검</a:t>
            </a:r>
            <a:r>
              <a:rPr lang="ko-KR" altLang="en-US" sz="1000" dirty="0" smtClean="0"/>
              <a:t>사</a:t>
            </a:r>
            <a:endParaRPr lang="en-US" altLang="ko-KR" sz="1000" dirty="0" smtClean="0"/>
          </a:p>
          <a:p>
            <a:pPr>
              <a:buNone/>
            </a:pPr>
            <a:r>
              <a:rPr lang="en-US" altLang="ko-KR" sz="1000" dirty="0" smtClean="0"/>
              <a:t> 4</a:t>
            </a:r>
            <a:r>
              <a:rPr lang="en-US" altLang="ko-KR" sz="1000" dirty="0" smtClean="0"/>
              <a:t>) </a:t>
            </a:r>
            <a:r>
              <a:rPr lang="ko-KR" altLang="en-US" sz="1000" dirty="0" err="1" smtClean="0"/>
              <a:t>불량명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</a:t>
            </a:r>
            <a:r>
              <a:rPr lang="en-US" altLang="ko-KR" sz="1000" dirty="0" smtClean="0"/>
              <a:t>FOIL-EXPOSURE</a:t>
            </a:r>
          </a:p>
          <a:p>
            <a:pPr>
              <a:buNone/>
            </a:pPr>
            <a:r>
              <a:rPr lang="en-US" altLang="ko-KR" sz="1000" dirty="0" smtClean="0"/>
              <a:t> 5</a:t>
            </a:r>
            <a:r>
              <a:rPr lang="en-US" altLang="ko-KR" sz="1000" dirty="0" smtClean="0"/>
              <a:t>) </a:t>
            </a:r>
            <a:r>
              <a:rPr lang="ko-KR" altLang="en-US" sz="1000" dirty="0" smtClean="0"/>
              <a:t>호환되는 </a:t>
            </a:r>
            <a:r>
              <a:rPr lang="ko-KR" altLang="en-US" sz="1000" dirty="0" err="1" smtClean="0"/>
              <a:t>불량명</a:t>
            </a:r>
            <a:r>
              <a:rPr lang="ko-KR" altLang="en-US" sz="1000" dirty="0" smtClean="0"/>
              <a:t> 필요</a:t>
            </a:r>
            <a:endParaRPr lang="en-US" altLang="ko-KR" sz="1000" dirty="0" smtClean="0"/>
          </a:p>
          <a:p>
            <a:pPr>
              <a:buNone/>
            </a:pPr>
            <a:r>
              <a:rPr lang="ko-KR" altLang="en-US" sz="1400" dirty="0" smtClean="0"/>
              <a:t>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불량의 실제 </a:t>
            </a:r>
            <a:r>
              <a:rPr lang="ko-KR" altLang="en-US" sz="1400" dirty="0" smtClean="0"/>
              <a:t>명칭</a:t>
            </a:r>
            <a:endParaRPr lang="en-US" altLang="ko-KR" sz="1400" dirty="0" smtClean="0"/>
          </a:p>
          <a:p>
            <a:pPr>
              <a:buNone/>
            </a:pPr>
            <a:r>
              <a:rPr lang="en-US" altLang="ko-KR" sz="1000" dirty="0" smtClean="0"/>
              <a:t> 1</a:t>
            </a:r>
            <a:r>
              <a:rPr lang="en-US" altLang="ko-KR" sz="1000" dirty="0" smtClean="0"/>
              <a:t>) </a:t>
            </a:r>
            <a:r>
              <a:rPr lang="ko-KR" altLang="en-US" sz="1000" dirty="0" smtClean="0"/>
              <a:t>정의명 </a:t>
            </a:r>
            <a:r>
              <a:rPr lang="en-US" altLang="ko-KR" sz="1000" dirty="0" smtClean="0"/>
              <a:t>: DEFECT_TYPE_RULE_BASE_NAME_REAL</a:t>
            </a:r>
            <a:endParaRPr lang="en-US" altLang="ko-KR" sz="1000" dirty="0" smtClean="0"/>
          </a:p>
          <a:p>
            <a:pPr>
              <a:buNone/>
            </a:pPr>
            <a:r>
              <a:rPr lang="en-US" altLang="ko-KR" sz="1000" dirty="0" smtClean="0"/>
              <a:t> </a:t>
            </a:r>
            <a:r>
              <a:rPr lang="en-US" altLang="ko-KR" sz="1000" dirty="0" smtClean="0"/>
              <a:t>2) </a:t>
            </a:r>
            <a:r>
              <a:rPr lang="ko-KR" altLang="en-US" sz="1000" dirty="0" smtClean="0"/>
              <a:t>검사 내용이 </a:t>
            </a:r>
            <a:r>
              <a:rPr lang="en-US" altLang="ko-KR" sz="1000" dirty="0" smtClean="0"/>
              <a:t>FOIL(</a:t>
            </a:r>
            <a:r>
              <a:rPr lang="ko-KR" altLang="en-US" sz="1000" dirty="0" smtClean="0"/>
              <a:t>전극</a:t>
            </a:r>
            <a:r>
              <a:rPr lang="en-US" altLang="ko-KR" sz="1000" dirty="0" smtClean="0"/>
              <a:t>) EXPOSURE(</a:t>
            </a:r>
            <a:r>
              <a:rPr lang="ko-KR" altLang="en-US" sz="1000" dirty="0" smtClean="0"/>
              <a:t>노출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를 검사한다</a:t>
            </a:r>
            <a:r>
              <a:rPr lang="en-US" altLang="ko-KR" sz="1000" dirty="0" smtClean="0"/>
              <a:t>.</a:t>
            </a:r>
          </a:p>
          <a:p>
            <a:pPr>
              <a:buNone/>
            </a:pPr>
            <a:r>
              <a:rPr lang="en-US" altLang="ko-KR" sz="1000" dirty="0" smtClean="0"/>
              <a:t> </a:t>
            </a:r>
            <a:r>
              <a:rPr lang="en-US" altLang="ko-KR" sz="1000" dirty="0" smtClean="0"/>
              <a:t>3) </a:t>
            </a:r>
            <a:r>
              <a:rPr lang="en-US" altLang="ko-KR" sz="1000" dirty="0" smtClean="0"/>
              <a:t>Tab </a:t>
            </a:r>
            <a:r>
              <a:rPr lang="ko-KR" altLang="en-US" sz="1000" dirty="0" smtClean="0"/>
              <a:t>부분과 </a:t>
            </a:r>
            <a:r>
              <a:rPr lang="en-US" altLang="ko-KR" sz="1000" dirty="0" smtClean="0"/>
              <a:t>Tab </a:t>
            </a:r>
            <a:r>
              <a:rPr lang="ko-KR" altLang="en-US" sz="1000" dirty="0" smtClean="0"/>
              <a:t>없는 부분을 </a:t>
            </a:r>
            <a:r>
              <a:rPr lang="ko-KR" altLang="en-US" sz="1000" dirty="0" err="1" smtClean="0"/>
              <a:t>컷팅할</a:t>
            </a:r>
            <a:r>
              <a:rPr lang="ko-KR" altLang="en-US" sz="1000" dirty="0" smtClean="0"/>
              <a:t> 때 전극의 코팅이 노출되었는가 검사</a:t>
            </a:r>
            <a:endParaRPr lang="en-US" altLang="ko-KR" sz="1000" dirty="0" smtClean="0"/>
          </a:p>
          <a:p>
            <a:pPr>
              <a:buNone/>
            </a:pPr>
            <a:r>
              <a:rPr lang="en-US" altLang="ko-KR" sz="1000" dirty="0" smtClean="0"/>
              <a:t> </a:t>
            </a:r>
            <a:r>
              <a:rPr lang="en-US" altLang="ko-KR" sz="1000" dirty="0" smtClean="0"/>
              <a:t>4) </a:t>
            </a:r>
            <a:r>
              <a:rPr lang="ko-KR" altLang="en-US" sz="1000" dirty="0" err="1" smtClean="0"/>
              <a:t>불량명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FOIL-EXPOSURE</a:t>
            </a:r>
          </a:p>
          <a:p>
            <a:pPr>
              <a:buNone/>
            </a:pPr>
            <a:r>
              <a:rPr lang="en-US" altLang="ko-KR" sz="1000" dirty="0" smtClean="0"/>
              <a:t> </a:t>
            </a:r>
            <a:r>
              <a:rPr lang="en-US" altLang="ko-KR" sz="1000" dirty="0" smtClean="0"/>
              <a:t>5) </a:t>
            </a:r>
            <a:r>
              <a:rPr lang="ko-KR" altLang="en-US" sz="1000" dirty="0" smtClean="0"/>
              <a:t>호환되는 </a:t>
            </a:r>
            <a:r>
              <a:rPr lang="ko-KR" altLang="en-US" sz="1000" dirty="0" err="1" smtClean="0"/>
              <a:t>불량명</a:t>
            </a:r>
            <a:r>
              <a:rPr lang="ko-KR" altLang="en-US" sz="1000" dirty="0" smtClean="0"/>
              <a:t> </a:t>
            </a:r>
            <a:r>
              <a:rPr lang="ko-KR" altLang="en-US" sz="1000" dirty="0" smtClean="0"/>
              <a:t>필요</a:t>
            </a:r>
            <a:endParaRPr lang="en-US" altLang="ko-KR" sz="1000" dirty="0" smtClean="0"/>
          </a:p>
          <a:p>
            <a:pPr>
              <a:buNone/>
            </a:pPr>
            <a:r>
              <a:rPr lang="ko-KR" altLang="en-US" sz="1400" dirty="0" smtClean="0"/>
              <a:t>라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외관 판정 유무</a:t>
            </a:r>
            <a:endParaRPr lang="en-US" altLang="ko-KR" sz="1400" dirty="0" smtClean="0"/>
          </a:p>
          <a:p>
            <a:pPr>
              <a:buNone/>
            </a:pPr>
            <a:r>
              <a:rPr lang="en-US" altLang="ko-KR" sz="1000" dirty="0" smtClean="0"/>
              <a:t> 1) </a:t>
            </a:r>
            <a:r>
              <a:rPr lang="ko-KR" altLang="en-US" sz="1000" dirty="0" smtClean="0"/>
              <a:t>정의명 </a:t>
            </a:r>
            <a:r>
              <a:rPr lang="en-US" altLang="ko-KR" sz="1000" dirty="0" smtClean="0"/>
              <a:t>: DEFECT_INOUT</a:t>
            </a:r>
          </a:p>
          <a:p>
            <a:pPr>
              <a:buNone/>
            </a:pPr>
            <a:r>
              <a:rPr lang="en-US" altLang="ko-KR" sz="1000" dirty="0" smtClean="0"/>
              <a:t> 2) </a:t>
            </a:r>
            <a:r>
              <a:rPr lang="en-US" altLang="ko-KR" sz="1000" dirty="0" smtClean="0"/>
              <a:t>PLC</a:t>
            </a:r>
            <a:r>
              <a:rPr lang="ko-KR" altLang="en-US" sz="1000" dirty="0" smtClean="0"/>
              <a:t>를 통한 </a:t>
            </a:r>
            <a:r>
              <a:rPr lang="en-US" altLang="ko-KR" sz="1000" dirty="0" smtClean="0"/>
              <a:t>Marking </a:t>
            </a:r>
            <a:r>
              <a:rPr lang="ko-KR" altLang="en-US" sz="1000" dirty="0" smtClean="0"/>
              <a:t>함</a:t>
            </a:r>
            <a:endParaRPr lang="en-US" altLang="ko-KR" sz="1000" dirty="0" smtClean="0"/>
          </a:p>
          <a:p>
            <a:pPr>
              <a:buNone/>
            </a:pPr>
            <a:r>
              <a:rPr lang="en-US" altLang="ko-KR" sz="1000" dirty="0" smtClean="0"/>
              <a:t> </a:t>
            </a:r>
            <a:r>
              <a:rPr lang="en-US" altLang="ko-KR" sz="1000" dirty="0" smtClean="0"/>
              <a:t>3) </a:t>
            </a:r>
            <a:r>
              <a:rPr lang="ko-KR" altLang="en-US" sz="1000" dirty="0" smtClean="0"/>
              <a:t>디폴트 값 </a:t>
            </a:r>
            <a:r>
              <a:rPr lang="en-US" altLang="ko-KR" sz="1000" dirty="0" smtClean="0"/>
              <a:t>: OUT</a:t>
            </a:r>
          </a:p>
          <a:p>
            <a:pPr>
              <a:buNone/>
            </a:pPr>
            <a:r>
              <a:rPr lang="ko-KR" altLang="en-US" sz="1400" dirty="0" smtClean="0"/>
              <a:t>마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외관 불량 </a:t>
            </a:r>
            <a:r>
              <a:rPr lang="en-US" altLang="ko-KR" sz="1400" dirty="0" smtClean="0"/>
              <a:t>Crop </a:t>
            </a:r>
            <a:r>
              <a:rPr lang="ko-KR" altLang="en-US" sz="1400" dirty="0" smtClean="0"/>
              <a:t>이미지 파일명</a:t>
            </a:r>
            <a:endParaRPr lang="en-US" altLang="ko-KR" sz="1400" dirty="0" smtClean="0"/>
          </a:p>
          <a:p>
            <a:pPr>
              <a:buNone/>
            </a:pPr>
            <a:r>
              <a:rPr lang="en-US" altLang="ko-KR" sz="1000" dirty="0" smtClean="0"/>
              <a:t> 1) </a:t>
            </a:r>
            <a:r>
              <a:rPr lang="ko-KR" altLang="en-US" sz="1000" dirty="0" smtClean="0"/>
              <a:t>정의명 </a:t>
            </a:r>
            <a:r>
              <a:rPr lang="en-US" altLang="ko-KR" sz="1000" dirty="0" smtClean="0"/>
              <a:t>: DEFECT_CROP_IMAGE_FILE_NAME</a:t>
            </a:r>
          </a:p>
          <a:p>
            <a:pPr>
              <a:buNone/>
            </a:pPr>
            <a:r>
              <a:rPr lang="en-US" altLang="ko-KR" sz="1000" dirty="0" smtClean="0"/>
              <a:t> 2) </a:t>
            </a:r>
            <a:r>
              <a:rPr lang="ko-KR" altLang="en-US" sz="1000" dirty="0" smtClean="0"/>
              <a:t>정의된 형식의 </a:t>
            </a:r>
            <a:r>
              <a:rPr lang="en-US" altLang="ko-KR" sz="1000" dirty="0" smtClean="0"/>
              <a:t>Crop </a:t>
            </a:r>
            <a:r>
              <a:rPr lang="ko-KR" altLang="en-US" sz="1000" dirty="0" smtClean="0"/>
              <a:t>이미지 파일명 사용</a:t>
            </a:r>
            <a:endParaRPr lang="en-US" altLang="ko-KR" sz="10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ko-KR" dirty="0" smtClean="0"/>
              <a:t>Ⅱ</a:t>
            </a:r>
            <a:r>
              <a:rPr lang="en-US" altLang="ko-KR" dirty="0" smtClean="0"/>
              <a:t>. Camera </a:t>
            </a:r>
            <a:r>
              <a:rPr lang="ko-KR" altLang="en-US" dirty="0" smtClean="0"/>
              <a:t>정의항목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400" dirty="0" smtClean="0"/>
              <a:t>가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카메라 종류</a:t>
            </a:r>
            <a:endParaRPr lang="en-US" altLang="ko-KR" sz="1400" dirty="0" smtClean="0"/>
          </a:p>
          <a:p>
            <a:pPr>
              <a:buNone/>
            </a:pPr>
            <a:r>
              <a:rPr lang="en-US" altLang="ko-KR" sz="1000" dirty="0" smtClean="0"/>
              <a:t> 1) </a:t>
            </a:r>
            <a:r>
              <a:rPr lang="ko-KR" altLang="en-US" sz="1000" dirty="0" smtClean="0"/>
              <a:t>정의명 </a:t>
            </a:r>
            <a:r>
              <a:rPr lang="en-US" altLang="ko-KR" sz="1000" dirty="0" smtClean="0"/>
              <a:t>: DEFECT_CAMERA_TYPE</a:t>
            </a:r>
          </a:p>
          <a:p>
            <a:pPr>
              <a:buNone/>
            </a:pPr>
            <a:r>
              <a:rPr lang="en-US" altLang="ko-KR" sz="1000" dirty="0" smtClean="0"/>
              <a:t> 2) </a:t>
            </a:r>
            <a:r>
              <a:rPr lang="ko-KR" altLang="en-US" sz="1000" dirty="0" smtClean="0"/>
              <a:t>카메라 종류 예 </a:t>
            </a:r>
            <a:r>
              <a:rPr lang="en-US" altLang="ko-KR" sz="1000" dirty="0" smtClean="0"/>
              <a:t>: _</a:t>
            </a:r>
            <a:r>
              <a:rPr lang="en-US" altLang="ko-KR" sz="1000" dirty="0" err="1" smtClean="0"/>
              <a:t>BarType</a:t>
            </a:r>
            <a:r>
              <a:rPr lang="en-US" altLang="ko-KR" sz="1000" dirty="0" smtClean="0"/>
              <a:t>, </a:t>
            </a:r>
            <a:r>
              <a:rPr lang="en-US" altLang="ko-KR" sz="1000" dirty="0" err="1" smtClean="0"/>
              <a:t>LineScan</a:t>
            </a:r>
            <a:r>
              <a:rPr lang="en-US" altLang="ko-KR" sz="1000" dirty="0" smtClean="0"/>
              <a:t>, Mono Area, Color Area</a:t>
            </a:r>
          </a:p>
          <a:p>
            <a:pPr>
              <a:buNone/>
            </a:pPr>
            <a:r>
              <a:rPr lang="en-US" altLang="ko-KR" sz="1000" dirty="0" smtClean="0"/>
              <a:t> 3) </a:t>
            </a:r>
            <a:r>
              <a:rPr lang="ko-KR" altLang="en-US" sz="1000" dirty="0" smtClean="0"/>
              <a:t>디폴트 값 </a:t>
            </a:r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LineScan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사용</a:t>
            </a:r>
            <a:endParaRPr lang="en-US" altLang="ko-KR" sz="1000" dirty="0" smtClean="0"/>
          </a:p>
          <a:p>
            <a:pPr>
              <a:buNone/>
            </a:pPr>
            <a:r>
              <a:rPr lang="ko-KR" altLang="en-US" sz="1400" dirty="0" smtClean="0"/>
              <a:t>나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카메라 </a:t>
            </a:r>
            <a:r>
              <a:rPr lang="ko-KR" altLang="en-US" sz="1400" dirty="0" smtClean="0"/>
              <a:t>위치</a:t>
            </a:r>
            <a:endParaRPr lang="en-US" altLang="ko-KR" sz="1400" dirty="0" smtClean="0"/>
          </a:p>
          <a:p>
            <a:pPr>
              <a:buNone/>
            </a:pPr>
            <a:r>
              <a:rPr lang="en-US" altLang="ko-KR" sz="1000" dirty="0" smtClean="0"/>
              <a:t> 1) </a:t>
            </a:r>
            <a:r>
              <a:rPr lang="ko-KR" altLang="en-US" sz="1000" dirty="0" smtClean="0"/>
              <a:t>정의명 </a:t>
            </a:r>
            <a:r>
              <a:rPr lang="en-US" altLang="ko-KR" sz="1000" dirty="0" smtClean="0"/>
              <a:t>: </a:t>
            </a:r>
            <a:r>
              <a:rPr lang="en-US" altLang="ko-KR" sz="1000" dirty="0" smtClean="0"/>
              <a:t>DEFECT_CAMERA_LOCATION</a:t>
            </a:r>
          </a:p>
          <a:p>
            <a:pPr>
              <a:buNone/>
            </a:pPr>
            <a:r>
              <a:rPr lang="en-US" altLang="ko-KR" sz="1000" dirty="0" smtClean="0"/>
              <a:t> </a:t>
            </a:r>
            <a:r>
              <a:rPr lang="en-US" altLang="ko-KR" sz="1000" dirty="0" smtClean="0"/>
              <a:t>2) TOP</a:t>
            </a:r>
            <a:r>
              <a:rPr lang="ko-KR" altLang="en-US" sz="1000" dirty="0" smtClean="0"/>
              <a:t>에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대의 카메라 설치</a:t>
            </a:r>
            <a:endParaRPr lang="en-US" altLang="ko-KR" sz="1000" dirty="0" smtClean="0"/>
          </a:p>
          <a:p>
            <a:pPr>
              <a:buNone/>
            </a:pPr>
            <a:r>
              <a:rPr lang="en-US" altLang="ko-KR" sz="1000" dirty="0" smtClean="0"/>
              <a:t> </a:t>
            </a:r>
            <a:r>
              <a:rPr lang="en-US" altLang="ko-KR" sz="1000" dirty="0" smtClean="0"/>
              <a:t>3) </a:t>
            </a:r>
            <a:r>
              <a:rPr lang="ko-KR" altLang="en-US" sz="1000" dirty="0" smtClean="0"/>
              <a:t>디폴트 값 </a:t>
            </a:r>
            <a:r>
              <a:rPr lang="en-US" altLang="ko-KR" sz="1000" dirty="0" smtClean="0"/>
              <a:t>: TOP </a:t>
            </a:r>
            <a:r>
              <a:rPr lang="ko-KR" altLang="en-US" sz="1000" dirty="0" smtClean="0"/>
              <a:t>사용</a:t>
            </a:r>
            <a:endParaRPr lang="en-US" altLang="ko-KR" sz="1000" dirty="0" smtClean="0"/>
          </a:p>
          <a:p>
            <a:pPr>
              <a:buNone/>
            </a:pPr>
            <a:r>
              <a:rPr lang="ko-KR" altLang="en-US" sz="1400" dirty="0" smtClean="0"/>
              <a:t>다</a:t>
            </a:r>
            <a:r>
              <a:rPr lang="en-US" altLang="ko-KR" sz="1400" dirty="0" smtClean="0"/>
              <a:t>. Camera </a:t>
            </a:r>
            <a:r>
              <a:rPr lang="en-US" altLang="ko-KR" sz="1400" dirty="0" smtClean="0"/>
              <a:t>Number</a:t>
            </a:r>
          </a:p>
          <a:p>
            <a:pPr>
              <a:buNone/>
            </a:pPr>
            <a:r>
              <a:rPr lang="en-US" altLang="ko-KR" sz="1000" dirty="0" smtClean="0"/>
              <a:t> </a:t>
            </a:r>
            <a:r>
              <a:rPr lang="en-US" altLang="ko-KR" sz="1000" dirty="0" smtClean="0"/>
              <a:t>1) </a:t>
            </a:r>
            <a:r>
              <a:rPr lang="ko-KR" altLang="en-US" sz="1000" dirty="0" smtClean="0"/>
              <a:t>정의명 </a:t>
            </a:r>
            <a:r>
              <a:rPr lang="en-US" altLang="ko-KR" sz="1000" dirty="0" smtClean="0"/>
              <a:t>: </a:t>
            </a:r>
            <a:r>
              <a:rPr lang="en-US" altLang="ko-KR" sz="1000" dirty="0" smtClean="0"/>
              <a:t>DEFECT_CAMERA_NUMBER</a:t>
            </a:r>
          </a:p>
          <a:p>
            <a:pPr>
              <a:buNone/>
            </a:pPr>
            <a:r>
              <a:rPr lang="en-US" altLang="ko-KR" sz="1000" dirty="0" smtClean="0"/>
              <a:t> </a:t>
            </a:r>
            <a:r>
              <a:rPr lang="en-US" altLang="ko-KR" sz="1000" dirty="0" smtClean="0"/>
              <a:t>2) </a:t>
            </a:r>
            <a:r>
              <a:rPr lang="ko-KR" altLang="en-US" sz="1000" dirty="0" smtClean="0"/>
              <a:t>값은 정의명 </a:t>
            </a:r>
            <a:r>
              <a:rPr lang="en-US" altLang="ko-KR" sz="1000" dirty="0" smtClean="0"/>
              <a:t>DEFECT_CROP_IMAGE_FILE_NAME </a:t>
            </a:r>
            <a:r>
              <a:rPr lang="ko-KR" altLang="en-US" sz="1000" dirty="0" smtClean="0"/>
              <a:t>항목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불량 </a:t>
            </a:r>
            <a:r>
              <a:rPr lang="en-US" altLang="ko-KR" sz="1000" dirty="0" smtClean="0"/>
              <a:t>Crop </a:t>
            </a:r>
            <a:r>
              <a:rPr lang="ko-KR" altLang="en-US" sz="1000" dirty="0" smtClean="0"/>
              <a:t>이미지 </a:t>
            </a:r>
            <a:r>
              <a:rPr lang="ko-KR" altLang="en-US" sz="1000" dirty="0" smtClean="0"/>
              <a:t>파일명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이 </a:t>
            </a:r>
            <a:r>
              <a:rPr lang="en-US" altLang="ko-KR" sz="1000" dirty="0" smtClean="0"/>
              <a:t>Tab </a:t>
            </a:r>
            <a:r>
              <a:rPr lang="ko-KR" altLang="en-US" sz="1000" dirty="0" smtClean="0"/>
              <a:t>있는 이미지 이면 </a:t>
            </a:r>
            <a:r>
              <a:rPr lang="en-US" altLang="ko-KR" sz="1000" dirty="0" smtClean="0"/>
              <a:t>1, </a:t>
            </a:r>
            <a:r>
              <a:rPr lang="ko-KR" altLang="en-US" sz="1000" dirty="0" smtClean="0"/>
              <a:t>없으면 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사용</a:t>
            </a:r>
            <a:endParaRPr lang="en-US" altLang="ko-KR" sz="1000" dirty="0" smtClean="0"/>
          </a:p>
          <a:p>
            <a:pPr>
              <a:buNone/>
            </a:pPr>
            <a:r>
              <a:rPr lang="ko-KR" altLang="en-US" sz="1400" dirty="0" smtClean="0"/>
              <a:t>라</a:t>
            </a:r>
            <a:r>
              <a:rPr lang="en-US" altLang="ko-KR" sz="1400" dirty="0" smtClean="0"/>
              <a:t>. Camera </a:t>
            </a:r>
            <a:r>
              <a:rPr lang="en-US" altLang="ko-KR" sz="1400" dirty="0" smtClean="0"/>
              <a:t>Screen Number</a:t>
            </a:r>
          </a:p>
          <a:p>
            <a:pPr>
              <a:buNone/>
            </a:pPr>
            <a:r>
              <a:rPr lang="en-US" altLang="ko-KR" sz="1000" dirty="0" smtClean="0"/>
              <a:t> </a:t>
            </a:r>
            <a:r>
              <a:rPr lang="en-US" altLang="ko-KR" sz="1000" dirty="0" smtClean="0"/>
              <a:t>1) </a:t>
            </a:r>
            <a:r>
              <a:rPr lang="ko-KR" altLang="en-US" sz="1000" dirty="0" smtClean="0"/>
              <a:t>정의명 </a:t>
            </a:r>
            <a:r>
              <a:rPr lang="en-US" altLang="ko-KR" sz="1000" dirty="0" smtClean="0"/>
              <a:t>: </a:t>
            </a:r>
            <a:r>
              <a:rPr lang="en-US" altLang="ko-KR" sz="1000" dirty="0" smtClean="0"/>
              <a:t>DEFECT_SCREEN_NUMBER</a:t>
            </a:r>
          </a:p>
          <a:p>
            <a:pPr>
              <a:buNone/>
            </a:pPr>
            <a:r>
              <a:rPr lang="en-US" altLang="ko-KR" sz="1000" dirty="0" smtClean="0"/>
              <a:t> </a:t>
            </a:r>
            <a:r>
              <a:rPr lang="en-US" altLang="ko-KR" sz="1000" dirty="0" smtClean="0"/>
              <a:t>2) </a:t>
            </a:r>
            <a:r>
              <a:rPr lang="ko-KR" altLang="en-US" sz="1000" dirty="0" smtClean="0"/>
              <a:t>한 </a:t>
            </a:r>
            <a:r>
              <a:rPr lang="en-US" altLang="ko-KR" sz="1000" dirty="0" smtClean="0"/>
              <a:t>Camera</a:t>
            </a:r>
            <a:r>
              <a:rPr lang="ko-KR" altLang="en-US" sz="1000" dirty="0" smtClean="0"/>
              <a:t>에서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장 </a:t>
            </a:r>
            <a:r>
              <a:rPr lang="en-US" altLang="ko-KR" sz="1000" dirty="0" smtClean="0"/>
              <a:t>Image </a:t>
            </a:r>
            <a:r>
              <a:rPr lang="ko-KR" altLang="en-US" sz="1000" dirty="0" smtClean="0"/>
              <a:t>생성시 구분 </a:t>
            </a:r>
            <a:r>
              <a:rPr lang="ko-KR" altLang="en-US" sz="1000" dirty="0" smtClean="0"/>
              <a:t>인자</a:t>
            </a:r>
            <a:endParaRPr lang="en-US" altLang="ko-KR" sz="1000" dirty="0" smtClean="0"/>
          </a:p>
          <a:p>
            <a:pPr>
              <a:buNone/>
            </a:pPr>
            <a:r>
              <a:rPr lang="en-US" altLang="ko-KR" sz="1000" dirty="0" smtClean="0"/>
              <a:t> </a:t>
            </a:r>
            <a:r>
              <a:rPr lang="en-US" altLang="ko-KR" sz="1000" dirty="0" smtClean="0"/>
              <a:t>3) </a:t>
            </a:r>
            <a:r>
              <a:rPr lang="ko-KR" altLang="en-US" sz="1000" dirty="0" smtClean="0"/>
              <a:t>디폴트 값 </a:t>
            </a:r>
            <a:r>
              <a:rPr lang="en-US" altLang="ko-KR" sz="1000" dirty="0" smtClean="0"/>
              <a:t>: 1 </a:t>
            </a:r>
            <a:r>
              <a:rPr lang="ko-KR" altLang="en-US" sz="1000" dirty="0" smtClean="0"/>
              <a:t>사용</a:t>
            </a:r>
            <a:endParaRPr lang="en-US" altLang="ko-KR" sz="10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ko-KR" dirty="0" smtClean="0"/>
              <a:t>Ⅲ</a:t>
            </a:r>
            <a:r>
              <a:rPr lang="en-US" altLang="ko-KR" dirty="0" smtClean="0"/>
              <a:t>. </a:t>
            </a:r>
            <a:r>
              <a:rPr lang="ko-KR" altLang="en-US" dirty="0" smtClean="0"/>
              <a:t>외관 정의항목</a:t>
            </a:r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400" dirty="0" smtClean="0"/>
              <a:t>가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외관불량 측정위치</a:t>
            </a:r>
            <a:endParaRPr lang="en-US" altLang="ko-KR" sz="1400" dirty="0" smtClean="0"/>
          </a:p>
          <a:p>
            <a:pPr>
              <a:buNone/>
            </a:pPr>
            <a:r>
              <a:rPr lang="en-US" altLang="ko-KR" sz="1000" dirty="0" smtClean="0"/>
              <a:t> 1) </a:t>
            </a:r>
            <a:r>
              <a:rPr lang="ko-KR" altLang="en-US" sz="1000" dirty="0" smtClean="0"/>
              <a:t>정의명 </a:t>
            </a:r>
            <a:r>
              <a:rPr lang="en-US" altLang="ko-KR" sz="1000" dirty="0" smtClean="0"/>
              <a:t>: DEFECT_INSP_POSITION</a:t>
            </a:r>
            <a:endParaRPr lang="en-US" altLang="ko-KR" sz="1000" dirty="0" smtClean="0"/>
          </a:p>
          <a:p>
            <a:pPr>
              <a:buNone/>
            </a:pPr>
            <a:r>
              <a:rPr lang="en-US" altLang="ko-KR" sz="1000" dirty="0" smtClean="0"/>
              <a:t> 2) DEFECT_INSP_POSITION </a:t>
            </a:r>
            <a:r>
              <a:rPr lang="ko-KR" altLang="en-US" sz="1000" dirty="0" smtClean="0"/>
              <a:t>정의 그림에서 </a:t>
            </a:r>
            <a:r>
              <a:rPr lang="en-US" altLang="ko-KR" sz="1000" dirty="0" smtClean="0"/>
              <a:t>Tab </a:t>
            </a:r>
            <a:r>
              <a:rPr lang="ko-KR" altLang="en-US" sz="1000" dirty="0" smtClean="0"/>
              <a:t>있는 경우 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또는 </a:t>
            </a:r>
            <a:r>
              <a:rPr lang="en-US" altLang="ko-KR" sz="1000" dirty="0" smtClean="0"/>
              <a:t>3, </a:t>
            </a:r>
            <a:r>
              <a:rPr lang="ko-KR" altLang="en-US" sz="1000" dirty="0" smtClean="0"/>
              <a:t>전극 코팅을 검사하기에 </a:t>
            </a:r>
            <a:r>
              <a:rPr lang="en-US" altLang="ko-KR" sz="1000" dirty="0" smtClean="0"/>
              <a:t>5, 6 Tab </a:t>
            </a:r>
            <a:r>
              <a:rPr lang="ko-KR" altLang="en-US" sz="1000" dirty="0" smtClean="0"/>
              <a:t>없는 경우 </a:t>
            </a:r>
            <a:r>
              <a:rPr lang="en-US" altLang="ko-KR" sz="1000" dirty="0" smtClean="0"/>
              <a:t>5, 6</a:t>
            </a:r>
          </a:p>
          <a:p>
            <a:pPr>
              <a:buNone/>
            </a:pPr>
            <a:r>
              <a:rPr lang="en-US" altLang="ko-KR" sz="1000" dirty="0" smtClean="0"/>
              <a:t> 3) </a:t>
            </a:r>
            <a:r>
              <a:rPr lang="ko-KR" altLang="en-US" sz="1000" dirty="0" smtClean="0"/>
              <a:t>디폴트 값 </a:t>
            </a:r>
            <a:r>
              <a:rPr lang="en-US" altLang="ko-KR" sz="1000" dirty="0" smtClean="0"/>
              <a:t>: Tab </a:t>
            </a:r>
            <a:r>
              <a:rPr lang="ko-KR" altLang="en-US" sz="1000" dirty="0" smtClean="0"/>
              <a:t>있는 경우 </a:t>
            </a:r>
            <a:r>
              <a:rPr lang="en-US" altLang="ko-KR" sz="1000" dirty="0" smtClean="0"/>
              <a:t>TAB-A, Tab </a:t>
            </a:r>
            <a:r>
              <a:rPr lang="ko-KR" altLang="en-US" sz="1000" dirty="0" smtClean="0"/>
              <a:t>없는 경우 </a:t>
            </a:r>
            <a:r>
              <a:rPr lang="en-US" altLang="ko-KR" sz="1000" dirty="0" smtClean="0"/>
              <a:t>SEPA</a:t>
            </a:r>
          </a:p>
          <a:p>
            <a:pPr>
              <a:buNone/>
            </a:pPr>
            <a:r>
              <a:rPr lang="ko-KR" altLang="en-US" sz="1400" dirty="0" smtClean="0"/>
              <a:t>나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외관검사 기준 좌표의 </a:t>
            </a:r>
            <a:r>
              <a:rPr lang="en-US" altLang="ko-KR" sz="1400" dirty="0" smtClean="0"/>
              <a:t>X</a:t>
            </a:r>
            <a:endParaRPr lang="en-US" altLang="ko-KR" sz="1400" dirty="0" smtClean="0"/>
          </a:p>
          <a:p>
            <a:pPr>
              <a:buNone/>
            </a:pPr>
            <a:r>
              <a:rPr lang="en-US" altLang="ko-KR" sz="1000" dirty="0" smtClean="0"/>
              <a:t> 1) </a:t>
            </a:r>
            <a:r>
              <a:rPr lang="ko-KR" altLang="en-US" sz="1000" dirty="0" smtClean="0"/>
              <a:t>정의명 </a:t>
            </a:r>
            <a:r>
              <a:rPr lang="en-US" altLang="ko-KR" sz="1000" dirty="0" smtClean="0"/>
              <a:t>: DEFECT_CRITERIA_POINT_X</a:t>
            </a:r>
            <a:endParaRPr lang="en-US" altLang="ko-KR" sz="1000" dirty="0" smtClean="0"/>
          </a:p>
          <a:p>
            <a:pPr>
              <a:buNone/>
            </a:pPr>
            <a:r>
              <a:rPr lang="en-US" altLang="ko-KR" sz="1000" dirty="0" smtClean="0"/>
              <a:t> </a:t>
            </a:r>
            <a:r>
              <a:rPr lang="en-US" altLang="ko-KR" sz="1000" dirty="0" smtClean="0"/>
              <a:t>2) </a:t>
            </a:r>
            <a:r>
              <a:rPr lang="ko-KR" altLang="en-US" sz="1000" dirty="0" smtClean="0"/>
              <a:t>이미지 </a:t>
            </a:r>
            <a:r>
              <a:rPr lang="ko-KR" altLang="en-US" sz="1000" dirty="0" err="1" smtClean="0"/>
              <a:t>좌상단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(0,0)</a:t>
            </a:r>
            <a:r>
              <a:rPr lang="ko-KR" altLang="en-US" sz="1000" dirty="0" smtClean="0"/>
              <a:t>으로 잡고 계산</a:t>
            </a:r>
            <a:endParaRPr lang="en-US" altLang="ko-KR" sz="1000" dirty="0" smtClean="0"/>
          </a:p>
          <a:p>
            <a:pPr>
              <a:buNone/>
            </a:pPr>
            <a:r>
              <a:rPr lang="ko-KR" altLang="en-US" sz="1400" dirty="0" smtClean="0"/>
              <a:t>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외관검사 기준 좌표의 </a:t>
            </a:r>
            <a:r>
              <a:rPr lang="en-US" altLang="ko-KR" sz="1400" dirty="0" smtClean="0"/>
              <a:t>Y</a:t>
            </a:r>
          </a:p>
          <a:p>
            <a:pPr>
              <a:buNone/>
            </a:pPr>
            <a:r>
              <a:rPr lang="en-US" altLang="ko-KR" sz="1000" dirty="0" smtClean="0"/>
              <a:t> </a:t>
            </a:r>
            <a:r>
              <a:rPr lang="en-US" altLang="ko-KR" sz="1000" dirty="0" smtClean="0"/>
              <a:t>1) </a:t>
            </a:r>
            <a:r>
              <a:rPr lang="ko-KR" altLang="en-US" sz="1000" dirty="0" smtClean="0"/>
              <a:t>정의명 </a:t>
            </a:r>
            <a:r>
              <a:rPr lang="en-US" altLang="ko-KR" sz="1000" dirty="0" smtClean="0"/>
              <a:t>: DEFECT_CRITERIA_POINT_Y</a:t>
            </a:r>
            <a:endParaRPr lang="en-US" altLang="ko-KR" sz="1000" dirty="0" smtClean="0"/>
          </a:p>
          <a:p>
            <a:pPr>
              <a:buNone/>
            </a:pPr>
            <a:r>
              <a:rPr lang="en-US" altLang="ko-KR" sz="1000" dirty="0" smtClean="0"/>
              <a:t> </a:t>
            </a:r>
            <a:r>
              <a:rPr lang="en-US" altLang="ko-KR" sz="1000" dirty="0" smtClean="0"/>
              <a:t>2) </a:t>
            </a:r>
            <a:r>
              <a:rPr lang="ko-KR" altLang="en-US" sz="1000" dirty="0" smtClean="0"/>
              <a:t>이미지 </a:t>
            </a:r>
            <a:r>
              <a:rPr lang="ko-KR" altLang="en-US" sz="1000" dirty="0" err="1" smtClean="0"/>
              <a:t>좌상단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(0,0)</a:t>
            </a:r>
            <a:r>
              <a:rPr lang="ko-KR" altLang="en-US" sz="1000" dirty="0" smtClean="0"/>
              <a:t>으로 잡고 계산</a:t>
            </a:r>
            <a:endParaRPr lang="en-US" altLang="ko-KR" sz="1000" dirty="0" smtClean="0"/>
          </a:p>
          <a:p>
            <a:pPr>
              <a:buNone/>
            </a:pPr>
            <a:r>
              <a:rPr lang="ko-KR" altLang="en-US" sz="1400" dirty="0" smtClean="0"/>
              <a:t>라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불량 발생위치와 기준좌표간 거리</a:t>
            </a:r>
            <a:endParaRPr lang="en-US" altLang="ko-KR" sz="1400" dirty="0" smtClean="0"/>
          </a:p>
          <a:p>
            <a:pPr>
              <a:buNone/>
            </a:pPr>
            <a:r>
              <a:rPr lang="en-US" altLang="ko-KR" sz="1000" dirty="0" smtClean="0"/>
              <a:t> </a:t>
            </a:r>
            <a:r>
              <a:rPr lang="en-US" altLang="ko-KR" sz="1000" dirty="0" smtClean="0"/>
              <a:t>1) </a:t>
            </a:r>
            <a:r>
              <a:rPr lang="ko-KR" altLang="en-US" sz="1000" dirty="0" smtClean="0"/>
              <a:t>정의명 </a:t>
            </a:r>
            <a:r>
              <a:rPr lang="en-US" altLang="ko-KR" sz="1000" dirty="0" smtClean="0"/>
              <a:t>: DEFECT_RELATIVE_POINT_R_PX</a:t>
            </a:r>
            <a:endParaRPr lang="en-US" altLang="ko-KR" sz="1000" dirty="0" smtClean="0"/>
          </a:p>
          <a:p>
            <a:pPr>
              <a:buNone/>
            </a:pPr>
            <a:r>
              <a:rPr lang="en-US" altLang="ko-KR" sz="1000" dirty="0" smtClean="0"/>
              <a:t> </a:t>
            </a:r>
            <a:r>
              <a:rPr lang="en-US" altLang="ko-KR" sz="1000" dirty="0" smtClean="0"/>
              <a:t>2) </a:t>
            </a:r>
            <a:r>
              <a:rPr lang="ko-KR" altLang="en-US" sz="1000" dirty="0" smtClean="0"/>
              <a:t>기준좌표로 </a:t>
            </a:r>
            <a:r>
              <a:rPr lang="ko-KR" altLang="en-US" sz="1000" dirty="0" err="1" smtClean="0"/>
              <a:t>부터의</a:t>
            </a:r>
            <a:r>
              <a:rPr lang="ko-KR" altLang="en-US" sz="1000" dirty="0" smtClean="0"/>
              <a:t> 거리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기준좌표 정의 필요</a:t>
            </a:r>
            <a:endParaRPr lang="en-US" altLang="ko-KR" sz="1000" dirty="0" smtClean="0"/>
          </a:p>
          <a:p>
            <a:pPr>
              <a:buNone/>
            </a:pPr>
            <a:r>
              <a:rPr lang="ko-KR" altLang="en-US" sz="1400" dirty="0" smtClean="0"/>
              <a:t>마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불량 발생위치와 기준좌표간 </a:t>
            </a:r>
            <a:r>
              <a:rPr lang="ko-KR" altLang="en-US" sz="1400" dirty="0" smtClean="0"/>
              <a:t>각</a:t>
            </a:r>
            <a:r>
              <a:rPr lang="ko-KR" altLang="en-US" sz="1400" dirty="0" smtClean="0"/>
              <a:t>도</a:t>
            </a:r>
            <a:endParaRPr lang="en-US" altLang="ko-KR" sz="1400" dirty="0" smtClean="0"/>
          </a:p>
          <a:p>
            <a:pPr>
              <a:buNone/>
            </a:pPr>
            <a:r>
              <a:rPr lang="en-US" altLang="ko-KR" sz="1000" dirty="0" smtClean="0"/>
              <a:t> 1) </a:t>
            </a:r>
            <a:r>
              <a:rPr lang="ko-KR" altLang="en-US" sz="1000" dirty="0" smtClean="0"/>
              <a:t>정의명 </a:t>
            </a:r>
            <a:r>
              <a:rPr lang="en-US" altLang="ko-KR" sz="1000" dirty="0" smtClean="0"/>
              <a:t>: DEFECT_RELATIVE_POINT_ANGLE</a:t>
            </a:r>
          </a:p>
          <a:p>
            <a:pPr>
              <a:buNone/>
            </a:pPr>
            <a:r>
              <a:rPr lang="en-US" altLang="ko-KR" sz="1000" dirty="0" smtClean="0"/>
              <a:t> 2) </a:t>
            </a:r>
            <a:r>
              <a:rPr lang="ko-KR" altLang="en-US" sz="1000" dirty="0" smtClean="0"/>
              <a:t>기준좌표로 </a:t>
            </a:r>
            <a:r>
              <a:rPr lang="ko-KR" altLang="en-US" sz="1000" dirty="0" err="1" smtClean="0"/>
              <a:t>부터의</a:t>
            </a:r>
            <a:r>
              <a:rPr lang="ko-KR" altLang="en-US" sz="1000" dirty="0" smtClean="0"/>
              <a:t> 거리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기준좌표 정의 </a:t>
            </a:r>
            <a:r>
              <a:rPr lang="ko-KR" altLang="en-US" sz="1000" dirty="0" smtClean="0"/>
              <a:t>필요</a:t>
            </a:r>
            <a:endParaRPr lang="en-US" altLang="ko-KR" sz="10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0"/>
            <a:ext cx="2626461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ko-KR" dirty="0" smtClean="0"/>
              <a:t>Ⅳ</a:t>
            </a:r>
            <a:r>
              <a:rPr lang="en-US" altLang="ko-KR" dirty="0" smtClean="0"/>
              <a:t>. Image </a:t>
            </a:r>
            <a:r>
              <a:rPr lang="ko-KR" altLang="en-US" dirty="0" smtClean="0"/>
              <a:t>정의항목</a:t>
            </a:r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400" dirty="0" smtClean="0"/>
              <a:t>가</a:t>
            </a:r>
            <a:r>
              <a:rPr lang="en-US" altLang="ko-KR" sz="1400" dirty="0" smtClean="0"/>
              <a:t>. Image </a:t>
            </a:r>
            <a:r>
              <a:rPr lang="ko-KR" altLang="en-US" sz="1400" dirty="0" smtClean="0"/>
              <a:t>기준 불량 발생 위치 </a:t>
            </a:r>
            <a:r>
              <a:rPr lang="en-US" altLang="ko-KR" sz="1400" dirty="0" smtClean="0"/>
              <a:t>X</a:t>
            </a:r>
            <a:endParaRPr lang="en-US" altLang="ko-KR" sz="1400" dirty="0" smtClean="0"/>
          </a:p>
          <a:p>
            <a:pPr>
              <a:buNone/>
            </a:pPr>
            <a:r>
              <a:rPr lang="en-US" altLang="ko-KR" sz="1000" dirty="0" smtClean="0"/>
              <a:t> 1) </a:t>
            </a:r>
            <a:r>
              <a:rPr lang="ko-KR" altLang="en-US" sz="1000" dirty="0" smtClean="0"/>
              <a:t>정의명 </a:t>
            </a:r>
            <a:r>
              <a:rPr lang="en-US" altLang="ko-KR" sz="1000" dirty="0" smtClean="0"/>
              <a:t>: DEFECT_ABSOLUTE_IMG_X</a:t>
            </a:r>
            <a:endParaRPr lang="en-US" altLang="ko-KR" sz="1000" dirty="0" smtClean="0"/>
          </a:p>
          <a:p>
            <a:pPr>
              <a:buNone/>
            </a:pPr>
            <a:r>
              <a:rPr lang="en-US" altLang="ko-KR" sz="1000" dirty="0" smtClean="0"/>
              <a:t> 2) </a:t>
            </a:r>
            <a:r>
              <a:rPr lang="ko-KR" altLang="en-US" sz="1000" dirty="0" smtClean="0"/>
              <a:t>이미지 </a:t>
            </a:r>
            <a:r>
              <a:rPr lang="ko-KR" altLang="en-US" sz="1000" dirty="0" err="1" smtClean="0"/>
              <a:t>좌상단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(0,0)</a:t>
            </a:r>
            <a:r>
              <a:rPr lang="ko-KR" altLang="en-US" sz="1000" dirty="0" smtClean="0"/>
              <a:t>으로 잡고 계산</a:t>
            </a:r>
            <a:endParaRPr lang="en-US" altLang="ko-KR" sz="1000" dirty="0" smtClean="0"/>
          </a:p>
          <a:p>
            <a:pPr>
              <a:buNone/>
            </a:pPr>
            <a:r>
              <a:rPr lang="ko-KR" altLang="en-US" sz="1400" dirty="0" smtClean="0"/>
              <a:t>나</a:t>
            </a:r>
            <a:r>
              <a:rPr lang="en-US" altLang="ko-KR" sz="1400" dirty="0" smtClean="0"/>
              <a:t>. Image </a:t>
            </a:r>
            <a:r>
              <a:rPr lang="ko-KR" altLang="en-US" sz="1400" dirty="0" smtClean="0"/>
              <a:t>기준 불량 발생 위치 </a:t>
            </a:r>
            <a:r>
              <a:rPr lang="en-US" altLang="ko-KR" sz="1400" dirty="0" smtClean="0"/>
              <a:t>Y</a:t>
            </a:r>
            <a:endParaRPr lang="en-US" altLang="ko-KR" sz="1400" dirty="0" smtClean="0"/>
          </a:p>
          <a:p>
            <a:pPr>
              <a:buNone/>
            </a:pPr>
            <a:r>
              <a:rPr lang="en-US" altLang="ko-KR" sz="1000" dirty="0" smtClean="0"/>
              <a:t> 1) </a:t>
            </a:r>
            <a:r>
              <a:rPr lang="ko-KR" altLang="en-US" sz="1000" dirty="0" smtClean="0"/>
              <a:t>정의명 </a:t>
            </a:r>
            <a:r>
              <a:rPr lang="en-US" altLang="ko-KR" sz="1000" dirty="0" smtClean="0"/>
              <a:t>: DEFECT_ABSOLUTE_IMG_Y</a:t>
            </a:r>
            <a:endParaRPr lang="en-US" altLang="ko-KR" sz="1000" dirty="0" smtClean="0"/>
          </a:p>
          <a:p>
            <a:pPr>
              <a:buNone/>
            </a:pPr>
            <a:r>
              <a:rPr lang="en-US" altLang="ko-KR" sz="1000" dirty="0" smtClean="0"/>
              <a:t> </a:t>
            </a:r>
            <a:r>
              <a:rPr lang="en-US" altLang="ko-KR" sz="1000" dirty="0" smtClean="0"/>
              <a:t>2) </a:t>
            </a:r>
            <a:r>
              <a:rPr lang="ko-KR" altLang="en-US" sz="1000" dirty="0" smtClean="0"/>
              <a:t>이미지 </a:t>
            </a:r>
            <a:r>
              <a:rPr lang="ko-KR" altLang="en-US" sz="1000" dirty="0" err="1" smtClean="0"/>
              <a:t>좌상단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(0,0)</a:t>
            </a:r>
            <a:r>
              <a:rPr lang="ko-KR" altLang="en-US" sz="1000" dirty="0" smtClean="0"/>
              <a:t>으로 잡고 계산</a:t>
            </a:r>
            <a:endParaRPr lang="en-US" altLang="ko-KR" sz="1000" dirty="0" smtClean="0"/>
          </a:p>
          <a:p>
            <a:pPr>
              <a:buNone/>
            </a:pPr>
            <a:r>
              <a:rPr lang="ko-KR" altLang="en-US" sz="1400" dirty="0" smtClean="0"/>
              <a:t>다</a:t>
            </a:r>
            <a:r>
              <a:rPr lang="en-US" altLang="ko-KR" sz="1400" dirty="0" smtClean="0"/>
              <a:t>. Image </a:t>
            </a:r>
            <a:r>
              <a:rPr lang="ko-KR" altLang="en-US" sz="1400" dirty="0" smtClean="0"/>
              <a:t>기준 </a:t>
            </a:r>
            <a:r>
              <a:rPr lang="en-US" altLang="ko-KR" sz="1400" dirty="0" smtClean="0"/>
              <a:t>Defect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Width</a:t>
            </a:r>
            <a:endParaRPr lang="en-US" altLang="ko-KR" sz="1400" dirty="0" smtClean="0"/>
          </a:p>
          <a:p>
            <a:pPr>
              <a:buNone/>
            </a:pPr>
            <a:r>
              <a:rPr lang="en-US" altLang="ko-KR" sz="1000" dirty="0" smtClean="0"/>
              <a:t> </a:t>
            </a:r>
            <a:r>
              <a:rPr lang="en-US" altLang="ko-KR" sz="1000" dirty="0" smtClean="0"/>
              <a:t>1) </a:t>
            </a:r>
            <a:r>
              <a:rPr lang="ko-KR" altLang="en-US" sz="1000" dirty="0" smtClean="0"/>
              <a:t>정의명 </a:t>
            </a:r>
            <a:r>
              <a:rPr lang="en-US" altLang="ko-KR" sz="1000" dirty="0" smtClean="0"/>
              <a:t>: DEFECT_IMG_WIDTH</a:t>
            </a:r>
            <a:endParaRPr lang="en-US" altLang="ko-KR" sz="1000" dirty="0" smtClean="0"/>
          </a:p>
          <a:p>
            <a:pPr>
              <a:buNone/>
            </a:pPr>
            <a:r>
              <a:rPr lang="en-US" altLang="ko-KR" sz="1000" dirty="0" smtClean="0"/>
              <a:t> </a:t>
            </a:r>
            <a:r>
              <a:rPr lang="en-US" altLang="ko-KR" sz="1000" dirty="0" smtClean="0"/>
              <a:t>2</a:t>
            </a:r>
            <a:r>
              <a:rPr lang="en-US" altLang="ko-KR" sz="1000" dirty="0" smtClean="0"/>
              <a:t>) Defect</a:t>
            </a:r>
            <a:r>
              <a:rPr lang="ko-KR" altLang="en-US" sz="1000" dirty="0" smtClean="0"/>
              <a:t>의 </a:t>
            </a:r>
            <a:r>
              <a:rPr lang="ko-KR" altLang="en-US" sz="1000" dirty="0" smtClean="0"/>
              <a:t>넓</a:t>
            </a:r>
            <a:r>
              <a:rPr lang="ko-KR" altLang="en-US" sz="1000" dirty="0" smtClean="0"/>
              <a:t>이</a:t>
            </a:r>
            <a:endParaRPr lang="en-US" altLang="ko-KR" sz="1000" dirty="0" smtClean="0"/>
          </a:p>
          <a:p>
            <a:pPr>
              <a:buNone/>
            </a:pPr>
            <a:r>
              <a:rPr lang="ko-KR" altLang="en-US" sz="1400" dirty="0" smtClean="0"/>
              <a:t>라</a:t>
            </a:r>
            <a:r>
              <a:rPr lang="en-US" altLang="ko-KR" sz="1400" dirty="0" smtClean="0"/>
              <a:t>. Image </a:t>
            </a:r>
            <a:r>
              <a:rPr lang="ko-KR" altLang="en-US" sz="1400" dirty="0" smtClean="0"/>
              <a:t>기준 </a:t>
            </a:r>
            <a:r>
              <a:rPr lang="en-US" altLang="ko-KR" sz="1400" dirty="0" smtClean="0"/>
              <a:t>Defect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Length</a:t>
            </a:r>
            <a:endParaRPr lang="en-US" altLang="ko-KR" sz="1400" dirty="0" smtClean="0"/>
          </a:p>
          <a:p>
            <a:pPr>
              <a:buNone/>
            </a:pPr>
            <a:r>
              <a:rPr lang="en-US" altLang="ko-KR" sz="1000" dirty="0" smtClean="0"/>
              <a:t> </a:t>
            </a:r>
            <a:r>
              <a:rPr lang="en-US" altLang="ko-KR" sz="1000" dirty="0" smtClean="0"/>
              <a:t>1) </a:t>
            </a:r>
            <a:r>
              <a:rPr lang="ko-KR" altLang="en-US" sz="1000" dirty="0" smtClean="0"/>
              <a:t>정의명 </a:t>
            </a:r>
            <a:r>
              <a:rPr lang="en-US" altLang="ko-KR" sz="1000" dirty="0" smtClean="0"/>
              <a:t>: DEFECT_IMG_LENGTH</a:t>
            </a:r>
            <a:endParaRPr lang="en-US" altLang="ko-KR" sz="1000" dirty="0" smtClean="0"/>
          </a:p>
          <a:p>
            <a:pPr>
              <a:buNone/>
            </a:pPr>
            <a:r>
              <a:rPr lang="en-US" altLang="ko-KR" sz="1000" dirty="0" smtClean="0"/>
              <a:t> </a:t>
            </a:r>
            <a:r>
              <a:rPr lang="en-US" altLang="ko-KR" sz="1000" dirty="0" smtClean="0"/>
              <a:t>2) </a:t>
            </a:r>
            <a:r>
              <a:rPr lang="en-US" altLang="ko-KR" sz="1000" dirty="0" smtClean="0"/>
              <a:t>Defect</a:t>
            </a:r>
            <a:r>
              <a:rPr lang="ko-KR" altLang="en-US" sz="1000" dirty="0" smtClean="0"/>
              <a:t>의 </a:t>
            </a:r>
            <a:r>
              <a:rPr lang="ko-KR" altLang="en-US" sz="1000" dirty="0" smtClean="0"/>
              <a:t>길</a:t>
            </a:r>
            <a:r>
              <a:rPr lang="ko-KR" altLang="en-US" sz="1000" dirty="0" smtClean="0"/>
              <a:t>이</a:t>
            </a:r>
            <a:endParaRPr lang="en-US" altLang="ko-KR" sz="1000" dirty="0" smtClean="0"/>
          </a:p>
          <a:p>
            <a:pPr>
              <a:buNone/>
            </a:pPr>
            <a:r>
              <a:rPr lang="ko-KR" altLang="en-US" sz="1400" dirty="0" smtClean="0"/>
              <a:t>마</a:t>
            </a:r>
            <a:r>
              <a:rPr lang="en-US" altLang="ko-KR" sz="1400" dirty="0" smtClean="0"/>
              <a:t>. </a:t>
            </a:r>
            <a:r>
              <a:rPr lang="en-US" altLang="ko-KR" sz="1400" dirty="0" smtClean="0"/>
              <a:t>Image </a:t>
            </a:r>
            <a:r>
              <a:rPr lang="ko-KR" altLang="en-US" sz="1400" dirty="0" smtClean="0"/>
              <a:t>기준 불량 발생 면적</a:t>
            </a:r>
            <a:endParaRPr lang="en-US" altLang="ko-KR" sz="1400" dirty="0" smtClean="0"/>
          </a:p>
          <a:p>
            <a:pPr>
              <a:buNone/>
            </a:pPr>
            <a:r>
              <a:rPr lang="en-US" altLang="ko-KR" sz="1000" dirty="0" smtClean="0"/>
              <a:t> 1) </a:t>
            </a:r>
            <a:r>
              <a:rPr lang="ko-KR" altLang="en-US" sz="1000" dirty="0" smtClean="0"/>
              <a:t>정의명 </a:t>
            </a:r>
            <a:r>
              <a:rPr lang="en-US" altLang="ko-KR" sz="1000" dirty="0" smtClean="0"/>
              <a:t>: DEFECT_AREA_PIXELS</a:t>
            </a:r>
          </a:p>
          <a:p>
            <a:pPr>
              <a:buNone/>
            </a:pPr>
            <a:r>
              <a:rPr lang="en-US" altLang="ko-KR" sz="1000" dirty="0" smtClean="0"/>
              <a:t> 2) Defect</a:t>
            </a:r>
            <a:r>
              <a:rPr lang="ko-KR" altLang="en-US" sz="1000" dirty="0" smtClean="0"/>
              <a:t>의 </a:t>
            </a:r>
            <a:r>
              <a:rPr lang="ko-KR" altLang="en-US" sz="1000" dirty="0" smtClean="0"/>
              <a:t>면적</a:t>
            </a:r>
            <a:endParaRPr lang="en-US" altLang="ko-KR" sz="10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ko-KR" dirty="0" smtClean="0"/>
              <a:t>Ⅴ</a:t>
            </a:r>
            <a:r>
              <a:rPr lang="en-US" altLang="ko-KR" dirty="0" smtClean="0"/>
              <a:t>. </a:t>
            </a:r>
            <a:r>
              <a:rPr lang="ko-KR" altLang="en-US" dirty="0" smtClean="0"/>
              <a:t>불량 검출 </a:t>
            </a:r>
            <a:r>
              <a:rPr lang="ko-KR" altLang="en-US" dirty="0" smtClean="0"/>
              <a:t>정의항목</a:t>
            </a:r>
            <a:r>
              <a:rPr lang="en-US" altLang="ko-KR" dirty="0" smtClean="0"/>
              <a:t>(1)</a:t>
            </a:r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400" dirty="0" smtClean="0"/>
              <a:t>가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불량 검출 영역 평균 </a:t>
            </a:r>
            <a:r>
              <a:rPr lang="en-US" altLang="ko-KR" sz="1400" dirty="0" smtClean="0"/>
              <a:t>Gray Level </a:t>
            </a:r>
            <a:r>
              <a:rPr lang="ko-KR" altLang="en-US" sz="1400" dirty="0" smtClean="0"/>
              <a:t>값</a:t>
            </a:r>
            <a:endParaRPr lang="en-US" altLang="ko-KR" sz="1400" dirty="0" smtClean="0"/>
          </a:p>
          <a:p>
            <a:pPr>
              <a:buNone/>
            </a:pPr>
            <a:r>
              <a:rPr lang="en-US" altLang="ko-KR" sz="1000" dirty="0" smtClean="0"/>
              <a:t> 1) </a:t>
            </a:r>
            <a:r>
              <a:rPr lang="ko-KR" altLang="en-US" sz="1000" dirty="0" smtClean="0"/>
              <a:t>정의명 </a:t>
            </a:r>
            <a:r>
              <a:rPr lang="en-US" altLang="ko-KR" sz="1000" dirty="0" smtClean="0"/>
              <a:t>: DEFECT_GRAY_LV_AVG</a:t>
            </a:r>
            <a:endParaRPr lang="en-US" altLang="ko-KR" sz="1000" dirty="0" smtClean="0"/>
          </a:p>
          <a:p>
            <a:pPr>
              <a:buNone/>
            </a:pPr>
            <a:r>
              <a:rPr lang="en-US" altLang="ko-KR" sz="1000" dirty="0" smtClean="0"/>
              <a:t> 2) </a:t>
            </a:r>
            <a:r>
              <a:rPr lang="ko-KR" altLang="en-US" sz="1000" dirty="0" smtClean="0"/>
              <a:t>평균 </a:t>
            </a:r>
            <a:r>
              <a:rPr lang="en-US" altLang="ko-KR" sz="1000" dirty="0" smtClean="0"/>
              <a:t>Gray Level </a:t>
            </a:r>
            <a:r>
              <a:rPr lang="ko-KR" altLang="en-US" sz="1000" dirty="0" smtClean="0"/>
              <a:t>값 계산</a:t>
            </a:r>
            <a:endParaRPr lang="en-US" altLang="ko-KR" sz="1000" dirty="0" smtClean="0"/>
          </a:p>
          <a:p>
            <a:pPr>
              <a:buNone/>
            </a:pPr>
            <a:r>
              <a:rPr lang="ko-KR" altLang="en-US" sz="1400" dirty="0" smtClean="0"/>
              <a:t>나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불량 검출 영역 </a:t>
            </a:r>
            <a:r>
              <a:rPr lang="ko-KR" altLang="en-US" sz="1400" dirty="0" smtClean="0"/>
              <a:t>최고 </a:t>
            </a:r>
            <a:r>
              <a:rPr lang="en-US" altLang="ko-KR" sz="1400" dirty="0" smtClean="0"/>
              <a:t>Gray Level </a:t>
            </a:r>
            <a:r>
              <a:rPr lang="ko-KR" altLang="en-US" sz="1400" dirty="0" smtClean="0"/>
              <a:t>값</a:t>
            </a:r>
            <a:endParaRPr lang="en-US" altLang="ko-KR" sz="1400" dirty="0" smtClean="0"/>
          </a:p>
          <a:p>
            <a:pPr>
              <a:buNone/>
            </a:pPr>
            <a:r>
              <a:rPr lang="en-US" altLang="ko-KR" sz="1000" dirty="0" smtClean="0"/>
              <a:t> 1) </a:t>
            </a:r>
            <a:r>
              <a:rPr lang="ko-KR" altLang="en-US" sz="1000" dirty="0" smtClean="0"/>
              <a:t>정의명 </a:t>
            </a:r>
            <a:r>
              <a:rPr lang="en-US" altLang="ko-KR" sz="1000" dirty="0" smtClean="0"/>
              <a:t>: DEFECT_GRAY_LV_MAX</a:t>
            </a:r>
            <a:endParaRPr lang="en-US" altLang="ko-KR" sz="1000" dirty="0" smtClean="0"/>
          </a:p>
          <a:p>
            <a:pPr>
              <a:buNone/>
            </a:pPr>
            <a:r>
              <a:rPr lang="en-US" altLang="ko-KR" sz="1000" dirty="0" smtClean="0"/>
              <a:t> </a:t>
            </a:r>
            <a:r>
              <a:rPr lang="en-US" altLang="ko-KR" sz="1000" dirty="0" smtClean="0"/>
              <a:t>2) </a:t>
            </a:r>
            <a:r>
              <a:rPr lang="ko-KR" altLang="en-US" sz="1000" dirty="0" smtClean="0"/>
              <a:t>최고 </a:t>
            </a:r>
            <a:r>
              <a:rPr lang="en-US" altLang="ko-KR" sz="1000" dirty="0" smtClean="0"/>
              <a:t>Gray Level </a:t>
            </a:r>
            <a:r>
              <a:rPr lang="ko-KR" altLang="en-US" sz="1000" dirty="0" smtClean="0"/>
              <a:t>값을 찾기</a:t>
            </a:r>
            <a:endParaRPr lang="en-US" altLang="ko-KR" sz="1000" dirty="0" smtClean="0"/>
          </a:p>
          <a:p>
            <a:pPr>
              <a:buNone/>
            </a:pPr>
            <a:r>
              <a:rPr lang="ko-KR" altLang="en-US" sz="1400" dirty="0" smtClean="0"/>
              <a:t>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불량 검출 영역 </a:t>
            </a:r>
            <a:r>
              <a:rPr lang="ko-KR" altLang="en-US" sz="1400" dirty="0" smtClean="0"/>
              <a:t>최저 </a:t>
            </a:r>
            <a:r>
              <a:rPr lang="en-US" altLang="ko-KR" sz="1400" dirty="0" smtClean="0"/>
              <a:t>Gray Level </a:t>
            </a:r>
            <a:r>
              <a:rPr lang="ko-KR" altLang="en-US" sz="1400" dirty="0" smtClean="0"/>
              <a:t>값</a:t>
            </a:r>
            <a:endParaRPr lang="en-US" altLang="ko-KR" sz="1400" dirty="0" smtClean="0"/>
          </a:p>
          <a:p>
            <a:pPr>
              <a:buNone/>
            </a:pPr>
            <a:r>
              <a:rPr lang="en-US" altLang="ko-KR" sz="1000" dirty="0" smtClean="0"/>
              <a:t> </a:t>
            </a:r>
            <a:r>
              <a:rPr lang="en-US" altLang="ko-KR" sz="1000" dirty="0" smtClean="0"/>
              <a:t>1) </a:t>
            </a:r>
            <a:r>
              <a:rPr lang="ko-KR" altLang="en-US" sz="1000" dirty="0" smtClean="0"/>
              <a:t>정의명 </a:t>
            </a:r>
            <a:r>
              <a:rPr lang="en-US" altLang="ko-KR" sz="1000" dirty="0" smtClean="0"/>
              <a:t>: DEFECT_GRAY_LV_MIN</a:t>
            </a:r>
            <a:endParaRPr lang="en-US" altLang="ko-KR" sz="1000" dirty="0" smtClean="0"/>
          </a:p>
          <a:p>
            <a:pPr>
              <a:buNone/>
            </a:pPr>
            <a:r>
              <a:rPr lang="en-US" altLang="ko-KR" sz="1000" dirty="0" smtClean="0"/>
              <a:t> </a:t>
            </a:r>
            <a:r>
              <a:rPr lang="en-US" altLang="ko-KR" sz="1000" dirty="0" smtClean="0"/>
              <a:t>2) </a:t>
            </a:r>
            <a:r>
              <a:rPr lang="ko-KR" altLang="en-US" sz="1000" dirty="0" smtClean="0"/>
              <a:t>최저 </a:t>
            </a:r>
            <a:r>
              <a:rPr lang="en-US" altLang="ko-KR" sz="1000" dirty="0" smtClean="0"/>
              <a:t>Gray Level </a:t>
            </a:r>
            <a:r>
              <a:rPr lang="ko-KR" altLang="en-US" sz="1000" dirty="0" smtClean="0"/>
              <a:t>값을 찾기</a:t>
            </a:r>
            <a:endParaRPr lang="en-US" altLang="ko-KR" sz="1000" dirty="0" smtClean="0"/>
          </a:p>
          <a:p>
            <a:pPr>
              <a:buNone/>
            </a:pPr>
            <a:r>
              <a:rPr lang="ko-KR" altLang="en-US" sz="1400" dirty="0" smtClean="0"/>
              <a:t>라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불량 검출 영역 </a:t>
            </a:r>
            <a:r>
              <a:rPr lang="ko-KR" altLang="en-US" sz="1400" dirty="0" smtClean="0"/>
              <a:t>내 </a:t>
            </a:r>
            <a:r>
              <a:rPr lang="en-US" altLang="ko-KR" sz="1400" dirty="0" smtClean="0"/>
              <a:t>Gray Level </a:t>
            </a:r>
            <a:r>
              <a:rPr lang="ko-KR" altLang="en-US" sz="1400" dirty="0" smtClean="0"/>
              <a:t>범위</a:t>
            </a:r>
            <a:endParaRPr lang="en-US" altLang="ko-KR" sz="1400" dirty="0" smtClean="0"/>
          </a:p>
          <a:p>
            <a:pPr>
              <a:buNone/>
            </a:pPr>
            <a:r>
              <a:rPr lang="en-US" altLang="ko-KR" sz="1000" dirty="0" smtClean="0"/>
              <a:t> </a:t>
            </a:r>
            <a:r>
              <a:rPr lang="en-US" altLang="ko-KR" sz="1000" dirty="0" smtClean="0"/>
              <a:t>1) </a:t>
            </a:r>
            <a:r>
              <a:rPr lang="ko-KR" altLang="en-US" sz="1000" dirty="0" smtClean="0"/>
              <a:t>정의명 </a:t>
            </a:r>
            <a:r>
              <a:rPr lang="en-US" altLang="ko-KR" sz="1000" dirty="0" smtClean="0"/>
              <a:t>: DEFECT_GRAY_LV_RANGE</a:t>
            </a:r>
            <a:endParaRPr lang="en-US" altLang="ko-KR" sz="1000" dirty="0" smtClean="0"/>
          </a:p>
          <a:p>
            <a:pPr>
              <a:buNone/>
            </a:pPr>
            <a:r>
              <a:rPr lang="en-US" altLang="ko-KR" sz="1000" dirty="0" smtClean="0"/>
              <a:t> </a:t>
            </a:r>
            <a:r>
              <a:rPr lang="en-US" altLang="ko-KR" sz="1000" dirty="0" smtClean="0"/>
              <a:t>2) </a:t>
            </a:r>
            <a:r>
              <a:rPr lang="ko-KR" altLang="en-US" sz="1000" dirty="0" smtClean="0"/>
              <a:t>값 계산 방식 </a:t>
            </a:r>
            <a:r>
              <a:rPr lang="en-US" altLang="ko-KR" sz="1000" dirty="0" smtClean="0"/>
              <a:t>: DEFECT_GRAY_LV_MAX, DEFECT_GRAY_LV_MIN</a:t>
            </a:r>
            <a:r>
              <a:rPr lang="ko-KR" altLang="en-US" sz="1000" dirty="0" smtClean="0"/>
              <a:t>의 </a:t>
            </a:r>
            <a:r>
              <a:rPr lang="ko-KR" altLang="en-US" sz="1000" dirty="0" smtClean="0"/>
              <a:t>차이값을 계산</a:t>
            </a:r>
            <a:endParaRPr lang="en-US" altLang="ko-KR" sz="1000" dirty="0" smtClean="0"/>
          </a:p>
          <a:p>
            <a:pPr>
              <a:buNone/>
            </a:pPr>
            <a:r>
              <a:rPr lang="ko-KR" altLang="en-US" sz="1400" dirty="0" smtClean="0"/>
              <a:t>마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불량 검출 영역 표준편차</a:t>
            </a:r>
            <a:endParaRPr lang="en-US" altLang="ko-KR" sz="1400" dirty="0" smtClean="0"/>
          </a:p>
          <a:p>
            <a:pPr>
              <a:buNone/>
            </a:pPr>
            <a:r>
              <a:rPr lang="en-US" altLang="ko-KR" sz="1000" dirty="0" smtClean="0"/>
              <a:t> 1) </a:t>
            </a:r>
            <a:r>
              <a:rPr lang="ko-KR" altLang="en-US" sz="1000" dirty="0" smtClean="0"/>
              <a:t>정의명 </a:t>
            </a:r>
            <a:r>
              <a:rPr lang="en-US" altLang="ko-KR" sz="1000" dirty="0" smtClean="0"/>
              <a:t>: DEFECT_GRAY_LV_STDDEV</a:t>
            </a:r>
          </a:p>
          <a:p>
            <a:pPr>
              <a:buNone/>
            </a:pPr>
            <a:r>
              <a:rPr lang="en-US" altLang="ko-KR" sz="1000" dirty="0" smtClean="0"/>
              <a:t> 2) </a:t>
            </a:r>
            <a:r>
              <a:rPr lang="ko-KR" altLang="en-US" sz="1000" dirty="0" smtClean="0"/>
              <a:t>표준편차 계산</a:t>
            </a:r>
            <a:endParaRPr lang="en-US" altLang="ko-KR" sz="1000" dirty="0" smtClean="0"/>
          </a:p>
          <a:p>
            <a:pPr>
              <a:buNone/>
            </a:pPr>
            <a:r>
              <a:rPr lang="ko-KR" altLang="en-US" sz="1400" dirty="0" smtClean="0"/>
              <a:t>바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불량 </a:t>
            </a:r>
            <a:r>
              <a:rPr lang="ko-KR" altLang="en-US" sz="1400" dirty="0" err="1" smtClean="0"/>
              <a:t>장축의</a:t>
            </a:r>
            <a:r>
              <a:rPr lang="ko-KR" altLang="en-US" sz="1400" dirty="0" smtClean="0"/>
              <a:t> 기울기</a:t>
            </a:r>
            <a:endParaRPr lang="en-US" altLang="ko-KR" sz="1400" dirty="0" smtClean="0"/>
          </a:p>
          <a:p>
            <a:pPr>
              <a:buNone/>
            </a:pPr>
            <a:r>
              <a:rPr lang="en-US" altLang="ko-KR" sz="1000" dirty="0" smtClean="0"/>
              <a:t> 1) </a:t>
            </a:r>
            <a:r>
              <a:rPr lang="ko-KR" altLang="en-US" sz="1000" dirty="0" smtClean="0"/>
              <a:t>정의명 </a:t>
            </a:r>
            <a:r>
              <a:rPr lang="en-US" altLang="ko-KR" sz="1000" dirty="0" smtClean="0"/>
              <a:t>: DEFECT_RATIO_WIDTH_LENGTH</a:t>
            </a:r>
          </a:p>
          <a:p>
            <a:pPr>
              <a:buNone/>
            </a:pPr>
            <a:r>
              <a:rPr lang="en-US" altLang="ko-KR" sz="1000" dirty="0" smtClean="0"/>
              <a:t> 2</a:t>
            </a:r>
            <a:r>
              <a:rPr lang="en-US" altLang="ko-KR" sz="1000" dirty="0" smtClean="0"/>
              <a:t>) </a:t>
            </a:r>
            <a:r>
              <a:rPr lang="ko-KR" altLang="en-US" sz="1000" dirty="0" smtClean="0"/>
              <a:t>기울기 계산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필요한 값을 변수로 만들어야 함</a:t>
            </a:r>
            <a:endParaRPr lang="en-US" altLang="ko-KR" sz="10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ko-KR" dirty="0" smtClean="0"/>
              <a:t>Ⅴ</a:t>
            </a:r>
            <a:r>
              <a:rPr lang="en-US" altLang="ko-KR" dirty="0" smtClean="0"/>
              <a:t>. </a:t>
            </a:r>
            <a:r>
              <a:rPr lang="ko-KR" altLang="en-US" dirty="0" smtClean="0"/>
              <a:t>불량 검출 </a:t>
            </a:r>
            <a:r>
              <a:rPr lang="ko-KR" altLang="en-US" dirty="0" smtClean="0"/>
              <a:t>정의항목</a:t>
            </a:r>
            <a:r>
              <a:rPr lang="en-US" altLang="ko-KR" dirty="0" smtClean="0"/>
              <a:t>(2)</a:t>
            </a:r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400" dirty="0" smtClean="0"/>
              <a:t>사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불량 각도</a:t>
            </a:r>
            <a:endParaRPr lang="en-US" altLang="ko-KR" sz="1400" dirty="0" smtClean="0"/>
          </a:p>
          <a:p>
            <a:pPr>
              <a:buNone/>
            </a:pPr>
            <a:r>
              <a:rPr lang="en-US" altLang="ko-KR" sz="1000" dirty="0" smtClean="0"/>
              <a:t> 1) </a:t>
            </a:r>
            <a:r>
              <a:rPr lang="ko-KR" altLang="en-US" sz="1000" dirty="0" smtClean="0"/>
              <a:t>정의명 </a:t>
            </a:r>
            <a:r>
              <a:rPr lang="en-US" altLang="ko-KR" sz="1000" dirty="0" smtClean="0"/>
              <a:t>: DEFECT_ANGLE</a:t>
            </a:r>
          </a:p>
          <a:p>
            <a:pPr>
              <a:buNone/>
            </a:pPr>
            <a:r>
              <a:rPr lang="en-US" altLang="ko-KR" sz="1000" dirty="0" smtClean="0"/>
              <a:t> 2) </a:t>
            </a:r>
            <a:r>
              <a:rPr lang="ko-KR" altLang="en-US" sz="1000" dirty="0" smtClean="0"/>
              <a:t>각도에 필요한 직선 정의 필요</a:t>
            </a:r>
            <a:endParaRPr lang="en-US" altLang="ko-KR" sz="1000" dirty="0" smtClean="0"/>
          </a:p>
          <a:p>
            <a:pPr>
              <a:buNone/>
            </a:pPr>
            <a:r>
              <a:rPr lang="ko-KR" altLang="en-US" sz="1400" dirty="0" smtClean="0"/>
              <a:t>아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불량의 휨 정도</a:t>
            </a:r>
            <a:endParaRPr lang="en-US" altLang="ko-KR" sz="1400" dirty="0" smtClean="0"/>
          </a:p>
          <a:p>
            <a:pPr>
              <a:buNone/>
            </a:pPr>
            <a:r>
              <a:rPr lang="en-US" altLang="ko-KR" sz="1000" dirty="0" smtClean="0"/>
              <a:t> </a:t>
            </a:r>
            <a:r>
              <a:rPr lang="en-US" altLang="ko-KR" sz="1000" dirty="0" smtClean="0"/>
              <a:t>1) </a:t>
            </a:r>
            <a:r>
              <a:rPr lang="ko-KR" altLang="en-US" sz="1000" dirty="0" smtClean="0"/>
              <a:t>정의명 </a:t>
            </a:r>
            <a:r>
              <a:rPr lang="en-US" altLang="ko-KR" sz="1000" dirty="0" smtClean="0"/>
              <a:t>: DEFECT_ELONGATION</a:t>
            </a:r>
          </a:p>
          <a:p>
            <a:pPr>
              <a:buNone/>
            </a:pPr>
            <a:r>
              <a:rPr lang="en-US" altLang="ko-KR" sz="1000" dirty="0" smtClean="0"/>
              <a:t> 2) </a:t>
            </a:r>
            <a:r>
              <a:rPr lang="ko-KR" altLang="en-US" sz="1000" dirty="0" smtClean="0"/>
              <a:t>계산에 필요한 값 정의 필요</a:t>
            </a:r>
            <a:endParaRPr lang="en-US" altLang="ko-KR" sz="1000" dirty="0" smtClean="0"/>
          </a:p>
          <a:p>
            <a:pPr>
              <a:buNone/>
            </a:pPr>
            <a:r>
              <a:rPr lang="ko-KR" altLang="en-US" sz="1400" dirty="0" smtClean="0"/>
              <a:t>자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윤곽 둘레 길이</a:t>
            </a:r>
            <a:endParaRPr lang="en-US" altLang="ko-KR" sz="1400" dirty="0" smtClean="0"/>
          </a:p>
          <a:p>
            <a:pPr>
              <a:buNone/>
            </a:pPr>
            <a:r>
              <a:rPr lang="en-US" altLang="ko-KR" sz="1000" dirty="0" smtClean="0"/>
              <a:t> </a:t>
            </a:r>
            <a:r>
              <a:rPr lang="en-US" altLang="ko-KR" sz="1000" dirty="0" smtClean="0"/>
              <a:t>1) </a:t>
            </a:r>
            <a:r>
              <a:rPr lang="ko-KR" altLang="en-US" sz="1000" dirty="0" smtClean="0"/>
              <a:t>정의명 </a:t>
            </a:r>
            <a:r>
              <a:rPr lang="en-US" altLang="ko-KR" sz="1000" dirty="0" smtClean="0"/>
              <a:t>: DEFECT_BOUNDARY_PIXEL_LENGTH</a:t>
            </a:r>
          </a:p>
          <a:p>
            <a:pPr>
              <a:buNone/>
            </a:pPr>
            <a:r>
              <a:rPr lang="en-US" altLang="ko-KR" sz="1000" dirty="0" smtClean="0"/>
              <a:t> 2) </a:t>
            </a:r>
            <a:r>
              <a:rPr lang="en-US" altLang="ko-KR" sz="1000" dirty="0" smtClean="0"/>
              <a:t>Boundary </a:t>
            </a:r>
            <a:r>
              <a:rPr lang="ko-KR" altLang="en-US" sz="1000" dirty="0" smtClean="0"/>
              <a:t>계</a:t>
            </a:r>
            <a:r>
              <a:rPr lang="ko-KR" altLang="en-US" sz="1000" dirty="0" smtClean="0"/>
              <a:t>산</a:t>
            </a:r>
            <a:endParaRPr lang="en-US" altLang="ko-KR" sz="1000" dirty="0" smtClean="0"/>
          </a:p>
          <a:p>
            <a:pPr>
              <a:buNone/>
            </a:pPr>
            <a:endParaRPr lang="en-US" altLang="ko-KR" sz="10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1046</Words>
  <Application>Microsoft Office PowerPoint</Application>
  <PresentationFormat>화면 슬라이드 쇼(4:3)</PresentationFormat>
  <Paragraphs>133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INSP Defect</vt:lpstr>
      <vt:lpstr>Defect 개요</vt:lpstr>
      <vt:lpstr>순서</vt:lpstr>
      <vt:lpstr>Ⅰ. Defect 공통 정의항목</vt:lpstr>
      <vt:lpstr>Ⅱ. Camera 정의항목</vt:lpstr>
      <vt:lpstr>Ⅲ. 외관 정의항목</vt:lpstr>
      <vt:lpstr>Ⅳ. Image 정의항목</vt:lpstr>
      <vt:lpstr>Ⅴ. 불량 검출 정의항목(1)</vt:lpstr>
      <vt:lpstr>Ⅴ. 불량 검출 정의항목(2)</vt:lpstr>
      <vt:lpstr>Ⅵ. ROI 정의항목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PC</dc:creator>
  <cp:lastModifiedBy>PC</cp:lastModifiedBy>
  <cp:revision>43</cp:revision>
  <dcterms:created xsi:type="dcterms:W3CDTF">2023-06-13T23:47:10Z</dcterms:created>
  <dcterms:modified xsi:type="dcterms:W3CDTF">2023-06-14T04:16:23Z</dcterms:modified>
</cp:coreProperties>
</file>