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0" r:id="rId5"/>
    <p:sldId id="281" r:id="rId6"/>
    <p:sldId id="284" r:id="rId7"/>
    <p:sldId id="285" r:id="rId8"/>
    <p:sldId id="259" r:id="rId9"/>
    <p:sldId id="277" r:id="rId10"/>
    <p:sldId id="273" r:id="rId11"/>
    <p:sldId id="269" r:id="rId12"/>
  </p:sldIdLst>
  <p:sldSz cx="12192000" cy="6858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OMEprGSeSrGFtLjYVn/0cz7NW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79FAE-22BE-C7BE-A361-6B7446C4167A}" v="92" dt="2025-04-02T18:46:3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8"/>
    <p:restoredTop sz="91804"/>
  </p:normalViewPr>
  <p:slideViewPr>
    <p:cSldViewPr snapToGrid="0">
      <p:cViewPr varScale="1">
        <p:scale>
          <a:sx n="84" d="100"/>
          <a:sy n="84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43" Type="http://customschemas.google.com/relationships/presentationmetadata" Target="meta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b194062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2ccb19406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0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17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67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8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31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90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sz="60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5" name="Google Shape;11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18" name="Google Shape;11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5" name="Google Shape;145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7" name="Google Shape;147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body" idx="1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1" name="Google Shape;5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7" name="Google Shape;6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1" name="Google Shape;7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9" name="Google Shape;7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4" name="Google Shape;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b26f517d_0_1"/>
          <p:cNvSpPr txBox="1">
            <a:spLocks noGrp="1"/>
          </p:cNvSpPr>
          <p:nvPr>
            <p:ph type="ctrTitle"/>
          </p:nvPr>
        </p:nvSpPr>
        <p:spPr>
          <a:xfrm>
            <a:off x="1532487" y="1031353"/>
            <a:ext cx="8538000" cy="13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endParaRPr sz="3000" dirty="0"/>
          </a:p>
        </p:txBody>
      </p:sp>
      <p:sp>
        <p:nvSpPr>
          <p:cNvPr id="157" name="Google Shape;157;g11bb26f517d_0_1"/>
          <p:cNvSpPr txBox="1">
            <a:spLocks noGrp="1"/>
          </p:cNvSpPr>
          <p:nvPr>
            <p:ph type="subTitle" idx="1"/>
          </p:nvPr>
        </p:nvSpPr>
        <p:spPr>
          <a:xfrm>
            <a:off x="1054200" y="2717225"/>
            <a:ext cx="5041800" cy="48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NHÓM: 2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11bb26f517d_0_1"/>
          <p:cNvSpPr txBox="1">
            <a:spLocks noGrp="1"/>
          </p:cNvSpPr>
          <p:nvPr>
            <p:ph type="body" idx="2"/>
          </p:nvPr>
        </p:nvSpPr>
        <p:spPr>
          <a:xfrm>
            <a:off x="1724187" y="32985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thư</a:t>
            </a:r>
            <a:r>
              <a:rPr lang="en-US" sz="4000" dirty="0"/>
              <a:t> </a:t>
            </a:r>
            <a:r>
              <a:rPr lang="en-US" sz="4000" dirty="0" err="1"/>
              <a:t>viện</a:t>
            </a:r>
            <a:endParaRPr sz="4000" dirty="0"/>
          </a:p>
        </p:txBody>
      </p:sp>
      <p:sp>
        <p:nvSpPr>
          <p:cNvPr id="159" name="Google Shape;159;g11bb26f517d_0_1"/>
          <p:cNvSpPr txBox="1"/>
          <p:nvPr/>
        </p:nvSpPr>
        <p:spPr>
          <a:xfrm>
            <a:off x="1054200" y="3205087"/>
            <a:ext cx="4263300" cy="246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Nguyễn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Xuân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Nhất</a:t>
            </a:r>
            <a:endParaRPr lang="en-US"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Phạm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Trung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Hiếu</a:t>
            </a:r>
            <a:endParaRPr lang="en-US"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Lại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Hoàng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Nam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Nguyễn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Đình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Dương</a:t>
            </a:r>
            <a:endParaRPr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11bb26f517d_0_1"/>
          <p:cNvSpPr txBox="1">
            <a:spLocks noGrp="1"/>
          </p:cNvSpPr>
          <p:nvPr>
            <p:ph type="subTitle" idx="1"/>
          </p:nvPr>
        </p:nvSpPr>
        <p:spPr>
          <a:xfrm>
            <a:off x="6713200" y="2717225"/>
            <a:ext cx="30819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11bb26f517d_0_1"/>
          <p:cNvSpPr txBox="1"/>
          <p:nvPr/>
        </p:nvSpPr>
        <p:spPr>
          <a:xfrm>
            <a:off x="5334118" y="3205087"/>
            <a:ext cx="42633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Phạm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Phương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Anh</a:t>
            </a:r>
            <a:endParaRPr lang="en-US"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Tạ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Tiến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Dũng</a:t>
            </a:r>
            <a:endParaRPr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  <p:bldP spid="158" grpId="0" build="p"/>
      <p:bldP spid="159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cb1940624_0_22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3. Class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C18B-E3A6-CDEF-B7E7-87A0A1AF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64" y="1170432"/>
            <a:ext cx="6483284" cy="50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7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 dirty="0"/>
              <a:t>KẾT THÚC</a:t>
            </a:r>
            <a:endParaRPr dirty="0"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  <p:sp>
        <p:nvSpPr>
          <p:cNvPr id="3" name="Google Shape;251;p19">
            <a:extLst>
              <a:ext uri="{FF2B5EF4-FFF2-40B4-BE49-F238E27FC236}">
                <a16:creationId xmlns:a16="http://schemas.microsoft.com/office/drawing/2014/main" id="{20C7D954-D6BB-9656-1C32-E7C62031DDC8}"/>
              </a:ext>
            </a:extLst>
          </p:cNvPr>
          <p:cNvSpPr txBox="1">
            <a:spLocks/>
          </p:cNvSpPr>
          <p:nvPr/>
        </p:nvSpPr>
        <p:spPr>
          <a:xfrm>
            <a:off x="455089" y="2156641"/>
            <a:ext cx="12288146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/>
              <a:t>CẢM ƠN MỌI NGƯỜI ĐÃ LẮNG NGHE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ac9ab7f9_1_682"/>
          <p:cNvSpPr txBox="1">
            <a:spLocks noGrp="1"/>
          </p:cNvSpPr>
          <p:nvPr>
            <p:ph type="body" idx="1"/>
          </p:nvPr>
        </p:nvSpPr>
        <p:spPr>
          <a:xfrm>
            <a:off x="1651450" y="1111600"/>
            <a:ext cx="9767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Sơ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đồ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usecase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tổng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Đặc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tả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và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usecase</a:t>
            </a:r>
            <a:r>
              <a:rPr lang="en-US" sz="2400" dirty="0">
                <a:solidFill>
                  <a:srgbClr val="333333"/>
                </a:solidFill>
              </a:rPr>
              <a:t> chi </a:t>
            </a:r>
            <a:r>
              <a:rPr lang="en-US" sz="2400" dirty="0" err="1">
                <a:solidFill>
                  <a:srgbClr val="333333"/>
                </a:solidFill>
              </a:rPr>
              <a:t>tiết</a:t>
            </a:r>
            <a:endParaRPr lang="en-US" sz="2400" dirty="0">
              <a:solidFill>
                <a:srgbClr val="333333"/>
              </a:solidFill>
            </a:endParaRPr>
          </a:p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>
                <a:solidFill>
                  <a:srgbClr val="333333"/>
                </a:solidFill>
              </a:rPr>
              <a:t>Class Diagram</a:t>
            </a:r>
            <a:endParaRPr sz="2400" dirty="0">
              <a:solidFill>
                <a:srgbClr val="333333"/>
              </a:solidFill>
            </a:endParaRPr>
          </a:p>
        </p:txBody>
      </p:sp>
      <p:sp>
        <p:nvSpPr>
          <p:cNvPr id="167" name="Google Shape;167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 dirty="0"/>
              <a:t> NỘI DUNG</a:t>
            </a:r>
            <a:endParaRPr dirty="0"/>
          </a:p>
        </p:txBody>
      </p:sp>
      <p:pic>
        <p:nvPicPr>
          <p:cNvPr id="168" name="Google Shape;168;g11bac9ab7f9_1_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1. TỔNG QUAN DỰ ÁN</a:t>
            </a:r>
            <a:endParaRPr dirty="0"/>
          </a:p>
        </p:txBody>
      </p:sp>
      <p:sp>
        <p:nvSpPr>
          <p:cNvPr id="174" name="Google Shape;174;p1"/>
          <p:cNvSpPr txBox="1"/>
          <p:nvPr/>
        </p:nvSpPr>
        <p:spPr>
          <a:xfrm>
            <a:off x="705614" y="1185964"/>
            <a:ext cx="11071606" cy="516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vi-VN" sz="2400" dirty="0">
                <a:highlight>
                  <a:srgbClr val="FFFFFF"/>
                </a:highlight>
              </a:rPr>
              <a:t>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10A1E-56E1-4F89-62DF-88F74DDD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0805"/>
            <a:ext cx="12192000" cy="4376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sp>
        <p:nvSpPr>
          <p:cNvPr id="180" name="Google Shape;180;g2cca9f35dc4_0_6"/>
          <p:cNvSpPr txBox="1"/>
          <p:nvPr/>
        </p:nvSpPr>
        <p:spPr>
          <a:xfrm>
            <a:off x="947570" y="1454750"/>
            <a:ext cx="10646400" cy="4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733DD-8754-A382-51FB-DF0769E9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586"/>
            <a:ext cx="8745170" cy="49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F5C88-25A4-B9E3-C5CA-A800777A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7008"/>
            <a:ext cx="8716591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237B-A0E7-C061-89B6-5768F364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6988"/>
            <a:ext cx="7306938" cy="51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2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BB8B7-FF12-DC71-DD4B-8BB08BF5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6736"/>
            <a:ext cx="6935168" cy="50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F6633-052B-739A-8C5D-871C8265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84" y="1134710"/>
            <a:ext cx="7973538" cy="5150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94886-FC31-4082-6AE6-8F33EB05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8720"/>
            <a:ext cx="7754432" cy="50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118</Words>
  <Application>Microsoft Office PowerPoint</Application>
  <PresentationFormat>Widescreen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 Medium</vt:lpstr>
      <vt:lpstr>Courier New</vt:lpstr>
      <vt:lpstr>Montserrat ExtraBold</vt:lpstr>
      <vt:lpstr>Arial</vt:lpstr>
      <vt:lpstr>Montserrat</vt:lpstr>
      <vt:lpstr>Trebuchet MS</vt:lpstr>
      <vt:lpstr>Montserrat Black</vt:lpstr>
      <vt:lpstr>Calibri</vt:lpstr>
      <vt:lpstr>Office Theme</vt:lpstr>
      <vt:lpstr>PowerPoint Presentation</vt:lpstr>
      <vt:lpstr> NỘI DUNG</vt:lpstr>
      <vt:lpstr>1. TỔNG QUAN DỰ ÁN</vt:lpstr>
      <vt:lpstr>2. Đặc tả và usecase chi tiết</vt:lpstr>
      <vt:lpstr>2. Đặc tả và usecase chi tiết</vt:lpstr>
      <vt:lpstr>2. Đặc tả và usecase chi tiết</vt:lpstr>
      <vt:lpstr>2. Đặc tả và usecase chi tiết</vt:lpstr>
      <vt:lpstr>2. Đặc tả và usecase chi tiết</vt:lpstr>
      <vt:lpstr>2. Đặc tả và usecase chi tiết</vt:lpstr>
      <vt:lpstr>3. Class Diagram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CV</dc:title>
  <dc:creator>QuangND</dc:creator>
  <cp:lastModifiedBy>HOANGNAM</cp:lastModifiedBy>
  <cp:revision>54</cp:revision>
  <dcterms:modified xsi:type="dcterms:W3CDTF">2025-04-04T06:44:34Z</dcterms:modified>
</cp:coreProperties>
</file>