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80" r:id="rId5"/>
    <p:sldId id="281" r:id="rId6"/>
    <p:sldId id="284" r:id="rId7"/>
    <p:sldId id="285" r:id="rId8"/>
    <p:sldId id="259" r:id="rId9"/>
    <p:sldId id="277" r:id="rId10"/>
    <p:sldId id="273" r:id="rId11"/>
    <p:sldId id="269" r:id="rId12"/>
  </p:sldIdLst>
  <p:sldSz cx="12192000" cy="6858000"/>
  <p:notesSz cx="6858000" cy="9144000"/>
  <p:embeddedFontLs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Montserrat Black" panose="00000A00000000000000" pitchFamily="2" charset="0"/>
      <p:bold r:id="rId18"/>
      <p:italic r:id="rId19"/>
      <p:boldItalic r:id="rId20"/>
    </p:embeddedFont>
    <p:embeddedFont>
      <p:font typeface="Montserrat ExtraBold" panose="00000900000000000000" pitchFamily="2" charset="0"/>
      <p:bold r:id="rId21"/>
      <p:italic r:id="rId22"/>
      <p:boldItalic r:id="rId23"/>
    </p:embeddedFont>
    <p:embeddedFont>
      <p:font typeface="Montserrat Medium" panose="00000600000000000000" pitchFamily="2" charset="0"/>
      <p:regular r:id="rId24"/>
      <p:italic r:id="rId25"/>
    </p:embeddedFont>
    <p:embeddedFont>
      <p:font typeface="Trebuchet MS" panose="020B0603020202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gOMEprGSeSrGFtLjYVn/0cz7NW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C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E79FAE-22BE-C7BE-A361-6B7446C4167A}" v="92" dt="2025-04-02T18:46:32.6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8"/>
    <p:restoredTop sz="91804"/>
  </p:normalViewPr>
  <p:slideViewPr>
    <p:cSldViewPr snapToGrid="0">
      <p:cViewPr varScale="1">
        <p:scale>
          <a:sx n="52" d="100"/>
          <a:sy n="52" d="100"/>
        </p:scale>
        <p:origin x="70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43" Type="http://customschemas.google.com/relationships/presentationmetadata" Target="metadata"/><Relationship Id="rId48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bb26f517d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g11bb26f517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ccb1940624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g2ccb19406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6086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bac9ab7f9_1_6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g11bac9ab7f9_1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ca9f35dc4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g2cca9f35dc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31775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ca9f35dc4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g2cca9f35dc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59679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ca9f35dc4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g2cca9f35dc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5803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ca9f35dc4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g2cca9f35dc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78310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ca9f35dc4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g2cca9f35dc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ca9f35dc4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g2cca9f35dc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9078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9185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4"/>
          <p:cNvSpPr txBox="1">
            <a:spLocks noGrp="1"/>
          </p:cNvSpPr>
          <p:nvPr>
            <p:ph type="ctrTitle"/>
          </p:nvPr>
        </p:nvSpPr>
        <p:spPr>
          <a:xfrm>
            <a:off x="1697669" y="3351966"/>
            <a:ext cx="720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Montserrat ExtraBold"/>
              <a:buNone/>
              <a:defRPr sz="40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4"/>
          <p:cNvSpPr txBox="1">
            <a:spLocks noGrp="1"/>
          </p:cNvSpPr>
          <p:nvPr>
            <p:ph type="subTitle" idx="1"/>
          </p:nvPr>
        </p:nvSpPr>
        <p:spPr>
          <a:xfrm>
            <a:off x="1697669" y="4071966"/>
            <a:ext cx="5041797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  <a:defRPr>
                <a:solidFill>
                  <a:srgbClr val="AEABAB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lvl="3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20" name="Google Shape;2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49810" y="1223962"/>
            <a:ext cx="4438650" cy="44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4"/>
          <p:cNvSpPr/>
          <p:nvPr/>
        </p:nvSpPr>
        <p:spPr>
          <a:xfrm rot="5400000">
            <a:off x="-307571" y="2821864"/>
            <a:ext cx="1446414" cy="831272"/>
          </a:xfrm>
          <a:prstGeom prst="triangle">
            <a:avLst>
              <a:gd name="adj" fmla="val 50000"/>
            </a:avLst>
          </a:prstGeom>
          <a:solidFill>
            <a:srgbClr val="BE272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22;p34"/>
          <p:cNvSpPr txBox="1">
            <a:spLocks noGrp="1"/>
          </p:cNvSpPr>
          <p:nvPr>
            <p:ph type="body" idx="2"/>
          </p:nvPr>
        </p:nvSpPr>
        <p:spPr>
          <a:xfrm>
            <a:off x="1562203" y="1974293"/>
            <a:ext cx="2978527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9600"/>
              <a:buNone/>
              <a:defRPr sz="9600" b="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23" name="Google Shape;23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55325" y="5268225"/>
            <a:ext cx="2040576" cy="99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41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" name="Google Shape;90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59085"/>
            <a:ext cx="12534822" cy="695910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1"/>
          <p:cNvSpPr txBox="1">
            <a:spLocks noGrp="1"/>
          </p:cNvSpPr>
          <p:nvPr>
            <p:ph type="ctrTitle"/>
          </p:nvPr>
        </p:nvSpPr>
        <p:spPr>
          <a:xfrm>
            <a:off x="2594340" y="3145331"/>
            <a:ext cx="7558961" cy="151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  <a:defRPr sz="3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1"/>
          <p:cNvSpPr txBox="1">
            <a:spLocks noGrp="1"/>
          </p:cNvSpPr>
          <p:nvPr>
            <p:ph type="subTitle" idx="1"/>
          </p:nvPr>
        </p:nvSpPr>
        <p:spPr>
          <a:xfrm>
            <a:off x="2594340" y="4372481"/>
            <a:ext cx="7558961" cy="1300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96" name="Google Shape;9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4571" y="1362499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41803" y="1422897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10423" y="2015275"/>
            <a:ext cx="2012426" cy="9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60713" y="0"/>
            <a:ext cx="12352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3"/>
          <p:cNvSpPr txBox="1">
            <a:spLocks noGrp="1"/>
          </p:cNvSpPr>
          <p:nvPr>
            <p:ph type="title"/>
          </p:nvPr>
        </p:nvSpPr>
        <p:spPr>
          <a:xfrm rot="5400000">
            <a:off x="-1225840" y="973773"/>
            <a:ext cx="4164099" cy="184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Black"/>
              <a:buNone/>
              <a:defRPr sz="6000" b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33"/>
          <p:cNvSpPr txBox="1">
            <a:spLocks noGrp="1"/>
          </p:cNvSpPr>
          <p:nvPr>
            <p:ph type="body" idx="1"/>
          </p:nvPr>
        </p:nvSpPr>
        <p:spPr>
          <a:xfrm>
            <a:off x="2394064" y="2759840"/>
            <a:ext cx="1122220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>
                <a:solidFill>
                  <a:schemeClr val="lt1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3"/>
          <p:cNvSpPr txBox="1">
            <a:spLocks noGrp="1"/>
          </p:cNvSpPr>
          <p:nvPr>
            <p:ph type="body" idx="2"/>
          </p:nvPr>
        </p:nvSpPr>
        <p:spPr>
          <a:xfrm>
            <a:off x="3516284" y="28884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 b="1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3"/>
          <p:cNvSpPr txBox="1">
            <a:spLocks noGrp="1"/>
          </p:cNvSpPr>
          <p:nvPr>
            <p:ph type="body" idx="3"/>
          </p:nvPr>
        </p:nvSpPr>
        <p:spPr>
          <a:xfrm>
            <a:off x="2310942" y="4349625"/>
            <a:ext cx="1205342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>
                <a:solidFill>
                  <a:schemeClr val="lt1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3"/>
          <p:cNvSpPr txBox="1">
            <a:spLocks noGrp="1"/>
          </p:cNvSpPr>
          <p:nvPr>
            <p:ph type="body" idx="4"/>
          </p:nvPr>
        </p:nvSpPr>
        <p:spPr>
          <a:xfrm>
            <a:off x="3516284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 b="1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3"/>
          <p:cNvSpPr txBox="1">
            <a:spLocks noGrp="1"/>
          </p:cNvSpPr>
          <p:nvPr>
            <p:ph type="body" idx="5"/>
          </p:nvPr>
        </p:nvSpPr>
        <p:spPr>
          <a:xfrm>
            <a:off x="7245926" y="2759840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>
                <a:solidFill>
                  <a:schemeClr val="lt1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3"/>
          <p:cNvSpPr txBox="1">
            <a:spLocks noGrp="1"/>
          </p:cNvSpPr>
          <p:nvPr>
            <p:ph type="body" idx="6"/>
          </p:nvPr>
        </p:nvSpPr>
        <p:spPr>
          <a:xfrm>
            <a:off x="8448502" y="2888427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 b="1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33"/>
          <p:cNvSpPr txBox="1">
            <a:spLocks noGrp="1"/>
          </p:cNvSpPr>
          <p:nvPr>
            <p:ph type="body" idx="7"/>
          </p:nvPr>
        </p:nvSpPr>
        <p:spPr>
          <a:xfrm>
            <a:off x="7245926" y="4349625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>
                <a:solidFill>
                  <a:schemeClr val="lt1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33"/>
          <p:cNvSpPr txBox="1">
            <a:spLocks noGrp="1"/>
          </p:cNvSpPr>
          <p:nvPr>
            <p:ph type="body" idx="8"/>
          </p:nvPr>
        </p:nvSpPr>
        <p:spPr>
          <a:xfrm>
            <a:off x="8448502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 b="1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33"/>
          <p:cNvSpPr txBox="1">
            <a:spLocks noGrp="1"/>
          </p:cNvSpPr>
          <p:nvPr>
            <p:ph type="body" idx="9"/>
          </p:nvPr>
        </p:nvSpPr>
        <p:spPr>
          <a:xfrm>
            <a:off x="3516283" y="3284445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33"/>
          <p:cNvSpPr txBox="1">
            <a:spLocks noGrp="1"/>
          </p:cNvSpPr>
          <p:nvPr>
            <p:ph type="body" idx="13"/>
          </p:nvPr>
        </p:nvSpPr>
        <p:spPr>
          <a:xfrm>
            <a:off x="3516283" y="4874231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33"/>
          <p:cNvSpPr txBox="1">
            <a:spLocks noGrp="1"/>
          </p:cNvSpPr>
          <p:nvPr>
            <p:ph type="body" idx="14"/>
          </p:nvPr>
        </p:nvSpPr>
        <p:spPr>
          <a:xfrm>
            <a:off x="8448501" y="3284444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33"/>
          <p:cNvSpPr txBox="1">
            <a:spLocks noGrp="1"/>
          </p:cNvSpPr>
          <p:nvPr>
            <p:ph type="body" idx="15"/>
          </p:nvPr>
        </p:nvSpPr>
        <p:spPr>
          <a:xfrm>
            <a:off x="8448500" y="48937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15" name="Google Shape;11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55475" y="328227"/>
            <a:ext cx="1809802" cy="88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7"/>
          <p:cNvSpPr txBox="1">
            <a:spLocks noGrp="1"/>
          </p:cNvSpPr>
          <p:nvPr>
            <p:ph type="body" idx="1"/>
          </p:nvPr>
        </p:nvSpPr>
        <p:spPr>
          <a:xfrm>
            <a:off x="838199" y="3672580"/>
            <a:ext cx="3932237" cy="140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118" name="Google Shape;118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7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47"/>
          <p:cNvSpPr txBox="1">
            <a:spLocks noGrp="1"/>
          </p:cNvSpPr>
          <p:nvPr>
            <p:ph type="body" idx="2"/>
          </p:nvPr>
        </p:nvSpPr>
        <p:spPr>
          <a:xfrm>
            <a:off x="803764" y="834017"/>
            <a:ext cx="2978527" cy="2030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  <a:defRPr sz="2800" b="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2" name="Google Shape;122;p47"/>
          <p:cNvSpPr txBox="1">
            <a:spLocks noGrp="1"/>
          </p:cNvSpPr>
          <p:nvPr>
            <p:ph type="body" idx="3"/>
          </p:nvPr>
        </p:nvSpPr>
        <p:spPr>
          <a:xfrm>
            <a:off x="5170488" y="1346200"/>
            <a:ext cx="6375400" cy="488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23" name="Google Shape;123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4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8" name="Google Shape;128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g128e061f2de_0_109"/>
          <p:cNvCxnSpPr/>
          <p:nvPr/>
        </p:nvCxnSpPr>
        <p:spPr>
          <a:xfrm>
            <a:off x="575800" y="6322471"/>
            <a:ext cx="1104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45" name="Google Shape;145;g128e061f2de_0_109"/>
          <p:cNvSpPr txBox="1">
            <a:spLocks noGrp="1"/>
          </p:cNvSpPr>
          <p:nvPr>
            <p:ph type="title"/>
          </p:nvPr>
        </p:nvSpPr>
        <p:spPr>
          <a:xfrm>
            <a:off x="415600" y="284933"/>
            <a:ext cx="113607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37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cxnSp>
        <p:nvCxnSpPr>
          <p:cNvPr id="146" name="Google Shape;146;g128e061f2de_0_109"/>
          <p:cNvCxnSpPr/>
          <p:nvPr/>
        </p:nvCxnSpPr>
        <p:spPr>
          <a:xfrm>
            <a:off x="575800" y="1002333"/>
            <a:ext cx="1104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47" name="Google Shape;147;g128e061f2de_0_109">
            <a:hlinkClick r:id="" action="ppaction://hlinkshowjump?jump=previousslide"/>
          </p:cNvPr>
          <p:cNvSpPr/>
          <p:nvPr/>
        </p:nvSpPr>
        <p:spPr>
          <a:xfrm rot="2700000">
            <a:off x="11348840" y="6420393"/>
            <a:ext cx="113279" cy="113279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128e061f2de_0_109"/>
          <p:cNvSpPr/>
          <p:nvPr/>
        </p:nvSpPr>
        <p:spPr>
          <a:xfrm>
            <a:off x="579075" y="6315167"/>
            <a:ext cx="506400" cy="2328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128e061f2de_0_109">
            <a:hlinkClick r:id="" action="ppaction://hlinkshowjump?jump=nextslide"/>
          </p:cNvPr>
          <p:cNvSpPr/>
          <p:nvPr/>
        </p:nvSpPr>
        <p:spPr>
          <a:xfrm rot="-8100000">
            <a:off x="11508840" y="6420194"/>
            <a:ext cx="113279" cy="113279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128e061f2de_0_109"/>
          <p:cNvSpPr txBox="1">
            <a:spLocks noGrp="1"/>
          </p:cNvSpPr>
          <p:nvPr>
            <p:ph type="sldNum" idx="12"/>
          </p:nvPr>
        </p:nvSpPr>
        <p:spPr>
          <a:xfrm>
            <a:off x="579067" y="6315167"/>
            <a:ext cx="5064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g128e061f2de_0_109"/>
          <p:cNvSpPr txBox="1"/>
          <p:nvPr/>
        </p:nvSpPr>
        <p:spPr>
          <a:xfrm>
            <a:off x="9204248" y="6246912"/>
            <a:ext cx="20436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C6C5C5"/>
                </a:solidFill>
                <a:latin typeface="Arial"/>
                <a:ea typeface="Arial"/>
                <a:cs typeface="Arial"/>
                <a:sym typeface="Arial"/>
              </a:rPr>
              <a:t>www.companyname.com</a:t>
            </a:r>
            <a:endParaRPr sz="1200" b="0" i="0" u="none" strike="noStrike" cap="none">
              <a:solidFill>
                <a:srgbClr val="C6C5C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2"/>
          <p:cNvSpPr txBox="1">
            <a:spLocks noGrp="1"/>
          </p:cNvSpPr>
          <p:nvPr>
            <p:ph type="title"/>
          </p:nvPr>
        </p:nvSpPr>
        <p:spPr>
          <a:xfrm rot="5400000">
            <a:off x="-1225840" y="1040275"/>
            <a:ext cx="4164099" cy="184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/>
              <a:buNone/>
              <a:defRPr sz="6000" b="1">
                <a:solidFill>
                  <a:srgbClr val="C0000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2"/>
          <p:cNvSpPr txBox="1">
            <a:spLocks noGrp="1"/>
          </p:cNvSpPr>
          <p:nvPr>
            <p:ph type="body" idx="1"/>
          </p:nvPr>
        </p:nvSpPr>
        <p:spPr>
          <a:xfrm>
            <a:off x="2394064" y="2759840"/>
            <a:ext cx="1122220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sz="6000" b="1">
                <a:solidFill>
                  <a:srgbClr val="BE2727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2"/>
          <p:cNvSpPr txBox="1">
            <a:spLocks noGrp="1"/>
          </p:cNvSpPr>
          <p:nvPr>
            <p:ph type="body" idx="2"/>
          </p:nvPr>
        </p:nvSpPr>
        <p:spPr>
          <a:xfrm>
            <a:off x="3516284" y="28884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sz="2000" b="1">
                <a:solidFill>
                  <a:srgbClr val="BE2727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body" idx="3"/>
          </p:nvPr>
        </p:nvSpPr>
        <p:spPr>
          <a:xfrm>
            <a:off x="2310942" y="4349625"/>
            <a:ext cx="1205342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sz="6000" b="1">
                <a:solidFill>
                  <a:srgbClr val="BE2727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body" idx="4"/>
          </p:nvPr>
        </p:nvSpPr>
        <p:spPr>
          <a:xfrm>
            <a:off x="3516284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sz="2000" b="1">
                <a:solidFill>
                  <a:srgbClr val="BE2727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body" idx="5"/>
          </p:nvPr>
        </p:nvSpPr>
        <p:spPr>
          <a:xfrm>
            <a:off x="7245926" y="2759840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sz="6000" b="1">
                <a:solidFill>
                  <a:srgbClr val="BE2727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body" idx="6"/>
          </p:nvPr>
        </p:nvSpPr>
        <p:spPr>
          <a:xfrm>
            <a:off x="8448502" y="2888427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sz="2000" b="1">
                <a:solidFill>
                  <a:srgbClr val="BE2727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2"/>
          <p:cNvSpPr txBox="1">
            <a:spLocks noGrp="1"/>
          </p:cNvSpPr>
          <p:nvPr>
            <p:ph type="body" idx="7"/>
          </p:nvPr>
        </p:nvSpPr>
        <p:spPr>
          <a:xfrm>
            <a:off x="7245926" y="4349625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sz="6000" b="1">
                <a:solidFill>
                  <a:srgbClr val="BE2727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body" idx="8"/>
          </p:nvPr>
        </p:nvSpPr>
        <p:spPr>
          <a:xfrm>
            <a:off x="8448502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sz="2000" b="1">
                <a:solidFill>
                  <a:srgbClr val="BE2727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body" idx="9"/>
          </p:nvPr>
        </p:nvSpPr>
        <p:spPr>
          <a:xfrm>
            <a:off x="3516283" y="3284445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body" idx="13"/>
          </p:nvPr>
        </p:nvSpPr>
        <p:spPr>
          <a:xfrm>
            <a:off x="3516283" y="4874231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body" idx="14"/>
          </p:nvPr>
        </p:nvSpPr>
        <p:spPr>
          <a:xfrm>
            <a:off x="8448501" y="3284444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body" idx="15"/>
          </p:nvPr>
        </p:nvSpPr>
        <p:spPr>
          <a:xfrm>
            <a:off x="8448500" y="48937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9" name="Google Shape;39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5"/>
          <p:cNvSpPr txBox="1">
            <a:spLocks noGrp="1"/>
          </p:cNvSpPr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  <a:defRPr sz="2800" b="1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2" name="Google Shape;42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45"/>
          <p:cNvSpPr txBox="1">
            <a:spLocks noGrp="1"/>
          </p:cNvSpPr>
          <p:nvPr>
            <p:ph type="sldNum" idx="12"/>
          </p:nvPr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45"/>
          <p:cNvSpPr txBox="1">
            <a:spLocks noGrp="1"/>
          </p:cNvSpPr>
          <p:nvPr>
            <p:ph type="body" idx="1"/>
          </p:nvPr>
        </p:nvSpPr>
        <p:spPr>
          <a:xfrm>
            <a:off x="838200" y="1680599"/>
            <a:ext cx="10641676" cy="5040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marL="914400" lvl="1" indent="-31089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Courier New"/>
              <a:buChar char="o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6" name="Google Shape;46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1667" y="-83672"/>
            <a:ext cx="12640676" cy="7017872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0"/>
          <p:cNvSpPr txBox="1">
            <a:spLocks noGrp="1"/>
          </p:cNvSpPr>
          <p:nvPr>
            <p:ph type="ctrTitle"/>
          </p:nvPr>
        </p:nvSpPr>
        <p:spPr>
          <a:xfrm>
            <a:off x="279991" y="3969209"/>
            <a:ext cx="9144000" cy="1464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  <a:defRPr sz="3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subTitle" idx="1"/>
          </p:nvPr>
        </p:nvSpPr>
        <p:spPr>
          <a:xfrm>
            <a:off x="279991" y="543362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51" name="Google Shape;5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42381" y="-123349"/>
            <a:ext cx="7133810" cy="709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0000" y="322051"/>
            <a:ext cx="3225201" cy="157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 txBox="1">
            <a:spLocks noGrp="1"/>
          </p:cNvSpPr>
          <p:nvPr>
            <p:ph type="title"/>
          </p:nvPr>
        </p:nvSpPr>
        <p:spPr>
          <a:xfrm>
            <a:off x="1974966" y="2521987"/>
            <a:ext cx="80763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/>
              <a:buNone/>
              <a:defRPr sz="6000" b="1">
                <a:solidFill>
                  <a:srgbClr val="C0000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5" name="Google Shape;55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9185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35"/>
          <p:cNvSpPr txBox="1">
            <a:spLocks noGrp="1"/>
          </p:cNvSpPr>
          <p:nvPr>
            <p:ph type="body" idx="1"/>
          </p:nvPr>
        </p:nvSpPr>
        <p:spPr>
          <a:xfrm>
            <a:off x="1989667" y="3847550"/>
            <a:ext cx="807635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7" name="Google Shape;57;p35"/>
          <p:cNvSpPr/>
          <p:nvPr/>
        </p:nvSpPr>
        <p:spPr>
          <a:xfrm rot="10800000">
            <a:off x="5289935" y="1559948"/>
            <a:ext cx="1446414" cy="831272"/>
          </a:xfrm>
          <a:prstGeom prst="triangle">
            <a:avLst>
              <a:gd name="adj" fmla="val 50000"/>
            </a:avLst>
          </a:prstGeom>
          <a:solidFill>
            <a:srgbClr val="BE272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2013" y="5255650"/>
            <a:ext cx="2040576" cy="99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36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  <a:defRPr sz="2800" b="1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4" name="Google Shape;64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t with Caption">
  <p:cSld name="2_Content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>
            <a:spLocks noGrp="1"/>
          </p:cNvSpPr>
          <p:nvPr>
            <p:ph type="body" idx="1"/>
          </p:nvPr>
        </p:nvSpPr>
        <p:spPr>
          <a:xfrm>
            <a:off x="3818313" y="3901864"/>
            <a:ext cx="4555374" cy="216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67" name="Google Shape;67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7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37"/>
          <p:cNvSpPr txBox="1">
            <a:spLocks noGrp="1"/>
          </p:cNvSpPr>
          <p:nvPr>
            <p:ph type="body" idx="2"/>
          </p:nvPr>
        </p:nvSpPr>
        <p:spPr>
          <a:xfrm>
            <a:off x="803764" y="834017"/>
            <a:ext cx="2978527" cy="2030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  <a:defRPr sz="3200" b="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71" name="Google Shape;71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838200" y="3858704"/>
            <a:ext cx="2860964" cy="4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9"/>
          <p:cNvSpPr txBox="1">
            <a:spLocks noGrp="1"/>
          </p:cNvSpPr>
          <p:nvPr>
            <p:ph type="body" idx="1"/>
          </p:nvPr>
        </p:nvSpPr>
        <p:spPr>
          <a:xfrm>
            <a:off x="746918" y="3882043"/>
            <a:ext cx="3816769" cy="216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75" name="Google Shape;75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9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39"/>
          <p:cNvSpPr txBox="1">
            <a:spLocks noGrp="1"/>
          </p:cNvSpPr>
          <p:nvPr>
            <p:ph type="body" idx="2"/>
          </p:nvPr>
        </p:nvSpPr>
        <p:spPr>
          <a:xfrm>
            <a:off x="803764" y="834017"/>
            <a:ext cx="2978527" cy="2030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  <a:defRPr sz="2800" b="0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79" name="Google Shape;79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59085"/>
            <a:ext cx="12534822" cy="695910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40"/>
          <p:cNvSpPr txBox="1">
            <a:spLocks noGrp="1"/>
          </p:cNvSpPr>
          <p:nvPr>
            <p:ph type="ctrTitle"/>
          </p:nvPr>
        </p:nvSpPr>
        <p:spPr>
          <a:xfrm>
            <a:off x="2594340" y="3145331"/>
            <a:ext cx="7558961" cy="151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  <a:defRPr sz="3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subTitle" idx="1"/>
          </p:nvPr>
        </p:nvSpPr>
        <p:spPr>
          <a:xfrm>
            <a:off x="2594340" y="4372481"/>
            <a:ext cx="7558961" cy="1300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84" name="Google Shape;8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4571" y="1362499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41803" y="1422897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1198" y="4951700"/>
            <a:ext cx="2012426" cy="9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sz="4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9"/>
          <p:cNvSpPr txBox="1"/>
          <p:nvPr/>
        </p:nvSpPr>
        <p:spPr>
          <a:xfrm>
            <a:off x="1981200" y="6338813"/>
            <a:ext cx="712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2022 By Rikkei Academy - Rikkei Education -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bb26f517d_0_1"/>
          <p:cNvSpPr txBox="1">
            <a:spLocks noGrp="1"/>
          </p:cNvSpPr>
          <p:nvPr>
            <p:ph type="ctrTitle"/>
          </p:nvPr>
        </p:nvSpPr>
        <p:spPr>
          <a:xfrm>
            <a:off x="1532487" y="1031353"/>
            <a:ext cx="8538000" cy="1335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Montserrat ExtraBold"/>
              <a:buNone/>
            </a:pPr>
            <a:endParaRPr sz="3000" dirty="0"/>
          </a:p>
        </p:txBody>
      </p:sp>
      <p:sp>
        <p:nvSpPr>
          <p:cNvPr id="158" name="Google Shape;158;g11bb26f517d_0_1"/>
          <p:cNvSpPr txBox="1">
            <a:spLocks noGrp="1"/>
          </p:cNvSpPr>
          <p:nvPr>
            <p:ph type="body" idx="2"/>
          </p:nvPr>
        </p:nvSpPr>
        <p:spPr>
          <a:xfrm>
            <a:off x="1724187" y="329850"/>
            <a:ext cx="81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600"/>
              <a:buNone/>
            </a:pPr>
            <a:r>
              <a:rPr lang="en-US" sz="4000" dirty="0" err="1"/>
              <a:t>Quản</a:t>
            </a:r>
            <a:r>
              <a:rPr lang="en-US" sz="4000" dirty="0"/>
              <a:t> </a:t>
            </a:r>
            <a:r>
              <a:rPr lang="en-US" sz="4000" dirty="0" err="1"/>
              <a:t>lí</a:t>
            </a:r>
            <a:r>
              <a:rPr lang="en-US" sz="4000" dirty="0"/>
              <a:t> </a:t>
            </a:r>
            <a:r>
              <a:rPr lang="en-US" sz="4000" dirty="0" err="1"/>
              <a:t>thư</a:t>
            </a:r>
            <a:r>
              <a:rPr lang="en-US" sz="4000" dirty="0"/>
              <a:t> </a:t>
            </a:r>
            <a:r>
              <a:rPr lang="en-US" sz="4000" dirty="0" err="1"/>
              <a:t>viện</a:t>
            </a:r>
            <a:endParaRPr sz="4000" dirty="0"/>
          </a:p>
        </p:txBody>
      </p:sp>
      <p:sp>
        <p:nvSpPr>
          <p:cNvPr id="160" name="Google Shape;160;g11bb26f517d_0_1"/>
          <p:cNvSpPr txBox="1">
            <a:spLocks noGrp="1"/>
          </p:cNvSpPr>
          <p:nvPr>
            <p:ph type="subTitle" idx="1"/>
          </p:nvPr>
        </p:nvSpPr>
        <p:spPr>
          <a:xfrm>
            <a:off x="6713200" y="2717225"/>
            <a:ext cx="30819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endParaRPr sz="1800" b="1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endParaRPr sz="1800" b="1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EB825-9AAE-2769-D1A5-AB2A14074E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15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ccb1940624_0_22"/>
          <p:cNvSpPr txBox="1">
            <a:spLocks noGrp="1"/>
          </p:cNvSpPr>
          <p:nvPr>
            <p:ph type="title"/>
          </p:nvPr>
        </p:nvSpPr>
        <p:spPr>
          <a:xfrm>
            <a:off x="838200" y="509145"/>
            <a:ext cx="84636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</a:pPr>
            <a:r>
              <a:rPr lang="en-US" dirty="0"/>
              <a:t>3. Class Diagram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11C18B-E3A6-CDEF-B7E7-87A0A1AFD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264" y="1170432"/>
            <a:ext cx="6483284" cy="505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78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"/>
          <p:cNvSpPr txBox="1">
            <a:spLocks noGrp="1"/>
          </p:cNvSpPr>
          <p:nvPr>
            <p:ph type="ctrTitle"/>
          </p:nvPr>
        </p:nvSpPr>
        <p:spPr>
          <a:xfrm>
            <a:off x="279991" y="3969209"/>
            <a:ext cx="9144000" cy="14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</a:pPr>
            <a:r>
              <a:rPr lang="en-US" dirty="0"/>
              <a:t>KẾT THÚC</a:t>
            </a:r>
            <a:endParaRPr dirty="0"/>
          </a:p>
        </p:txBody>
      </p:sp>
      <p:sp>
        <p:nvSpPr>
          <p:cNvPr id="252" name="Google Shape;252;p19"/>
          <p:cNvSpPr txBox="1">
            <a:spLocks noGrp="1"/>
          </p:cNvSpPr>
          <p:nvPr>
            <p:ph type="subTitle" idx="1"/>
          </p:nvPr>
        </p:nvSpPr>
        <p:spPr>
          <a:xfrm>
            <a:off x="279991" y="543362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HỌC VIỆN ĐÀO TẠO LẬP TRÌNH CHẤT LƯỢNG NHẬT BẢN</a:t>
            </a:r>
            <a:endParaRPr/>
          </a:p>
        </p:txBody>
      </p:sp>
      <p:sp>
        <p:nvSpPr>
          <p:cNvPr id="3" name="Google Shape;251;p19">
            <a:extLst>
              <a:ext uri="{FF2B5EF4-FFF2-40B4-BE49-F238E27FC236}">
                <a16:creationId xmlns:a16="http://schemas.microsoft.com/office/drawing/2014/main" id="{20C7D954-D6BB-9656-1C32-E7C62031DDC8}"/>
              </a:ext>
            </a:extLst>
          </p:cNvPr>
          <p:cNvSpPr txBox="1">
            <a:spLocks/>
          </p:cNvSpPr>
          <p:nvPr/>
        </p:nvSpPr>
        <p:spPr>
          <a:xfrm>
            <a:off x="455089" y="2156641"/>
            <a:ext cx="12288146" cy="14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  <a:defRPr sz="36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400" dirty="0"/>
              <a:t>CẢM ƠN MỌI NGƯỜI ĐÃ LẮNG NGHE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bac9ab7f9_1_682"/>
          <p:cNvSpPr txBox="1">
            <a:spLocks noGrp="1"/>
          </p:cNvSpPr>
          <p:nvPr>
            <p:ph type="body" idx="1"/>
          </p:nvPr>
        </p:nvSpPr>
        <p:spPr>
          <a:xfrm>
            <a:off x="1651450" y="1111600"/>
            <a:ext cx="9767400" cy="50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528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AutoNum type="arabicPeriod"/>
            </a:pPr>
            <a:r>
              <a:rPr lang="en-US" sz="2400" dirty="0" err="1">
                <a:solidFill>
                  <a:srgbClr val="333333"/>
                </a:solidFill>
              </a:rPr>
              <a:t>Sơ</a:t>
            </a:r>
            <a:r>
              <a:rPr lang="en-US" sz="2400" dirty="0">
                <a:solidFill>
                  <a:srgbClr val="333333"/>
                </a:solidFill>
              </a:rPr>
              <a:t> </a:t>
            </a:r>
            <a:r>
              <a:rPr lang="en-US" sz="2400" dirty="0" err="1">
                <a:solidFill>
                  <a:srgbClr val="333333"/>
                </a:solidFill>
              </a:rPr>
              <a:t>đồ</a:t>
            </a:r>
            <a:r>
              <a:rPr lang="en-US" sz="2400" dirty="0">
                <a:solidFill>
                  <a:srgbClr val="333333"/>
                </a:solidFill>
              </a:rPr>
              <a:t> </a:t>
            </a:r>
            <a:r>
              <a:rPr lang="en-US" sz="2400" dirty="0" err="1">
                <a:solidFill>
                  <a:srgbClr val="333333"/>
                </a:solidFill>
              </a:rPr>
              <a:t>usecase</a:t>
            </a:r>
            <a:r>
              <a:rPr lang="en-US" sz="2400" dirty="0">
                <a:solidFill>
                  <a:srgbClr val="333333"/>
                </a:solidFill>
              </a:rPr>
              <a:t> </a:t>
            </a:r>
            <a:r>
              <a:rPr lang="en-US" sz="2400" dirty="0" err="1">
                <a:solidFill>
                  <a:srgbClr val="333333"/>
                </a:solidFill>
              </a:rPr>
              <a:t>tổng</a:t>
            </a:r>
            <a:endParaRPr sz="2400" dirty="0">
              <a:solidFill>
                <a:srgbClr val="333333"/>
              </a:solidFill>
            </a:endParaRPr>
          </a:p>
          <a:p>
            <a:pPr marL="457200" lvl="0" indent="-33528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AutoNum type="arabicPeriod"/>
            </a:pPr>
            <a:r>
              <a:rPr lang="en-US" sz="2400" dirty="0" err="1">
                <a:solidFill>
                  <a:srgbClr val="333333"/>
                </a:solidFill>
              </a:rPr>
              <a:t>Đặc</a:t>
            </a:r>
            <a:r>
              <a:rPr lang="en-US" sz="2400" dirty="0">
                <a:solidFill>
                  <a:srgbClr val="333333"/>
                </a:solidFill>
              </a:rPr>
              <a:t> </a:t>
            </a:r>
            <a:r>
              <a:rPr lang="en-US" sz="2400" dirty="0" err="1">
                <a:solidFill>
                  <a:srgbClr val="333333"/>
                </a:solidFill>
              </a:rPr>
              <a:t>tả</a:t>
            </a:r>
            <a:r>
              <a:rPr lang="en-US" sz="2400" dirty="0">
                <a:solidFill>
                  <a:srgbClr val="333333"/>
                </a:solidFill>
              </a:rPr>
              <a:t> </a:t>
            </a:r>
            <a:r>
              <a:rPr lang="en-US" sz="2400" dirty="0" err="1">
                <a:solidFill>
                  <a:srgbClr val="333333"/>
                </a:solidFill>
              </a:rPr>
              <a:t>và</a:t>
            </a:r>
            <a:r>
              <a:rPr lang="en-US" sz="2400" dirty="0">
                <a:solidFill>
                  <a:srgbClr val="333333"/>
                </a:solidFill>
              </a:rPr>
              <a:t> </a:t>
            </a:r>
            <a:r>
              <a:rPr lang="en-US" sz="2400" dirty="0" err="1">
                <a:solidFill>
                  <a:srgbClr val="333333"/>
                </a:solidFill>
              </a:rPr>
              <a:t>usecase</a:t>
            </a:r>
            <a:r>
              <a:rPr lang="en-US" sz="2400" dirty="0">
                <a:solidFill>
                  <a:srgbClr val="333333"/>
                </a:solidFill>
              </a:rPr>
              <a:t> chi </a:t>
            </a:r>
            <a:r>
              <a:rPr lang="en-US" sz="2400" dirty="0" err="1">
                <a:solidFill>
                  <a:srgbClr val="333333"/>
                </a:solidFill>
              </a:rPr>
              <a:t>tiết</a:t>
            </a:r>
            <a:endParaRPr lang="en-US" sz="2400" dirty="0">
              <a:solidFill>
                <a:srgbClr val="333333"/>
              </a:solidFill>
            </a:endParaRPr>
          </a:p>
          <a:p>
            <a:pPr marL="457200" lvl="0" indent="-33528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AutoNum type="arabicPeriod"/>
            </a:pPr>
            <a:r>
              <a:rPr lang="en-US" sz="2400" dirty="0">
                <a:solidFill>
                  <a:srgbClr val="333333"/>
                </a:solidFill>
              </a:rPr>
              <a:t>Class Diagram</a:t>
            </a:r>
            <a:endParaRPr sz="2400" dirty="0">
              <a:solidFill>
                <a:srgbClr val="333333"/>
              </a:solidFill>
            </a:endParaRPr>
          </a:p>
        </p:txBody>
      </p:sp>
      <p:sp>
        <p:nvSpPr>
          <p:cNvPr id="167" name="Google Shape;167;g11bac9ab7f9_1_682"/>
          <p:cNvSpPr txBox="1">
            <a:spLocks noGrp="1"/>
          </p:cNvSpPr>
          <p:nvPr>
            <p:ph type="title"/>
          </p:nvPr>
        </p:nvSpPr>
        <p:spPr>
          <a:xfrm rot="5400000">
            <a:off x="-1686375" y="1500953"/>
            <a:ext cx="5085300" cy="18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/>
              <a:buNone/>
            </a:pPr>
            <a:r>
              <a:rPr lang="en-US" dirty="0"/>
              <a:t> NỘI DUNG</a:t>
            </a:r>
            <a:endParaRPr dirty="0"/>
          </a:p>
        </p:txBody>
      </p:sp>
      <p:pic>
        <p:nvPicPr>
          <p:cNvPr id="168" name="Google Shape;168;g11bac9ab7f9_1_6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63816" y="5111676"/>
            <a:ext cx="3515280" cy="3492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75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750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"/>
          <p:cNvSpPr txBox="1">
            <a:spLocks noGrp="1"/>
          </p:cNvSpPr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</a:pPr>
            <a:r>
              <a:rPr lang="en-US" dirty="0"/>
              <a:t>1. TỔNG QUAN DỰ ÁN</a:t>
            </a:r>
            <a:endParaRPr dirty="0"/>
          </a:p>
        </p:txBody>
      </p:sp>
      <p:sp>
        <p:nvSpPr>
          <p:cNvPr id="174" name="Google Shape;174;p1"/>
          <p:cNvSpPr txBox="1"/>
          <p:nvPr/>
        </p:nvSpPr>
        <p:spPr>
          <a:xfrm>
            <a:off x="705614" y="1185964"/>
            <a:ext cx="11071606" cy="5162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50000"/>
              </a:lnSpc>
            </a:pPr>
            <a:r>
              <a:rPr lang="vi-VN" sz="2400" dirty="0">
                <a:highlight>
                  <a:srgbClr val="FFFFFF"/>
                </a:highlight>
              </a:rPr>
              <a:t>.</a:t>
            </a:r>
            <a:endParaRPr lang="en-US" sz="2400" dirty="0">
              <a:solidFill>
                <a:srgbClr val="0D0D0D"/>
              </a:solidFill>
              <a:highlight>
                <a:srgbClr val="FFFFFF"/>
              </a:highlight>
              <a:latin typeface="Montserrat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010A1E-56E1-4F89-62DF-88F74DDDD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0805"/>
            <a:ext cx="12192000" cy="43763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  <p:bldP spid="1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ca9f35dc4_0_6"/>
          <p:cNvSpPr txBox="1">
            <a:spLocks noGrp="1"/>
          </p:cNvSpPr>
          <p:nvPr>
            <p:ph type="title"/>
          </p:nvPr>
        </p:nvSpPr>
        <p:spPr>
          <a:xfrm>
            <a:off x="838200" y="509150"/>
            <a:ext cx="90909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</a:pPr>
            <a:r>
              <a:rPr lang="en-US" dirty="0"/>
              <a:t>2.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usecase</a:t>
            </a:r>
            <a:r>
              <a:rPr lang="en-US" dirty="0"/>
              <a:t> chi </a:t>
            </a:r>
            <a:r>
              <a:rPr lang="en-US" dirty="0" err="1"/>
              <a:t>tiết</a:t>
            </a:r>
            <a:endParaRPr dirty="0"/>
          </a:p>
        </p:txBody>
      </p:sp>
      <p:sp>
        <p:nvSpPr>
          <p:cNvPr id="180" name="Google Shape;180;g2cca9f35dc4_0_6"/>
          <p:cNvSpPr txBox="1"/>
          <p:nvPr/>
        </p:nvSpPr>
        <p:spPr>
          <a:xfrm>
            <a:off x="947570" y="1454750"/>
            <a:ext cx="10646400" cy="4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7733DD-8754-A382-51FB-DF0769E93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19586"/>
            <a:ext cx="8745170" cy="495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0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1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ca9f35dc4_0_6"/>
          <p:cNvSpPr txBox="1">
            <a:spLocks noGrp="1"/>
          </p:cNvSpPr>
          <p:nvPr>
            <p:ph type="title"/>
          </p:nvPr>
        </p:nvSpPr>
        <p:spPr>
          <a:xfrm>
            <a:off x="838200" y="509150"/>
            <a:ext cx="90909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</a:pPr>
            <a:r>
              <a:rPr lang="en-US" dirty="0"/>
              <a:t>2.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usecase</a:t>
            </a:r>
            <a:r>
              <a:rPr lang="en-US" dirty="0"/>
              <a:t> chi </a:t>
            </a:r>
            <a:r>
              <a:rPr lang="en-US" dirty="0" err="1"/>
              <a:t>tiết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FF5C88-25A4-B9E3-C5CA-A800777AB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07008"/>
            <a:ext cx="8716591" cy="489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1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ca9f35dc4_0_6"/>
          <p:cNvSpPr txBox="1">
            <a:spLocks noGrp="1"/>
          </p:cNvSpPr>
          <p:nvPr>
            <p:ph type="title"/>
          </p:nvPr>
        </p:nvSpPr>
        <p:spPr>
          <a:xfrm>
            <a:off x="838200" y="509150"/>
            <a:ext cx="90909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</a:pPr>
            <a:r>
              <a:rPr lang="en-US" dirty="0"/>
              <a:t>2.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usecase</a:t>
            </a:r>
            <a:r>
              <a:rPr lang="en-US" dirty="0"/>
              <a:t> chi </a:t>
            </a:r>
            <a:r>
              <a:rPr lang="en-US" dirty="0" err="1"/>
              <a:t>tiết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5C237B-A0E7-C061-89B6-5768F364B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76988"/>
            <a:ext cx="7306938" cy="517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822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ca9f35dc4_0_6"/>
          <p:cNvSpPr txBox="1">
            <a:spLocks noGrp="1"/>
          </p:cNvSpPr>
          <p:nvPr>
            <p:ph type="title"/>
          </p:nvPr>
        </p:nvSpPr>
        <p:spPr>
          <a:xfrm>
            <a:off x="838200" y="509150"/>
            <a:ext cx="90909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</a:pPr>
            <a:r>
              <a:rPr lang="en-US" dirty="0"/>
              <a:t>2.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usecase</a:t>
            </a:r>
            <a:r>
              <a:rPr lang="en-US" dirty="0"/>
              <a:t> chi </a:t>
            </a:r>
            <a:r>
              <a:rPr lang="en-US" dirty="0" err="1"/>
              <a:t>tiết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4BB8B7-FF12-DC71-DD4B-8BB08BF51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16736"/>
            <a:ext cx="6935168" cy="50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0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ca9f35dc4_0_6"/>
          <p:cNvSpPr txBox="1">
            <a:spLocks noGrp="1"/>
          </p:cNvSpPr>
          <p:nvPr>
            <p:ph type="title"/>
          </p:nvPr>
        </p:nvSpPr>
        <p:spPr>
          <a:xfrm>
            <a:off x="838200" y="509150"/>
            <a:ext cx="90909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</a:pPr>
            <a:r>
              <a:rPr lang="en-US" dirty="0"/>
              <a:t>2.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usecase</a:t>
            </a:r>
            <a:r>
              <a:rPr lang="en-US" dirty="0"/>
              <a:t> chi </a:t>
            </a:r>
            <a:r>
              <a:rPr lang="en-US" dirty="0" err="1"/>
              <a:t>tiết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0F6633-052B-739A-8C5D-871C82657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784" y="1134710"/>
            <a:ext cx="7973538" cy="51501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ca9f35dc4_0_6"/>
          <p:cNvSpPr txBox="1">
            <a:spLocks noGrp="1"/>
          </p:cNvSpPr>
          <p:nvPr>
            <p:ph type="title"/>
          </p:nvPr>
        </p:nvSpPr>
        <p:spPr>
          <a:xfrm>
            <a:off x="838200" y="509150"/>
            <a:ext cx="9090900" cy="9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</a:pPr>
            <a:r>
              <a:rPr lang="en-US" dirty="0"/>
              <a:t>2.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usecase</a:t>
            </a:r>
            <a:r>
              <a:rPr lang="en-US" dirty="0"/>
              <a:t> chi </a:t>
            </a:r>
            <a:r>
              <a:rPr lang="en-US" dirty="0" err="1"/>
              <a:t>tiết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294886-FC31-4082-6AE6-8F33EB054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88720"/>
            <a:ext cx="7754432" cy="507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08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4223</TotalTime>
  <Words>97</Words>
  <Application>Microsoft Office PowerPoint</Application>
  <PresentationFormat>Widescreen</PresentationFormat>
  <Paragraphs>17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Montserrat ExtraBold</vt:lpstr>
      <vt:lpstr>Arial</vt:lpstr>
      <vt:lpstr>Montserrat</vt:lpstr>
      <vt:lpstr>Trebuchet MS</vt:lpstr>
      <vt:lpstr>Montserrat Black</vt:lpstr>
      <vt:lpstr>Calibri</vt:lpstr>
      <vt:lpstr>Montserrat Medium</vt:lpstr>
      <vt:lpstr>Courier New</vt:lpstr>
      <vt:lpstr>Office Theme</vt:lpstr>
      <vt:lpstr>PowerPoint Presentation</vt:lpstr>
      <vt:lpstr> NỘI DUNG</vt:lpstr>
      <vt:lpstr>1. TỔNG QUAN DỰ ÁN</vt:lpstr>
      <vt:lpstr>2. Đặc tả và usecase chi tiết</vt:lpstr>
      <vt:lpstr>2. Đặc tả và usecase chi tiết</vt:lpstr>
      <vt:lpstr>2. Đặc tả và usecase chi tiết</vt:lpstr>
      <vt:lpstr>2. Đặc tả và usecase chi tiết</vt:lpstr>
      <vt:lpstr>2. Đặc tả và usecase chi tiết</vt:lpstr>
      <vt:lpstr>2. Đặc tả và usecase chi tiết</vt:lpstr>
      <vt:lpstr>3. Class Diagram</vt:lpstr>
      <vt:lpstr>KẾT THÚC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CV</dc:title>
  <dc:creator>QuangND</dc:creator>
  <cp:lastModifiedBy>HOANGNAM</cp:lastModifiedBy>
  <cp:revision>55</cp:revision>
  <dcterms:modified xsi:type="dcterms:W3CDTF">2025-04-04T06:47:48Z</dcterms:modified>
</cp:coreProperties>
</file>