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19FD2-125A-B340-BE79-0C1A130869A9}" v="16" dt="2021-03-26T19:41:0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pf, Michael (NIH/NLM/LHC) [C]" userId="df953095-177b-4962-aa3c-1aaeb97b5315" providerId="ADAL" clId="{99219FD2-125A-B340-BE79-0C1A130869A9}"/>
    <pc:docChg chg="undo custSel modSld">
      <pc:chgData name="Bopf, Michael (NIH/NLM/LHC) [C]" userId="df953095-177b-4962-aa3c-1aaeb97b5315" providerId="ADAL" clId="{99219FD2-125A-B340-BE79-0C1A130869A9}" dt="2021-03-26T19:46:01.122" v="324" actId="1076"/>
      <pc:docMkLst>
        <pc:docMk/>
      </pc:docMkLst>
      <pc:sldChg chg="addSp delSp modSp mod">
        <pc:chgData name="Bopf, Michael (NIH/NLM/LHC) [C]" userId="df953095-177b-4962-aa3c-1aaeb97b5315" providerId="ADAL" clId="{99219FD2-125A-B340-BE79-0C1A130869A9}" dt="2021-03-26T19:46:01.122" v="324" actId="1076"/>
        <pc:sldMkLst>
          <pc:docMk/>
          <pc:sldMk cId="206558575" sldId="256"/>
        </pc:sldMkLst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4" creationId="{E547CC1B-C9C8-3B4F-929E-B054FC698EF6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6" creationId="{56298240-05A6-2146-A6C2-2D9AAC99F962}"/>
          </ac:spMkLst>
        </pc:spChg>
        <pc:spChg chg="mod topLvl">
          <ac:chgData name="Bopf, Michael (NIH/NLM/LHC) [C]" userId="df953095-177b-4962-aa3c-1aaeb97b5315" providerId="ADAL" clId="{99219FD2-125A-B340-BE79-0C1A130869A9}" dt="2021-03-26T19:41:37.011" v="307" actId="14100"/>
          <ac:spMkLst>
            <pc:docMk/>
            <pc:sldMk cId="206558575" sldId="256"/>
            <ac:spMk id="8" creationId="{D70A1BC5-3347-834F-BEB0-FA5E6CAACB21}"/>
          </ac:spMkLst>
        </pc:spChg>
        <pc:spChg chg="mod topLvl">
          <ac:chgData name="Bopf, Michael (NIH/NLM/LHC) [C]" userId="df953095-177b-4962-aa3c-1aaeb97b5315" providerId="ADAL" clId="{99219FD2-125A-B340-BE79-0C1A130869A9}" dt="2021-03-26T19:41:31.670" v="306" actId="14100"/>
          <ac:spMkLst>
            <pc:docMk/>
            <pc:sldMk cId="206558575" sldId="256"/>
            <ac:spMk id="9" creationId="{850FE879-B627-6844-BAC2-00EDB3763B52}"/>
          </ac:spMkLst>
        </pc:spChg>
        <pc:spChg chg="mod topLvl">
          <ac:chgData name="Bopf, Michael (NIH/NLM/LHC) [C]" userId="df953095-177b-4962-aa3c-1aaeb97b5315" providerId="ADAL" clId="{99219FD2-125A-B340-BE79-0C1A130869A9}" dt="2021-03-26T19:42:26.569" v="310" actId="1076"/>
          <ac:spMkLst>
            <pc:docMk/>
            <pc:sldMk cId="206558575" sldId="256"/>
            <ac:spMk id="10" creationId="{4EA5F637-0D5A-904B-BCFD-42DD5851C46F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14" creationId="{E12A1C54-439C-A345-B6A2-E43DC1676B7B}"/>
          </ac:spMkLst>
        </pc:spChg>
        <pc:spChg chg="add del mod">
          <ac:chgData name="Bopf, Michael (NIH/NLM/LHC) [C]" userId="df953095-177b-4962-aa3c-1aaeb97b5315" providerId="ADAL" clId="{99219FD2-125A-B340-BE79-0C1A130869A9}" dt="2021-03-26T19:38:36.728" v="283"/>
          <ac:spMkLst>
            <pc:docMk/>
            <pc:sldMk cId="206558575" sldId="256"/>
            <ac:spMk id="15" creationId="{A0C461A0-8098-2C4F-ACE8-DE1B8C741D16}"/>
          </ac:spMkLst>
        </pc:spChg>
        <pc:spChg chg="add mod">
          <ac:chgData name="Bopf, Michael (NIH/NLM/LHC) [C]" userId="df953095-177b-4962-aa3c-1aaeb97b5315" providerId="ADAL" clId="{99219FD2-125A-B340-BE79-0C1A130869A9}" dt="2021-03-26T19:45:47.034" v="323" actId="1076"/>
          <ac:spMkLst>
            <pc:docMk/>
            <pc:sldMk cId="206558575" sldId="256"/>
            <ac:spMk id="32" creationId="{7C919F2F-C7B2-0B4C-9C86-9A6E8735022B}"/>
          </ac:spMkLst>
        </pc:spChg>
        <pc:spChg chg="mod topLvl">
          <ac:chgData name="Bopf, Michael (NIH/NLM/LHC) [C]" userId="df953095-177b-4962-aa3c-1aaeb97b5315" providerId="ADAL" clId="{99219FD2-125A-B340-BE79-0C1A130869A9}" dt="2021-03-26T19:42:03.368" v="308" actId="20577"/>
          <ac:spMkLst>
            <pc:docMk/>
            <pc:sldMk cId="206558575" sldId="256"/>
            <ac:spMk id="39" creationId="{88A5B9CF-929E-1C44-A04E-94444FDEC993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44" creationId="{6096B301-DC6D-5048-934C-B671A9055CDF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46" creationId="{462012C8-2055-B441-B52C-D011220C7BFD}"/>
          </ac:spMkLst>
        </pc:spChg>
        <pc:spChg chg="mod topLvl">
          <ac:chgData name="Bopf, Michael (NIH/NLM/LHC) [C]" userId="df953095-177b-4962-aa3c-1aaeb97b5315" providerId="ADAL" clId="{99219FD2-125A-B340-BE79-0C1A130869A9}" dt="2021-03-26T19:40:07.629" v="300" actId="14100"/>
          <ac:spMkLst>
            <pc:docMk/>
            <pc:sldMk cId="206558575" sldId="256"/>
            <ac:spMk id="47" creationId="{2F3D4FED-3570-0146-8B99-BBF4AF21AF7A}"/>
          </ac:spMkLst>
        </pc:spChg>
        <pc:spChg chg="mod topLvl">
          <ac:chgData name="Bopf, Michael (NIH/NLM/LHC) [C]" userId="df953095-177b-4962-aa3c-1aaeb97b5315" providerId="ADAL" clId="{99219FD2-125A-B340-BE79-0C1A130869A9}" dt="2021-03-26T19:38:57.483" v="284" actId="165"/>
          <ac:spMkLst>
            <pc:docMk/>
            <pc:sldMk cId="206558575" sldId="256"/>
            <ac:spMk id="53" creationId="{141485A8-738C-0F40-9D59-AE0D4A671655}"/>
          </ac:spMkLst>
        </pc:spChg>
        <pc:spChg chg="mod topLvl">
          <ac:chgData name="Bopf, Michael (NIH/NLM/LHC) [C]" userId="df953095-177b-4962-aa3c-1aaeb97b5315" providerId="ADAL" clId="{99219FD2-125A-B340-BE79-0C1A130869A9}" dt="2021-03-26T19:46:01.122" v="324" actId="1076"/>
          <ac:spMkLst>
            <pc:docMk/>
            <pc:sldMk cId="206558575" sldId="256"/>
            <ac:spMk id="56" creationId="{609BD038-2F31-734D-B83F-FC2FF5C5346A}"/>
          </ac:spMkLst>
        </pc:spChg>
        <pc:grpChg chg="del mod">
          <ac:chgData name="Bopf, Michael (NIH/NLM/LHC) [C]" userId="df953095-177b-4962-aa3c-1aaeb97b5315" providerId="ADAL" clId="{99219FD2-125A-B340-BE79-0C1A130869A9}" dt="2021-03-26T19:38:57.483" v="284" actId="165"/>
          <ac:grpSpMkLst>
            <pc:docMk/>
            <pc:sldMk cId="206558575" sldId="256"/>
            <ac:grpSpMk id="62" creationId="{01EFD6EC-0DE4-EF47-944E-6653FEBB841E}"/>
          </ac:grpSpMkLst>
        </pc:grpChg>
        <pc:cxnChg chg="mod topLvl">
          <ac:chgData name="Bopf, Michael (NIH/NLM/LHC) [C]" userId="df953095-177b-4962-aa3c-1aaeb97b5315" providerId="ADAL" clId="{99219FD2-125A-B340-BE79-0C1A130869A9}" dt="2021-03-26T19:38:57.483" v="284" actId="165"/>
          <ac:cxnSpMkLst>
            <pc:docMk/>
            <pc:sldMk cId="206558575" sldId="256"/>
            <ac:cxnSpMk id="16" creationId="{75BCE7EF-D926-0D41-8156-0E237B751A7D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1:37.011" v="307" actId="14100"/>
          <ac:cxnSpMkLst>
            <pc:docMk/>
            <pc:sldMk cId="206558575" sldId="256"/>
            <ac:cxnSpMk id="21" creationId="{69A8CAE5-3635-AE4E-A8D0-3BE3FE9EBD9F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1:37.011" v="307" actId="14100"/>
          <ac:cxnSpMkLst>
            <pc:docMk/>
            <pc:sldMk cId="206558575" sldId="256"/>
            <ac:cxnSpMk id="22" creationId="{6FBF7F9D-F6E0-0346-BB99-01E454BF5959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1:31.670" v="306" actId="14100"/>
          <ac:cxnSpMkLst>
            <pc:docMk/>
            <pc:sldMk cId="206558575" sldId="256"/>
            <ac:cxnSpMk id="23" creationId="{B114E66C-7C55-ED46-812A-2D9A77D82C23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2:26.569" v="310" actId="1076"/>
          <ac:cxnSpMkLst>
            <pc:docMk/>
            <pc:sldMk cId="206558575" sldId="256"/>
            <ac:cxnSpMk id="24" creationId="{F12F6E09-8F5F-A44C-8C91-E4D18B7CD057}"/>
          </ac:cxnSpMkLst>
        </pc:cxnChg>
        <pc:cxnChg chg="add mod">
          <ac:chgData name="Bopf, Michael (NIH/NLM/LHC) [C]" userId="df953095-177b-4962-aa3c-1aaeb97b5315" providerId="ADAL" clId="{99219FD2-125A-B340-BE79-0C1A130869A9}" dt="2021-03-26T19:45:47.034" v="323" actId="1076"/>
          <ac:cxnSpMkLst>
            <pc:docMk/>
            <pc:sldMk cId="206558575" sldId="256"/>
            <ac:cxnSpMk id="25" creationId="{7967C216-8925-1944-ABD7-E865419260D4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2:26.569" v="310" actId="1076"/>
          <ac:cxnSpMkLst>
            <pc:docMk/>
            <pc:sldMk cId="206558575" sldId="256"/>
            <ac:cxnSpMk id="40" creationId="{D77D15DA-0565-ED46-8C13-9DBB69400BC5}"/>
          </ac:cxnSpMkLst>
        </pc:cxnChg>
        <pc:cxnChg chg="add mod">
          <ac:chgData name="Bopf, Michael (NIH/NLM/LHC) [C]" userId="df953095-177b-4962-aa3c-1aaeb97b5315" providerId="ADAL" clId="{99219FD2-125A-B340-BE79-0C1A130869A9}" dt="2021-03-26T19:45:47.034" v="323" actId="1076"/>
          <ac:cxnSpMkLst>
            <pc:docMk/>
            <pc:sldMk cId="206558575" sldId="256"/>
            <ac:cxnSpMk id="45" creationId="{98D4DDB6-F513-8E4F-B759-2155353C6F9E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1:31.670" v="306" actId="14100"/>
          <ac:cxnSpMkLst>
            <pc:docMk/>
            <pc:sldMk cId="206558575" sldId="256"/>
            <ac:cxnSpMk id="48" creationId="{C3CB287A-AF26-8949-8C60-869EB3CE42E4}"/>
          </ac:cxnSpMkLst>
        </pc:cxnChg>
        <pc:cxnChg chg="add mod">
          <ac:chgData name="Bopf, Michael (NIH/NLM/LHC) [C]" userId="df953095-177b-4962-aa3c-1aaeb97b5315" providerId="ADAL" clId="{99219FD2-125A-B340-BE79-0C1A130869A9}" dt="2021-03-26T19:45:47.034" v="323" actId="1076"/>
          <ac:cxnSpMkLst>
            <pc:docMk/>
            <pc:sldMk cId="206558575" sldId="256"/>
            <ac:cxnSpMk id="49" creationId="{1B2DB82F-2580-3243-AF18-6F952BEB299A}"/>
          </ac:cxnSpMkLst>
        </pc:cxnChg>
        <pc:cxnChg chg="mod topLvl">
          <ac:chgData name="Bopf, Michael (NIH/NLM/LHC) [C]" userId="df953095-177b-4962-aa3c-1aaeb97b5315" providerId="ADAL" clId="{99219FD2-125A-B340-BE79-0C1A130869A9}" dt="2021-03-26T19:42:26.569" v="310" actId="1076"/>
          <ac:cxnSpMkLst>
            <pc:docMk/>
            <pc:sldMk cId="206558575" sldId="256"/>
            <ac:cxnSpMk id="59" creationId="{69226D11-6A6D-4C47-9737-3E6299CE45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A06-DA35-5B4A-8052-E7BA95606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AFE6-8B31-254B-AB2F-4FE95F4B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2688-6902-BD4D-930E-43730875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97B2-7BBC-9845-99FE-6ABF6569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BD37-FB46-644A-AC57-834F28B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117-C652-564C-943F-63B67121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21A02-F510-5F4F-A5AA-38DF2596C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53B2-D1AF-904A-A801-EEDEEFEA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9665-A79B-B143-93D5-CF6C2609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ACD6-DA80-684A-ABFC-FD8237A6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39F32-28CD-6B44-9BC5-6FF5B526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8FFA-E7F8-E546-97E1-1D79B3F4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3F97-0550-9A4C-BB4D-0D63A1B2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20AE-24E8-434E-A496-811B12D3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B43D-C280-7540-B51E-55EE6768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DE58-5A38-EA4E-928B-804F5483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9FEC-D692-9949-A580-BF4B1A76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9650-E149-234D-8C3A-E834399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EEBD-E966-B54B-B56D-8A43A4E2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A9AF-C441-384E-B07D-D32E119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FC33-CA65-E747-A18D-90FC88AC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9DC9-6C79-7E4C-BFD9-DA2BF966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EFA4-6337-EE4F-BAD2-2F4172B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BE90-A3AA-CB41-83FA-37F50757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E8E2-1651-8F47-B707-3C341192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7FFB-4E2E-B941-A64C-A1FA99EE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9D6B-5260-044C-BAA6-B7122F215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3F0C8-C9FF-D549-8020-368E6A92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4B6C3-1636-DC4D-9FED-CDE31329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DF614-9198-044C-B3F0-6B820A4E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77C6-6396-DC47-B413-CB7D4534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97D4-9C08-3B4A-BADE-E3833C61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4363-0487-E84B-A7E9-61BF4B55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8C22-DC8C-2346-BEDF-AB02D0042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64C3B-8237-AA44-9969-ABA978452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4455E-E46B-BF46-959F-EC314259A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A3A87-7FAD-6F4F-8BD4-AD34A091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4CA9A-64BE-C348-BB71-19AFCAB3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71441-E654-004E-B3D1-A852819C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3091-F24C-0149-A9C7-307DB0F3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027F0-B048-DF4B-85CD-A20194B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DC129-9EA7-3F4B-ADE6-47E9931A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3011F-D222-F345-A455-B3D69DB9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6A7B-5CF1-174A-8016-C9B4F7A7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969D7-D6FC-9B44-900D-CFDFE65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DEC9C-7C4E-C94C-9B26-85A48EE7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EC49FD-4795-2645-8F95-0BAFD302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62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D34-9FBC-8E4C-A6D3-1A3366E9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ABDE-2DF6-DB4F-A861-382C358E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A4423-9801-024C-91E3-40EE6E10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69C9D-E24F-2544-988E-E614A924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75085-3B3E-0C4C-8E32-8F9864ED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52ED-9257-584A-AF6A-EB65BC7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6D87-FCD1-364A-8896-BAF351D6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FAEAC-D43E-0043-BBCD-8B0646917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7038B-9AE2-624A-99BA-B30E57F3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31B2-2F36-0A43-87BA-F3466D82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995E7-75E0-564F-8896-3275594F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FB6B8-2729-EB4A-A932-6C70436D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B6F80-CE52-B841-BA85-33E21F77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9F9AC-1614-7C46-B7D7-4919DC7C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E2D4-8DC3-254F-BD3A-1C023FD26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649C-0B36-7740-AEF1-798BAFD80F0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6A0D-38D0-AC49-84EE-8F47E6CB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CDB9-A255-CC49-81C3-FEB4086A4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12A4-666E-4B40-BFCE-18F4836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E547CC1B-C9C8-3B4F-929E-B054FC698EF6}"/>
              </a:ext>
            </a:extLst>
          </p:cNvPr>
          <p:cNvSpPr/>
          <p:nvPr/>
        </p:nvSpPr>
        <p:spPr>
          <a:xfrm>
            <a:off x="888528" y="1855255"/>
            <a:ext cx="991404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CSL_data5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298240-05A6-2146-A6C2-2D9AAC99F962}"/>
              </a:ext>
            </a:extLst>
          </p:cNvPr>
          <p:cNvSpPr/>
          <p:nvPr/>
        </p:nvSpPr>
        <p:spPr>
          <a:xfrm>
            <a:off x="764397" y="3546761"/>
            <a:ext cx="1276187" cy="65263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d5_to_d6</a:t>
            </a:r>
            <a:endParaRPr lang="en-US" sz="12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D70A1BC5-3347-834F-BEB0-FA5E6CAACB21}"/>
              </a:ext>
            </a:extLst>
          </p:cNvPr>
          <p:cNvSpPr/>
          <p:nvPr/>
        </p:nvSpPr>
        <p:spPr>
          <a:xfrm>
            <a:off x="2784674" y="1855255"/>
            <a:ext cx="1366629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MFM_CSL_d6_raw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FE879-B627-6844-BAC2-00EDB3763B52}"/>
              </a:ext>
            </a:extLst>
          </p:cNvPr>
          <p:cNvSpPr/>
          <p:nvPr/>
        </p:nvSpPr>
        <p:spPr>
          <a:xfrm>
            <a:off x="2860039" y="3518776"/>
            <a:ext cx="1218848" cy="7456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create_fields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A5F637-0D5A-904B-BCFD-42DD5851C46F}"/>
              </a:ext>
            </a:extLst>
          </p:cNvPr>
          <p:cNvSpPr/>
          <p:nvPr/>
        </p:nvSpPr>
        <p:spPr>
          <a:xfrm>
            <a:off x="4558765" y="3415579"/>
            <a:ext cx="1297949" cy="8794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create_targets</a:t>
            </a:r>
            <a:endParaRPr lang="en-US" sz="1200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12A1C54-439C-A345-B6A2-E43DC1676B7B}"/>
              </a:ext>
            </a:extLst>
          </p:cNvPr>
          <p:cNvSpPr/>
          <p:nvPr/>
        </p:nvSpPr>
        <p:spPr>
          <a:xfrm>
            <a:off x="4823213" y="1878914"/>
            <a:ext cx="1558906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MFM_CSL_d6_fields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BCE7EF-D926-0D41-8156-0E237B751A7D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384229" y="2507889"/>
            <a:ext cx="18261" cy="103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A8CAE5-3635-AE4E-A8D0-3BE3FE9EBD9F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1853691" y="2181572"/>
            <a:ext cx="930983" cy="14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BF7F9D-F6E0-0346-BB99-01E454BF595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3467989" y="2507889"/>
            <a:ext cx="1474" cy="101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14E66C-7C55-ED46-812A-2D9A77D82C23}"/>
              </a:ext>
            </a:extLst>
          </p:cNvPr>
          <p:cNvCxnSpPr>
            <a:cxnSpLocks/>
            <a:stCxn id="9" idx="7"/>
            <a:endCxn id="14" idx="2"/>
          </p:cNvCxnSpPr>
          <p:nvPr/>
        </p:nvCxnSpPr>
        <p:spPr>
          <a:xfrm flipV="1">
            <a:off x="3900391" y="2205231"/>
            <a:ext cx="922822" cy="142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2F6E09-8F5F-A44C-8C91-E4D18B7CD057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 flipH="1">
            <a:off x="5207740" y="2531548"/>
            <a:ext cx="394926" cy="88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>
            <a:extLst>
              <a:ext uri="{FF2B5EF4-FFF2-40B4-BE49-F238E27FC236}">
                <a16:creationId xmlns:a16="http://schemas.microsoft.com/office/drawing/2014/main" id="{88A5B9CF-929E-1C44-A04E-94444FDEC993}"/>
              </a:ext>
            </a:extLst>
          </p:cNvPr>
          <p:cNvSpPr/>
          <p:nvPr/>
        </p:nvSpPr>
        <p:spPr>
          <a:xfrm>
            <a:off x="7181033" y="1878914"/>
            <a:ext cx="3157276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MFM_CSL_d6_Pre[_Intra][_NORM _transfuse_yes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7D15DA-0565-ED46-8C13-9DBB69400BC5}"/>
              </a:ext>
            </a:extLst>
          </p:cNvPr>
          <p:cNvCxnSpPr>
            <a:cxnSpLocks/>
            <a:stCxn id="10" idx="7"/>
            <a:endCxn id="39" idx="2"/>
          </p:cNvCxnSpPr>
          <p:nvPr/>
        </p:nvCxnSpPr>
        <p:spPr>
          <a:xfrm flipV="1">
            <a:off x="5666634" y="2205231"/>
            <a:ext cx="1514399" cy="133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96B301-DC6D-5048-934C-B671A9055CDF}"/>
              </a:ext>
            </a:extLst>
          </p:cNvPr>
          <p:cNvSpPr txBox="1"/>
          <p:nvPr/>
        </p:nvSpPr>
        <p:spPr>
          <a:xfrm>
            <a:off x="764397" y="4426217"/>
            <a:ext cx="13867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Clean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Drop ‘</a:t>
            </a:r>
            <a:r>
              <a:rPr lang="en-US" sz="1100" dirty="0" err="1"/>
              <a:t>Sitenum</a:t>
            </a:r>
            <a:r>
              <a:rPr lang="en-US" sz="1100" dirty="0"/>
              <a:t>’ and ‘</a:t>
            </a:r>
            <a:r>
              <a:rPr lang="en-US" sz="1100" dirty="0" err="1"/>
              <a:t>onepregflag</a:t>
            </a:r>
            <a:r>
              <a:rPr lang="en-US" sz="11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Drop vars that aren’t  pre, intra, or target.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Move (1,2) to (0,1)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2012C8-2055-B441-B52C-D011220C7BFD}"/>
              </a:ext>
            </a:extLst>
          </p:cNvPr>
          <p:cNvSpPr txBox="1"/>
          <p:nvPr/>
        </p:nvSpPr>
        <p:spPr>
          <a:xfrm>
            <a:off x="2764577" y="4426217"/>
            <a:ext cx="1386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target vars. (e.g., </a:t>
            </a:r>
            <a:r>
              <a:rPr lang="en-US" sz="1100" dirty="0" err="1"/>
              <a:t>trans_loss</a:t>
            </a:r>
            <a:r>
              <a:rPr lang="en-US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Clean variables (e.g., BESTGA)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Normalize continuous vars.</a:t>
            </a: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2F3D4FED-3570-0146-8B99-BBF4AF21AF7A}"/>
              </a:ext>
            </a:extLst>
          </p:cNvPr>
          <p:cNvSpPr/>
          <p:nvPr/>
        </p:nvSpPr>
        <p:spPr>
          <a:xfrm>
            <a:off x="4823213" y="1193966"/>
            <a:ext cx="1872555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MFM_CSL_d6_fields_norm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CB287A-AF26-8949-8C60-869EB3CE42E4}"/>
              </a:ext>
            </a:extLst>
          </p:cNvPr>
          <p:cNvCxnSpPr>
            <a:cxnSpLocks/>
            <a:stCxn id="9" idx="7"/>
            <a:endCxn id="47" idx="2"/>
          </p:cNvCxnSpPr>
          <p:nvPr/>
        </p:nvCxnSpPr>
        <p:spPr>
          <a:xfrm flipV="1">
            <a:off x="3900391" y="1520283"/>
            <a:ext cx="922822" cy="21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n 52">
            <a:extLst>
              <a:ext uri="{FF2B5EF4-FFF2-40B4-BE49-F238E27FC236}">
                <a16:creationId xmlns:a16="http://schemas.microsoft.com/office/drawing/2014/main" id="{141485A8-738C-0F40-9D59-AE0D4A671655}"/>
              </a:ext>
            </a:extLst>
          </p:cNvPr>
          <p:cNvSpPr/>
          <p:nvPr/>
        </p:nvSpPr>
        <p:spPr>
          <a:xfrm>
            <a:off x="7181032" y="1154510"/>
            <a:ext cx="3162502" cy="65263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MFM_CSL_d6_Pre[_Intra][_NORM]_trans_loss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9BD038-2F31-734D-B83F-FC2FF5C5346A}"/>
              </a:ext>
            </a:extLst>
          </p:cNvPr>
          <p:cNvSpPr txBox="1"/>
          <p:nvPr/>
        </p:nvSpPr>
        <p:spPr>
          <a:xfrm>
            <a:off x="4980037" y="4509793"/>
            <a:ext cx="1558905" cy="102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Drop multicollinear data fields per 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Write out final data file per target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226D11-6A6D-4C47-9737-3E6299CE4570}"/>
              </a:ext>
            </a:extLst>
          </p:cNvPr>
          <p:cNvCxnSpPr>
            <a:cxnSpLocks/>
            <a:stCxn id="10" idx="7"/>
            <a:endCxn id="53" idx="2"/>
          </p:cNvCxnSpPr>
          <p:nvPr/>
        </p:nvCxnSpPr>
        <p:spPr>
          <a:xfrm flipV="1">
            <a:off x="5666634" y="1480827"/>
            <a:ext cx="1514398" cy="206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67C216-8925-1944-ABD7-E865419260D4}"/>
              </a:ext>
            </a:extLst>
          </p:cNvPr>
          <p:cNvCxnSpPr>
            <a:cxnSpLocks/>
          </p:cNvCxnSpPr>
          <p:nvPr/>
        </p:nvCxnSpPr>
        <p:spPr>
          <a:xfrm flipH="1">
            <a:off x="6580014" y="1792404"/>
            <a:ext cx="3667" cy="16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C919F2F-C7B2-0B4C-9C86-9A6E8735022B}"/>
              </a:ext>
            </a:extLst>
          </p:cNvPr>
          <p:cNvSpPr/>
          <p:nvPr/>
        </p:nvSpPr>
        <p:spPr>
          <a:xfrm>
            <a:off x="6132601" y="3415579"/>
            <a:ext cx="1297949" cy="8794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create_targets_NORM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D4DDB6-F513-8E4F-B759-2155353C6F9E}"/>
              </a:ext>
            </a:extLst>
          </p:cNvPr>
          <p:cNvCxnSpPr>
            <a:cxnSpLocks/>
            <a:stCxn id="32" idx="7"/>
            <a:endCxn id="39" idx="3"/>
          </p:cNvCxnSpPr>
          <p:nvPr/>
        </p:nvCxnSpPr>
        <p:spPr>
          <a:xfrm flipV="1">
            <a:off x="7240470" y="2531548"/>
            <a:ext cx="1519201" cy="101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DB82F-2580-3243-AF18-6F952BEB299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781576" y="1651316"/>
            <a:ext cx="408013" cy="176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DA5C32-45AD-0A9B-CC7F-F08323890B27}"/>
              </a:ext>
            </a:extLst>
          </p:cNvPr>
          <p:cNvSpPr txBox="1"/>
          <p:nvPr/>
        </p:nvSpPr>
        <p:spPr>
          <a:xfrm>
            <a:off x="3894156" y="623811"/>
            <a:ext cx="376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MFM Dataset field and target creation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890E3-DD57-6177-EFE9-E3E173777A4D}"/>
              </a:ext>
            </a:extLst>
          </p:cNvPr>
          <p:cNvSpPr txBox="1"/>
          <p:nvPr/>
        </p:nvSpPr>
        <p:spPr>
          <a:xfrm>
            <a:off x="7514898" y="3593697"/>
            <a:ext cx="2291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Process bubbles are all</a:t>
            </a:r>
          </a:p>
          <a:p>
            <a:r>
              <a:rPr lang="en-US" sz="1400" dirty="0"/>
              <a:t>Jupyter Notebooks (.</a:t>
            </a:r>
            <a:r>
              <a:rPr lang="en-US" sz="1400" dirty="0" err="1"/>
              <a:t>ipynb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4D218-533D-EE57-8F78-EC95FBEFB41C}"/>
              </a:ext>
            </a:extLst>
          </p:cNvPr>
          <p:cNvSpPr txBox="1"/>
          <p:nvPr/>
        </p:nvSpPr>
        <p:spPr>
          <a:xfrm>
            <a:off x="1372365" y="1128096"/>
            <a:ext cx="2073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Disk files are all </a:t>
            </a:r>
          </a:p>
          <a:p>
            <a:r>
              <a:rPr lang="en-US" sz="1400" dirty="0"/>
              <a:t>tab-separated value (.csv)</a:t>
            </a:r>
          </a:p>
        </p:txBody>
      </p:sp>
    </p:spTree>
    <p:extLst>
      <p:ext uri="{BB962C8B-B14F-4D97-AF65-F5344CB8AC3E}">
        <p14:creationId xmlns:p14="http://schemas.microsoft.com/office/powerpoint/2010/main" val="2065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Bopf, Michael (NIH/NLM/LHC) [C]</dc:creator>
  <cp:lastModifiedBy>Bopf, Michael (NIH/NLM/LHC) [C]</cp:lastModifiedBy>
  <cp:revision>6</cp:revision>
  <dcterms:created xsi:type="dcterms:W3CDTF">2021-03-17T16:08:22Z</dcterms:created>
  <dcterms:modified xsi:type="dcterms:W3CDTF">2022-08-30T20:14:45Z</dcterms:modified>
</cp:coreProperties>
</file>