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1" r:id="rId3"/>
    <p:sldId id="262" r:id="rId4"/>
    <p:sldId id="258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34272-5E33-444D-97D1-CD2584582FB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EDFB9-72A3-4043-965A-EBC978CD0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7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EA7743-C0BA-4536-B2D9-2914D2A542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92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EA7743-C0BA-4536-B2D9-2914D2A542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04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EA7743-C0BA-4536-B2D9-2914D2A542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047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EA7743-C0BA-4536-B2D9-2914D2A542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89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EA7743-C0BA-4536-B2D9-2914D2A542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86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D8-B24E-4127-AAB7-B9ECE94A9F6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2520-D42C-4696-8213-BC441415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D8-B24E-4127-AAB7-B9ECE94A9F6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2520-D42C-4696-8213-BC441415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4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D8-B24E-4127-AAB7-B9ECE94A9F6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2520-D42C-4696-8213-BC441415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0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D8-B24E-4127-AAB7-B9ECE94A9F6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2520-D42C-4696-8213-BC441415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3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D8-B24E-4127-AAB7-B9ECE94A9F6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2520-D42C-4696-8213-BC441415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5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D8-B24E-4127-AAB7-B9ECE94A9F6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2520-D42C-4696-8213-BC441415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D8-B24E-4127-AAB7-B9ECE94A9F6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2520-D42C-4696-8213-BC441415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D8-B24E-4127-AAB7-B9ECE94A9F6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2520-D42C-4696-8213-BC441415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D8-B24E-4127-AAB7-B9ECE94A9F6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2520-D42C-4696-8213-BC441415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D8-B24E-4127-AAB7-B9ECE94A9F6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2520-D42C-4696-8213-BC441415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2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8BD8-B24E-4127-AAB7-B9ECE94A9F6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C2520-D42C-4696-8213-BC441415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8BD8-B24E-4127-AAB7-B9ECE94A9F6C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C2520-D42C-4696-8213-BC441415C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Knowledge Discovery in Maternal Fetal Datasets to Advance Women’s Health Research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Laritza Rodriguez MD, PhD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National Library of Medicine, Lister Hill Center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April, 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1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n-lt"/>
              </a:rPr>
              <a:t>Motivation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Over 10 million pregnant or lactating  women at a given time in the USA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5% of the female population in reproductive age (age: 18-50)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Perinatal mortality ~ 5-6:1000 (CDC)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Maternal Morbidity and Mortality  indexes are </a:t>
            </a:r>
            <a:r>
              <a:rPr lang="en-US" b="1" dirty="0">
                <a:solidFill>
                  <a:schemeClr val="bg1"/>
                </a:solidFill>
              </a:rPr>
              <a:t>population health measure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12 to 28 maternal deaths per 100,000 live births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1200  maternal deaths/year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>
                <a:solidFill>
                  <a:schemeClr val="bg1"/>
                </a:solidFill>
              </a:rPr>
              <a:t>60,000 women suffer pregnancy related near fatal complications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December 2018, the bill introduced by the United States Congress “</a:t>
            </a:r>
            <a:r>
              <a:rPr lang="en-US" b="1" dirty="0" smtClean="0">
                <a:solidFill>
                  <a:schemeClr val="bg1"/>
                </a:solidFill>
              </a:rPr>
              <a:t>Preventing Maternal Deaths Act of 2018</a:t>
            </a:r>
            <a:r>
              <a:rPr lang="en-US" dirty="0" smtClean="0">
                <a:solidFill>
                  <a:schemeClr val="bg1"/>
                </a:solidFill>
              </a:rPr>
              <a:t>” was signed into law.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Trans-NIH Women’s Heath Research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5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+mn-lt"/>
              </a:rPr>
              <a:t>Justification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>
                <a:solidFill>
                  <a:schemeClr val="bg1"/>
                </a:solidFill>
              </a:rPr>
              <a:t>2019-2023 </a:t>
            </a:r>
            <a:r>
              <a:rPr lang="en-US" sz="2600" dirty="0">
                <a:solidFill>
                  <a:schemeClr val="bg1"/>
                </a:solidFill>
              </a:rPr>
              <a:t>Trans-NIH Strategic Plan for Women’s Health </a:t>
            </a:r>
            <a:r>
              <a:rPr lang="en-US" sz="2600" dirty="0" smtClean="0">
                <a:solidFill>
                  <a:schemeClr val="bg1"/>
                </a:solidFill>
              </a:rPr>
              <a:t>Research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advance rigorous research that is relevant to the health of </a:t>
            </a:r>
            <a:r>
              <a:rPr lang="en-US" dirty="0" smtClean="0">
                <a:solidFill>
                  <a:schemeClr val="bg1"/>
                </a:solidFill>
              </a:rPr>
              <a:t>women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enhance dissemination and implementation of evidence to improve the health of women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promote training and careers to develop a well-trained, diverse, and robust workforce to advance science for the health of women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 improve evaluation of research that is relevant to the health of </a:t>
            </a:r>
            <a:r>
              <a:rPr lang="en-US" dirty="0" smtClean="0">
                <a:solidFill>
                  <a:schemeClr val="bg1"/>
                </a:solidFill>
              </a:rPr>
              <a:t>women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2017-2016 NLM Strategic Plan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Accelerate discovery and advance health through data driven research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Connect the resources of a digital research enterprise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Engage in health care research through data integration and analysis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4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Objectives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Integrate challenging data sources to increase the power analysis of recognized sparse and complex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Apply and develop  machine and deep learning algorithms on challenging health care data to uncover predictive models to decrease Maternal Morbidity and Mortality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Specific objectives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Identify and normalize common variables from the two datasets</a:t>
            </a:r>
          </a:p>
          <a:p>
            <a:pPr lvl="1"/>
            <a:r>
              <a:rPr lang="en-US" smtClean="0">
                <a:solidFill>
                  <a:schemeClr val="bg1"/>
                </a:solidFill>
              </a:rPr>
              <a:t>Duplicate-Expand </a:t>
            </a:r>
            <a:r>
              <a:rPr lang="en-US" dirty="0" smtClean="0">
                <a:solidFill>
                  <a:schemeClr val="bg1"/>
                </a:solidFill>
              </a:rPr>
              <a:t>maternal transfusion prediction model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Apply and discover Machine Learning methods for automatic discovery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9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Consortium for Safe Labor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Cesarean Registry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Both datasets are de-identified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 dates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 addresses – specific locations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Permission to use but not to share </a:t>
            </a:r>
            <a:r>
              <a:rPr lang="en-US" smtClean="0">
                <a:solidFill>
                  <a:schemeClr val="bg1"/>
                </a:solidFill>
              </a:rPr>
              <a:t>or distribute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0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5595</TotalTime>
  <Words>318</Words>
  <Application>Microsoft Office PowerPoint</Application>
  <PresentationFormat>Widescreen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Knowledge Discovery in Maternal Fetal Datasets to Advance Women’s Health Research</vt:lpstr>
      <vt:lpstr>Motivation</vt:lpstr>
      <vt:lpstr>Justification</vt:lpstr>
      <vt:lpstr>Objectives </vt:lpstr>
      <vt:lpstr>Data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Discovery in Maternal Fetal Datasets to Advance Women’s Health Research</dc:title>
  <dc:creator>Rodriguez, Laritza (NIH/NLM/LHC) [E]</dc:creator>
  <cp:lastModifiedBy>Rodriguez, Laritza (NIH/NLM/LHC) [E]</cp:lastModifiedBy>
  <cp:revision>9</cp:revision>
  <dcterms:created xsi:type="dcterms:W3CDTF">2019-09-20T15:26:47Z</dcterms:created>
  <dcterms:modified xsi:type="dcterms:W3CDTF">2019-09-24T17:14:45Z</dcterms:modified>
</cp:coreProperties>
</file>