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1" d="100"/>
          <a:sy n="131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C067-7D79-4270-A553-0C500883D05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14A1-528E-48B3-AFEA-C4932346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3581400"/>
            <a:ext cx="1447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Timesheet Entry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Date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WorkCode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WorkLocation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WorkActvitiy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Product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WorkHours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WorkType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2362200"/>
            <a:ext cx="144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Timesheet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WeekStartDate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FAEName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Entries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43700" y="3048000"/>
            <a:ext cx="26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34200" y="3657600"/>
            <a:ext cx="76200" cy="76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743700" y="3695700"/>
            <a:ext cx="190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43700" y="3048000"/>
            <a:ext cx="0" cy="647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10400" y="152399"/>
            <a:ext cx="1447800" cy="207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FAE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FAEName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Location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SupportedProducts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EmploymentType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Region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SubRegion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HireDate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TerminationDate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AllowableHours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SalesTarget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934200" y="2819400"/>
            <a:ext cx="76200" cy="762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743700" y="2857500"/>
            <a:ext cx="190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753679" y="304800"/>
            <a:ext cx="26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53679" y="304800"/>
            <a:ext cx="1" cy="2552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45429" y="56388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45429" y="3664857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Codes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CustomerCodes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OverheadCodes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600" y="3855357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Customers (Accts)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45429" y="4724400"/>
            <a:ext cx="144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Activities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Pre-Sales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Post-Sales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Internal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00800" y="4114800"/>
            <a:ext cx="60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93229" y="3794579"/>
            <a:ext cx="707571" cy="154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00800" y="3794579"/>
            <a:ext cx="0" cy="3238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400800" y="4267200"/>
            <a:ext cx="60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45429" y="43815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Locations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693229" y="4533900"/>
            <a:ext cx="7075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400800" y="4270829"/>
            <a:ext cx="7257" cy="2630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602186" y="4495800"/>
            <a:ext cx="408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700487" y="4876800"/>
            <a:ext cx="8944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594929" y="4495801"/>
            <a:ext cx="0" cy="3809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743700" y="4648200"/>
            <a:ext cx="2453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693229" y="5791200"/>
            <a:ext cx="1057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747329" y="4648202"/>
            <a:ext cx="6351" cy="11429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3" idx="1"/>
          </p:cNvCxnSpPr>
          <p:nvPr/>
        </p:nvCxnSpPr>
        <p:spPr>
          <a:xfrm flipH="1">
            <a:off x="2438401" y="4007757"/>
            <a:ext cx="1807028" cy="77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68829" y="28575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Opportunities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68829" y="3269343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Contracts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778329" y="3438071"/>
            <a:ext cx="190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23661" y="2520043"/>
            <a:ext cx="3764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97832" y="3956504"/>
            <a:ext cx="1927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09600" y="4108904"/>
            <a:ext cx="3764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09600" y="2509838"/>
            <a:ext cx="14061" cy="16085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762000" y="3438071"/>
            <a:ext cx="16329" cy="5184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86065" y="2367643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SalesOrder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699862" y="3009900"/>
            <a:ext cx="0" cy="10055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4" idx="1"/>
          </p:cNvCxnSpPr>
          <p:nvPr/>
        </p:nvCxnSpPr>
        <p:spPr>
          <a:xfrm flipH="1">
            <a:off x="701448" y="4007757"/>
            <a:ext cx="289152" cy="163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99862" y="3009900"/>
            <a:ext cx="2862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8" idx="3"/>
          </p:cNvCxnSpPr>
          <p:nvPr/>
        </p:nvCxnSpPr>
        <p:spPr>
          <a:xfrm>
            <a:off x="2416629" y="3421743"/>
            <a:ext cx="1828800" cy="18360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7" idx="3"/>
          </p:cNvCxnSpPr>
          <p:nvPr/>
        </p:nvCxnSpPr>
        <p:spPr>
          <a:xfrm>
            <a:off x="2416629" y="3009900"/>
            <a:ext cx="1828800" cy="2019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245429" y="2502581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Week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WeekStartDate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Timesheets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5943600" y="3794579"/>
            <a:ext cx="0" cy="1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700488" y="3009900"/>
            <a:ext cx="5213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221866" y="2502581"/>
            <a:ext cx="777875" cy="72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221866" y="2502581"/>
            <a:ext cx="7257" cy="5073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252687" y="2043793"/>
            <a:ext cx="14478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Weeks</a:t>
            </a:r>
          </a:p>
        </p:txBody>
      </p:sp>
      <p:cxnSp>
        <p:nvCxnSpPr>
          <p:cNvPr id="98" name="Straight Connector 97"/>
          <p:cNvCxnSpPr>
            <a:stCxn id="86" idx="0"/>
            <a:endCxn id="97" idx="2"/>
          </p:cNvCxnSpPr>
          <p:nvPr/>
        </p:nvCxnSpPr>
        <p:spPr>
          <a:xfrm flipV="1">
            <a:off x="4969329" y="2386693"/>
            <a:ext cx="7258" cy="1158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245429" y="1371600"/>
            <a:ext cx="1447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Report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Metrics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Weeks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5693229" y="1856468"/>
            <a:ext cx="2606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718065" y="2138136"/>
            <a:ext cx="2606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961177" y="1856468"/>
            <a:ext cx="1" cy="2771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607129" y="335642"/>
            <a:ext cx="1447800" cy="1895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Metrics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KeyAccount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PerRegion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PerSubRegion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PerFAE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PerCode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PerLocation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PerActivity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PerProduct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PerWorkType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endCxn id="101" idx="1"/>
          </p:cNvCxnSpPr>
          <p:nvPr/>
        </p:nvCxnSpPr>
        <p:spPr>
          <a:xfrm>
            <a:off x="4054929" y="1581150"/>
            <a:ext cx="19050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270265" y="335642"/>
            <a:ext cx="1447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DashBoard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Tables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Graphs</a:t>
            </a:r>
          </a:p>
        </p:txBody>
      </p:sp>
      <p:cxnSp>
        <p:nvCxnSpPr>
          <p:cNvPr id="115" name="Straight Connector 114"/>
          <p:cNvCxnSpPr>
            <a:stCxn id="113" idx="2"/>
            <a:endCxn id="101" idx="0"/>
          </p:cNvCxnSpPr>
          <p:nvPr/>
        </p:nvCxnSpPr>
        <p:spPr>
          <a:xfrm flipH="1">
            <a:off x="4969329" y="945242"/>
            <a:ext cx="24836" cy="42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0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Aeroflex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Lenny Hoag</dc:creator>
  <cp:lastModifiedBy>Lenny Hoag</cp:lastModifiedBy>
  <cp:revision>5</cp:revision>
  <dcterms:created xsi:type="dcterms:W3CDTF">2016-02-16T12:34:57Z</dcterms:created>
  <dcterms:modified xsi:type="dcterms:W3CDTF">2016-02-16T13:14:27Z</dcterms:modified>
</cp:coreProperties>
</file>