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7" r:id="rId1"/>
  </p:sldMasterIdLst>
  <p:notesMasterIdLst>
    <p:notesMasterId r:id="rId16"/>
  </p:notesMasterIdLst>
  <p:handoutMasterIdLst>
    <p:handoutMasterId r:id="rId17"/>
  </p:handoutMasterIdLst>
  <p:sldIdLst>
    <p:sldId id="256" r:id="rId2"/>
    <p:sldId id="258" r:id="rId3"/>
    <p:sldId id="260" r:id="rId4"/>
    <p:sldId id="262" r:id="rId5"/>
    <p:sldId id="305" r:id="rId6"/>
    <p:sldId id="309" r:id="rId7"/>
    <p:sldId id="313" r:id="rId8"/>
    <p:sldId id="315" r:id="rId9"/>
    <p:sldId id="314" r:id="rId10"/>
    <p:sldId id="306" r:id="rId11"/>
    <p:sldId id="308" r:id="rId12"/>
    <p:sldId id="307" r:id="rId13"/>
    <p:sldId id="320" r:id="rId14"/>
    <p:sldId id="322" r:id="rId15"/>
  </p:sldIdLst>
  <p:sldSz cx="9144000" cy="5143500" type="screen16x9"/>
  <p:notesSz cx="6858000" cy="9144000"/>
  <p:embeddedFontLst>
    <p:embeddedFont>
      <p:font typeface="Fira Sans Condensed Medium" panose="020B0603050000020004" pitchFamily="34" charset="0"/>
      <p:regular r:id="rId18"/>
      <p:bold r:id="rId19"/>
      <p:italic r:id="rId20"/>
      <p:boldItalic r:id="rId21"/>
    </p:embeddedFont>
    <p:embeddedFont>
      <p:font typeface="Fredoka One" panose="02000000000000000000" pitchFamily="2" charset="0"/>
      <p:regular r:id="rId22"/>
    </p:embeddedFont>
    <p:embeddedFont>
      <p:font typeface="Lato" panose="020F0502020204030203"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5F613-AABC-A7AF-4A1A-C6A13D440DDC}" v="135" dt="2023-11-20T01:29:59.850"/>
    <p1510:client id="{93924DB6-9DEA-4704-81B7-666F1657AA6A}" v="934" dt="2023-11-20T02:05:38.686"/>
    <p1510:client id="{FF79B770-C09B-D1C4-50BC-41D7ED954EDC}" v="6" dt="2023-11-19T15:48:25.924"/>
  </p1510:revLst>
</p1510:revInfo>
</file>

<file path=ppt/tableStyles.xml><?xml version="1.0" encoding="utf-8"?>
<a:tblStyleLst xmlns:a="http://schemas.openxmlformats.org/drawingml/2006/main" def="{A255546A-421C-49E6-8BCC-361E297789CC}">
  <a:tblStyle styleId="{A255546A-421C-49E6-8BCC-361E297789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1765" autoAdjust="0"/>
  </p:normalViewPr>
  <p:slideViewPr>
    <p:cSldViewPr snapToGrid="0">
      <p:cViewPr varScale="1">
        <p:scale>
          <a:sx n="100" d="100"/>
          <a:sy n="100" d="100"/>
        </p:scale>
        <p:origin x="10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Hoàng Oanh" userId="9eec9698-71e4-4b8c-933a-ddde3716c605" providerId="ADAL" clId="{FFAD2363-5B4A-42A3-94AC-423762BF5305}"/>
    <pc:docChg chg="undo custSel addSld modSld">
      <pc:chgData name="Lê Hoàng Oanh" userId="9eec9698-71e4-4b8c-933a-ddde3716c605" providerId="ADAL" clId="{FFAD2363-5B4A-42A3-94AC-423762BF5305}" dt="2023-11-12T11:28:01.706" v="136" actId="14100"/>
      <pc:docMkLst>
        <pc:docMk/>
      </pc:docMkLst>
      <pc:sldChg chg="modSp mod">
        <pc:chgData name="Lê Hoàng Oanh" userId="9eec9698-71e4-4b8c-933a-ddde3716c605" providerId="ADAL" clId="{FFAD2363-5B4A-42A3-94AC-423762BF5305}" dt="2023-11-12T11:04:26.304" v="38" actId="20577"/>
        <pc:sldMkLst>
          <pc:docMk/>
          <pc:sldMk cId="0" sldId="262"/>
        </pc:sldMkLst>
        <pc:spChg chg="mod">
          <ac:chgData name="Lê Hoàng Oanh" userId="9eec9698-71e4-4b8c-933a-ddde3716c605" providerId="ADAL" clId="{FFAD2363-5B4A-42A3-94AC-423762BF5305}" dt="2023-11-12T11:04:26.304" v="38" actId="20577"/>
          <ac:spMkLst>
            <pc:docMk/>
            <pc:sldMk cId="0" sldId="262"/>
            <ac:spMk id="1888" creationId="{00000000-0000-0000-0000-000000000000}"/>
          </ac:spMkLst>
        </pc:spChg>
      </pc:sldChg>
      <pc:sldChg chg="modSp add mod">
        <pc:chgData name="Lê Hoàng Oanh" userId="9eec9698-71e4-4b8c-933a-ddde3716c605" providerId="ADAL" clId="{FFAD2363-5B4A-42A3-94AC-423762BF5305}" dt="2023-11-12T11:01:15.650" v="7" actId="20577"/>
        <pc:sldMkLst>
          <pc:docMk/>
          <pc:sldMk cId="681402858" sldId="307"/>
        </pc:sldMkLst>
        <pc:spChg chg="mod">
          <ac:chgData name="Lê Hoàng Oanh" userId="9eec9698-71e4-4b8c-933a-ddde3716c605" providerId="ADAL" clId="{FFAD2363-5B4A-42A3-94AC-423762BF5305}" dt="2023-11-12T11:01:15.650" v="7" actId="20577"/>
          <ac:spMkLst>
            <pc:docMk/>
            <pc:sldMk cId="681402858" sldId="307"/>
            <ac:spMk id="1836" creationId="{00000000-0000-0000-0000-000000000000}"/>
          </ac:spMkLst>
        </pc:spChg>
        <pc:spChg chg="mod">
          <ac:chgData name="Lê Hoàng Oanh" userId="9eec9698-71e4-4b8c-933a-ddde3716c605" providerId="ADAL" clId="{FFAD2363-5B4A-42A3-94AC-423762BF5305}" dt="2023-11-12T11:01:12.233" v="2" actId="20577"/>
          <ac:spMkLst>
            <pc:docMk/>
            <pc:sldMk cId="681402858" sldId="307"/>
            <ac:spMk id="1837" creationId="{00000000-0000-0000-0000-000000000000}"/>
          </ac:spMkLst>
        </pc:spChg>
      </pc:sldChg>
      <pc:sldChg chg="addSp delSp modSp add mod">
        <pc:chgData name="Lê Hoàng Oanh" userId="9eec9698-71e4-4b8c-933a-ddde3716c605" providerId="ADAL" clId="{FFAD2363-5B4A-42A3-94AC-423762BF5305}" dt="2023-11-12T11:28:01.706" v="136" actId="14100"/>
        <pc:sldMkLst>
          <pc:docMk/>
          <pc:sldMk cId="3784753955" sldId="308"/>
        </pc:sldMkLst>
        <pc:spChg chg="add del mod">
          <ac:chgData name="Lê Hoàng Oanh" userId="9eec9698-71e4-4b8c-933a-ddde3716c605" providerId="ADAL" clId="{FFAD2363-5B4A-42A3-94AC-423762BF5305}" dt="2023-11-12T11:01:39.815" v="20" actId="478"/>
          <ac:spMkLst>
            <pc:docMk/>
            <pc:sldMk cId="3784753955" sldId="308"/>
            <ac:spMk id="3" creationId="{5CD957DC-93A8-08C0-55C6-C99CB73EA3D4}"/>
          </ac:spMkLst>
        </pc:spChg>
        <pc:spChg chg="mod">
          <ac:chgData name="Lê Hoàng Oanh" userId="9eec9698-71e4-4b8c-933a-ddde3716c605" providerId="ADAL" clId="{FFAD2363-5B4A-42A3-94AC-423762BF5305}" dt="2023-11-12T11:03:39.663" v="34" actId="1076"/>
          <ac:spMkLst>
            <pc:docMk/>
            <pc:sldMk cId="3784753955" sldId="308"/>
            <ac:spMk id="1795" creationId="{00000000-0000-0000-0000-000000000000}"/>
          </ac:spMkLst>
        </pc:spChg>
        <pc:spChg chg="del">
          <ac:chgData name="Lê Hoàng Oanh" userId="9eec9698-71e4-4b8c-933a-ddde3716c605" providerId="ADAL" clId="{FFAD2363-5B4A-42A3-94AC-423762BF5305}" dt="2023-11-12T11:01:37.351" v="19" actId="478"/>
          <ac:spMkLst>
            <pc:docMk/>
            <pc:sldMk cId="3784753955" sldId="308"/>
            <ac:spMk id="1796" creationId="{00000000-0000-0000-0000-000000000000}"/>
          </ac:spMkLst>
        </pc:spChg>
        <pc:picChg chg="add mod">
          <ac:chgData name="Lê Hoàng Oanh" userId="9eec9698-71e4-4b8c-933a-ddde3716c605" providerId="ADAL" clId="{FFAD2363-5B4A-42A3-94AC-423762BF5305}" dt="2023-11-12T11:28:01.706" v="136" actId="14100"/>
          <ac:picMkLst>
            <pc:docMk/>
            <pc:sldMk cId="3784753955" sldId="308"/>
            <ac:picMk id="1026" creationId="{424FB3DD-925D-073E-10A2-126007F001D2}"/>
          </ac:picMkLst>
        </pc:picChg>
      </pc:sldChg>
      <pc:sldChg chg="addSp delSp modSp add mod">
        <pc:chgData name="Lê Hoàng Oanh" userId="9eec9698-71e4-4b8c-933a-ddde3716c605" providerId="ADAL" clId="{FFAD2363-5B4A-42A3-94AC-423762BF5305}" dt="2023-11-12T11:23:29.092" v="122" actId="2711"/>
        <pc:sldMkLst>
          <pc:docMk/>
          <pc:sldMk cId="1636480852" sldId="309"/>
        </pc:sldMkLst>
        <pc:spChg chg="add del mod">
          <ac:chgData name="Lê Hoàng Oanh" userId="9eec9698-71e4-4b8c-933a-ddde3716c605" providerId="ADAL" clId="{FFAD2363-5B4A-42A3-94AC-423762BF5305}" dt="2023-11-12T11:05:21.731" v="54" actId="478"/>
          <ac:spMkLst>
            <pc:docMk/>
            <pc:sldMk cId="1636480852" sldId="309"/>
            <ac:spMk id="3" creationId="{8632764A-9CAB-4BE9-DF21-E0DCE0B7AC38}"/>
          </ac:spMkLst>
        </pc:spChg>
        <pc:spChg chg="add del mod">
          <ac:chgData name="Lê Hoàng Oanh" userId="9eec9698-71e4-4b8c-933a-ddde3716c605" providerId="ADAL" clId="{FFAD2363-5B4A-42A3-94AC-423762BF5305}" dt="2023-11-12T11:05:27.565" v="56" actId="478"/>
          <ac:spMkLst>
            <pc:docMk/>
            <pc:sldMk cId="1636480852" sldId="309"/>
            <ac:spMk id="5" creationId="{29ECA270-6A05-C7D6-5454-C938CD026EA0}"/>
          </ac:spMkLst>
        </pc:spChg>
        <pc:spChg chg="add del mod">
          <ac:chgData name="Lê Hoàng Oanh" userId="9eec9698-71e4-4b8c-933a-ddde3716c605" providerId="ADAL" clId="{FFAD2363-5B4A-42A3-94AC-423762BF5305}" dt="2023-11-12T11:05:27.565" v="56" actId="478"/>
          <ac:spMkLst>
            <pc:docMk/>
            <pc:sldMk cId="1636480852" sldId="309"/>
            <ac:spMk id="7" creationId="{CC2D74D4-8B70-3848-D162-FC4B8EBA4A42}"/>
          </ac:spMkLst>
        </pc:spChg>
        <pc:spChg chg="mod">
          <ac:chgData name="Lê Hoàng Oanh" userId="9eec9698-71e4-4b8c-933a-ddde3716c605" providerId="ADAL" clId="{FFAD2363-5B4A-42A3-94AC-423762BF5305}" dt="2023-11-12T11:07:01.212" v="91" actId="12789"/>
          <ac:spMkLst>
            <pc:docMk/>
            <pc:sldMk cId="1636480852" sldId="309"/>
            <ac:spMk id="1939" creationId="{00000000-0000-0000-0000-000000000000}"/>
          </ac:spMkLst>
        </pc:spChg>
        <pc:spChg chg="mod">
          <ac:chgData name="Lê Hoàng Oanh" userId="9eec9698-71e4-4b8c-933a-ddde3716c605" providerId="ADAL" clId="{FFAD2363-5B4A-42A3-94AC-423762BF5305}" dt="2023-11-12T11:07:09.077" v="93" actId="465"/>
          <ac:spMkLst>
            <pc:docMk/>
            <pc:sldMk cId="1636480852" sldId="309"/>
            <ac:spMk id="1946" creationId="{00000000-0000-0000-0000-000000000000}"/>
          </ac:spMkLst>
        </pc:spChg>
        <pc:spChg chg="mod">
          <ac:chgData name="Lê Hoàng Oanh" userId="9eec9698-71e4-4b8c-933a-ddde3716c605" providerId="ADAL" clId="{FFAD2363-5B4A-42A3-94AC-423762BF5305}" dt="2023-11-12T11:23:29.092" v="122" actId="2711"/>
          <ac:spMkLst>
            <pc:docMk/>
            <pc:sldMk cId="1636480852" sldId="309"/>
            <ac:spMk id="1947" creationId="{00000000-0000-0000-0000-000000000000}"/>
          </ac:spMkLst>
        </pc:spChg>
        <pc:spChg chg="del">
          <ac:chgData name="Lê Hoàng Oanh" userId="9eec9698-71e4-4b8c-933a-ddde3716c605" providerId="ADAL" clId="{FFAD2363-5B4A-42A3-94AC-423762BF5305}" dt="2023-11-12T11:05:20.373" v="53" actId="478"/>
          <ac:spMkLst>
            <pc:docMk/>
            <pc:sldMk cId="1636480852" sldId="309"/>
            <ac:spMk id="1948" creationId="{00000000-0000-0000-0000-000000000000}"/>
          </ac:spMkLst>
        </pc:spChg>
        <pc:spChg chg="del">
          <ac:chgData name="Lê Hoàng Oanh" userId="9eec9698-71e4-4b8c-933a-ddde3716c605" providerId="ADAL" clId="{FFAD2363-5B4A-42A3-94AC-423762BF5305}" dt="2023-11-12T11:05:19.566" v="52" actId="478"/>
          <ac:spMkLst>
            <pc:docMk/>
            <pc:sldMk cId="1636480852" sldId="309"/>
            <ac:spMk id="1952" creationId="{00000000-0000-0000-0000-000000000000}"/>
          </ac:spMkLst>
        </pc:spChg>
        <pc:spChg chg="mod">
          <ac:chgData name="Lê Hoàng Oanh" userId="9eec9698-71e4-4b8c-933a-ddde3716c605" providerId="ADAL" clId="{FFAD2363-5B4A-42A3-94AC-423762BF5305}" dt="2023-11-12T11:07:09.077" v="93" actId="465"/>
          <ac:spMkLst>
            <pc:docMk/>
            <pc:sldMk cId="1636480852" sldId="309"/>
            <ac:spMk id="1953" creationId="{00000000-0000-0000-0000-000000000000}"/>
          </ac:spMkLst>
        </pc:spChg>
        <pc:spChg chg="mod">
          <ac:chgData name="Lê Hoàng Oanh" userId="9eec9698-71e4-4b8c-933a-ddde3716c605" providerId="ADAL" clId="{FFAD2363-5B4A-42A3-94AC-423762BF5305}" dt="2023-11-12T11:23:29.092" v="122" actId="2711"/>
          <ac:spMkLst>
            <pc:docMk/>
            <pc:sldMk cId="1636480852" sldId="309"/>
            <ac:spMk id="1957" creationId="{00000000-0000-0000-0000-000000000000}"/>
          </ac:spMkLst>
        </pc:spChg>
        <pc:spChg chg="del">
          <ac:chgData name="Lê Hoàng Oanh" userId="9eec9698-71e4-4b8c-933a-ddde3716c605" providerId="ADAL" clId="{FFAD2363-5B4A-42A3-94AC-423762BF5305}" dt="2023-11-12T11:05:24.417" v="55" actId="478"/>
          <ac:spMkLst>
            <pc:docMk/>
            <pc:sldMk cId="1636480852" sldId="309"/>
            <ac:spMk id="1958" creationId="{00000000-0000-0000-0000-000000000000}"/>
          </ac:spMkLst>
        </pc:spChg>
        <pc:spChg chg="del">
          <ac:chgData name="Lê Hoàng Oanh" userId="9eec9698-71e4-4b8c-933a-ddde3716c605" providerId="ADAL" clId="{FFAD2363-5B4A-42A3-94AC-423762BF5305}" dt="2023-11-12T11:05:24.417" v="55" actId="478"/>
          <ac:spMkLst>
            <pc:docMk/>
            <pc:sldMk cId="1636480852" sldId="309"/>
            <ac:spMk id="1959" creationId="{00000000-0000-0000-0000-000000000000}"/>
          </ac:spMkLst>
        </pc:spChg>
        <pc:spChg chg="mod">
          <ac:chgData name="Lê Hoàng Oanh" userId="9eec9698-71e4-4b8c-933a-ddde3716c605" providerId="ADAL" clId="{FFAD2363-5B4A-42A3-94AC-423762BF5305}" dt="2023-11-12T11:07:01.212" v="91" actId="12789"/>
          <ac:spMkLst>
            <pc:docMk/>
            <pc:sldMk cId="1636480852" sldId="309"/>
            <ac:spMk id="1963" creationId="{00000000-0000-0000-0000-000000000000}"/>
          </ac:spMkLst>
        </pc:spChg>
        <pc:spChg chg="mod">
          <ac:chgData name="Lê Hoàng Oanh" userId="9eec9698-71e4-4b8c-933a-ddde3716c605" providerId="ADAL" clId="{FFAD2363-5B4A-42A3-94AC-423762BF5305}" dt="2023-11-12T11:23:29.092" v="122" actId="2711"/>
          <ac:spMkLst>
            <pc:docMk/>
            <pc:sldMk cId="1636480852" sldId="309"/>
            <ac:spMk id="1964" creationId="{00000000-0000-0000-0000-000000000000}"/>
          </ac:spMkLst>
        </pc:spChg>
        <pc:spChg chg="del">
          <ac:chgData name="Lê Hoàng Oanh" userId="9eec9698-71e4-4b8c-933a-ddde3716c605" providerId="ADAL" clId="{FFAD2363-5B4A-42A3-94AC-423762BF5305}" dt="2023-11-12T11:05:24.417" v="55" actId="478"/>
          <ac:spMkLst>
            <pc:docMk/>
            <pc:sldMk cId="1636480852" sldId="309"/>
            <ac:spMk id="1965" creationId="{00000000-0000-0000-0000-000000000000}"/>
          </ac:spMkLst>
        </pc:spChg>
        <pc:spChg chg="del">
          <ac:chgData name="Lê Hoàng Oanh" userId="9eec9698-71e4-4b8c-933a-ddde3716c605" providerId="ADAL" clId="{FFAD2363-5B4A-42A3-94AC-423762BF5305}" dt="2023-11-12T11:05:24.417" v="55" actId="478"/>
          <ac:spMkLst>
            <pc:docMk/>
            <pc:sldMk cId="1636480852" sldId="309"/>
            <ac:spMk id="1966" creationId="{00000000-0000-0000-0000-000000000000}"/>
          </ac:spMkLst>
        </pc:spChg>
        <pc:grpChg chg="mod">
          <ac:chgData name="Lê Hoàng Oanh" userId="9eec9698-71e4-4b8c-933a-ddde3716c605" providerId="ADAL" clId="{FFAD2363-5B4A-42A3-94AC-423762BF5305}" dt="2023-11-12T11:07:09.077" v="93" actId="465"/>
          <ac:grpSpMkLst>
            <pc:docMk/>
            <pc:sldMk cId="1636480852" sldId="309"/>
            <ac:grpSpMk id="1936" creationId="{00000000-0000-0000-0000-000000000000}"/>
          </ac:grpSpMkLst>
        </pc:grpChg>
        <pc:grpChg chg="del">
          <ac:chgData name="Lê Hoàng Oanh" userId="9eec9698-71e4-4b8c-933a-ddde3716c605" providerId="ADAL" clId="{FFAD2363-5B4A-42A3-94AC-423762BF5305}" dt="2023-11-12T11:05:17.691" v="51" actId="478"/>
          <ac:grpSpMkLst>
            <pc:docMk/>
            <pc:sldMk cId="1636480852" sldId="309"/>
            <ac:grpSpMk id="1940" creationId="{00000000-0000-0000-0000-000000000000}"/>
          </ac:grpSpMkLst>
        </pc:grpChg>
        <pc:grpChg chg="mod">
          <ac:chgData name="Lê Hoàng Oanh" userId="9eec9698-71e4-4b8c-933a-ddde3716c605" providerId="ADAL" clId="{FFAD2363-5B4A-42A3-94AC-423762BF5305}" dt="2023-11-12T11:07:09.077" v="93" actId="465"/>
          <ac:grpSpMkLst>
            <pc:docMk/>
            <pc:sldMk cId="1636480852" sldId="309"/>
            <ac:grpSpMk id="1943" creationId="{00000000-0000-0000-0000-000000000000}"/>
          </ac:grpSpMkLst>
        </pc:grpChg>
        <pc:grpChg chg="del">
          <ac:chgData name="Lê Hoàng Oanh" userId="9eec9698-71e4-4b8c-933a-ddde3716c605" providerId="ADAL" clId="{FFAD2363-5B4A-42A3-94AC-423762BF5305}" dt="2023-11-12T11:05:27.565" v="56" actId="478"/>
          <ac:grpSpMkLst>
            <pc:docMk/>
            <pc:sldMk cId="1636480852" sldId="309"/>
            <ac:grpSpMk id="1949" creationId="{00000000-0000-0000-0000-000000000000}"/>
          </ac:grpSpMkLst>
        </pc:grpChg>
        <pc:grpChg chg="mod">
          <ac:chgData name="Lê Hoàng Oanh" userId="9eec9698-71e4-4b8c-933a-ddde3716c605" providerId="ADAL" clId="{FFAD2363-5B4A-42A3-94AC-423762BF5305}" dt="2023-11-12T11:07:09.077" v="93" actId="465"/>
          <ac:grpSpMkLst>
            <pc:docMk/>
            <pc:sldMk cId="1636480852" sldId="309"/>
            <ac:grpSpMk id="1954" creationId="{00000000-0000-0000-0000-000000000000}"/>
          </ac:grpSpMkLst>
        </pc:grpChg>
        <pc:grpChg chg="del">
          <ac:chgData name="Lê Hoàng Oanh" userId="9eec9698-71e4-4b8c-933a-ddde3716c605" providerId="ADAL" clId="{FFAD2363-5B4A-42A3-94AC-423762BF5305}" dt="2023-11-12T11:05:27.565" v="56" actId="478"/>
          <ac:grpSpMkLst>
            <pc:docMk/>
            <pc:sldMk cId="1636480852" sldId="309"/>
            <ac:grpSpMk id="1960" creationId="{00000000-0000-0000-0000-000000000000}"/>
          </ac:grpSpMkLst>
        </pc:grpChg>
      </pc:sldChg>
      <pc:sldChg chg="modSp new mod">
        <pc:chgData name="Lê Hoàng Oanh" userId="9eec9698-71e4-4b8c-933a-ddde3716c605" providerId="ADAL" clId="{FFAD2363-5B4A-42A3-94AC-423762BF5305}" dt="2023-11-12T11:12:03.248" v="107" actId="20577"/>
        <pc:sldMkLst>
          <pc:docMk/>
          <pc:sldMk cId="1627654693" sldId="310"/>
        </pc:sldMkLst>
        <pc:spChg chg="mod">
          <ac:chgData name="Lê Hoàng Oanh" userId="9eec9698-71e4-4b8c-933a-ddde3716c605" providerId="ADAL" clId="{FFAD2363-5B4A-42A3-94AC-423762BF5305}" dt="2023-11-12T11:12:03.248" v="107" actId="20577"/>
          <ac:spMkLst>
            <pc:docMk/>
            <pc:sldMk cId="1627654693" sldId="310"/>
            <ac:spMk id="3" creationId="{82D9A608-8644-D251-05BC-EFF52005200B}"/>
          </ac:spMkLst>
        </pc:spChg>
      </pc:sldChg>
      <pc:sldChg chg="addSp delSp modSp new mod">
        <pc:chgData name="Lê Hoàng Oanh" userId="9eec9698-71e4-4b8c-933a-ddde3716c605" providerId="ADAL" clId="{FFAD2363-5B4A-42A3-94AC-423762BF5305}" dt="2023-11-12T11:25:39.349" v="131" actId="14100"/>
        <pc:sldMkLst>
          <pc:docMk/>
          <pc:sldMk cId="3832296206" sldId="311"/>
        </pc:sldMkLst>
        <pc:spChg chg="del mod">
          <ac:chgData name="Lê Hoàng Oanh" userId="9eec9698-71e4-4b8c-933a-ddde3716c605" providerId="ADAL" clId="{FFAD2363-5B4A-42A3-94AC-423762BF5305}" dt="2023-11-12T11:25:03.992" v="123" actId="478"/>
          <ac:spMkLst>
            <pc:docMk/>
            <pc:sldMk cId="3832296206" sldId="311"/>
            <ac:spMk id="2" creationId="{73411B80-AF1F-71B9-4D2E-5E9C6EA75105}"/>
          </ac:spMkLst>
        </pc:spChg>
        <pc:spChg chg="add del mod">
          <ac:chgData name="Lê Hoàng Oanh" userId="9eec9698-71e4-4b8c-933a-ddde3716c605" providerId="ADAL" clId="{FFAD2363-5B4A-42A3-94AC-423762BF5305}" dt="2023-11-12T11:25:06.184" v="124" actId="478"/>
          <ac:spMkLst>
            <pc:docMk/>
            <pc:sldMk cId="3832296206" sldId="311"/>
            <ac:spMk id="4" creationId="{89EEA6FF-B2CA-87A3-F899-E1C4AD824A6C}"/>
          </ac:spMkLst>
        </pc:spChg>
        <pc:picChg chg="add mod">
          <ac:chgData name="Lê Hoàng Oanh" userId="9eec9698-71e4-4b8c-933a-ddde3716c605" providerId="ADAL" clId="{FFAD2363-5B4A-42A3-94AC-423762BF5305}" dt="2023-11-12T11:25:39.349" v="131" actId="14100"/>
          <ac:picMkLst>
            <pc:docMk/>
            <pc:sldMk cId="3832296206" sldId="311"/>
            <ac:picMk id="2050" creationId="{9CE1F268-4FFF-DD69-7072-4D6CFAE4C037}"/>
          </ac:picMkLst>
        </pc:picChg>
      </pc:sldChg>
      <pc:sldChg chg="new">
        <pc:chgData name="Lê Hoàng Oanh" userId="9eec9698-71e4-4b8c-933a-ddde3716c605" providerId="ADAL" clId="{FFAD2363-5B4A-42A3-94AC-423762BF5305}" dt="2023-11-12T11:12:12.209" v="108" actId="680"/>
        <pc:sldMkLst>
          <pc:docMk/>
          <pc:sldMk cId="2235021000" sldId="312"/>
        </pc:sldMkLst>
      </pc:sldChg>
    </pc:docChg>
  </pc:docChgLst>
  <pc:docChgLst>
    <pc:chgData name="Nguyễn Ngọc Trà My" userId="S::21520353@ms.uit.edu.vn::dee547d3-9cb8-4ac3-ab9f-b470c4529d6f" providerId="AD" clId="Web-{2C95F613-AABC-A7AF-4A1A-C6A13D440DDC}"/>
    <pc:docChg chg="modSld">
      <pc:chgData name="Nguyễn Ngọc Trà My" userId="S::21520353@ms.uit.edu.vn::dee547d3-9cb8-4ac3-ab9f-b470c4529d6f" providerId="AD" clId="Web-{2C95F613-AABC-A7AF-4A1A-C6A13D440DDC}" dt="2023-11-20T01:29:59.850" v="133"/>
      <pc:docMkLst>
        <pc:docMk/>
      </pc:docMkLst>
      <pc:sldChg chg="addSp modSp">
        <pc:chgData name="Nguyễn Ngọc Trà My" userId="S::21520353@ms.uit.edu.vn::dee547d3-9cb8-4ac3-ab9f-b470c4529d6f" providerId="AD" clId="Web-{2C95F613-AABC-A7AF-4A1A-C6A13D440DDC}" dt="2023-11-20T01:29:59.850" v="133"/>
        <pc:sldMkLst>
          <pc:docMk/>
          <pc:sldMk cId="3632310610" sldId="322"/>
        </pc:sldMkLst>
        <pc:graphicFrameChg chg="mod modGraphic">
          <ac:chgData name="Nguyễn Ngọc Trà My" userId="S::21520353@ms.uit.edu.vn::dee547d3-9cb8-4ac3-ab9f-b470c4529d6f" providerId="AD" clId="Web-{2C95F613-AABC-A7AF-4A1A-C6A13D440DDC}" dt="2023-11-20T01:29:59.850" v="133"/>
          <ac:graphicFrameMkLst>
            <pc:docMk/>
            <pc:sldMk cId="3632310610" sldId="322"/>
            <ac:graphicFrameMk id="5" creationId="{78897E88-9576-B4BD-A62E-76C04303BB89}"/>
          </ac:graphicFrameMkLst>
        </pc:graphicFrameChg>
        <pc:picChg chg="add mod">
          <ac:chgData name="Nguyễn Ngọc Trà My" userId="S::21520353@ms.uit.edu.vn::dee547d3-9cb8-4ac3-ab9f-b470c4529d6f" providerId="AD" clId="Web-{2C95F613-AABC-A7AF-4A1A-C6A13D440DDC}" dt="2023-11-20T01:26:37.828" v="3" actId="14100"/>
          <ac:picMkLst>
            <pc:docMk/>
            <pc:sldMk cId="3632310610" sldId="322"/>
            <ac:picMk id="3" creationId="{6BC7422A-3250-C4E2-FA29-39867DDE258F}"/>
          </ac:picMkLst>
        </pc:picChg>
      </pc:sldChg>
    </pc:docChg>
  </pc:docChgLst>
  <pc:docChgLst>
    <pc:chgData name="Nguyễn Ngọc Trà My" userId="S::21520353@ms.uit.edu.vn::dee547d3-9cb8-4ac3-ab9f-b470c4529d6f" providerId="AD" clId="Web-{FF79B770-C09B-D1C4-50BC-41D7ED954EDC}"/>
    <pc:docChg chg="modSld">
      <pc:chgData name="Nguyễn Ngọc Trà My" userId="S::21520353@ms.uit.edu.vn::dee547d3-9cb8-4ac3-ab9f-b470c4529d6f" providerId="AD" clId="Web-{FF79B770-C09B-D1C4-50BC-41D7ED954EDC}" dt="2023-11-19T15:48:25.924" v="5" actId="1076"/>
      <pc:docMkLst>
        <pc:docMk/>
      </pc:docMkLst>
      <pc:sldChg chg="delSp modSp">
        <pc:chgData name="Nguyễn Ngọc Trà My" userId="S::21520353@ms.uit.edu.vn::dee547d3-9cb8-4ac3-ab9f-b470c4529d6f" providerId="AD" clId="Web-{FF79B770-C09B-D1C4-50BC-41D7ED954EDC}" dt="2023-11-19T15:48:25.924" v="5" actId="1076"/>
        <pc:sldMkLst>
          <pc:docMk/>
          <pc:sldMk cId="0" sldId="262"/>
        </pc:sldMkLst>
        <pc:grpChg chg="mod">
          <ac:chgData name="Nguyễn Ngọc Trà My" userId="S::21520353@ms.uit.edu.vn::dee547d3-9cb8-4ac3-ab9f-b470c4529d6f" providerId="AD" clId="Web-{FF79B770-C09B-D1C4-50BC-41D7ED954EDC}" dt="2023-11-19T15:48:25.893" v="3" actId="1076"/>
          <ac:grpSpMkLst>
            <pc:docMk/>
            <pc:sldMk cId="0" sldId="262"/>
            <ac:grpSpMk id="2" creationId="{2C25B88F-2769-032F-05F1-AF5E9D9D8321}"/>
          </ac:grpSpMkLst>
        </pc:grpChg>
        <pc:grpChg chg="mod">
          <ac:chgData name="Nguyễn Ngọc Trà My" userId="S::21520353@ms.uit.edu.vn::dee547d3-9cb8-4ac3-ab9f-b470c4529d6f" providerId="AD" clId="Web-{FF79B770-C09B-D1C4-50BC-41D7ED954EDC}" dt="2023-11-19T15:48:25.909" v="4" actId="1076"/>
          <ac:grpSpMkLst>
            <pc:docMk/>
            <pc:sldMk cId="0" sldId="262"/>
            <ac:grpSpMk id="3" creationId="{3DDE7282-7D16-DD43-7DF7-B638F77AF149}"/>
          </ac:grpSpMkLst>
        </pc:grpChg>
        <pc:grpChg chg="mod">
          <ac:chgData name="Nguyễn Ngọc Trà My" userId="S::21520353@ms.uit.edu.vn::dee547d3-9cb8-4ac3-ab9f-b470c4529d6f" providerId="AD" clId="Web-{FF79B770-C09B-D1C4-50BC-41D7ED954EDC}" dt="2023-11-19T15:48:25.924" v="5" actId="1076"/>
          <ac:grpSpMkLst>
            <pc:docMk/>
            <pc:sldMk cId="0" sldId="262"/>
            <ac:grpSpMk id="4" creationId="{BF569A8F-CAF2-EC6D-BA55-C709B41C18BF}"/>
          </ac:grpSpMkLst>
        </pc:grpChg>
        <pc:grpChg chg="del">
          <ac:chgData name="Nguyễn Ngọc Trà My" userId="S::21520353@ms.uit.edu.vn::dee547d3-9cb8-4ac3-ab9f-b470c4529d6f" providerId="AD" clId="Web-{FF79B770-C09B-D1C4-50BC-41D7ED954EDC}" dt="2023-11-19T15:48:14.315" v="2"/>
          <ac:grpSpMkLst>
            <pc:docMk/>
            <pc:sldMk cId="0" sldId="262"/>
            <ac:grpSpMk id="5" creationId="{6E700FBC-FA37-4696-B3FB-E7754882F9A8}"/>
          </ac:grpSpMkLst>
        </pc:grpChg>
        <pc:grpChg chg="del">
          <ac:chgData name="Nguyễn Ngọc Trà My" userId="S::21520353@ms.uit.edu.vn::dee547d3-9cb8-4ac3-ab9f-b470c4529d6f" providerId="AD" clId="Web-{FF79B770-C09B-D1C4-50BC-41D7ED954EDC}" dt="2023-11-19T15:48:14.315" v="1"/>
          <ac:grpSpMkLst>
            <pc:docMk/>
            <pc:sldMk cId="0" sldId="262"/>
            <ac:grpSpMk id="6" creationId="{3326365B-EB30-A51E-00C9-99E4068D95FD}"/>
          </ac:grpSpMkLst>
        </pc:grpChg>
        <pc:grpChg chg="del">
          <ac:chgData name="Nguyễn Ngọc Trà My" userId="S::21520353@ms.uit.edu.vn::dee547d3-9cb8-4ac3-ab9f-b470c4529d6f" providerId="AD" clId="Web-{FF79B770-C09B-D1C4-50BC-41D7ED954EDC}" dt="2023-11-19T15:48:14.315" v="0"/>
          <ac:grpSpMkLst>
            <pc:docMk/>
            <pc:sldMk cId="0" sldId="262"/>
            <ac:grpSpMk id="7" creationId="{2424B607-4A16-E24A-332F-60B1A03239B0}"/>
          </ac:grpSpMkLst>
        </pc:grpChg>
      </pc:sldChg>
    </pc:docChg>
  </pc:docChgLst>
  <pc:docChgLst>
    <pc:chgData name="Bùi Hoàng Trúc Anh" userId="50b1a26c-eeba-4ef7-9839-34f7e44b97b5" providerId="ADAL" clId="{93924DB6-9DEA-4704-81B7-666F1657AA6A}"/>
    <pc:docChg chg="undo redo custSel addSld delSld modSld sldOrd addMainMaster delMainMaster modMainMaster">
      <pc:chgData name="Bùi Hoàng Trúc Anh" userId="50b1a26c-eeba-4ef7-9839-34f7e44b97b5" providerId="ADAL" clId="{93924DB6-9DEA-4704-81B7-666F1657AA6A}" dt="2023-11-20T02:39:23.731" v="1739" actId="1076"/>
      <pc:docMkLst>
        <pc:docMk/>
      </pc:docMkLst>
      <pc:sldChg chg="delSp modSp mod">
        <pc:chgData name="Bùi Hoàng Trúc Anh" userId="50b1a26c-eeba-4ef7-9839-34f7e44b97b5" providerId="ADAL" clId="{93924DB6-9DEA-4704-81B7-666F1657AA6A}" dt="2023-11-12T12:40:47.309" v="1069" actId="478"/>
        <pc:sldMkLst>
          <pc:docMk/>
          <pc:sldMk cId="0" sldId="256"/>
        </pc:sldMkLst>
        <pc:spChg chg="del mod">
          <ac:chgData name="Bùi Hoàng Trúc Anh" userId="50b1a26c-eeba-4ef7-9839-34f7e44b97b5" providerId="ADAL" clId="{93924DB6-9DEA-4704-81B7-666F1657AA6A}" dt="2023-11-12T12:40:47.309" v="1069" actId="478"/>
          <ac:spMkLst>
            <pc:docMk/>
            <pc:sldMk cId="0" sldId="256"/>
            <ac:spMk id="2" creationId="{0B9E30A9-2B9B-696B-64F1-7C9152F79106}"/>
          </ac:spMkLst>
        </pc:spChg>
      </pc:sldChg>
      <pc:sldChg chg="modSp add del mod ord modNotes">
        <pc:chgData name="Bùi Hoàng Trúc Anh" userId="50b1a26c-eeba-4ef7-9839-34f7e44b97b5" providerId="ADAL" clId="{93924DB6-9DEA-4704-81B7-666F1657AA6A}" dt="2023-11-12T11:05:34.858" v="503" actId="2696"/>
        <pc:sldMkLst>
          <pc:docMk/>
          <pc:sldMk cId="0" sldId="257"/>
        </pc:sldMkLst>
        <pc:spChg chg="mod">
          <ac:chgData name="Bùi Hoàng Trúc Anh" userId="50b1a26c-eeba-4ef7-9839-34f7e44b97b5" providerId="ADAL" clId="{93924DB6-9DEA-4704-81B7-666F1657AA6A}" dt="2023-11-12T10:56:44.120" v="310" actId="20577"/>
          <ac:spMkLst>
            <pc:docMk/>
            <pc:sldMk cId="0" sldId="257"/>
            <ac:spMk id="1795" creationId="{00000000-0000-0000-0000-000000000000}"/>
          </ac:spMkLst>
        </pc:spChg>
        <pc:spChg chg="mod">
          <ac:chgData name="Bùi Hoàng Trúc Anh" userId="50b1a26c-eeba-4ef7-9839-34f7e44b97b5" providerId="ADAL" clId="{93924DB6-9DEA-4704-81B7-666F1657AA6A}" dt="2023-11-12T11:00:37.619" v="439" actId="2710"/>
          <ac:spMkLst>
            <pc:docMk/>
            <pc:sldMk cId="0" sldId="257"/>
            <ac:spMk id="1796" creationId="{00000000-0000-0000-0000-000000000000}"/>
          </ac:spMkLst>
        </pc:spChg>
      </pc:sldChg>
      <pc:sldChg chg="addSp delSp modSp mod">
        <pc:chgData name="Bùi Hoàng Trúc Anh" userId="50b1a26c-eeba-4ef7-9839-34f7e44b97b5" providerId="ADAL" clId="{93924DB6-9DEA-4704-81B7-666F1657AA6A}" dt="2023-11-13T00:45:51.185" v="1196" actId="20577"/>
        <pc:sldMkLst>
          <pc:docMk/>
          <pc:sldMk cId="0" sldId="258"/>
        </pc:sldMkLst>
        <pc:spChg chg="add mod">
          <ac:chgData name="Bùi Hoàng Trúc Anh" userId="50b1a26c-eeba-4ef7-9839-34f7e44b97b5" providerId="ADAL" clId="{93924DB6-9DEA-4704-81B7-666F1657AA6A}" dt="2023-11-13T00:44:59.260" v="1179" actId="207"/>
          <ac:spMkLst>
            <pc:docMk/>
            <pc:sldMk cId="0" sldId="258"/>
            <ac:spMk id="2" creationId="{BD7AB416-70CD-C7EE-A2B1-01F2D54557AC}"/>
          </ac:spMkLst>
        </pc:spChg>
        <pc:spChg chg="add del mod">
          <ac:chgData name="Bùi Hoàng Trúc Anh" userId="50b1a26c-eeba-4ef7-9839-34f7e44b97b5" providerId="ADAL" clId="{93924DB6-9DEA-4704-81B7-666F1657AA6A}" dt="2023-11-12T10:48:40.600" v="46" actId="478"/>
          <ac:spMkLst>
            <pc:docMk/>
            <pc:sldMk cId="0" sldId="258"/>
            <ac:spMk id="3" creationId="{60D72E67-69F1-0B56-1D76-A6A729DCA0A8}"/>
          </ac:spMkLst>
        </pc:spChg>
        <pc:spChg chg="add mod">
          <ac:chgData name="Bùi Hoàng Trúc Anh" userId="50b1a26c-eeba-4ef7-9839-34f7e44b97b5" providerId="ADAL" clId="{93924DB6-9DEA-4704-81B7-666F1657AA6A}" dt="2023-11-13T00:45:26.366" v="1187" actId="20577"/>
          <ac:spMkLst>
            <pc:docMk/>
            <pc:sldMk cId="0" sldId="258"/>
            <ac:spMk id="3" creationId="{D3C0075A-5A7D-0020-EAF6-FBA288C8D6BB}"/>
          </ac:spMkLst>
        </pc:spChg>
        <pc:spChg chg="add mod">
          <ac:chgData name="Bùi Hoàng Trúc Anh" userId="50b1a26c-eeba-4ef7-9839-34f7e44b97b5" providerId="ADAL" clId="{93924DB6-9DEA-4704-81B7-666F1657AA6A}" dt="2023-11-13T00:45:38.119" v="1192" actId="20577"/>
          <ac:spMkLst>
            <pc:docMk/>
            <pc:sldMk cId="0" sldId="258"/>
            <ac:spMk id="4" creationId="{D7C49491-42DF-01DD-9A84-BBE345D10FC9}"/>
          </ac:spMkLst>
        </pc:spChg>
        <pc:spChg chg="add del mod">
          <ac:chgData name="Bùi Hoàng Trúc Anh" userId="50b1a26c-eeba-4ef7-9839-34f7e44b97b5" providerId="ADAL" clId="{93924DB6-9DEA-4704-81B7-666F1657AA6A}" dt="2023-11-12T10:48:34.444" v="43" actId="478"/>
          <ac:spMkLst>
            <pc:docMk/>
            <pc:sldMk cId="0" sldId="258"/>
            <ac:spMk id="5" creationId="{7215671E-24F1-82F1-37B8-4BE3825D36E7}"/>
          </ac:spMkLst>
        </pc:spChg>
        <pc:spChg chg="add mod">
          <ac:chgData name="Bùi Hoàng Trúc Anh" userId="50b1a26c-eeba-4ef7-9839-34f7e44b97b5" providerId="ADAL" clId="{93924DB6-9DEA-4704-81B7-666F1657AA6A}" dt="2023-11-13T00:45:51.185" v="1196" actId="20577"/>
          <ac:spMkLst>
            <pc:docMk/>
            <pc:sldMk cId="0" sldId="258"/>
            <ac:spMk id="5" creationId="{C10934C6-8F13-BE98-7117-F101FDCFCE31}"/>
          </ac:spMkLst>
        </pc:spChg>
        <pc:spChg chg="add del mod">
          <ac:chgData name="Bùi Hoàng Trúc Anh" userId="50b1a26c-eeba-4ef7-9839-34f7e44b97b5" providerId="ADAL" clId="{93924DB6-9DEA-4704-81B7-666F1657AA6A}" dt="2023-11-12T10:48:48.332" v="48" actId="478"/>
          <ac:spMkLst>
            <pc:docMk/>
            <pc:sldMk cId="0" sldId="258"/>
            <ac:spMk id="7" creationId="{AAFB3F91-C73D-5E5C-DE22-28DFAE544C4C}"/>
          </ac:spMkLst>
        </pc:spChg>
        <pc:spChg chg="add del mod">
          <ac:chgData name="Bùi Hoàng Trúc Anh" userId="50b1a26c-eeba-4ef7-9839-34f7e44b97b5" providerId="ADAL" clId="{93924DB6-9DEA-4704-81B7-666F1657AA6A}" dt="2023-11-12T12:43:43.879" v="1076" actId="478"/>
          <ac:spMkLst>
            <pc:docMk/>
            <pc:sldMk cId="0" sldId="258"/>
            <ac:spMk id="8" creationId="{05A13C12-88D5-2A51-246C-55AB009EE5CA}"/>
          </ac:spMkLst>
        </pc:spChg>
        <pc:spChg chg="add del mod">
          <ac:chgData name="Bùi Hoàng Trúc Anh" userId="50b1a26c-eeba-4ef7-9839-34f7e44b97b5" providerId="ADAL" clId="{93924DB6-9DEA-4704-81B7-666F1657AA6A}" dt="2023-11-12T12:47:50.316" v="1082" actId="478"/>
          <ac:spMkLst>
            <pc:docMk/>
            <pc:sldMk cId="0" sldId="258"/>
            <ac:spMk id="9" creationId="{2A00D290-7006-EC69-353C-C5D612F92F7B}"/>
          </ac:spMkLst>
        </pc:spChg>
        <pc:spChg chg="add del mod">
          <ac:chgData name="Bùi Hoàng Trúc Anh" userId="50b1a26c-eeba-4ef7-9839-34f7e44b97b5" providerId="ADAL" clId="{93924DB6-9DEA-4704-81B7-666F1657AA6A}" dt="2023-11-12T12:50:06.877" v="1104"/>
          <ac:spMkLst>
            <pc:docMk/>
            <pc:sldMk cId="0" sldId="258"/>
            <ac:spMk id="10" creationId="{6EFC5DF3-2C93-4BE4-55F2-699D8EE0138B}"/>
          </ac:spMkLst>
        </pc:spChg>
        <pc:spChg chg="del mod">
          <ac:chgData name="Bùi Hoàng Trúc Anh" userId="50b1a26c-eeba-4ef7-9839-34f7e44b97b5" providerId="ADAL" clId="{93924DB6-9DEA-4704-81B7-666F1657AA6A}" dt="2023-11-12T10:48:20.905" v="39" actId="478"/>
          <ac:spMkLst>
            <pc:docMk/>
            <pc:sldMk cId="0" sldId="258"/>
            <ac:spMk id="1813" creationId="{00000000-0000-0000-0000-000000000000}"/>
          </ac:spMkLst>
        </pc:spChg>
        <pc:spChg chg="mod">
          <ac:chgData name="Bùi Hoàng Trúc Anh" userId="50b1a26c-eeba-4ef7-9839-34f7e44b97b5" providerId="ADAL" clId="{93924DB6-9DEA-4704-81B7-666F1657AA6A}" dt="2023-11-13T00:44:26.646" v="1172" actId="1076"/>
          <ac:spMkLst>
            <pc:docMk/>
            <pc:sldMk cId="0" sldId="258"/>
            <ac:spMk id="1814" creationId="{00000000-0000-0000-0000-000000000000}"/>
          </ac:spMkLst>
        </pc:spChg>
        <pc:spChg chg="del">
          <ac:chgData name="Bùi Hoàng Trúc Anh" userId="50b1a26c-eeba-4ef7-9839-34f7e44b97b5" providerId="ADAL" clId="{93924DB6-9DEA-4704-81B7-666F1657AA6A}" dt="2023-11-12T10:48:45.952" v="47" actId="478"/>
          <ac:spMkLst>
            <pc:docMk/>
            <pc:sldMk cId="0" sldId="258"/>
            <ac:spMk id="1815" creationId="{00000000-0000-0000-0000-000000000000}"/>
          </ac:spMkLst>
        </pc:spChg>
        <pc:spChg chg="del">
          <ac:chgData name="Bùi Hoàng Trúc Anh" userId="50b1a26c-eeba-4ef7-9839-34f7e44b97b5" providerId="ADAL" clId="{93924DB6-9DEA-4704-81B7-666F1657AA6A}" dt="2023-11-12T10:48:29.901" v="41" actId="478"/>
          <ac:spMkLst>
            <pc:docMk/>
            <pc:sldMk cId="0" sldId="258"/>
            <ac:spMk id="1816" creationId="{00000000-0000-0000-0000-000000000000}"/>
          </ac:spMkLst>
        </pc:spChg>
        <pc:spChg chg="mod">
          <ac:chgData name="Bùi Hoàng Trúc Anh" userId="50b1a26c-eeba-4ef7-9839-34f7e44b97b5" providerId="ADAL" clId="{93924DB6-9DEA-4704-81B7-666F1657AA6A}" dt="2023-11-12T10:52:30.235" v="144" actId="1076"/>
          <ac:spMkLst>
            <pc:docMk/>
            <pc:sldMk cId="0" sldId="258"/>
            <ac:spMk id="1817" creationId="{00000000-0000-0000-0000-000000000000}"/>
          </ac:spMkLst>
        </pc:spChg>
        <pc:spChg chg="mod">
          <ac:chgData name="Bùi Hoàng Trúc Anh" userId="50b1a26c-eeba-4ef7-9839-34f7e44b97b5" providerId="ADAL" clId="{93924DB6-9DEA-4704-81B7-666F1657AA6A}" dt="2023-11-12T10:52:05.972" v="139" actId="1076"/>
          <ac:spMkLst>
            <pc:docMk/>
            <pc:sldMk cId="0" sldId="258"/>
            <ac:spMk id="1819" creationId="{00000000-0000-0000-0000-000000000000}"/>
          </ac:spMkLst>
        </pc:spChg>
        <pc:spChg chg="del">
          <ac:chgData name="Bùi Hoàng Trúc Anh" userId="50b1a26c-eeba-4ef7-9839-34f7e44b97b5" providerId="ADAL" clId="{93924DB6-9DEA-4704-81B7-666F1657AA6A}" dt="2023-11-12T10:48:32.320" v="42" actId="478"/>
          <ac:spMkLst>
            <pc:docMk/>
            <pc:sldMk cId="0" sldId="258"/>
            <ac:spMk id="1820" creationId="{00000000-0000-0000-0000-000000000000}"/>
          </ac:spMkLst>
        </pc:spChg>
        <pc:spChg chg="mod">
          <ac:chgData name="Bùi Hoàng Trúc Anh" userId="50b1a26c-eeba-4ef7-9839-34f7e44b97b5" providerId="ADAL" clId="{93924DB6-9DEA-4704-81B7-666F1657AA6A}" dt="2023-11-12T10:52:35.563" v="148" actId="20577"/>
          <ac:spMkLst>
            <pc:docMk/>
            <pc:sldMk cId="0" sldId="258"/>
            <ac:spMk id="1821" creationId="{00000000-0000-0000-0000-000000000000}"/>
          </ac:spMkLst>
        </pc:spChg>
        <pc:grpChg chg="add del">
          <ac:chgData name="Bùi Hoàng Trúc Anh" userId="50b1a26c-eeba-4ef7-9839-34f7e44b97b5" providerId="ADAL" clId="{93924DB6-9DEA-4704-81B7-666F1657AA6A}" dt="2023-11-12T10:48:37.788" v="45" actId="478"/>
          <ac:grpSpMkLst>
            <pc:docMk/>
            <pc:sldMk cId="0" sldId="258"/>
            <ac:grpSpMk id="1801" creationId="{00000000-0000-0000-0000-000000000000}"/>
          </ac:grpSpMkLst>
        </pc:grpChg>
        <pc:grpChg chg="mod">
          <ac:chgData name="Bùi Hoàng Trúc Anh" userId="50b1a26c-eeba-4ef7-9839-34f7e44b97b5" providerId="ADAL" clId="{93924DB6-9DEA-4704-81B7-666F1657AA6A}" dt="2023-11-13T00:44:22.042" v="1171" actId="1076"/>
          <ac:grpSpMkLst>
            <pc:docMk/>
            <pc:sldMk cId="0" sldId="258"/>
            <ac:grpSpMk id="1810" creationId="{00000000-0000-0000-0000-000000000000}"/>
          </ac:grpSpMkLst>
        </pc:grpChg>
      </pc:sldChg>
      <pc:sldChg chg="modSp del mod">
        <pc:chgData name="Bùi Hoàng Trúc Anh" userId="50b1a26c-eeba-4ef7-9839-34f7e44b97b5" providerId="ADAL" clId="{93924DB6-9DEA-4704-81B7-666F1657AA6A}" dt="2023-11-12T10:53:57.733" v="204" actId="2696"/>
        <pc:sldMkLst>
          <pc:docMk/>
          <pc:sldMk cId="0" sldId="259"/>
        </pc:sldMkLst>
        <pc:spChg chg="mod">
          <ac:chgData name="Bùi Hoàng Trúc Anh" userId="50b1a26c-eeba-4ef7-9839-34f7e44b97b5" providerId="ADAL" clId="{93924DB6-9DEA-4704-81B7-666F1657AA6A}" dt="2023-11-12T10:53:50.612" v="203" actId="1076"/>
          <ac:spMkLst>
            <pc:docMk/>
            <pc:sldMk cId="0" sldId="259"/>
            <ac:spMk id="1831" creationId="{00000000-0000-0000-0000-000000000000}"/>
          </ac:spMkLst>
        </pc:spChg>
      </pc:sldChg>
      <pc:sldChg chg="addSp delSp modSp mod">
        <pc:chgData name="Bùi Hoàng Trúc Anh" userId="50b1a26c-eeba-4ef7-9839-34f7e44b97b5" providerId="ADAL" clId="{93924DB6-9DEA-4704-81B7-666F1657AA6A}" dt="2023-11-12T12:50:06.877" v="1104"/>
        <pc:sldMkLst>
          <pc:docMk/>
          <pc:sldMk cId="0" sldId="260"/>
        </pc:sldMkLst>
        <pc:spChg chg="add del mod">
          <ac:chgData name="Bùi Hoàng Trúc Anh" userId="50b1a26c-eeba-4ef7-9839-34f7e44b97b5" providerId="ADAL" clId="{93924DB6-9DEA-4704-81B7-666F1657AA6A}" dt="2023-11-12T10:54:59.918" v="252" actId="478"/>
          <ac:spMkLst>
            <pc:docMk/>
            <pc:sldMk cId="0" sldId="260"/>
            <ac:spMk id="3" creationId="{521BA967-2E49-249D-9143-32821920BB94}"/>
          </ac:spMkLst>
        </pc:spChg>
        <pc:spChg chg="add del">
          <ac:chgData name="Bùi Hoàng Trúc Anh" userId="50b1a26c-eeba-4ef7-9839-34f7e44b97b5" providerId="ADAL" clId="{93924DB6-9DEA-4704-81B7-666F1657AA6A}" dt="2023-11-12T12:50:06.877" v="1104"/>
          <ac:spMkLst>
            <pc:docMk/>
            <pc:sldMk cId="0" sldId="260"/>
            <ac:spMk id="4" creationId="{AFA01C2C-E9AF-E92C-1A1F-5AAA9F9076F6}"/>
          </ac:spMkLst>
        </pc:spChg>
        <pc:spChg chg="mod">
          <ac:chgData name="Bùi Hoàng Trúc Anh" userId="50b1a26c-eeba-4ef7-9839-34f7e44b97b5" providerId="ADAL" clId="{93924DB6-9DEA-4704-81B7-666F1657AA6A}" dt="2023-11-12T10:56:52.582" v="312" actId="1076"/>
          <ac:spMkLst>
            <pc:docMk/>
            <pc:sldMk cId="0" sldId="260"/>
            <ac:spMk id="1836" creationId="{00000000-0000-0000-0000-000000000000}"/>
          </ac:spMkLst>
        </pc:spChg>
        <pc:spChg chg="del">
          <ac:chgData name="Bùi Hoàng Trúc Anh" userId="50b1a26c-eeba-4ef7-9839-34f7e44b97b5" providerId="ADAL" clId="{93924DB6-9DEA-4704-81B7-666F1657AA6A}" dt="2023-11-12T10:55:06.666" v="253" actId="478"/>
          <ac:spMkLst>
            <pc:docMk/>
            <pc:sldMk cId="0" sldId="260"/>
            <ac:spMk id="1838" creationId="{00000000-0000-0000-0000-000000000000}"/>
          </ac:spMkLst>
        </pc:spChg>
        <pc:spChg chg="del mod">
          <ac:chgData name="Bùi Hoàng Trúc Anh" userId="50b1a26c-eeba-4ef7-9839-34f7e44b97b5" providerId="ADAL" clId="{93924DB6-9DEA-4704-81B7-666F1657AA6A}" dt="2023-11-12T10:54:57.443" v="251" actId="478"/>
          <ac:spMkLst>
            <pc:docMk/>
            <pc:sldMk cId="0" sldId="260"/>
            <ac:spMk id="1839" creationId="{00000000-0000-0000-0000-000000000000}"/>
          </ac:spMkLst>
        </pc:spChg>
      </pc:sldChg>
      <pc:sldChg chg="del">
        <pc:chgData name="Bùi Hoàng Trúc Anh" userId="50b1a26c-eeba-4ef7-9839-34f7e44b97b5" providerId="ADAL" clId="{93924DB6-9DEA-4704-81B7-666F1657AA6A}" dt="2023-11-12T10:55:36.073" v="263" actId="2696"/>
        <pc:sldMkLst>
          <pc:docMk/>
          <pc:sldMk cId="0" sldId="261"/>
        </pc:sldMkLst>
      </pc:sldChg>
      <pc:sldChg chg="addSp delSp modSp mod ord modNotesTx">
        <pc:chgData name="Bùi Hoàng Trúc Anh" userId="50b1a26c-eeba-4ef7-9839-34f7e44b97b5" providerId="ADAL" clId="{93924DB6-9DEA-4704-81B7-666F1657AA6A}" dt="2023-11-20T02:39:23.731" v="1739" actId="1076"/>
        <pc:sldMkLst>
          <pc:docMk/>
          <pc:sldMk cId="0" sldId="262"/>
        </pc:sldMkLst>
        <pc:spChg chg="add del">
          <ac:chgData name="Bùi Hoàng Trúc Anh" userId="50b1a26c-eeba-4ef7-9839-34f7e44b97b5" providerId="ADAL" clId="{93924DB6-9DEA-4704-81B7-666F1657AA6A}" dt="2023-11-12T12:50:06.877" v="1104"/>
          <ac:spMkLst>
            <pc:docMk/>
            <pc:sldMk cId="0" sldId="262"/>
            <ac:spMk id="8" creationId="{9528F0F8-D909-B6AF-5D45-81E00C50D2A9}"/>
          </ac:spMkLst>
        </pc:spChg>
        <pc:spChg chg="mod">
          <ac:chgData name="Bùi Hoàng Trúc Anh" userId="50b1a26c-eeba-4ef7-9839-34f7e44b97b5" providerId="ADAL" clId="{93924DB6-9DEA-4704-81B7-666F1657AA6A}" dt="2023-11-20T02:39:17.394" v="1738" actId="403"/>
          <ac:spMkLst>
            <pc:docMk/>
            <pc:sldMk cId="0" sldId="262"/>
            <ac:spMk id="1857"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58"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59" creationId="{00000000-0000-0000-0000-000000000000}"/>
          </ac:spMkLst>
        </pc:spChg>
        <pc:spChg chg="mod">
          <ac:chgData name="Bùi Hoàng Trúc Anh" userId="50b1a26c-eeba-4ef7-9839-34f7e44b97b5" providerId="ADAL" clId="{93924DB6-9DEA-4704-81B7-666F1657AA6A}" dt="2023-11-12T11:03:17.919" v="481" actId="403"/>
          <ac:spMkLst>
            <pc:docMk/>
            <pc:sldMk cId="0" sldId="262"/>
            <ac:spMk id="1860"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2"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3"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4"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6"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7" creationId="{00000000-0000-0000-0000-000000000000}"/>
          </ac:spMkLst>
        </pc:spChg>
        <pc:spChg chg="mod">
          <ac:chgData name="Bùi Hoàng Trúc Anh" userId="50b1a26c-eeba-4ef7-9839-34f7e44b97b5" providerId="ADAL" clId="{93924DB6-9DEA-4704-81B7-666F1657AA6A}" dt="2023-11-20T02:39:17.394" v="1738" actId="403"/>
          <ac:spMkLst>
            <pc:docMk/>
            <pc:sldMk cId="0" sldId="262"/>
            <ac:spMk id="1868" creationId="{00000000-0000-0000-0000-000000000000}"/>
          </ac:spMkLst>
        </pc:spChg>
        <pc:spChg chg="del">
          <ac:chgData name="Bùi Hoàng Trúc Anh" userId="50b1a26c-eeba-4ef7-9839-34f7e44b97b5" providerId="ADAL" clId="{93924DB6-9DEA-4704-81B7-666F1657AA6A}" dt="2023-11-12T11:02:40.815" v="467" actId="478"/>
          <ac:spMkLst>
            <pc:docMk/>
            <pc:sldMk cId="0" sldId="262"/>
            <ac:spMk id="1872" creationId="{00000000-0000-0000-0000-000000000000}"/>
          </ac:spMkLst>
        </pc:spChg>
        <pc:spChg chg="del">
          <ac:chgData name="Bùi Hoàng Trúc Anh" userId="50b1a26c-eeba-4ef7-9839-34f7e44b97b5" providerId="ADAL" clId="{93924DB6-9DEA-4704-81B7-666F1657AA6A}" dt="2023-11-12T11:02:40.815" v="467" actId="478"/>
          <ac:spMkLst>
            <pc:docMk/>
            <pc:sldMk cId="0" sldId="262"/>
            <ac:spMk id="1876"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78"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79"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0"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2"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3"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4"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6" creationId="{00000000-0000-0000-0000-000000000000}"/>
          </ac:spMkLst>
        </pc:spChg>
        <pc:spChg chg="mod">
          <ac:chgData name="Bùi Hoàng Trúc Anh" userId="50b1a26c-eeba-4ef7-9839-34f7e44b97b5" providerId="ADAL" clId="{93924DB6-9DEA-4704-81B7-666F1657AA6A}" dt="2023-11-12T12:54:58.398" v="1133" actId="2711"/>
          <ac:spMkLst>
            <pc:docMk/>
            <pc:sldMk cId="0" sldId="262"/>
            <ac:spMk id="1887" creationId="{00000000-0000-0000-0000-000000000000}"/>
          </ac:spMkLst>
        </pc:spChg>
        <pc:spChg chg="mod">
          <ac:chgData name="Bùi Hoàng Trúc Anh" userId="50b1a26c-eeba-4ef7-9839-34f7e44b97b5" providerId="ADAL" clId="{93924DB6-9DEA-4704-81B7-666F1657AA6A}" dt="2023-11-12T12:55:46.942" v="1139" actId="403"/>
          <ac:spMkLst>
            <pc:docMk/>
            <pc:sldMk cId="0" sldId="262"/>
            <ac:spMk id="1888" creationId="{00000000-0000-0000-0000-000000000000}"/>
          </ac:spMkLst>
        </pc:spChg>
        <pc:spChg chg="del mod">
          <ac:chgData name="Bùi Hoàng Trúc Anh" userId="50b1a26c-eeba-4ef7-9839-34f7e44b97b5" providerId="ADAL" clId="{93924DB6-9DEA-4704-81B7-666F1657AA6A}" dt="2023-11-12T11:02:59.521" v="477" actId="478"/>
          <ac:spMkLst>
            <pc:docMk/>
            <pc:sldMk cId="0" sldId="262"/>
            <ac:spMk id="1892" creationId="{00000000-0000-0000-0000-000000000000}"/>
          </ac:spMkLst>
        </pc:spChg>
        <pc:spChg chg="del">
          <ac:chgData name="Bùi Hoàng Trúc Anh" userId="50b1a26c-eeba-4ef7-9839-34f7e44b97b5" providerId="ADAL" clId="{93924DB6-9DEA-4704-81B7-666F1657AA6A}" dt="2023-11-12T11:03:00.979" v="478" actId="478"/>
          <ac:spMkLst>
            <pc:docMk/>
            <pc:sldMk cId="0" sldId="262"/>
            <ac:spMk id="1896" creationId="{00000000-0000-0000-0000-000000000000}"/>
          </ac:spMkLst>
        </pc:spChg>
        <pc:spChg chg="del">
          <ac:chgData name="Bùi Hoàng Trúc Anh" userId="50b1a26c-eeba-4ef7-9839-34f7e44b97b5" providerId="ADAL" clId="{93924DB6-9DEA-4704-81B7-666F1657AA6A}" dt="2023-11-12T11:02:13.199" v="457" actId="478"/>
          <ac:spMkLst>
            <pc:docMk/>
            <pc:sldMk cId="0" sldId="262"/>
            <ac:spMk id="1897" creationId="{00000000-0000-0000-0000-000000000000}"/>
          </ac:spMkLst>
        </pc:spChg>
        <pc:spChg chg="del">
          <ac:chgData name="Bùi Hoàng Trúc Anh" userId="50b1a26c-eeba-4ef7-9839-34f7e44b97b5" providerId="ADAL" clId="{93924DB6-9DEA-4704-81B7-666F1657AA6A}" dt="2023-11-12T11:02:25.033" v="462" actId="478"/>
          <ac:spMkLst>
            <pc:docMk/>
            <pc:sldMk cId="0" sldId="262"/>
            <ac:spMk id="1898" creationId="{00000000-0000-0000-0000-000000000000}"/>
          </ac:spMkLst>
        </pc:spChg>
        <pc:spChg chg="add del mod">
          <ac:chgData name="Bùi Hoàng Trúc Anh" userId="50b1a26c-eeba-4ef7-9839-34f7e44b97b5" providerId="ADAL" clId="{93924DB6-9DEA-4704-81B7-666F1657AA6A}" dt="2023-11-12T11:02:35.265" v="466" actId="478"/>
          <ac:spMkLst>
            <pc:docMk/>
            <pc:sldMk cId="0" sldId="262"/>
            <ac:spMk id="1899" creationId="{00000000-0000-0000-0000-000000000000}"/>
          </ac:spMkLst>
        </pc:spChg>
        <pc:spChg chg="del">
          <ac:chgData name="Bùi Hoàng Trúc Anh" userId="50b1a26c-eeba-4ef7-9839-34f7e44b97b5" providerId="ADAL" clId="{93924DB6-9DEA-4704-81B7-666F1657AA6A}" dt="2023-11-12T11:02:40.815" v="467" actId="478"/>
          <ac:spMkLst>
            <pc:docMk/>
            <pc:sldMk cId="0" sldId="262"/>
            <ac:spMk id="1900" creationId="{00000000-0000-0000-0000-000000000000}"/>
          </ac:spMkLst>
        </pc:spChg>
        <pc:spChg chg="del">
          <ac:chgData name="Bùi Hoàng Trúc Anh" userId="50b1a26c-eeba-4ef7-9839-34f7e44b97b5" providerId="ADAL" clId="{93924DB6-9DEA-4704-81B7-666F1657AA6A}" dt="2023-11-12T11:02:40.815" v="467" actId="478"/>
          <ac:spMkLst>
            <pc:docMk/>
            <pc:sldMk cId="0" sldId="262"/>
            <ac:spMk id="1901" creationId="{00000000-0000-0000-0000-000000000000}"/>
          </ac:spMkLst>
        </pc:spChg>
        <pc:spChg chg="del">
          <ac:chgData name="Bùi Hoàng Trúc Anh" userId="50b1a26c-eeba-4ef7-9839-34f7e44b97b5" providerId="ADAL" clId="{93924DB6-9DEA-4704-81B7-666F1657AA6A}" dt="2023-11-12T11:02:48.602" v="470" actId="478"/>
          <ac:spMkLst>
            <pc:docMk/>
            <pc:sldMk cId="0" sldId="262"/>
            <ac:spMk id="1902" creationId="{00000000-0000-0000-0000-000000000000}"/>
          </ac:spMkLst>
        </pc:spChg>
        <pc:spChg chg="del">
          <ac:chgData name="Bùi Hoàng Trúc Anh" userId="50b1a26c-eeba-4ef7-9839-34f7e44b97b5" providerId="ADAL" clId="{93924DB6-9DEA-4704-81B7-666F1657AA6A}" dt="2023-11-12T11:02:50.766" v="471" actId="478"/>
          <ac:spMkLst>
            <pc:docMk/>
            <pc:sldMk cId="0" sldId="262"/>
            <ac:spMk id="1903" creationId="{00000000-0000-0000-0000-000000000000}"/>
          </ac:spMkLst>
        </pc:spChg>
        <pc:spChg chg="del">
          <ac:chgData name="Bùi Hoàng Trúc Anh" userId="50b1a26c-eeba-4ef7-9839-34f7e44b97b5" providerId="ADAL" clId="{93924DB6-9DEA-4704-81B7-666F1657AA6A}" dt="2023-11-12T11:02:51.859" v="472" actId="478"/>
          <ac:spMkLst>
            <pc:docMk/>
            <pc:sldMk cId="0" sldId="262"/>
            <ac:spMk id="1904" creationId="{00000000-0000-0000-0000-000000000000}"/>
          </ac:spMkLst>
        </pc:spChg>
        <pc:spChg chg="del">
          <ac:chgData name="Bùi Hoàng Trúc Anh" userId="50b1a26c-eeba-4ef7-9839-34f7e44b97b5" providerId="ADAL" clId="{93924DB6-9DEA-4704-81B7-666F1657AA6A}" dt="2023-11-12T11:02:53.989" v="473" actId="478"/>
          <ac:spMkLst>
            <pc:docMk/>
            <pc:sldMk cId="0" sldId="262"/>
            <ac:spMk id="1905" creationId="{00000000-0000-0000-0000-000000000000}"/>
          </ac:spMkLst>
        </pc:spChg>
        <pc:spChg chg="del">
          <ac:chgData name="Bùi Hoàng Trúc Anh" userId="50b1a26c-eeba-4ef7-9839-34f7e44b97b5" providerId="ADAL" clId="{93924DB6-9DEA-4704-81B7-666F1657AA6A}" dt="2023-11-12T11:02:53.989" v="473" actId="478"/>
          <ac:spMkLst>
            <pc:docMk/>
            <pc:sldMk cId="0" sldId="262"/>
            <ac:spMk id="1906" creationId="{00000000-0000-0000-0000-000000000000}"/>
          </ac:spMkLst>
        </pc:spChg>
        <pc:grpChg chg="add mod">
          <ac:chgData name="Bùi Hoàng Trúc Anh" userId="50b1a26c-eeba-4ef7-9839-34f7e44b97b5" providerId="ADAL" clId="{93924DB6-9DEA-4704-81B7-666F1657AA6A}" dt="2023-11-20T02:39:23.731" v="1739" actId="1076"/>
          <ac:grpSpMkLst>
            <pc:docMk/>
            <pc:sldMk cId="0" sldId="262"/>
            <ac:grpSpMk id="2" creationId="{2C25B88F-2769-032F-05F1-AF5E9D9D8321}"/>
          </ac:grpSpMkLst>
        </pc:grpChg>
        <pc:grpChg chg="add mod">
          <ac:chgData name="Bùi Hoàng Trúc Anh" userId="50b1a26c-eeba-4ef7-9839-34f7e44b97b5" providerId="ADAL" clId="{93924DB6-9DEA-4704-81B7-666F1657AA6A}" dt="2023-11-20T02:39:23.731" v="1739" actId="1076"/>
          <ac:grpSpMkLst>
            <pc:docMk/>
            <pc:sldMk cId="0" sldId="262"/>
            <ac:grpSpMk id="3" creationId="{3DDE7282-7D16-DD43-7DF7-B638F77AF149}"/>
          </ac:grpSpMkLst>
        </pc:grpChg>
        <pc:grpChg chg="add mod">
          <ac:chgData name="Bùi Hoàng Trúc Anh" userId="50b1a26c-eeba-4ef7-9839-34f7e44b97b5" providerId="ADAL" clId="{93924DB6-9DEA-4704-81B7-666F1657AA6A}" dt="2023-11-20T02:39:23.731" v="1739" actId="1076"/>
          <ac:grpSpMkLst>
            <pc:docMk/>
            <pc:sldMk cId="0" sldId="262"/>
            <ac:grpSpMk id="4" creationId="{BF569A8F-CAF2-EC6D-BA55-C709B41C18BF}"/>
          </ac:grpSpMkLst>
        </pc:grpChg>
        <pc:grpChg chg="add mod">
          <ac:chgData name="Bùi Hoàng Trúc Anh" userId="50b1a26c-eeba-4ef7-9839-34f7e44b97b5" providerId="ADAL" clId="{93924DB6-9DEA-4704-81B7-666F1657AA6A}" dt="2023-11-12T12:52:44.347" v="1115" actId="14100"/>
          <ac:grpSpMkLst>
            <pc:docMk/>
            <pc:sldMk cId="0" sldId="262"/>
            <ac:grpSpMk id="5" creationId="{6E700FBC-FA37-4696-B3FB-E7754882F9A8}"/>
          </ac:grpSpMkLst>
        </pc:grpChg>
        <pc:grpChg chg="add mod">
          <ac:chgData name="Bùi Hoàng Trúc Anh" userId="50b1a26c-eeba-4ef7-9839-34f7e44b97b5" providerId="ADAL" clId="{93924DB6-9DEA-4704-81B7-666F1657AA6A}" dt="2023-11-12T12:52:44.347" v="1115" actId="14100"/>
          <ac:grpSpMkLst>
            <pc:docMk/>
            <pc:sldMk cId="0" sldId="262"/>
            <ac:grpSpMk id="6" creationId="{3326365B-EB30-A51E-00C9-99E4068D95FD}"/>
          </ac:grpSpMkLst>
        </pc:grpChg>
        <pc:grpChg chg="add mod">
          <ac:chgData name="Bùi Hoàng Trúc Anh" userId="50b1a26c-eeba-4ef7-9839-34f7e44b97b5" providerId="ADAL" clId="{93924DB6-9DEA-4704-81B7-666F1657AA6A}" dt="2023-11-12T12:52:53.365" v="1117" actId="14100"/>
          <ac:grpSpMkLst>
            <pc:docMk/>
            <pc:sldMk cId="0" sldId="262"/>
            <ac:grpSpMk id="7" creationId="{2424B607-4A16-E24A-332F-60B1A03239B0}"/>
          </ac:grpSpMkLst>
        </pc:grpChg>
        <pc:grpChg chg="mod">
          <ac:chgData name="Bùi Hoàng Trúc Anh" userId="50b1a26c-eeba-4ef7-9839-34f7e44b97b5" providerId="ADAL" clId="{93924DB6-9DEA-4704-81B7-666F1657AA6A}" dt="2023-11-12T11:03:33.587" v="482" actId="164"/>
          <ac:grpSpMkLst>
            <pc:docMk/>
            <pc:sldMk cId="0" sldId="262"/>
            <ac:grpSpMk id="1856" creationId="{00000000-0000-0000-0000-000000000000}"/>
          </ac:grpSpMkLst>
        </pc:grpChg>
        <pc:grpChg chg="add del mod">
          <ac:chgData name="Bùi Hoàng Trúc Anh" userId="50b1a26c-eeba-4ef7-9839-34f7e44b97b5" providerId="ADAL" clId="{93924DB6-9DEA-4704-81B7-666F1657AA6A}" dt="2023-11-12T11:03:40.331" v="483" actId="164"/>
          <ac:grpSpMkLst>
            <pc:docMk/>
            <pc:sldMk cId="0" sldId="262"/>
            <ac:grpSpMk id="1861" creationId="{00000000-0000-0000-0000-000000000000}"/>
          </ac:grpSpMkLst>
        </pc:grpChg>
        <pc:grpChg chg="mod">
          <ac:chgData name="Bùi Hoàng Trúc Anh" userId="50b1a26c-eeba-4ef7-9839-34f7e44b97b5" providerId="ADAL" clId="{93924DB6-9DEA-4704-81B7-666F1657AA6A}" dt="2023-11-12T11:03:44.986" v="484" actId="164"/>
          <ac:grpSpMkLst>
            <pc:docMk/>
            <pc:sldMk cId="0" sldId="262"/>
            <ac:grpSpMk id="1865" creationId="{00000000-0000-0000-0000-000000000000}"/>
          </ac:grpSpMkLst>
        </pc:grpChg>
        <pc:grpChg chg="del">
          <ac:chgData name="Bùi Hoàng Trúc Anh" userId="50b1a26c-eeba-4ef7-9839-34f7e44b97b5" providerId="ADAL" clId="{93924DB6-9DEA-4704-81B7-666F1657AA6A}" dt="2023-11-12T11:02:41.827" v="468" actId="478"/>
          <ac:grpSpMkLst>
            <pc:docMk/>
            <pc:sldMk cId="0" sldId="262"/>
            <ac:grpSpMk id="1869" creationId="{00000000-0000-0000-0000-000000000000}"/>
          </ac:grpSpMkLst>
        </pc:grpChg>
        <pc:grpChg chg="del">
          <ac:chgData name="Bùi Hoàng Trúc Anh" userId="50b1a26c-eeba-4ef7-9839-34f7e44b97b5" providerId="ADAL" clId="{93924DB6-9DEA-4704-81B7-666F1657AA6A}" dt="2023-11-12T11:02:42.570" v="469" actId="478"/>
          <ac:grpSpMkLst>
            <pc:docMk/>
            <pc:sldMk cId="0" sldId="262"/>
            <ac:grpSpMk id="1873" creationId="{00000000-0000-0000-0000-000000000000}"/>
          </ac:grpSpMkLst>
        </pc:grpChg>
        <pc:grpChg chg="mod">
          <ac:chgData name="Bùi Hoàng Trúc Anh" userId="50b1a26c-eeba-4ef7-9839-34f7e44b97b5" providerId="ADAL" clId="{93924DB6-9DEA-4704-81B7-666F1657AA6A}" dt="2023-11-12T11:03:56.703" v="485" actId="164"/>
          <ac:grpSpMkLst>
            <pc:docMk/>
            <pc:sldMk cId="0" sldId="262"/>
            <ac:grpSpMk id="1877" creationId="{00000000-0000-0000-0000-000000000000}"/>
          </ac:grpSpMkLst>
        </pc:grpChg>
        <pc:grpChg chg="mod">
          <ac:chgData name="Bùi Hoàng Trúc Anh" userId="50b1a26c-eeba-4ef7-9839-34f7e44b97b5" providerId="ADAL" clId="{93924DB6-9DEA-4704-81B7-666F1657AA6A}" dt="2023-11-12T11:04:05.808" v="486" actId="164"/>
          <ac:grpSpMkLst>
            <pc:docMk/>
            <pc:sldMk cId="0" sldId="262"/>
            <ac:grpSpMk id="1881" creationId="{00000000-0000-0000-0000-000000000000}"/>
          </ac:grpSpMkLst>
        </pc:grpChg>
        <pc:grpChg chg="mod">
          <ac:chgData name="Bùi Hoàng Trúc Anh" userId="50b1a26c-eeba-4ef7-9839-34f7e44b97b5" providerId="ADAL" clId="{93924DB6-9DEA-4704-81B7-666F1657AA6A}" dt="2023-11-12T11:04:09.839" v="487" actId="164"/>
          <ac:grpSpMkLst>
            <pc:docMk/>
            <pc:sldMk cId="0" sldId="262"/>
            <ac:grpSpMk id="1885" creationId="{00000000-0000-0000-0000-000000000000}"/>
          </ac:grpSpMkLst>
        </pc:grpChg>
        <pc:grpChg chg="del">
          <ac:chgData name="Bùi Hoàng Trúc Anh" userId="50b1a26c-eeba-4ef7-9839-34f7e44b97b5" providerId="ADAL" clId="{93924DB6-9DEA-4704-81B7-666F1657AA6A}" dt="2023-11-12T11:02:57.224" v="474" actId="478"/>
          <ac:grpSpMkLst>
            <pc:docMk/>
            <pc:sldMk cId="0" sldId="262"/>
            <ac:grpSpMk id="1889" creationId="{00000000-0000-0000-0000-000000000000}"/>
          </ac:grpSpMkLst>
        </pc:grpChg>
        <pc:grpChg chg="del">
          <ac:chgData name="Bùi Hoàng Trúc Anh" userId="50b1a26c-eeba-4ef7-9839-34f7e44b97b5" providerId="ADAL" clId="{93924DB6-9DEA-4704-81B7-666F1657AA6A}" dt="2023-11-12T11:02:57.815" v="475" actId="478"/>
          <ac:grpSpMkLst>
            <pc:docMk/>
            <pc:sldMk cId="0" sldId="262"/>
            <ac:grpSpMk id="1893" creationId="{00000000-0000-0000-0000-000000000000}"/>
          </ac:grpSpMkLst>
        </pc:grpChg>
      </pc:sldChg>
      <pc:sldChg chg="addSp delSp modSp del mod">
        <pc:chgData name="Bùi Hoàng Trúc Anh" userId="50b1a26c-eeba-4ef7-9839-34f7e44b97b5" providerId="ADAL" clId="{93924DB6-9DEA-4704-81B7-666F1657AA6A}" dt="2023-11-19T10:26:20.722" v="1506" actId="2696"/>
        <pc:sldMkLst>
          <pc:docMk/>
          <pc:sldMk cId="0" sldId="263"/>
        </pc:sldMkLst>
        <pc:spChg chg="add del mod">
          <ac:chgData name="Bùi Hoàng Trúc Anh" userId="50b1a26c-eeba-4ef7-9839-34f7e44b97b5" providerId="ADAL" clId="{93924DB6-9DEA-4704-81B7-666F1657AA6A}" dt="2023-11-12T12:18:10.787" v="790" actId="478"/>
          <ac:spMkLst>
            <pc:docMk/>
            <pc:sldMk cId="0" sldId="263"/>
            <ac:spMk id="3" creationId="{E8BC64E2-2528-39EE-2C08-142447171480}"/>
          </ac:spMkLst>
        </pc:spChg>
        <pc:spChg chg="add del mod">
          <ac:chgData name="Bùi Hoàng Trúc Anh" userId="50b1a26c-eeba-4ef7-9839-34f7e44b97b5" providerId="ADAL" clId="{93924DB6-9DEA-4704-81B7-666F1657AA6A}" dt="2023-11-12T12:18:10.787" v="790" actId="478"/>
          <ac:spMkLst>
            <pc:docMk/>
            <pc:sldMk cId="0" sldId="263"/>
            <ac:spMk id="5" creationId="{6E2EBFD6-E07D-EB30-87FD-5656C492B653}"/>
          </ac:spMkLst>
        </pc:spChg>
        <pc:spChg chg="add del mod">
          <ac:chgData name="Bùi Hoàng Trúc Anh" userId="50b1a26c-eeba-4ef7-9839-34f7e44b97b5" providerId="ADAL" clId="{93924DB6-9DEA-4704-81B7-666F1657AA6A}" dt="2023-11-12T12:18:28.844" v="795" actId="478"/>
          <ac:spMkLst>
            <pc:docMk/>
            <pc:sldMk cId="0" sldId="263"/>
            <ac:spMk id="7" creationId="{00A19CE5-A393-CA33-4553-CBC5454DE432}"/>
          </ac:spMkLst>
        </pc:spChg>
        <pc:spChg chg="add del mod">
          <ac:chgData name="Bùi Hoàng Trúc Anh" userId="50b1a26c-eeba-4ef7-9839-34f7e44b97b5" providerId="ADAL" clId="{93924DB6-9DEA-4704-81B7-666F1657AA6A}" dt="2023-11-12T12:18:28.844" v="795" actId="478"/>
          <ac:spMkLst>
            <pc:docMk/>
            <pc:sldMk cId="0" sldId="263"/>
            <ac:spMk id="9" creationId="{23C04B66-C1CA-0921-0570-155037A52FDA}"/>
          </ac:spMkLst>
        </pc:spChg>
        <pc:spChg chg="add del mod">
          <ac:chgData name="Bùi Hoàng Trúc Anh" userId="50b1a26c-eeba-4ef7-9839-34f7e44b97b5" providerId="ADAL" clId="{93924DB6-9DEA-4704-81B7-666F1657AA6A}" dt="2023-11-12T12:18:28.844" v="795" actId="478"/>
          <ac:spMkLst>
            <pc:docMk/>
            <pc:sldMk cId="0" sldId="263"/>
            <ac:spMk id="11" creationId="{3FFA332A-5E69-844F-1B90-55CFE4388651}"/>
          </ac:spMkLst>
        </pc:spChg>
        <pc:spChg chg="add del mod">
          <ac:chgData name="Bùi Hoàng Trúc Anh" userId="50b1a26c-eeba-4ef7-9839-34f7e44b97b5" providerId="ADAL" clId="{93924DB6-9DEA-4704-81B7-666F1657AA6A}" dt="2023-11-12T12:18:28.844" v="795" actId="478"/>
          <ac:spMkLst>
            <pc:docMk/>
            <pc:sldMk cId="0" sldId="263"/>
            <ac:spMk id="13" creationId="{5AA18D02-6AEA-9DCA-CBB1-B2B8AC70A6FE}"/>
          </ac:spMkLst>
        </pc:spChg>
        <pc:spChg chg="add del mod">
          <ac:chgData name="Bùi Hoàng Trúc Anh" userId="50b1a26c-eeba-4ef7-9839-34f7e44b97b5" providerId="ADAL" clId="{93924DB6-9DEA-4704-81B7-666F1657AA6A}" dt="2023-11-12T12:18:28.844" v="795" actId="478"/>
          <ac:spMkLst>
            <pc:docMk/>
            <pc:sldMk cId="0" sldId="263"/>
            <ac:spMk id="15" creationId="{0BA3930D-E62F-8FA9-0F82-A50EA8D9E291}"/>
          </ac:spMkLst>
        </pc:spChg>
        <pc:spChg chg="add del mod">
          <ac:chgData name="Bùi Hoàng Trúc Anh" userId="50b1a26c-eeba-4ef7-9839-34f7e44b97b5" providerId="ADAL" clId="{93924DB6-9DEA-4704-81B7-666F1657AA6A}" dt="2023-11-12T12:18:28.844" v="795" actId="478"/>
          <ac:spMkLst>
            <pc:docMk/>
            <pc:sldMk cId="0" sldId="263"/>
            <ac:spMk id="17" creationId="{A26BA449-050E-A1EA-745F-2E32C33F7D50}"/>
          </ac:spMkLst>
        </pc:spChg>
        <pc:spChg chg="add mod">
          <ac:chgData name="Bùi Hoàng Trúc Anh" userId="50b1a26c-eeba-4ef7-9839-34f7e44b97b5" providerId="ADAL" clId="{93924DB6-9DEA-4704-81B7-666F1657AA6A}" dt="2023-11-12T12:33:12.372" v="957"/>
          <ac:spMkLst>
            <pc:docMk/>
            <pc:sldMk cId="0" sldId="263"/>
            <ac:spMk id="19" creationId="{097C451E-1A66-A502-2195-786AB3E71E5C}"/>
          </ac:spMkLst>
        </pc:spChg>
        <pc:spChg chg="add mod">
          <ac:chgData name="Bùi Hoàng Trúc Anh" userId="50b1a26c-eeba-4ef7-9839-34f7e44b97b5" providerId="ADAL" clId="{93924DB6-9DEA-4704-81B7-666F1657AA6A}" dt="2023-11-12T12:29:27.739" v="884" actId="21"/>
          <ac:spMkLst>
            <pc:docMk/>
            <pc:sldMk cId="0" sldId="263"/>
            <ac:spMk id="20" creationId="{A918633A-C6B2-B9D5-827D-13269A824864}"/>
          </ac:spMkLst>
        </pc:spChg>
        <pc:spChg chg="add del">
          <ac:chgData name="Bùi Hoàng Trúc Anh" userId="50b1a26c-eeba-4ef7-9839-34f7e44b97b5" providerId="ADAL" clId="{93924DB6-9DEA-4704-81B7-666F1657AA6A}" dt="2023-11-12T12:50:06.877" v="1104"/>
          <ac:spMkLst>
            <pc:docMk/>
            <pc:sldMk cId="0" sldId="263"/>
            <ac:spMk id="22" creationId="{EB256586-A8B8-6F91-A638-D215567B4946}"/>
          </ac:spMkLst>
        </pc:spChg>
        <pc:spChg chg="del">
          <ac:chgData name="Bùi Hoàng Trúc Anh" userId="50b1a26c-eeba-4ef7-9839-34f7e44b97b5" providerId="ADAL" clId="{93924DB6-9DEA-4704-81B7-666F1657AA6A}" dt="2023-11-12T12:18:02.004" v="788" actId="478"/>
          <ac:spMkLst>
            <pc:docMk/>
            <pc:sldMk cId="0" sldId="263"/>
            <ac:spMk id="1920" creationId="{00000000-0000-0000-0000-000000000000}"/>
          </ac:spMkLst>
        </pc:spChg>
        <pc:spChg chg="del">
          <ac:chgData name="Bùi Hoàng Trúc Anh" userId="50b1a26c-eeba-4ef7-9839-34f7e44b97b5" providerId="ADAL" clId="{93924DB6-9DEA-4704-81B7-666F1657AA6A}" dt="2023-11-12T12:18:10.787" v="790" actId="478"/>
          <ac:spMkLst>
            <pc:docMk/>
            <pc:sldMk cId="0" sldId="263"/>
            <ac:spMk id="1921" creationId="{00000000-0000-0000-0000-000000000000}"/>
          </ac:spMkLst>
        </pc:spChg>
        <pc:spChg chg="del">
          <ac:chgData name="Bùi Hoàng Trúc Anh" userId="50b1a26c-eeba-4ef7-9839-34f7e44b97b5" providerId="ADAL" clId="{93924DB6-9DEA-4704-81B7-666F1657AA6A}" dt="2023-11-12T12:18:02.004" v="788" actId="478"/>
          <ac:spMkLst>
            <pc:docMk/>
            <pc:sldMk cId="0" sldId="263"/>
            <ac:spMk id="1922" creationId="{00000000-0000-0000-0000-000000000000}"/>
          </ac:spMkLst>
        </pc:spChg>
        <pc:spChg chg="del">
          <ac:chgData name="Bùi Hoàng Trúc Anh" userId="50b1a26c-eeba-4ef7-9839-34f7e44b97b5" providerId="ADAL" clId="{93924DB6-9DEA-4704-81B7-666F1657AA6A}" dt="2023-11-12T12:18:10.787" v="790" actId="478"/>
          <ac:spMkLst>
            <pc:docMk/>
            <pc:sldMk cId="0" sldId="263"/>
            <ac:spMk id="1923" creationId="{00000000-0000-0000-0000-000000000000}"/>
          </ac:spMkLst>
        </pc:spChg>
        <pc:spChg chg="del mod">
          <ac:chgData name="Bùi Hoàng Trúc Anh" userId="50b1a26c-eeba-4ef7-9839-34f7e44b97b5" providerId="ADAL" clId="{93924DB6-9DEA-4704-81B7-666F1657AA6A}" dt="2023-11-12T12:18:10.787" v="790" actId="478"/>
          <ac:spMkLst>
            <pc:docMk/>
            <pc:sldMk cId="0" sldId="263"/>
            <ac:spMk id="1924" creationId="{00000000-0000-0000-0000-000000000000}"/>
          </ac:spMkLst>
        </pc:spChg>
        <pc:spChg chg="del">
          <ac:chgData name="Bùi Hoàng Trúc Anh" userId="50b1a26c-eeba-4ef7-9839-34f7e44b97b5" providerId="ADAL" clId="{93924DB6-9DEA-4704-81B7-666F1657AA6A}" dt="2023-11-12T12:18:10.787" v="790" actId="478"/>
          <ac:spMkLst>
            <pc:docMk/>
            <pc:sldMk cId="0" sldId="263"/>
            <ac:spMk id="1925" creationId="{00000000-0000-0000-0000-000000000000}"/>
          </ac:spMkLst>
        </pc:spChg>
        <pc:spChg chg="del">
          <ac:chgData name="Bùi Hoàng Trúc Anh" userId="50b1a26c-eeba-4ef7-9839-34f7e44b97b5" providerId="ADAL" clId="{93924DB6-9DEA-4704-81B7-666F1657AA6A}" dt="2023-11-12T12:18:10.787" v="790" actId="478"/>
          <ac:spMkLst>
            <pc:docMk/>
            <pc:sldMk cId="0" sldId="263"/>
            <ac:spMk id="1926" creationId="{00000000-0000-0000-0000-000000000000}"/>
          </ac:spMkLst>
        </pc:spChg>
        <pc:spChg chg="del">
          <ac:chgData name="Bùi Hoàng Trúc Anh" userId="50b1a26c-eeba-4ef7-9839-34f7e44b97b5" providerId="ADAL" clId="{93924DB6-9DEA-4704-81B7-666F1657AA6A}" dt="2023-11-12T12:18:10.787" v="790" actId="478"/>
          <ac:spMkLst>
            <pc:docMk/>
            <pc:sldMk cId="0" sldId="263"/>
            <ac:spMk id="1927" creationId="{00000000-0000-0000-0000-000000000000}"/>
          </ac:spMkLst>
        </pc:spChg>
        <pc:spChg chg="mod">
          <ac:chgData name="Bùi Hoàng Trúc Anh" userId="50b1a26c-eeba-4ef7-9839-34f7e44b97b5" providerId="ADAL" clId="{93924DB6-9DEA-4704-81B7-666F1657AA6A}" dt="2023-11-12T12:18:21.351" v="794" actId="1076"/>
          <ac:spMkLst>
            <pc:docMk/>
            <pc:sldMk cId="0" sldId="263"/>
            <ac:spMk id="1928" creationId="{00000000-0000-0000-0000-000000000000}"/>
          </ac:spMkLst>
        </pc:spChg>
        <pc:spChg chg="del">
          <ac:chgData name="Bùi Hoàng Trúc Anh" userId="50b1a26c-eeba-4ef7-9839-34f7e44b97b5" providerId="ADAL" clId="{93924DB6-9DEA-4704-81B7-666F1657AA6A}" dt="2023-11-12T12:18:02.004" v="788" actId="478"/>
          <ac:spMkLst>
            <pc:docMk/>
            <pc:sldMk cId="0" sldId="263"/>
            <ac:spMk id="1929" creationId="{00000000-0000-0000-0000-000000000000}"/>
          </ac:spMkLst>
        </pc:spChg>
        <pc:spChg chg="del">
          <ac:chgData name="Bùi Hoàng Trúc Anh" userId="50b1a26c-eeba-4ef7-9839-34f7e44b97b5" providerId="ADAL" clId="{93924DB6-9DEA-4704-81B7-666F1657AA6A}" dt="2023-11-12T12:18:02.004" v="788" actId="478"/>
          <ac:spMkLst>
            <pc:docMk/>
            <pc:sldMk cId="0" sldId="263"/>
            <ac:spMk id="1930" creationId="{00000000-0000-0000-0000-000000000000}"/>
          </ac:spMkLst>
        </pc:spChg>
        <pc:spChg chg="del">
          <ac:chgData name="Bùi Hoàng Trúc Anh" userId="50b1a26c-eeba-4ef7-9839-34f7e44b97b5" providerId="ADAL" clId="{93924DB6-9DEA-4704-81B7-666F1657AA6A}" dt="2023-11-12T12:18:02.004" v="788" actId="478"/>
          <ac:spMkLst>
            <pc:docMk/>
            <pc:sldMk cId="0" sldId="263"/>
            <ac:spMk id="1931" creationId="{00000000-0000-0000-0000-000000000000}"/>
          </ac:spMkLst>
        </pc:spChg>
        <pc:grpChg chg="del">
          <ac:chgData name="Bùi Hoàng Trúc Anh" userId="50b1a26c-eeba-4ef7-9839-34f7e44b97b5" providerId="ADAL" clId="{93924DB6-9DEA-4704-81B7-666F1657AA6A}" dt="2023-11-12T12:18:10.787" v="790" actId="478"/>
          <ac:grpSpMkLst>
            <pc:docMk/>
            <pc:sldMk cId="0" sldId="263"/>
            <ac:grpSpMk id="1911" creationId="{00000000-0000-0000-0000-000000000000}"/>
          </ac:grpSpMkLst>
        </pc:grpChg>
        <pc:grpChg chg="del">
          <ac:chgData name="Bùi Hoàng Trúc Anh" userId="50b1a26c-eeba-4ef7-9839-34f7e44b97b5" providerId="ADAL" clId="{93924DB6-9DEA-4704-81B7-666F1657AA6A}" dt="2023-11-12T12:18:10.787" v="790" actId="478"/>
          <ac:grpSpMkLst>
            <pc:docMk/>
            <pc:sldMk cId="0" sldId="263"/>
            <ac:grpSpMk id="1914" creationId="{00000000-0000-0000-0000-000000000000}"/>
          </ac:grpSpMkLst>
        </pc:grpChg>
        <pc:grpChg chg="del">
          <ac:chgData name="Bùi Hoàng Trúc Anh" userId="50b1a26c-eeba-4ef7-9839-34f7e44b97b5" providerId="ADAL" clId="{93924DB6-9DEA-4704-81B7-666F1657AA6A}" dt="2023-11-12T12:18:10.787" v="790" actId="478"/>
          <ac:grpSpMkLst>
            <pc:docMk/>
            <pc:sldMk cId="0" sldId="263"/>
            <ac:grpSpMk id="1917" creationId="{00000000-0000-0000-0000-000000000000}"/>
          </ac:grpSpMkLst>
        </pc:grpChg>
        <pc:picChg chg="add del mod">
          <ac:chgData name="Bùi Hoàng Trúc Anh" userId="50b1a26c-eeba-4ef7-9839-34f7e44b97b5" providerId="ADAL" clId="{93924DB6-9DEA-4704-81B7-666F1657AA6A}" dt="2023-11-12T12:29:35.691" v="887" actId="478"/>
          <ac:picMkLst>
            <pc:docMk/>
            <pc:sldMk cId="0" sldId="263"/>
            <ac:picMk id="21" creationId="{5F723E7E-6974-E86E-340B-F4AA298FD4A2}"/>
          </ac:picMkLst>
        </pc:picChg>
      </pc:sldChg>
      <pc:sldChg chg="del">
        <pc:chgData name="Bùi Hoàng Trúc Anh" userId="50b1a26c-eeba-4ef7-9839-34f7e44b97b5" providerId="ADAL" clId="{93924DB6-9DEA-4704-81B7-666F1657AA6A}" dt="2023-11-12T12:37:06.567" v="1058" actId="47"/>
        <pc:sldMkLst>
          <pc:docMk/>
          <pc:sldMk cId="0" sldId="264"/>
        </pc:sldMkLst>
      </pc:sldChg>
      <pc:sldChg chg="del">
        <pc:chgData name="Bùi Hoàng Trúc Anh" userId="50b1a26c-eeba-4ef7-9839-34f7e44b97b5" providerId="ADAL" clId="{93924DB6-9DEA-4704-81B7-666F1657AA6A}" dt="2023-11-12T12:37:06.567" v="1058" actId="47"/>
        <pc:sldMkLst>
          <pc:docMk/>
          <pc:sldMk cId="0" sldId="265"/>
        </pc:sldMkLst>
      </pc:sldChg>
      <pc:sldChg chg="del">
        <pc:chgData name="Bùi Hoàng Trúc Anh" userId="50b1a26c-eeba-4ef7-9839-34f7e44b97b5" providerId="ADAL" clId="{93924DB6-9DEA-4704-81B7-666F1657AA6A}" dt="2023-11-12T12:37:06.567" v="1058" actId="47"/>
        <pc:sldMkLst>
          <pc:docMk/>
          <pc:sldMk cId="0" sldId="266"/>
        </pc:sldMkLst>
      </pc:sldChg>
      <pc:sldChg chg="del">
        <pc:chgData name="Bùi Hoàng Trúc Anh" userId="50b1a26c-eeba-4ef7-9839-34f7e44b97b5" providerId="ADAL" clId="{93924DB6-9DEA-4704-81B7-666F1657AA6A}" dt="2023-11-12T12:37:06.567" v="1058" actId="47"/>
        <pc:sldMkLst>
          <pc:docMk/>
          <pc:sldMk cId="0" sldId="267"/>
        </pc:sldMkLst>
      </pc:sldChg>
      <pc:sldChg chg="del">
        <pc:chgData name="Bùi Hoàng Trúc Anh" userId="50b1a26c-eeba-4ef7-9839-34f7e44b97b5" providerId="ADAL" clId="{93924DB6-9DEA-4704-81B7-666F1657AA6A}" dt="2023-11-12T12:37:06.567" v="1058" actId="47"/>
        <pc:sldMkLst>
          <pc:docMk/>
          <pc:sldMk cId="0" sldId="268"/>
        </pc:sldMkLst>
      </pc:sldChg>
      <pc:sldChg chg="del">
        <pc:chgData name="Bùi Hoàng Trúc Anh" userId="50b1a26c-eeba-4ef7-9839-34f7e44b97b5" providerId="ADAL" clId="{93924DB6-9DEA-4704-81B7-666F1657AA6A}" dt="2023-11-12T12:37:06.567" v="1058" actId="47"/>
        <pc:sldMkLst>
          <pc:docMk/>
          <pc:sldMk cId="0" sldId="269"/>
        </pc:sldMkLst>
      </pc:sldChg>
      <pc:sldChg chg="del">
        <pc:chgData name="Bùi Hoàng Trúc Anh" userId="50b1a26c-eeba-4ef7-9839-34f7e44b97b5" providerId="ADAL" clId="{93924DB6-9DEA-4704-81B7-666F1657AA6A}" dt="2023-11-12T12:37:06.567" v="1058" actId="47"/>
        <pc:sldMkLst>
          <pc:docMk/>
          <pc:sldMk cId="0" sldId="270"/>
        </pc:sldMkLst>
      </pc:sldChg>
      <pc:sldChg chg="del">
        <pc:chgData name="Bùi Hoàng Trúc Anh" userId="50b1a26c-eeba-4ef7-9839-34f7e44b97b5" providerId="ADAL" clId="{93924DB6-9DEA-4704-81B7-666F1657AA6A}" dt="2023-11-12T12:37:06.567" v="1058" actId="47"/>
        <pc:sldMkLst>
          <pc:docMk/>
          <pc:sldMk cId="0" sldId="271"/>
        </pc:sldMkLst>
      </pc:sldChg>
      <pc:sldChg chg="del">
        <pc:chgData name="Bùi Hoàng Trúc Anh" userId="50b1a26c-eeba-4ef7-9839-34f7e44b97b5" providerId="ADAL" clId="{93924DB6-9DEA-4704-81B7-666F1657AA6A}" dt="2023-11-12T12:37:06.567" v="1058" actId="47"/>
        <pc:sldMkLst>
          <pc:docMk/>
          <pc:sldMk cId="0" sldId="272"/>
        </pc:sldMkLst>
      </pc:sldChg>
      <pc:sldChg chg="del">
        <pc:chgData name="Bùi Hoàng Trúc Anh" userId="50b1a26c-eeba-4ef7-9839-34f7e44b97b5" providerId="ADAL" clId="{93924DB6-9DEA-4704-81B7-666F1657AA6A}" dt="2023-11-12T12:37:06.567" v="1058" actId="47"/>
        <pc:sldMkLst>
          <pc:docMk/>
          <pc:sldMk cId="0" sldId="273"/>
        </pc:sldMkLst>
      </pc:sldChg>
      <pc:sldChg chg="del">
        <pc:chgData name="Bùi Hoàng Trúc Anh" userId="50b1a26c-eeba-4ef7-9839-34f7e44b97b5" providerId="ADAL" clId="{93924DB6-9DEA-4704-81B7-666F1657AA6A}" dt="2023-11-12T12:37:06.567" v="1058" actId="47"/>
        <pc:sldMkLst>
          <pc:docMk/>
          <pc:sldMk cId="0" sldId="274"/>
        </pc:sldMkLst>
      </pc:sldChg>
      <pc:sldChg chg="del">
        <pc:chgData name="Bùi Hoàng Trúc Anh" userId="50b1a26c-eeba-4ef7-9839-34f7e44b97b5" providerId="ADAL" clId="{93924DB6-9DEA-4704-81B7-666F1657AA6A}" dt="2023-11-12T12:37:06.567" v="1058" actId="47"/>
        <pc:sldMkLst>
          <pc:docMk/>
          <pc:sldMk cId="0" sldId="275"/>
        </pc:sldMkLst>
      </pc:sldChg>
      <pc:sldChg chg="del">
        <pc:chgData name="Bùi Hoàng Trúc Anh" userId="50b1a26c-eeba-4ef7-9839-34f7e44b97b5" providerId="ADAL" clId="{93924DB6-9DEA-4704-81B7-666F1657AA6A}" dt="2023-11-12T12:37:06.567" v="1058" actId="47"/>
        <pc:sldMkLst>
          <pc:docMk/>
          <pc:sldMk cId="0" sldId="276"/>
        </pc:sldMkLst>
      </pc:sldChg>
      <pc:sldChg chg="del">
        <pc:chgData name="Bùi Hoàng Trúc Anh" userId="50b1a26c-eeba-4ef7-9839-34f7e44b97b5" providerId="ADAL" clId="{93924DB6-9DEA-4704-81B7-666F1657AA6A}" dt="2023-11-12T12:37:06.567" v="1058" actId="47"/>
        <pc:sldMkLst>
          <pc:docMk/>
          <pc:sldMk cId="0" sldId="277"/>
        </pc:sldMkLst>
      </pc:sldChg>
      <pc:sldChg chg="del">
        <pc:chgData name="Bùi Hoàng Trúc Anh" userId="50b1a26c-eeba-4ef7-9839-34f7e44b97b5" providerId="ADAL" clId="{93924DB6-9DEA-4704-81B7-666F1657AA6A}" dt="2023-11-12T12:37:06.567" v="1058" actId="47"/>
        <pc:sldMkLst>
          <pc:docMk/>
          <pc:sldMk cId="0" sldId="278"/>
        </pc:sldMkLst>
      </pc:sldChg>
      <pc:sldChg chg="del">
        <pc:chgData name="Bùi Hoàng Trúc Anh" userId="50b1a26c-eeba-4ef7-9839-34f7e44b97b5" providerId="ADAL" clId="{93924DB6-9DEA-4704-81B7-666F1657AA6A}" dt="2023-11-12T12:37:06.567" v="1058" actId="47"/>
        <pc:sldMkLst>
          <pc:docMk/>
          <pc:sldMk cId="0" sldId="279"/>
        </pc:sldMkLst>
      </pc:sldChg>
      <pc:sldChg chg="del">
        <pc:chgData name="Bùi Hoàng Trúc Anh" userId="50b1a26c-eeba-4ef7-9839-34f7e44b97b5" providerId="ADAL" clId="{93924DB6-9DEA-4704-81B7-666F1657AA6A}" dt="2023-11-12T12:37:06.567" v="1058" actId="47"/>
        <pc:sldMkLst>
          <pc:docMk/>
          <pc:sldMk cId="0" sldId="280"/>
        </pc:sldMkLst>
      </pc:sldChg>
      <pc:sldChg chg="del">
        <pc:chgData name="Bùi Hoàng Trúc Anh" userId="50b1a26c-eeba-4ef7-9839-34f7e44b97b5" providerId="ADAL" clId="{93924DB6-9DEA-4704-81B7-666F1657AA6A}" dt="2023-11-12T12:37:06.567" v="1058" actId="47"/>
        <pc:sldMkLst>
          <pc:docMk/>
          <pc:sldMk cId="0" sldId="281"/>
        </pc:sldMkLst>
      </pc:sldChg>
      <pc:sldChg chg="del">
        <pc:chgData name="Bùi Hoàng Trúc Anh" userId="50b1a26c-eeba-4ef7-9839-34f7e44b97b5" providerId="ADAL" clId="{93924DB6-9DEA-4704-81B7-666F1657AA6A}" dt="2023-11-12T12:37:06.567" v="1058" actId="47"/>
        <pc:sldMkLst>
          <pc:docMk/>
          <pc:sldMk cId="0" sldId="282"/>
        </pc:sldMkLst>
      </pc:sldChg>
      <pc:sldChg chg="del">
        <pc:chgData name="Bùi Hoàng Trúc Anh" userId="50b1a26c-eeba-4ef7-9839-34f7e44b97b5" providerId="ADAL" clId="{93924DB6-9DEA-4704-81B7-666F1657AA6A}" dt="2023-11-12T12:37:06.567" v="1058" actId="47"/>
        <pc:sldMkLst>
          <pc:docMk/>
          <pc:sldMk cId="0" sldId="283"/>
        </pc:sldMkLst>
      </pc:sldChg>
      <pc:sldChg chg="del">
        <pc:chgData name="Bùi Hoàng Trúc Anh" userId="50b1a26c-eeba-4ef7-9839-34f7e44b97b5" providerId="ADAL" clId="{93924DB6-9DEA-4704-81B7-666F1657AA6A}" dt="2023-11-12T12:37:06.567" v="1058" actId="47"/>
        <pc:sldMkLst>
          <pc:docMk/>
          <pc:sldMk cId="0" sldId="284"/>
        </pc:sldMkLst>
      </pc:sldChg>
      <pc:sldChg chg="del">
        <pc:chgData name="Bùi Hoàng Trúc Anh" userId="50b1a26c-eeba-4ef7-9839-34f7e44b97b5" providerId="ADAL" clId="{93924DB6-9DEA-4704-81B7-666F1657AA6A}" dt="2023-11-12T12:37:06.567" v="1058" actId="47"/>
        <pc:sldMkLst>
          <pc:docMk/>
          <pc:sldMk cId="0" sldId="285"/>
        </pc:sldMkLst>
      </pc:sldChg>
      <pc:sldChg chg="del">
        <pc:chgData name="Bùi Hoàng Trúc Anh" userId="50b1a26c-eeba-4ef7-9839-34f7e44b97b5" providerId="ADAL" clId="{93924DB6-9DEA-4704-81B7-666F1657AA6A}" dt="2023-11-12T12:37:06.567" v="1058" actId="47"/>
        <pc:sldMkLst>
          <pc:docMk/>
          <pc:sldMk cId="0" sldId="286"/>
        </pc:sldMkLst>
      </pc:sldChg>
      <pc:sldChg chg="del">
        <pc:chgData name="Bùi Hoàng Trúc Anh" userId="50b1a26c-eeba-4ef7-9839-34f7e44b97b5" providerId="ADAL" clId="{93924DB6-9DEA-4704-81B7-666F1657AA6A}" dt="2023-11-12T12:37:06.567" v="1058" actId="47"/>
        <pc:sldMkLst>
          <pc:docMk/>
          <pc:sldMk cId="0" sldId="287"/>
        </pc:sldMkLst>
      </pc:sldChg>
      <pc:sldChg chg="del">
        <pc:chgData name="Bùi Hoàng Trúc Anh" userId="50b1a26c-eeba-4ef7-9839-34f7e44b97b5" providerId="ADAL" clId="{93924DB6-9DEA-4704-81B7-666F1657AA6A}" dt="2023-11-12T12:37:06.567" v="1058" actId="47"/>
        <pc:sldMkLst>
          <pc:docMk/>
          <pc:sldMk cId="0" sldId="288"/>
        </pc:sldMkLst>
      </pc:sldChg>
      <pc:sldChg chg="del">
        <pc:chgData name="Bùi Hoàng Trúc Anh" userId="50b1a26c-eeba-4ef7-9839-34f7e44b97b5" providerId="ADAL" clId="{93924DB6-9DEA-4704-81B7-666F1657AA6A}" dt="2023-11-12T12:37:06.567" v="1058" actId="47"/>
        <pc:sldMkLst>
          <pc:docMk/>
          <pc:sldMk cId="0" sldId="289"/>
        </pc:sldMkLst>
      </pc:sldChg>
      <pc:sldChg chg="del">
        <pc:chgData name="Bùi Hoàng Trúc Anh" userId="50b1a26c-eeba-4ef7-9839-34f7e44b97b5" providerId="ADAL" clId="{93924DB6-9DEA-4704-81B7-666F1657AA6A}" dt="2023-11-12T12:37:06.567" v="1058" actId="47"/>
        <pc:sldMkLst>
          <pc:docMk/>
          <pc:sldMk cId="0" sldId="290"/>
        </pc:sldMkLst>
      </pc:sldChg>
      <pc:sldChg chg="del">
        <pc:chgData name="Bùi Hoàng Trúc Anh" userId="50b1a26c-eeba-4ef7-9839-34f7e44b97b5" providerId="ADAL" clId="{93924DB6-9DEA-4704-81B7-666F1657AA6A}" dt="2023-11-12T12:37:06.567" v="1058" actId="47"/>
        <pc:sldMkLst>
          <pc:docMk/>
          <pc:sldMk cId="0" sldId="291"/>
        </pc:sldMkLst>
      </pc:sldChg>
      <pc:sldChg chg="del">
        <pc:chgData name="Bùi Hoàng Trúc Anh" userId="50b1a26c-eeba-4ef7-9839-34f7e44b97b5" providerId="ADAL" clId="{93924DB6-9DEA-4704-81B7-666F1657AA6A}" dt="2023-11-12T12:37:06.567" v="1058" actId="47"/>
        <pc:sldMkLst>
          <pc:docMk/>
          <pc:sldMk cId="0" sldId="292"/>
        </pc:sldMkLst>
      </pc:sldChg>
      <pc:sldChg chg="del">
        <pc:chgData name="Bùi Hoàng Trúc Anh" userId="50b1a26c-eeba-4ef7-9839-34f7e44b97b5" providerId="ADAL" clId="{93924DB6-9DEA-4704-81B7-666F1657AA6A}" dt="2023-11-12T12:37:06.567" v="1058" actId="47"/>
        <pc:sldMkLst>
          <pc:docMk/>
          <pc:sldMk cId="0" sldId="293"/>
        </pc:sldMkLst>
      </pc:sldChg>
      <pc:sldChg chg="del">
        <pc:chgData name="Bùi Hoàng Trúc Anh" userId="50b1a26c-eeba-4ef7-9839-34f7e44b97b5" providerId="ADAL" clId="{93924DB6-9DEA-4704-81B7-666F1657AA6A}" dt="2023-11-12T12:37:06.567" v="1058" actId="47"/>
        <pc:sldMkLst>
          <pc:docMk/>
          <pc:sldMk cId="0" sldId="294"/>
        </pc:sldMkLst>
      </pc:sldChg>
      <pc:sldChg chg="del">
        <pc:chgData name="Bùi Hoàng Trúc Anh" userId="50b1a26c-eeba-4ef7-9839-34f7e44b97b5" providerId="ADAL" clId="{93924DB6-9DEA-4704-81B7-666F1657AA6A}" dt="2023-11-12T12:37:06.567" v="1058" actId="47"/>
        <pc:sldMkLst>
          <pc:docMk/>
          <pc:sldMk cId="0" sldId="295"/>
        </pc:sldMkLst>
      </pc:sldChg>
      <pc:sldChg chg="del">
        <pc:chgData name="Bùi Hoàng Trúc Anh" userId="50b1a26c-eeba-4ef7-9839-34f7e44b97b5" providerId="ADAL" clId="{93924DB6-9DEA-4704-81B7-666F1657AA6A}" dt="2023-11-12T12:37:06.567" v="1058" actId="47"/>
        <pc:sldMkLst>
          <pc:docMk/>
          <pc:sldMk cId="0" sldId="296"/>
        </pc:sldMkLst>
      </pc:sldChg>
      <pc:sldChg chg="del">
        <pc:chgData name="Bùi Hoàng Trúc Anh" userId="50b1a26c-eeba-4ef7-9839-34f7e44b97b5" providerId="ADAL" clId="{93924DB6-9DEA-4704-81B7-666F1657AA6A}" dt="2023-11-12T12:37:06.567" v="1058" actId="47"/>
        <pc:sldMkLst>
          <pc:docMk/>
          <pc:sldMk cId="0" sldId="297"/>
        </pc:sldMkLst>
      </pc:sldChg>
      <pc:sldChg chg="del">
        <pc:chgData name="Bùi Hoàng Trúc Anh" userId="50b1a26c-eeba-4ef7-9839-34f7e44b97b5" providerId="ADAL" clId="{93924DB6-9DEA-4704-81B7-666F1657AA6A}" dt="2023-11-12T12:37:06.567" v="1058" actId="47"/>
        <pc:sldMkLst>
          <pc:docMk/>
          <pc:sldMk cId="0" sldId="298"/>
        </pc:sldMkLst>
      </pc:sldChg>
      <pc:sldChg chg="del">
        <pc:chgData name="Bùi Hoàng Trúc Anh" userId="50b1a26c-eeba-4ef7-9839-34f7e44b97b5" providerId="ADAL" clId="{93924DB6-9DEA-4704-81B7-666F1657AA6A}" dt="2023-11-12T12:37:06.567" v="1058" actId="47"/>
        <pc:sldMkLst>
          <pc:docMk/>
          <pc:sldMk cId="0" sldId="299"/>
        </pc:sldMkLst>
      </pc:sldChg>
      <pc:sldChg chg="del">
        <pc:chgData name="Bùi Hoàng Trúc Anh" userId="50b1a26c-eeba-4ef7-9839-34f7e44b97b5" providerId="ADAL" clId="{93924DB6-9DEA-4704-81B7-666F1657AA6A}" dt="2023-11-12T12:37:06.567" v="1058" actId="47"/>
        <pc:sldMkLst>
          <pc:docMk/>
          <pc:sldMk cId="0" sldId="300"/>
        </pc:sldMkLst>
      </pc:sldChg>
      <pc:sldChg chg="del">
        <pc:chgData name="Bùi Hoàng Trúc Anh" userId="50b1a26c-eeba-4ef7-9839-34f7e44b97b5" providerId="ADAL" clId="{93924DB6-9DEA-4704-81B7-666F1657AA6A}" dt="2023-11-12T12:37:06.567" v="1058" actId="47"/>
        <pc:sldMkLst>
          <pc:docMk/>
          <pc:sldMk cId="0" sldId="301"/>
        </pc:sldMkLst>
      </pc:sldChg>
      <pc:sldChg chg="del">
        <pc:chgData name="Bùi Hoàng Trúc Anh" userId="50b1a26c-eeba-4ef7-9839-34f7e44b97b5" providerId="ADAL" clId="{93924DB6-9DEA-4704-81B7-666F1657AA6A}" dt="2023-11-12T12:37:06.567" v="1058" actId="47"/>
        <pc:sldMkLst>
          <pc:docMk/>
          <pc:sldMk cId="0" sldId="302"/>
        </pc:sldMkLst>
      </pc:sldChg>
      <pc:sldChg chg="del">
        <pc:chgData name="Bùi Hoàng Trúc Anh" userId="50b1a26c-eeba-4ef7-9839-34f7e44b97b5" providerId="ADAL" clId="{93924DB6-9DEA-4704-81B7-666F1657AA6A}" dt="2023-11-12T12:37:06.567" v="1058" actId="47"/>
        <pc:sldMkLst>
          <pc:docMk/>
          <pc:sldMk cId="0" sldId="303"/>
        </pc:sldMkLst>
      </pc:sldChg>
      <pc:sldChg chg="del">
        <pc:chgData name="Bùi Hoàng Trúc Anh" userId="50b1a26c-eeba-4ef7-9839-34f7e44b97b5" providerId="ADAL" clId="{93924DB6-9DEA-4704-81B7-666F1657AA6A}" dt="2023-11-12T12:37:06.567" v="1058" actId="47"/>
        <pc:sldMkLst>
          <pc:docMk/>
          <pc:sldMk cId="0" sldId="304"/>
        </pc:sldMkLst>
      </pc:sldChg>
      <pc:sldChg chg="addSp delSp modSp mod modTransition">
        <pc:chgData name="Bùi Hoàng Trúc Anh" userId="50b1a26c-eeba-4ef7-9839-34f7e44b97b5" providerId="ADAL" clId="{93924DB6-9DEA-4704-81B7-666F1657AA6A}" dt="2023-11-12T12:50:06.877" v="1104"/>
        <pc:sldMkLst>
          <pc:docMk/>
          <pc:sldMk cId="1236801534" sldId="305"/>
        </pc:sldMkLst>
        <pc:spChg chg="add del">
          <ac:chgData name="Bùi Hoàng Trúc Anh" userId="50b1a26c-eeba-4ef7-9839-34f7e44b97b5" providerId="ADAL" clId="{93924DB6-9DEA-4704-81B7-666F1657AA6A}" dt="2023-11-12T12:50:06.877" v="1104"/>
          <ac:spMkLst>
            <pc:docMk/>
            <pc:sldMk cId="1236801534" sldId="305"/>
            <ac:spMk id="2" creationId="{D7489D99-57B9-2E78-187B-361111CAFD9A}"/>
          </ac:spMkLst>
        </pc:spChg>
        <pc:spChg chg="mod">
          <ac:chgData name="Bùi Hoàng Trúc Anh" userId="50b1a26c-eeba-4ef7-9839-34f7e44b97b5" providerId="ADAL" clId="{93924DB6-9DEA-4704-81B7-666F1657AA6A}" dt="2023-11-12T10:57:43.979" v="320" actId="1076"/>
          <ac:spMkLst>
            <pc:docMk/>
            <pc:sldMk cId="1236801534" sldId="305"/>
            <ac:spMk id="1836" creationId="{00000000-0000-0000-0000-000000000000}"/>
          </ac:spMkLst>
        </pc:spChg>
      </pc:sldChg>
      <pc:sldChg chg="addSp delSp modSp mod">
        <pc:chgData name="Bùi Hoàng Trúc Anh" userId="50b1a26c-eeba-4ef7-9839-34f7e44b97b5" providerId="ADAL" clId="{93924DB6-9DEA-4704-81B7-666F1657AA6A}" dt="2023-11-12T12:50:06.877" v="1104"/>
        <pc:sldMkLst>
          <pc:docMk/>
          <pc:sldMk cId="2759815859" sldId="306"/>
        </pc:sldMkLst>
        <pc:spChg chg="add del mod">
          <ac:chgData name="Bùi Hoàng Trúc Anh" userId="50b1a26c-eeba-4ef7-9839-34f7e44b97b5" providerId="ADAL" clId="{93924DB6-9DEA-4704-81B7-666F1657AA6A}" dt="2023-11-12T10:58:44.325" v="397"/>
          <ac:spMkLst>
            <pc:docMk/>
            <pc:sldMk cId="2759815859" sldId="306"/>
            <ac:spMk id="2" creationId="{88045143-F449-FF77-1237-614F187A8B17}"/>
          </ac:spMkLst>
        </pc:spChg>
        <pc:spChg chg="add del mod">
          <ac:chgData name="Bùi Hoàng Trúc Anh" userId="50b1a26c-eeba-4ef7-9839-34f7e44b97b5" providerId="ADAL" clId="{93924DB6-9DEA-4704-81B7-666F1657AA6A}" dt="2023-11-12T10:59:56.790" v="434" actId="478"/>
          <ac:spMkLst>
            <pc:docMk/>
            <pc:sldMk cId="2759815859" sldId="306"/>
            <ac:spMk id="3" creationId="{BAACEE78-3AE0-D427-6850-87D62507743A}"/>
          </ac:spMkLst>
        </pc:spChg>
        <pc:spChg chg="add del">
          <ac:chgData name="Bùi Hoàng Trúc Anh" userId="50b1a26c-eeba-4ef7-9839-34f7e44b97b5" providerId="ADAL" clId="{93924DB6-9DEA-4704-81B7-666F1657AA6A}" dt="2023-11-12T12:50:06.877" v="1104"/>
          <ac:spMkLst>
            <pc:docMk/>
            <pc:sldMk cId="2759815859" sldId="306"/>
            <ac:spMk id="4" creationId="{01BD9370-785E-C33B-D3B5-EF1047A6EA07}"/>
          </ac:spMkLst>
        </pc:spChg>
      </pc:sldChg>
      <pc:sldChg chg="addSp delSp">
        <pc:chgData name="Bùi Hoàng Trúc Anh" userId="50b1a26c-eeba-4ef7-9839-34f7e44b97b5" providerId="ADAL" clId="{93924DB6-9DEA-4704-81B7-666F1657AA6A}" dt="2023-11-12T12:50:06.877" v="1104"/>
        <pc:sldMkLst>
          <pc:docMk/>
          <pc:sldMk cId="681402858" sldId="307"/>
        </pc:sldMkLst>
        <pc:spChg chg="add del">
          <ac:chgData name="Bùi Hoàng Trúc Anh" userId="50b1a26c-eeba-4ef7-9839-34f7e44b97b5" providerId="ADAL" clId="{93924DB6-9DEA-4704-81B7-666F1657AA6A}" dt="2023-11-12T12:50:06.877" v="1104"/>
          <ac:spMkLst>
            <pc:docMk/>
            <pc:sldMk cId="681402858" sldId="307"/>
            <ac:spMk id="2" creationId="{C03D0EFE-1140-E1D3-9992-1AA133D61280}"/>
          </ac:spMkLst>
        </pc:spChg>
      </pc:sldChg>
      <pc:sldChg chg="addSp delSp modNotesTx">
        <pc:chgData name="Bùi Hoàng Trúc Anh" userId="50b1a26c-eeba-4ef7-9839-34f7e44b97b5" providerId="ADAL" clId="{93924DB6-9DEA-4704-81B7-666F1657AA6A}" dt="2023-11-20T00:33:40.077" v="1628" actId="20577"/>
        <pc:sldMkLst>
          <pc:docMk/>
          <pc:sldMk cId="3784753955" sldId="308"/>
        </pc:sldMkLst>
        <pc:spChg chg="add del">
          <ac:chgData name="Bùi Hoàng Trúc Anh" userId="50b1a26c-eeba-4ef7-9839-34f7e44b97b5" providerId="ADAL" clId="{93924DB6-9DEA-4704-81B7-666F1657AA6A}" dt="2023-11-12T12:50:06.877" v="1104"/>
          <ac:spMkLst>
            <pc:docMk/>
            <pc:sldMk cId="3784753955" sldId="308"/>
            <ac:spMk id="2" creationId="{86A83993-0CAA-85F6-F55C-BC493FEF12A0}"/>
          </ac:spMkLst>
        </pc:spChg>
      </pc:sldChg>
      <pc:sldChg chg="addSp delSp modSp mod modTransition modNotesTx">
        <pc:chgData name="Bùi Hoàng Trúc Anh" userId="50b1a26c-eeba-4ef7-9839-34f7e44b97b5" providerId="ADAL" clId="{93924DB6-9DEA-4704-81B7-666F1657AA6A}" dt="2023-11-13T00:39:32.135" v="1165"/>
        <pc:sldMkLst>
          <pc:docMk/>
          <pc:sldMk cId="1636480852" sldId="309"/>
        </pc:sldMkLst>
        <pc:spChg chg="add mod">
          <ac:chgData name="Bùi Hoàng Trúc Anh" userId="50b1a26c-eeba-4ef7-9839-34f7e44b97b5" providerId="ADAL" clId="{93924DB6-9DEA-4704-81B7-666F1657AA6A}" dt="2023-11-12T11:56:28.632" v="546" actId="14100"/>
          <ac:spMkLst>
            <pc:docMk/>
            <pc:sldMk cId="1636480852" sldId="309"/>
            <ac:spMk id="2" creationId="{30E1B295-B3CE-0210-8D51-625CE420C051}"/>
          </ac:spMkLst>
        </pc:spChg>
        <pc:spChg chg="add mod">
          <ac:chgData name="Bùi Hoàng Trúc Anh" userId="50b1a26c-eeba-4ef7-9839-34f7e44b97b5" providerId="ADAL" clId="{93924DB6-9DEA-4704-81B7-666F1657AA6A}" dt="2023-11-12T11:56:39.709" v="549" actId="1076"/>
          <ac:spMkLst>
            <pc:docMk/>
            <pc:sldMk cId="1636480852" sldId="309"/>
            <ac:spMk id="3" creationId="{00FACD51-3DFA-EDA6-DCDA-33BFA3F6DB9F}"/>
          </ac:spMkLst>
        </pc:spChg>
        <pc:spChg chg="add mod">
          <ac:chgData name="Bùi Hoàng Trúc Anh" userId="50b1a26c-eeba-4ef7-9839-34f7e44b97b5" providerId="ADAL" clId="{93924DB6-9DEA-4704-81B7-666F1657AA6A}" dt="2023-11-12T11:56:49.099" v="550" actId="1076"/>
          <ac:spMkLst>
            <pc:docMk/>
            <pc:sldMk cId="1636480852" sldId="309"/>
            <ac:spMk id="4" creationId="{579F4181-CC9C-81BB-6FB6-5B8AE17F06EC}"/>
          </ac:spMkLst>
        </pc:spChg>
        <pc:spChg chg="add del">
          <ac:chgData name="Bùi Hoàng Trúc Anh" userId="50b1a26c-eeba-4ef7-9839-34f7e44b97b5" providerId="ADAL" clId="{93924DB6-9DEA-4704-81B7-666F1657AA6A}" dt="2023-11-12T12:50:06.877" v="1104"/>
          <ac:spMkLst>
            <pc:docMk/>
            <pc:sldMk cId="1636480852" sldId="309"/>
            <ac:spMk id="7" creationId="{B79B9AF2-868F-4852-4DB4-CFEB679B4E7C}"/>
          </ac:spMkLst>
        </pc:spChg>
        <pc:spChg chg="mod topLvl">
          <ac:chgData name="Bùi Hoàng Trúc Anh" userId="50b1a26c-eeba-4ef7-9839-34f7e44b97b5" providerId="ADAL" clId="{93924DB6-9DEA-4704-81B7-666F1657AA6A}" dt="2023-11-12T11:55:51.576" v="540" actId="338"/>
          <ac:spMkLst>
            <pc:docMk/>
            <pc:sldMk cId="1636480852" sldId="309"/>
            <ac:spMk id="1937" creationId="{00000000-0000-0000-0000-000000000000}"/>
          </ac:spMkLst>
        </pc:spChg>
        <pc:spChg chg="mod topLvl">
          <ac:chgData name="Bùi Hoàng Trúc Anh" userId="50b1a26c-eeba-4ef7-9839-34f7e44b97b5" providerId="ADAL" clId="{93924DB6-9DEA-4704-81B7-666F1657AA6A}" dt="2023-11-12T11:55:51.576" v="540" actId="338"/>
          <ac:spMkLst>
            <pc:docMk/>
            <pc:sldMk cId="1636480852" sldId="309"/>
            <ac:spMk id="1938" creationId="{00000000-0000-0000-0000-000000000000}"/>
          </ac:spMkLst>
        </pc:spChg>
        <pc:spChg chg="mod">
          <ac:chgData name="Bùi Hoàng Trúc Anh" userId="50b1a26c-eeba-4ef7-9839-34f7e44b97b5" providerId="ADAL" clId="{93924DB6-9DEA-4704-81B7-666F1657AA6A}" dt="2023-11-12T12:53:42.846" v="1126" actId="108"/>
          <ac:spMkLst>
            <pc:docMk/>
            <pc:sldMk cId="1636480852" sldId="309"/>
            <ac:spMk id="1944" creationId="{00000000-0000-0000-0000-000000000000}"/>
          </ac:spMkLst>
        </pc:spChg>
        <pc:spChg chg="mod">
          <ac:chgData name="Bùi Hoàng Trúc Anh" userId="50b1a26c-eeba-4ef7-9839-34f7e44b97b5" providerId="ADAL" clId="{93924DB6-9DEA-4704-81B7-666F1657AA6A}" dt="2023-11-12T12:53:42.846" v="1126" actId="108"/>
          <ac:spMkLst>
            <pc:docMk/>
            <pc:sldMk cId="1636480852" sldId="309"/>
            <ac:spMk id="1945" creationId="{00000000-0000-0000-0000-000000000000}"/>
          </ac:spMkLst>
        </pc:spChg>
        <pc:spChg chg="del">
          <ac:chgData name="Bùi Hoàng Trúc Anh" userId="50b1a26c-eeba-4ef7-9839-34f7e44b97b5" providerId="ADAL" clId="{93924DB6-9DEA-4704-81B7-666F1657AA6A}" dt="2023-11-12T11:54:21.394" v="522" actId="478"/>
          <ac:spMkLst>
            <pc:docMk/>
            <pc:sldMk cId="1636480852" sldId="309"/>
            <ac:spMk id="1946" creationId="{00000000-0000-0000-0000-000000000000}"/>
          </ac:spMkLst>
        </pc:spChg>
        <pc:spChg chg="mod">
          <ac:chgData name="Bùi Hoàng Trúc Anh" userId="50b1a26c-eeba-4ef7-9839-34f7e44b97b5" providerId="ADAL" clId="{93924DB6-9DEA-4704-81B7-666F1657AA6A}" dt="2023-11-12T12:53:35.102" v="1124" actId="2711"/>
          <ac:spMkLst>
            <pc:docMk/>
            <pc:sldMk cId="1636480852" sldId="309"/>
            <ac:spMk id="1947" creationId="{00000000-0000-0000-0000-000000000000}"/>
          </ac:spMkLst>
        </pc:spChg>
        <pc:spChg chg="del">
          <ac:chgData name="Bùi Hoàng Trúc Anh" userId="50b1a26c-eeba-4ef7-9839-34f7e44b97b5" providerId="ADAL" clId="{93924DB6-9DEA-4704-81B7-666F1657AA6A}" dt="2023-11-12T11:54:30.140" v="525" actId="478"/>
          <ac:spMkLst>
            <pc:docMk/>
            <pc:sldMk cId="1636480852" sldId="309"/>
            <ac:spMk id="1953" creationId="{00000000-0000-0000-0000-000000000000}"/>
          </ac:spMkLst>
        </pc:spChg>
        <pc:spChg chg="mod">
          <ac:chgData name="Bùi Hoàng Trúc Anh" userId="50b1a26c-eeba-4ef7-9839-34f7e44b97b5" providerId="ADAL" clId="{93924DB6-9DEA-4704-81B7-666F1657AA6A}" dt="2023-11-12T12:54:26.252" v="1131" actId="2711"/>
          <ac:spMkLst>
            <pc:docMk/>
            <pc:sldMk cId="1636480852" sldId="309"/>
            <ac:spMk id="1957" creationId="{00000000-0000-0000-0000-000000000000}"/>
          </ac:spMkLst>
        </pc:spChg>
        <pc:spChg chg="del">
          <ac:chgData name="Bùi Hoàng Trúc Anh" userId="50b1a26c-eeba-4ef7-9839-34f7e44b97b5" providerId="ADAL" clId="{93924DB6-9DEA-4704-81B7-666F1657AA6A}" dt="2023-11-12T11:54:31.717" v="526" actId="478"/>
          <ac:spMkLst>
            <pc:docMk/>
            <pc:sldMk cId="1636480852" sldId="309"/>
            <ac:spMk id="1963" creationId="{00000000-0000-0000-0000-000000000000}"/>
          </ac:spMkLst>
        </pc:spChg>
        <pc:spChg chg="mod">
          <ac:chgData name="Bùi Hoàng Trúc Anh" userId="50b1a26c-eeba-4ef7-9839-34f7e44b97b5" providerId="ADAL" clId="{93924DB6-9DEA-4704-81B7-666F1657AA6A}" dt="2023-11-12T12:54:38.806" v="1132" actId="2711"/>
          <ac:spMkLst>
            <pc:docMk/>
            <pc:sldMk cId="1636480852" sldId="309"/>
            <ac:spMk id="1964" creationId="{00000000-0000-0000-0000-000000000000}"/>
          </ac:spMkLst>
        </pc:spChg>
        <pc:grpChg chg="add mod">
          <ac:chgData name="Bùi Hoàng Trúc Anh" userId="50b1a26c-eeba-4ef7-9839-34f7e44b97b5" providerId="ADAL" clId="{93924DB6-9DEA-4704-81B7-666F1657AA6A}" dt="2023-11-12T11:56:28.632" v="546" actId="14100"/>
          <ac:grpSpMkLst>
            <pc:docMk/>
            <pc:sldMk cId="1636480852" sldId="309"/>
            <ac:grpSpMk id="5" creationId="{B31D7457-29A9-BA57-4636-25A5CCA09EBF}"/>
          </ac:grpSpMkLst>
        </pc:grpChg>
        <pc:grpChg chg="del mod">
          <ac:chgData name="Bùi Hoàng Trúc Anh" userId="50b1a26c-eeba-4ef7-9839-34f7e44b97b5" providerId="ADAL" clId="{93924DB6-9DEA-4704-81B7-666F1657AA6A}" dt="2023-11-12T11:55:43.607" v="539" actId="165"/>
          <ac:grpSpMkLst>
            <pc:docMk/>
            <pc:sldMk cId="1636480852" sldId="309"/>
            <ac:grpSpMk id="1936" creationId="{00000000-0000-0000-0000-000000000000}"/>
          </ac:grpSpMkLst>
        </pc:grpChg>
        <pc:grpChg chg="mod">
          <ac:chgData name="Bùi Hoàng Trúc Anh" userId="50b1a26c-eeba-4ef7-9839-34f7e44b97b5" providerId="ADAL" clId="{93924DB6-9DEA-4704-81B7-666F1657AA6A}" dt="2023-11-12T11:56:39.709" v="549" actId="1076"/>
          <ac:grpSpMkLst>
            <pc:docMk/>
            <pc:sldMk cId="1636480852" sldId="309"/>
            <ac:grpSpMk id="1943" creationId="{00000000-0000-0000-0000-000000000000}"/>
          </ac:grpSpMkLst>
        </pc:grpChg>
        <pc:grpChg chg="mod">
          <ac:chgData name="Bùi Hoàng Trúc Anh" userId="50b1a26c-eeba-4ef7-9839-34f7e44b97b5" providerId="ADAL" clId="{93924DB6-9DEA-4704-81B7-666F1657AA6A}" dt="2023-11-12T11:56:49.099" v="550" actId="1076"/>
          <ac:grpSpMkLst>
            <pc:docMk/>
            <pc:sldMk cId="1636480852" sldId="309"/>
            <ac:grpSpMk id="1954" creationId="{00000000-0000-0000-0000-000000000000}"/>
          </ac:grpSpMkLst>
        </pc:grpChg>
        <pc:picChg chg="add mod">
          <ac:chgData name="Bùi Hoàng Trúc Anh" userId="50b1a26c-eeba-4ef7-9839-34f7e44b97b5" providerId="ADAL" clId="{93924DB6-9DEA-4704-81B7-666F1657AA6A}" dt="2023-11-12T11:57:13.060" v="558" actId="1076"/>
          <ac:picMkLst>
            <pc:docMk/>
            <pc:sldMk cId="1636480852" sldId="309"/>
            <ac:picMk id="6" creationId="{183AF743-A75D-F015-F6DC-E61EA5EF245D}"/>
          </ac:picMkLst>
        </pc:picChg>
      </pc:sldChg>
      <pc:sldChg chg="addSp delSp modSp del mod">
        <pc:chgData name="Bùi Hoàng Trúc Anh" userId="50b1a26c-eeba-4ef7-9839-34f7e44b97b5" providerId="ADAL" clId="{93924DB6-9DEA-4704-81B7-666F1657AA6A}" dt="2023-11-12T11:58:54.720" v="570" actId="47"/>
        <pc:sldMkLst>
          <pc:docMk/>
          <pc:sldMk cId="1627654693" sldId="310"/>
        </pc:sldMkLst>
        <pc:spChg chg="del">
          <ac:chgData name="Bùi Hoàng Trúc Anh" userId="50b1a26c-eeba-4ef7-9839-34f7e44b97b5" providerId="ADAL" clId="{93924DB6-9DEA-4704-81B7-666F1657AA6A}" dt="2023-11-12T11:53:16.840" v="513" actId="478"/>
          <ac:spMkLst>
            <pc:docMk/>
            <pc:sldMk cId="1627654693" sldId="310"/>
            <ac:spMk id="2" creationId="{C09C9A2A-954F-9B8D-B98F-BBA156062F76}"/>
          </ac:spMkLst>
        </pc:spChg>
        <pc:spChg chg="del">
          <ac:chgData name="Bùi Hoàng Trúc Anh" userId="50b1a26c-eeba-4ef7-9839-34f7e44b97b5" providerId="ADAL" clId="{93924DB6-9DEA-4704-81B7-666F1657AA6A}" dt="2023-11-12T11:53:15.292" v="512" actId="478"/>
          <ac:spMkLst>
            <pc:docMk/>
            <pc:sldMk cId="1627654693" sldId="310"/>
            <ac:spMk id="3" creationId="{82D9A608-8644-D251-05BC-EFF52005200B}"/>
          </ac:spMkLst>
        </pc:spChg>
        <pc:spChg chg="del">
          <ac:chgData name="Bùi Hoàng Trúc Anh" userId="50b1a26c-eeba-4ef7-9839-34f7e44b97b5" providerId="ADAL" clId="{93924DB6-9DEA-4704-81B7-666F1657AA6A}" dt="2023-11-12T11:53:18.329" v="514" actId="478"/>
          <ac:spMkLst>
            <pc:docMk/>
            <pc:sldMk cId="1627654693" sldId="310"/>
            <ac:spMk id="4" creationId="{BA99E72F-A008-BD88-77F3-0691ACCAD80F}"/>
          </ac:spMkLst>
        </pc:spChg>
        <pc:spChg chg="del">
          <ac:chgData name="Bùi Hoàng Trúc Anh" userId="50b1a26c-eeba-4ef7-9839-34f7e44b97b5" providerId="ADAL" clId="{93924DB6-9DEA-4704-81B7-666F1657AA6A}" dt="2023-11-12T11:53:19.678" v="515" actId="478"/>
          <ac:spMkLst>
            <pc:docMk/>
            <pc:sldMk cId="1627654693" sldId="310"/>
            <ac:spMk id="5" creationId="{76ABFFBC-D151-7B12-A026-84A85E61CDA8}"/>
          </ac:spMkLst>
        </pc:spChg>
        <pc:spChg chg="del">
          <ac:chgData name="Bùi Hoàng Trúc Anh" userId="50b1a26c-eeba-4ef7-9839-34f7e44b97b5" providerId="ADAL" clId="{93924DB6-9DEA-4704-81B7-666F1657AA6A}" dt="2023-11-12T11:53:22.075" v="516" actId="478"/>
          <ac:spMkLst>
            <pc:docMk/>
            <pc:sldMk cId="1627654693" sldId="310"/>
            <ac:spMk id="6" creationId="{8B5CFD57-ABF2-2AEE-C98A-89461A067144}"/>
          </ac:spMkLst>
        </pc:spChg>
        <pc:spChg chg="del">
          <ac:chgData name="Bùi Hoàng Trúc Anh" userId="50b1a26c-eeba-4ef7-9839-34f7e44b97b5" providerId="ADAL" clId="{93924DB6-9DEA-4704-81B7-666F1657AA6A}" dt="2023-11-12T11:53:23.592" v="517" actId="478"/>
          <ac:spMkLst>
            <pc:docMk/>
            <pc:sldMk cId="1627654693" sldId="310"/>
            <ac:spMk id="7" creationId="{98A77033-A811-F17F-7C99-FA2A487348A2}"/>
          </ac:spMkLst>
        </pc:spChg>
        <pc:spChg chg="del">
          <ac:chgData name="Bùi Hoàng Trúc Anh" userId="50b1a26c-eeba-4ef7-9839-34f7e44b97b5" providerId="ADAL" clId="{93924DB6-9DEA-4704-81B7-666F1657AA6A}" dt="2023-11-12T11:53:25.057" v="518" actId="478"/>
          <ac:spMkLst>
            <pc:docMk/>
            <pc:sldMk cId="1627654693" sldId="310"/>
            <ac:spMk id="8" creationId="{A8A80B8D-A258-09CC-CBEF-62194AB53278}"/>
          </ac:spMkLst>
        </pc:spChg>
        <pc:spChg chg="mod">
          <ac:chgData name="Bùi Hoàng Trúc Anh" userId="50b1a26c-eeba-4ef7-9839-34f7e44b97b5" providerId="ADAL" clId="{93924DB6-9DEA-4704-81B7-666F1657AA6A}" dt="2023-11-12T11:52:56.039" v="508"/>
          <ac:spMkLst>
            <pc:docMk/>
            <pc:sldMk cId="1627654693" sldId="310"/>
            <ac:spMk id="10" creationId="{EB600CC2-0704-79B2-715F-B5F69B653D25}"/>
          </ac:spMkLst>
        </pc:spChg>
        <pc:spChg chg="mod">
          <ac:chgData name="Bùi Hoàng Trúc Anh" userId="50b1a26c-eeba-4ef7-9839-34f7e44b97b5" providerId="ADAL" clId="{93924DB6-9DEA-4704-81B7-666F1657AA6A}" dt="2023-11-12T11:52:56.039" v="508"/>
          <ac:spMkLst>
            <pc:docMk/>
            <pc:sldMk cId="1627654693" sldId="310"/>
            <ac:spMk id="11" creationId="{EED47DEE-B2D1-1BE2-EBE6-3802CC3E6A3F}"/>
          </ac:spMkLst>
        </pc:spChg>
        <pc:spChg chg="add mod">
          <ac:chgData name="Bùi Hoàng Trúc Anh" userId="50b1a26c-eeba-4ef7-9839-34f7e44b97b5" providerId="ADAL" clId="{93924DB6-9DEA-4704-81B7-666F1657AA6A}" dt="2023-11-12T11:53:12.270" v="511" actId="164"/>
          <ac:spMkLst>
            <pc:docMk/>
            <pc:sldMk cId="1627654693" sldId="310"/>
            <ac:spMk id="12" creationId="{8FC75374-1E05-B19A-5ADD-4AC776C4D0FE}"/>
          </ac:spMkLst>
        </pc:spChg>
        <pc:spChg chg="add mod">
          <ac:chgData name="Bùi Hoàng Trúc Anh" userId="50b1a26c-eeba-4ef7-9839-34f7e44b97b5" providerId="ADAL" clId="{93924DB6-9DEA-4704-81B7-666F1657AA6A}" dt="2023-11-12T11:53:12.270" v="511" actId="164"/>
          <ac:spMkLst>
            <pc:docMk/>
            <pc:sldMk cId="1627654693" sldId="310"/>
            <ac:spMk id="13" creationId="{79C01BBE-65AE-50B3-19FC-138A69F95294}"/>
          </ac:spMkLst>
        </pc:spChg>
        <pc:grpChg chg="add mod">
          <ac:chgData name="Bùi Hoàng Trúc Anh" userId="50b1a26c-eeba-4ef7-9839-34f7e44b97b5" providerId="ADAL" clId="{93924DB6-9DEA-4704-81B7-666F1657AA6A}" dt="2023-11-12T11:53:12.270" v="511" actId="164"/>
          <ac:grpSpMkLst>
            <pc:docMk/>
            <pc:sldMk cId="1627654693" sldId="310"/>
            <ac:grpSpMk id="9" creationId="{C6996334-0E6B-5208-BFAB-21B859DE843F}"/>
          </ac:grpSpMkLst>
        </pc:grpChg>
        <pc:grpChg chg="add mod">
          <ac:chgData name="Bùi Hoàng Trúc Anh" userId="50b1a26c-eeba-4ef7-9839-34f7e44b97b5" providerId="ADAL" clId="{93924DB6-9DEA-4704-81B7-666F1657AA6A}" dt="2023-11-12T11:56:00.184" v="541" actId="1076"/>
          <ac:grpSpMkLst>
            <pc:docMk/>
            <pc:sldMk cId="1627654693" sldId="310"/>
            <ac:grpSpMk id="14" creationId="{EF7847A4-B1AC-43BF-F422-D052F70367D6}"/>
          </ac:grpSpMkLst>
        </pc:grpChg>
      </pc:sldChg>
      <pc:sldChg chg="addSp delSp del">
        <pc:chgData name="Bùi Hoàng Trúc Anh" userId="50b1a26c-eeba-4ef7-9839-34f7e44b97b5" providerId="ADAL" clId="{93924DB6-9DEA-4704-81B7-666F1657AA6A}" dt="2023-11-13T00:49:36.153" v="1198" actId="47"/>
        <pc:sldMkLst>
          <pc:docMk/>
          <pc:sldMk cId="3832296206" sldId="311"/>
        </pc:sldMkLst>
        <pc:spChg chg="add del">
          <ac:chgData name="Bùi Hoàng Trúc Anh" userId="50b1a26c-eeba-4ef7-9839-34f7e44b97b5" providerId="ADAL" clId="{93924DB6-9DEA-4704-81B7-666F1657AA6A}" dt="2023-11-12T12:50:06.877" v="1104"/>
          <ac:spMkLst>
            <pc:docMk/>
            <pc:sldMk cId="3832296206" sldId="311"/>
            <ac:spMk id="3" creationId="{4002A964-94AC-040C-EAC8-2A86404F8D46}"/>
          </ac:spMkLst>
        </pc:spChg>
      </pc:sldChg>
      <pc:sldChg chg="del">
        <pc:chgData name="Bùi Hoàng Trúc Anh" userId="50b1a26c-eeba-4ef7-9839-34f7e44b97b5" providerId="ADAL" clId="{93924DB6-9DEA-4704-81B7-666F1657AA6A}" dt="2023-11-12T12:02:38.360" v="606" actId="2696"/>
        <pc:sldMkLst>
          <pc:docMk/>
          <pc:sldMk cId="2235021000" sldId="312"/>
        </pc:sldMkLst>
      </pc:sldChg>
      <pc:sldChg chg="addSp delSp modSp add mod ord modTransition modNotesTx">
        <pc:chgData name="Bùi Hoàng Trúc Anh" userId="50b1a26c-eeba-4ef7-9839-34f7e44b97b5" providerId="ADAL" clId="{93924DB6-9DEA-4704-81B7-666F1657AA6A}" dt="2023-11-13T00:39:45.543" v="1166"/>
        <pc:sldMkLst>
          <pc:docMk/>
          <pc:sldMk cId="1572737266" sldId="313"/>
        </pc:sldMkLst>
        <pc:spChg chg="add mod">
          <ac:chgData name="Bùi Hoàng Trúc Anh" userId="50b1a26c-eeba-4ef7-9839-34f7e44b97b5" providerId="ADAL" clId="{93924DB6-9DEA-4704-81B7-666F1657AA6A}" dt="2023-11-12T12:01:17.325" v="595" actId="1582"/>
          <ac:spMkLst>
            <pc:docMk/>
            <pc:sldMk cId="1572737266" sldId="313"/>
            <ac:spMk id="7" creationId="{E26EFE47-E3E0-CDDD-29C1-7BF805F33A82}"/>
          </ac:spMkLst>
        </pc:spChg>
        <pc:spChg chg="add del">
          <ac:chgData name="Bùi Hoàng Trúc Anh" userId="50b1a26c-eeba-4ef7-9839-34f7e44b97b5" providerId="ADAL" clId="{93924DB6-9DEA-4704-81B7-666F1657AA6A}" dt="2023-11-12T12:50:06.877" v="1104"/>
          <ac:spMkLst>
            <pc:docMk/>
            <pc:sldMk cId="1572737266" sldId="313"/>
            <ac:spMk id="8" creationId="{97B6B9D0-6ED1-AAFD-6E21-B5DE1C9D5019}"/>
          </ac:spMkLst>
        </pc:spChg>
        <pc:spChg chg="mod">
          <ac:chgData name="Bùi Hoàng Trúc Anh" userId="50b1a26c-eeba-4ef7-9839-34f7e44b97b5" providerId="ADAL" clId="{93924DB6-9DEA-4704-81B7-666F1657AA6A}" dt="2023-11-12T12:01:08.576" v="594" actId="1582"/>
          <ac:spMkLst>
            <pc:docMk/>
            <pc:sldMk cId="1572737266" sldId="313"/>
            <ac:spMk id="1937" creationId="{00000000-0000-0000-0000-000000000000}"/>
          </ac:spMkLst>
        </pc:spChg>
        <pc:spChg chg="mod">
          <ac:chgData name="Bùi Hoàng Trúc Anh" userId="50b1a26c-eeba-4ef7-9839-34f7e44b97b5" providerId="ADAL" clId="{93924DB6-9DEA-4704-81B7-666F1657AA6A}" dt="2023-11-12T12:01:08.576" v="594" actId="1582"/>
          <ac:spMkLst>
            <pc:docMk/>
            <pc:sldMk cId="1572737266" sldId="313"/>
            <ac:spMk id="1938" creationId="{00000000-0000-0000-0000-000000000000}"/>
          </ac:spMkLst>
        </pc:spChg>
        <pc:spChg chg="mod">
          <ac:chgData name="Bùi Hoàng Trúc Anh" userId="50b1a26c-eeba-4ef7-9839-34f7e44b97b5" providerId="ADAL" clId="{93924DB6-9DEA-4704-81B7-666F1657AA6A}" dt="2023-11-12T12:56:44.219" v="1146" actId="2711"/>
          <ac:spMkLst>
            <pc:docMk/>
            <pc:sldMk cId="1572737266" sldId="313"/>
            <ac:spMk id="1947" creationId="{00000000-0000-0000-0000-000000000000}"/>
          </ac:spMkLst>
        </pc:spChg>
        <pc:spChg chg="mod">
          <ac:chgData name="Bùi Hoàng Trúc Anh" userId="50b1a26c-eeba-4ef7-9839-34f7e44b97b5" providerId="ADAL" clId="{93924DB6-9DEA-4704-81B7-666F1657AA6A}" dt="2023-11-12T12:56:48.289" v="1147" actId="2711"/>
          <ac:spMkLst>
            <pc:docMk/>
            <pc:sldMk cId="1572737266" sldId="313"/>
            <ac:spMk id="1957" creationId="{00000000-0000-0000-0000-000000000000}"/>
          </ac:spMkLst>
        </pc:spChg>
        <pc:spChg chg="mod">
          <ac:chgData name="Bùi Hoàng Trúc Anh" userId="50b1a26c-eeba-4ef7-9839-34f7e44b97b5" providerId="ADAL" clId="{93924DB6-9DEA-4704-81B7-666F1657AA6A}" dt="2023-11-12T12:56:53.486" v="1148" actId="2711"/>
          <ac:spMkLst>
            <pc:docMk/>
            <pc:sldMk cId="1572737266" sldId="313"/>
            <ac:spMk id="1964" creationId="{00000000-0000-0000-0000-000000000000}"/>
          </ac:spMkLst>
        </pc:spChg>
      </pc:sldChg>
      <pc:sldChg chg="addSp delSp modSp add mod modTransition modNotesTx">
        <pc:chgData name="Bùi Hoàng Trúc Anh" userId="50b1a26c-eeba-4ef7-9839-34f7e44b97b5" providerId="ADAL" clId="{93924DB6-9DEA-4704-81B7-666F1657AA6A}" dt="2023-11-20T00:44:07.413" v="1633" actId="1038"/>
        <pc:sldMkLst>
          <pc:docMk/>
          <pc:sldMk cId="3498337584" sldId="314"/>
        </pc:sldMkLst>
        <pc:spChg chg="add mod">
          <ac:chgData name="Bùi Hoàng Trúc Anh" userId="50b1a26c-eeba-4ef7-9839-34f7e44b97b5" providerId="ADAL" clId="{93924DB6-9DEA-4704-81B7-666F1657AA6A}" dt="2023-11-20T00:44:07.413" v="1633" actId="1038"/>
          <ac:spMkLst>
            <pc:docMk/>
            <pc:sldMk cId="3498337584" sldId="314"/>
            <ac:spMk id="9" creationId="{9D64452A-CC0C-459E-7FCC-D8FC5F674163}"/>
          </ac:spMkLst>
        </pc:spChg>
        <pc:spChg chg="add del">
          <ac:chgData name="Bùi Hoàng Trúc Anh" userId="50b1a26c-eeba-4ef7-9839-34f7e44b97b5" providerId="ADAL" clId="{93924DB6-9DEA-4704-81B7-666F1657AA6A}" dt="2023-11-12T12:50:06.877" v="1104"/>
          <ac:spMkLst>
            <pc:docMk/>
            <pc:sldMk cId="3498337584" sldId="314"/>
            <ac:spMk id="10" creationId="{7EDB4E62-FF88-A26B-C4C5-DF4FE5077E26}"/>
          </ac:spMkLst>
        </pc:spChg>
        <pc:spChg chg="mod">
          <ac:chgData name="Bùi Hoàng Trúc Anh" userId="50b1a26c-eeba-4ef7-9839-34f7e44b97b5" providerId="ADAL" clId="{93924DB6-9DEA-4704-81B7-666F1657AA6A}" dt="2023-11-12T12:56:07.072" v="1140" actId="2711"/>
          <ac:spMkLst>
            <pc:docMk/>
            <pc:sldMk cId="3498337584" sldId="314"/>
            <ac:spMk id="1947" creationId="{00000000-0000-0000-0000-000000000000}"/>
          </ac:spMkLst>
        </pc:spChg>
        <pc:spChg chg="mod">
          <ac:chgData name="Bùi Hoàng Trúc Anh" userId="50b1a26c-eeba-4ef7-9839-34f7e44b97b5" providerId="ADAL" clId="{93924DB6-9DEA-4704-81B7-666F1657AA6A}" dt="2023-11-12T12:01:35.419" v="598" actId="1582"/>
          <ac:spMkLst>
            <pc:docMk/>
            <pc:sldMk cId="3498337584" sldId="314"/>
            <ac:spMk id="1955" creationId="{00000000-0000-0000-0000-000000000000}"/>
          </ac:spMkLst>
        </pc:spChg>
        <pc:spChg chg="mod">
          <ac:chgData name="Bùi Hoàng Trúc Anh" userId="50b1a26c-eeba-4ef7-9839-34f7e44b97b5" providerId="ADAL" clId="{93924DB6-9DEA-4704-81B7-666F1657AA6A}" dt="2023-11-12T12:01:35.419" v="598" actId="1582"/>
          <ac:spMkLst>
            <pc:docMk/>
            <pc:sldMk cId="3498337584" sldId="314"/>
            <ac:spMk id="1956" creationId="{00000000-0000-0000-0000-000000000000}"/>
          </ac:spMkLst>
        </pc:spChg>
        <pc:spChg chg="mod">
          <ac:chgData name="Bùi Hoàng Trúc Anh" userId="50b1a26c-eeba-4ef7-9839-34f7e44b97b5" providerId="ADAL" clId="{93924DB6-9DEA-4704-81B7-666F1657AA6A}" dt="2023-11-12T12:56:12.716" v="1141" actId="2711"/>
          <ac:spMkLst>
            <pc:docMk/>
            <pc:sldMk cId="3498337584" sldId="314"/>
            <ac:spMk id="1957" creationId="{00000000-0000-0000-0000-000000000000}"/>
          </ac:spMkLst>
        </pc:spChg>
        <pc:spChg chg="mod">
          <ac:chgData name="Bùi Hoàng Trúc Anh" userId="50b1a26c-eeba-4ef7-9839-34f7e44b97b5" providerId="ADAL" clId="{93924DB6-9DEA-4704-81B7-666F1657AA6A}" dt="2023-11-12T12:56:18.743" v="1142" actId="2711"/>
          <ac:spMkLst>
            <pc:docMk/>
            <pc:sldMk cId="3498337584" sldId="314"/>
            <ac:spMk id="1964" creationId="{00000000-0000-0000-0000-000000000000}"/>
          </ac:spMkLst>
        </pc:spChg>
        <pc:grpChg chg="mod">
          <ac:chgData name="Bùi Hoàng Trúc Anh" userId="50b1a26c-eeba-4ef7-9839-34f7e44b97b5" providerId="ADAL" clId="{93924DB6-9DEA-4704-81B7-666F1657AA6A}" dt="2023-11-12T12:00:11.905" v="591" actId="1076"/>
          <ac:grpSpMkLst>
            <pc:docMk/>
            <pc:sldMk cId="3498337584" sldId="314"/>
            <ac:grpSpMk id="1954" creationId="{00000000-0000-0000-0000-000000000000}"/>
          </ac:grpSpMkLst>
        </pc:grpChg>
        <pc:picChg chg="add del">
          <ac:chgData name="Bùi Hoàng Trúc Anh" userId="50b1a26c-eeba-4ef7-9839-34f7e44b97b5" providerId="ADAL" clId="{93924DB6-9DEA-4704-81B7-666F1657AA6A}" dt="2023-11-12T12:01:42.233" v="600" actId="22"/>
          <ac:picMkLst>
            <pc:docMk/>
            <pc:sldMk cId="3498337584" sldId="314"/>
            <ac:picMk id="8" creationId="{AEB89DF5-F913-A516-4543-030F572FAE1E}"/>
          </ac:picMkLst>
        </pc:picChg>
      </pc:sldChg>
      <pc:sldChg chg="addSp delSp modSp add mod modTransition modNotesTx">
        <pc:chgData name="Bùi Hoàng Trúc Anh" userId="50b1a26c-eeba-4ef7-9839-34f7e44b97b5" providerId="ADAL" clId="{93924DB6-9DEA-4704-81B7-666F1657AA6A}" dt="2023-11-13T00:39:53.418" v="1167"/>
        <pc:sldMkLst>
          <pc:docMk/>
          <pc:sldMk cId="2906217317" sldId="315"/>
        </pc:sldMkLst>
        <pc:spChg chg="add mod">
          <ac:chgData name="Bùi Hoàng Trúc Anh" userId="50b1a26c-eeba-4ef7-9839-34f7e44b97b5" providerId="ADAL" clId="{93924DB6-9DEA-4704-81B7-666F1657AA6A}" dt="2023-11-12T12:01:29.432" v="597" actId="1582"/>
          <ac:spMkLst>
            <pc:docMk/>
            <pc:sldMk cId="2906217317" sldId="315"/>
            <ac:spMk id="7" creationId="{44A7551A-43DD-119F-C591-CEC868680A42}"/>
          </ac:spMkLst>
        </pc:spChg>
        <pc:spChg chg="add del">
          <ac:chgData name="Bùi Hoàng Trúc Anh" userId="50b1a26c-eeba-4ef7-9839-34f7e44b97b5" providerId="ADAL" clId="{93924DB6-9DEA-4704-81B7-666F1657AA6A}" dt="2023-11-12T12:50:06.877" v="1104"/>
          <ac:spMkLst>
            <pc:docMk/>
            <pc:sldMk cId="2906217317" sldId="315"/>
            <ac:spMk id="8" creationId="{BC6B3E9D-4F37-4B21-7E65-9FD9443CB902}"/>
          </ac:spMkLst>
        </pc:spChg>
        <pc:spChg chg="mod">
          <ac:chgData name="Bùi Hoàng Trúc Anh" userId="50b1a26c-eeba-4ef7-9839-34f7e44b97b5" providerId="ADAL" clId="{93924DB6-9DEA-4704-81B7-666F1657AA6A}" dt="2023-11-12T12:01:23.197" v="596" actId="1582"/>
          <ac:spMkLst>
            <pc:docMk/>
            <pc:sldMk cId="2906217317" sldId="315"/>
            <ac:spMk id="1944" creationId="{00000000-0000-0000-0000-000000000000}"/>
          </ac:spMkLst>
        </pc:spChg>
        <pc:spChg chg="mod">
          <ac:chgData name="Bùi Hoàng Trúc Anh" userId="50b1a26c-eeba-4ef7-9839-34f7e44b97b5" providerId="ADAL" clId="{93924DB6-9DEA-4704-81B7-666F1657AA6A}" dt="2023-11-12T12:01:23.197" v="596" actId="1582"/>
          <ac:spMkLst>
            <pc:docMk/>
            <pc:sldMk cId="2906217317" sldId="315"/>
            <ac:spMk id="1945" creationId="{00000000-0000-0000-0000-000000000000}"/>
          </ac:spMkLst>
        </pc:spChg>
        <pc:spChg chg="mod">
          <ac:chgData name="Bùi Hoàng Trúc Anh" userId="50b1a26c-eeba-4ef7-9839-34f7e44b97b5" providerId="ADAL" clId="{93924DB6-9DEA-4704-81B7-666F1657AA6A}" dt="2023-11-12T12:56:31.093" v="1144" actId="2711"/>
          <ac:spMkLst>
            <pc:docMk/>
            <pc:sldMk cId="2906217317" sldId="315"/>
            <ac:spMk id="1947" creationId="{00000000-0000-0000-0000-000000000000}"/>
          </ac:spMkLst>
        </pc:spChg>
        <pc:spChg chg="mod">
          <ac:chgData name="Bùi Hoàng Trúc Anh" userId="50b1a26c-eeba-4ef7-9839-34f7e44b97b5" providerId="ADAL" clId="{93924DB6-9DEA-4704-81B7-666F1657AA6A}" dt="2023-11-12T12:56:26.410" v="1143" actId="2711"/>
          <ac:spMkLst>
            <pc:docMk/>
            <pc:sldMk cId="2906217317" sldId="315"/>
            <ac:spMk id="1957" creationId="{00000000-0000-0000-0000-000000000000}"/>
          </ac:spMkLst>
        </pc:spChg>
        <pc:spChg chg="mod">
          <ac:chgData name="Bùi Hoàng Trúc Anh" userId="50b1a26c-eeba-4ef7-9839-34f7e44b97b5" providerId="ADAL" clId="{93924DB6-9DEA-4704-81B7-666F1657AA6A}" dt="2023-11-12T12:56:36.349" v="1145" actId="2711"/>
          <ac:spMkLst>
            <pc:docMk/>
            <pc:sldMk cId="2906217317" sldId="315"/>
            <ac:spMk id="1964" creationId="{00000000-0000-0000-0000-000000000000}"/>
          </ac:spMkLst>
        </pc:spChg>
        <pc:picChg chg="mod">
          <ac:chgData name="Bùi Hoàng Trúc Anh" userId="50b1a26c-eeba-4ef7-9839-34f7e44b97b5" providerId="ADAL" clId="{93924DB6-9DEA-4704-81B7-666F1657AA6A}" dt="2023-11-12T11:59:54.177" v="585" actId="1076"/>
          <ac:picMkLst>
            <pc:docMk/>
            <pc:sldMk cId="2906217317" sldId="315"/>
            <ac:picMk id="6" creationId="{183AF743-A75D-F015-F6DC-E61EA5EF245D}"/>
          </ac:picMkLst>
        </pc:picChg>
      </pc:sldChg>
      <pc:sldChg chg="addSp delSp modSp add del mod">
        <pc:chgData name="Bùi Hoàng Trúc Anh" userId="50b1a26c-eeba-4ef7-9839-34f7e44b97b5" providerId="ADAL" clId="{93924DB6-9DEA-4704-81B7-666F1657AA6A}" dt="2023-11-12T12:35:06.016" v="1034" actId="47"/>
        <pc:sldMkLst>
          <pc:docMk/>
          <pc:sldMk cId="0" sldId="316"/>
        </pc:sldMkLst>
        <pc:spChg chg="add del mod">
          <ac:chgData name="Bùi Hoàng Trúc Anh" userId="50b1a26c-eeba-4ef7-9839-34f7e44b97b5" providerId="ADAL" clId="{93924DB6-9DEA-4704-81B7-666F1657AA6A}" dt="2023-11-12T12:09:26.194" v="701" actId="478"/>
          <ac:spMkLst>
            <pc:docMk/>
            <pc:sldMk cId="0" sldId="316"/>
            <ac:spMk id="4" creationId="{59410EBA-2A12-CD41-2911-2D2FA8F8EF43}"/>
          </ac:spMkLst>
        </pc:spChg>
        <pc:spChg chg="add del mod">
          <ac:chgData name="Bùi Hoàng Trúc Anh" userId="50b1a26c-eeba-4ef7-9839-34f7e44b97b5" providerId="ADAL" clId="{93924DB6-9DEA-4704-81B7-666F1657AA6A}" dt="2023-11-12T12:34:40.885" v="1027" actId="21"/>
          <ac:spMkLst>
            <pc:docMk/>
            <pc:sldMk cId="0" sldId="316"/>
            <ac:spMk id="6" creationId="{C21FCAB8-CFF8-6112-842E-D5BEAF89EA17}"/>
          </ac:spMkLst>
        </pc:spChg>
        <pc:spChg chg="add mod">
          <ac:chgData name="Bùi Hoàng Trúc Anh" userId="50b1a26c-eeba-4ef7-9839-34f7e44b97b5" providerId="ADAL" clId="{93924DB6-9DEA-4704-81B7-666F1657AA6A}" dt="2023-11-12T12:34:40.885" v="1027" actId="21"/>
          <ac:spMkLst>
            <pc:docMk/>
            <pc:sldMk cId="0" sldId="316"/>
            <ac:spMk id="8" creationId="{F71B4B5E-C290-A75F-6833-5FBE61B2CD5A}"/>
          </ac:spMkLst>
        </pc:spChg>
        <pc:graphicFrameChg chg="add del mod modGraphic">
          <ac:chgData name="Bùi Hoàng Trúc Anh" userId="50b1a26c-eeba-4ef7-9839-34f7e44b97b5" providerId="ADAL" clId="{93924DB6-9DEA-4704-81B7-666F1657AA6A}" dt="2023-11-12T12:34:40.885" v="1027" actId="21"/>
          <ac:graphicFrameMkLst>
            <pc:docMk/>
            <pc:sldMk cId="0" sldId="316"/>
            <ac:graphicFrameMk id="5" creationId="{CBBAA0FC-6347-4344-FC2D-478700AB0924}"/>
          </ac:graphicFrameMkLst>
        </pc:graphicFrameChg>
        <pc:picChg chg="add del mod">
          <ac:chgData name="Bùi Hoàng Trúc Anh" userId="50b1a26c-eeba-4ef7-9839-34f7e44b97b5" providerId="ADAL" clId="{93924DB6-9DEA-4704-81B7-666F1657AA6A}" dt="2023-11-12T12:34:40.885" v="1027" actId="21"/>
          <ac:picMkLst>
            <pc:docMk/>
            <pc:sldMk cId="0" sldId="316"/>
            <ac:picMk id="3" creationId="{261A3847-E491-729F-16BD-889CF3FA8495}"/>
          </ac:picMkLst>
        </pc:picChg>
      </pc:sldChg>
      <pc:sldChg chg="addSp delSp modSp add del mod">
        <pc:chgData name="Bùi Hoàng Trúc Anh" userId="50b1a26c-eeba-4ef7-9839-34f7e44b97b5" providerId="ADAL" clId="{93924DB6-9DEA-4704-81B7-666F1657AA6A}" dt="2023-11-19T10:26:22.619" v="1507" actId="2696"/>
        <pc:sldMkLst>
          <pc:docMk/>
          <pc:sldMk cId="722948878" sldId="317"/>
        </pc:sldMkLst>
        <pc:spChg chg="add del">
          <ac:chgData name="Bùi Hoàng Trúc Anh" userId="50b1a26c-eeba-4ef7-9839-34f7e44b97b5" providerId="ADAL" clId="{93924DB6-9DEA-4704-81B7-666F1657AA6A}" dt="2023-11-12T12:50:06.877" v="1104"/>
          <ac:spMkLst>
            <pc:docMk/>
            <pc:sldMk cId="722948878" sldId="317"/>
            <ac:spMk id="2" creationId="{1AFBBA7B-D70A-A3BE-E11E-68C0D72AB97B}"/>
          </ac:spMkLst>
        </pc:spChg>
        <pc:spChg chg="mod">
          <ac:chgData name="Bùi Hoàng Trúc Anh" userId="50b1a26c-eeba-4ef7-9839-34f7e44b97b5" providerId="ADAL" clId="{93924DB6-9DEA-4704-81B7-666F1657AA6A}" dt="2023-11-12T12:32:06.560" v="956" actId="20577"/>
          <ac:spMkLst>
            <pc:docMk/>
            <pc:sldMk cId="722948878" sldId="317"/>
            <ac:spMk id="19" creationId="{097C451E-1A66-A502-2195-786AB3E71E5C}"/>
          </ac:spMkLst>
        </pc:spChg>
        <pc:spChg chg="mod">
          <ac:chgData name="Bùi Hoàng Trúc Anh" userId="50b1a26c-eeba-4ef7-9839-34f7e44b97b5" providerId="ADAL" clId="{93924DB6-9DEA-4704-81B7-666F1657AA6A}" dt="2023-11-12T12:29:40.579" v="888"/>
          <ac:spMkLst>
            <pc:docMk/>
            <pc:sldMk cId="722948878" sldId="317"/>
            <ac:spMk id="20" creationId="{A918633A-C6B2-B9D5-827D-13269A824864}"/>
          </ac:spMkLst>
        </pc:spChg>
        <pc:picChg chg="mod">
          <ac:chgData name="Bùi Hoàng Trúc Anh" userId="50b1a26c-eeba-4ef7-9839-34f7e44b97b5" providerId="ADAL" clId="{93924DB6-9DEA-4704-81B7-666F1657AA6A}" dt="2023-11-12T12:29:47.735" v="891" actId="1076"/>
          <ac:picMkLst>
            <pc:docMk/>
            <pc:sldMk cId="722948878" sldId="317"/>
            <ac:picMk id="21" creationId="{5F723E7E-6974-E86E-340B-F4AA298FD4A2}"/>
          </ac:picMkLst>
        </pc:picChg>
      </pc:sldChg>
      <pc:sldChg chg="modSp add del mod">
        <pc:chgData name="Bùi Hoàng Trúc Anh" userId="50b1a26c-eeba-4ef7-9839-34f7e44b97b5" providerId="ADAL" clId="{93924DB6-9DEA-4704-81B7-666F1657AA6A}" dt="2023-11-12T12:28:34.250" v="872" actId="47"/>
        <pc:sldMkLst>
          <pc:docMk/>
          <pc:sldMk cId="3265055604" sldId="317"/>
        </pc:sldMkLst>
        <pc:spChg chg="mod">
          <ac:chgData name="Bùi Hoàng Trúc Anh" userId="50b1a26c-eeba-4ef7-9839-34f7e44b97b5" providerId="ADAL" clId="{93924DB6-9DEA-4704-81B7-666F1657AA6A}" dt="2023-11-12T12:22:01.499" v="824" actId="6549"/>
          <ac:spMkLst>
            <pc:docMk/>
            <pc:sldMk cId="3265055604" sldId="317"/>
            <ac:spMk id="20" creationId="{A918633A-C6B2-B9D5-827D-13269A824864}"/>
          </ac:spMkLst>
        </pc:spChg>
      </pc:sldChg>
      <pc:sldChg chg="addSp delSp modSp add del mod ord">
        <pc:chgData name="Bùi Hoàng Trúc Anh" userId="50b1a26c-eeba-4ef7-9839-34f7e44b97b5" providerId="ADAL" clId="{93924DB6-9DEA-4704-81B7-666F1657AA6A}" dt="2023-11-13T00:49:47.887" v="1199" actId="47"/>
        <pc:sldMkLst>
          <pc:docMk/>
          <pc:sldMk cId="3821911221" sldId="318"/>
        </pc:sldMkLst>
        <pc:spChg chg="add del">
          <ac:chgData name="Bùi Hoàng Trúc Anh" userId="50b1a26c-eeba-4ef7-9839-34f7e44b97b5" providerId="ADAL" clId="{93924DB6-9DEA-4704-81B7-666F1657AA6A}" dt="2023-11-12T12:50:06.877" v="1104"/>
          <ac:spMkLst>
            <pc:docMk/>
            <pc:sldMk cId="3821911221" sldId="318"/>
            <ac:spMk id="2" creationId="{E08D7DA3-435B-B761-B93A-5A7005314F65}"/>
          </ac:spMkLst>
        </pc:spChg>
        <pc:spChg chg="mod">
          <ac:chgData name="Bùi Hoàng Trúc Anh" userId="50b1a26c-eeba-4ef7-9839-34f7e44b97b5" providerId="ADAL" clId="{93924DB6-9DEA-4704-81B7-666F1657AA6A}" dt="2023-11-12T12:33:28.592" v="994" actId="20577"/>
          <ac:spMkLst>
            <pc:docMk/>
            <pc:sldMk cId="3821911221" sldId="318"/>
            <ac:spMk id="19" creationId="{097C451E-1A66-A502-2195-786AB3E71E5C}"/>
          </ac:spMkLst>
        </pc:spChg>
        <pc:spChg chg="mod">
          <ac:chgData name="Bùi Hoàng Trúc Anh" userId="50b1a26c-eeba-4ef7-9839-34f7e44b97b5" providerId="ADAL" clId="{93924DB6-9DEA-4704-81B7-666F1657AA6A}" dt="2023-11-12T12:31:05.543" v="900" actId="404"/>
          <ac:spMkLst>
            <pc:docMk/>
            <pc:sldMk cId="3821911221" sldId="318"/>
            <ac:spMk id="20" creationId="{A918633A-C6B2-B9D5-827D-13269A824864}"/>
          </ac:spMkLst>
        </pc:spChg>
      </pc:sldChg>
      <pc:sldChg chg="modSp add del mod">
        <pc:chgData name="Bùi Hoàng Trúc Anh" userId="50b1a26c-eeba-4ef7-9839-34f7e44b97b5" providerId="ADAL" clId="{93924DB6-9DEA-4704-81B7-666F1657AA6A}" dt="2023-11-12T12:28:34.250" v="872" actId="47"/>
        <pc:sldMkLst>
          <pc:docMk/>
          <pc:sldMk cId="4026506831" sldId="318"/>
        </pc:sldMkLst>
        <pc:spChg chg="mod">
          <ac:chgData name="Bùi Hoàng Trúc Anh" userId="50b1a26c-eeba-4ef7-9839-34f7e44b97b5" providerId="ADAL" clId="{93924DB6-9DEA-4704-81B7-666F1657AA6A}" dt="2023-11-12T12:22:39.068" v="829" actId="6549"/>
          <ac:spMkLst>
            <pc:docMk/>
            <pc:sldMk cId="4026506831" sldId="318"/>
            <ac:spMk id="20" creationId="{A918633A-C6B2-B9D5-827D-13269A824864}"/>
          </ac:spMkLst>
        </pc:spChg>
      </pc:sldChg>
      <pc:sldChg chg="addSp delSp modSp add del mod">
        <pc:chgData name="Bùi Hoàng Trúc Anh" userId="50b1a26c-eeba-4ef7-9839-34f7e44b97b5" providerId="ADAL" clId="{93924DB6-9DEA-4704-81B7-666F1657AA6A}" dt="2023-11-13T00:49:47.887" v="1199" actId="47"/>
        <pc:sldMkLst>
          <pc:docMk/>
          <pc:sldMk cId="2348407271" sldId="319"/>
        </pc:sldMkLst>
        <pc:spChg chg="add del">
          <ac:chgData name="Bùi Hoàng Trúc Anh" userId="50b1a26c-eeba-4ef7-9839-34f7e44b97b5" providerId="ADAL" clId="{93924DB6-9DEA-4704-81B7-666F1657AA6A}" dt="2023-11-12T12:50:06.877" v="1104"/>
          <ac:spMkLst>
            <pc:docMk/>
            <pc:sldMk cId="2348407271" sldId="319"/>
            <ac:spMk id="2" creationId="{A5754C7E-15E8-E2ED-815D-51F04E0EFF14}"/>
          </ac:spMkLst>
        </pc:spChg>
        <pc:spChg chg="mod">
          <ac:chgData name="Bùi Hoàng Trúc Anh" userId="50b1a26c-eeba-4ef7-9839-34f7e44b97b5" providerId="ADAL" clId="{93924DB6-9DEA-4704-81B7-666F1657AA6A}" dt="2023-11-12T12:33:37.381" v="995"/>
          <ac:spMkLst>
            <pc:docMk/>
            <pc:sldMk cId="2348407271" sldId="319"/>
            <ac:spMk id="19" creationId="{097C451E-1A66-A502-2195-786AB3E71E5C}"/>
          </ac:spMkLst>
        </pc:spChg>
      </pc:sldChg>
      <pc:sldChg chg="modSp add del mod">
        <pc:chgData name="Bùi Hoàng Trúc Anh" userId="50b1a26c-eeba-4ef7-9839-34f7e44b97b5" providerId="ADAL" clId="{93924DB6-9DEA-4704-81B7-666F1657AA6A}" dt="2023-11-12T12:28:34.250" v="872" actId="47"/>
        <pc:sldMkLst>
          <pc:docMk/>
          <pc:sldMk cId="2499703198" sldId="319"/>
        </pc:sldMkLst>
        <pc:spChg chg="mod">
          <ac:chgData name="Bùi Hoàng Trúc Anh" userId="50b1a26c-eeba-4ef7-9839-34f7e44b97b5" providerId="ADAL" clId="{93924DB6-9DEA-4704-81B7-666F1657AA6A}" dt="2023-11-12T12:23:21.248" v="840" actId="6549"/>
          <ac:spMkLst>
            <pc:docMk/>
            <pc:sldMk cId="2499703198" sldId="319"/>
            <ac:spMk id="20" creationId="{A918633A-C6B2-B9D5-827D-13269A824864}"/>
          </ac:spMkLst>
        </pc:spChg>
      </pc:sldChg>
      <pc:sldChg chg="modSp add del mod">
        <pc:chgData name="Bùi Hoàng Trúc Anh" userId="50b1a26c-eeba-4ef7-9839-34f7e44b97b5" providerId="ADAL" clId="{93924DB6-9DEA-4704-81B7-666F1657AA6A}" dt="2023-11-12T12:28:34.250" v="872" actId="47"/>
        <pc:sldMkLst>
          <pc:docMk/>
          <pc:sldMk cId="2409459477" sldId="320"/>
        </pc:sldMkLst>
        <pc:spChg chg="mod">
          <ac:chgData name="Bùi Hoàng Trúc Anh" userId="50b1a26c-eeba-4ef7-9839-34f7e44b97b5" providerId="ADAL" clId="{93924DB6-9DEA-4704-81B7-666F1657AA6A}" dt="2023-11-12T12:23:59.892" v="845" actId="6549"/>
          <ac:spMkLst>
            <pc:docMk/>
            <pc:sldMk cId="2409459477" sldId="320"/>
            <ac:spMk id="20" creationId="{A918633A-C6B2-B9D5-827D-13269A824864}"/>
          </ac:spMkLst>
        </pc:spChg>
      </pc:sldChg>
      <pc:sldChg chg="addSp delSp modSp add mod ord">
        <pc:chgData name="Bùi Hoàng Trúc Anh" userId="50b1a26c-eeba-4ef7-9839-34f7e44b97b5" providerId="ADAL" clId="{93924DB6-9DEA-4704-81B7-666F1657AA6A}" dt="2023-11-19T10:25:09.706" v="1368" actId="20577"/>
        <pc:sldMkLst>
          <pc:docMk/>
          <pc:sldMk cId="2909161504" sldId="320"/>
        </pc:sldMkLst>
        <pc:spChg chg="add del mod">
          <ac:chgData name="Bùi Hoàng Trúc Anh" userId="50b1a26c-eeba-4ef7-9839-34f7e44b97b5" providerId="ADAL" clId="{93924DB6-9DEA-4704-81B7-666F1657AA6A}" dt="2023-11-12T12:34:50.151" v="1030" actId="478"/>
          <ac:spMkLst>
            <pc:docMk/>
            <pc:sldMk cId="2909161504" sldId="320"/>
            <ac:spMk id="3" creationId="{C12E0C8C-E55A-4179-BB3A-526B8C9E51CF}"/>
          </ac:spMkLst>
        </pc:spChg>
        <pc:spChg chg="add mod">
          <ac:chgData name="Bùi Hoàng Trúc Anh" userId="50b1a26c-eeba-4ef7-9839-34f7e44b97b5" providerId="ADAL" clId="{93924DB6-9DEA-4704-81B7-666F1657AA6A}" dt="2023-11-12T12:35:24.867" v="1035" actId="1076"/>
          <ac:spMkLst>
            <pc:docMk/>
            <pc:sldMk cId="2909161504" sldId="320"/>
            <ac:spMk id="6" creationId="{50F1908E-A9DB-61B4-C8C6-394D8E8E608D}"/>
          </ac:spMkLst>
        </pc:spChg>
        <pc:spChg chg="add del">
          <ac:chgData name="Bùi Hoàng Trúc Anh" userId="50b1a26c-eeba-4ef7-9839-34f7e44b97b5" providerId="ADAL" clId="{93924DB6-9DEA-4704-81B7-666F1657AA6A}" dt="2023-11-12T12:50:06.877" v="1104"/>
          <ac:spMkLst>
            <pc:docMk/>
            <pc:sldMk cId="2909161504" sldId="320"/>
            <ac:spMk id="7" creationId="{DEE49313-14AE-16D4-7CDC-E25C50A83B07}"/>
          </ac:spMkLst>
        </pc:spChg>
        <pc:spChg chg="add mod">
          <ac:chgData name="Bùi Hoàng Trúc Anh" userId="50b1a26c-eeba-4ef7-9839-34f7e44b97b5" providerId="ADAL" clId="{93924DB6-9DEA-4704-81B7-666F1657AA6A}" dt="2023-11-19T10:24:56.680" v="1354" actId="1076"/>
          <ac:spMkLst>
            <pc:docMk/>
            <pc:sldMk cId="2909161504" sldId="320"/>
            <ac:spMk id="8" creationId="{6F972E7C-E4F4-FBF8-F30A-6DB3AEC75A39}"/>
          </ac:spMkLst>
        </pc:spChg>
        <pc:spChg chg="add mod">
          <ac:chgData name="Bùi Hoàng Trúc Anh" userId="50b1a26c-eeba-4ef7-9839-34f7e44b97b5" providerId="ADAL" clId="{93924DB6-9DEA-4704-81B7-666F1657AA6A}" dt="2023-11-19T10:25:09.706" v="1368" actId="20577"/>
          <ac:spMkLst>
            <pc:docMk/>
            <pc:sldMk cId="2909161504" sldId="320"/>
            <ac:spMk id="9" creationId="{3531FFCE-005F-6098-60F0-D085914FBB43}"/>
          </ac:spMkLst>
        </pc:spChg>
        <pc:spChg chg="del">
          <ac:chgData name="Bùi Hoàng Trúc Anh" userId="50b1a26c-eeba-4ef7-9839-34f7e44b97b5" providerId="ADAL" clId="{93924DB6-9DEA-4704-81B7-666F1657AA6A}" dt="2023-11-12T12:34:46.216" v="1028" actId="478"/>
          <ac:spMkLst>
            <pc:docMk/>
            <pc:sldMk cId="2909161504" sldId="320"/>
            <ac:spMk id="19" creationId="{097C451E-1A66-A502-2195-786AB3E71E5C}"/>
          </ac:spMkLst>
        </pc:spChg>
        <pc:spChg chg="del">
          <ac:chgData name="Bùi Hoàng Trúc Anh" userId="50b1a26c-eeba-4ef7-9839-34f7e44b97b5" providerId="ADAL" clId="{93924DB6-9DEA-4704-81B7-666F1657AA6A}" dt="2023-11-12T12:34:46.216" v="1028" actId="478"/>
          <ac:spMkLst>
            <pc:docMk/>
            <pc:sldMk cId="2909161504" sldId="320"/>
            <ac:spMk id="20" creationId="{A918633A-C6B2-B9D5-827D-13269A824864}"/>
          </ac:spMkLst>
        </pc:spChg>
        <pc:spChg chg="del">
          <ac:chgData name="Bùi Hoàng Trúc Anh" userId="50b1a26c-eeba-4ef7-9839-34f7e44b97b5" providerId="ADAL" clId="{93924DB6-9DEA-4704-81B7-666F1657AA6A}" dt="2023-11-12T12:34:46.216" v="1028" actId="478"/>
          <ac:spMkLst>
            <pc:docMk/>
            <pc:sldMk cId="2909161504" sldId="320"/>
            <ac:spMk id="1928" creationId="{00000000-0000-0000-0000-000000000000}"/>
          </ac:spMkLst>
        </pc:spChg>
        <pc:graphicFrameChg chg="add del mod modGraphic">
          <ac:chgData name="Bùi Hoàng Trúc Anh" userId="50b1a26c-eeba-4ef7-9839-34f7e44b97b5" providerId="ADAL" clId="{93924DB6-9DEA-4704-81B7-666F1657AA6A}" dt="2023-11-19T10:23:40.100" v="1320" actId="478"/>
          <ac:graphicFrameMkLst>
            <pc:docMk/>
            <pc:sldMk cId="2909161504" sldId="320"/>
            <ac:graphicFrameMk id="5" creationId="{78897E88-9576-B4BD-A62E-76C04303BB89}"/>
          </ac:graphicFrameMkLst>
        </pc:graphicFrameChg>
        <pc:picChg chg="add mod">
          <ac:chgData name="Bùi Hoàng Trúc Anh" userId="50b1a26c-eeba-4ef7-9839-34f7e44b97b5" providerId="ADAL" clId="{93924DB6-9DEA-4704-81B7-666F1657AA6A}" dt="2023-11-19T10:24:13.698" v="1332" actId="14100"/>
          <ac:picMkLst>
            <pc:docMk/>
            <pc:sldMk cId="2909161504" sldId="320"/>
            <ac:picMk id="3" creationId="{8B969500-AB12-8B5A-882B-7FB8C0139E06}"/>
          </ac:picMkLst>
        </pc:picChg>
        <pc:picChg chg="add mod">
          <ac:chgData name="Bùi Hoàng Trúc Anh" userId="50b1a26c-eeba-4ef7-9839-34f7e44b97b5" providerId="ADAL" clId="{93924DB6-9DEA-4704-81B7-666F1657AA6A}" dt="2023-11-19T10:24:16.787" v="1333" actId="14100"/>
          <ac:picMkLst>
            <pc:docMk/>
            <pc:sldMk cId="2909161504" sldId="320"/>
            <ac:picMk id="4" creationId="{64994448-E864-2083-D681-48452A6318F1}"/>
          </ac:picMkLst>
        </pc:picChg>
      </pc:sldChg>
      <pc:sldChg chg="addSp modSp new del mod modAnim">
        <pc:chgData name="Bùi Hoàng Trúc Anh" userId="50b1a26c-eeba-4ef7-9839-34f7e44b97b5" providerId="ADAL" clId="{93924DB6-9DEA-4704-81B7-666F1657AA6A}" dt="2023-11-19T10:26:10.244" v="1505" actId="2696"/>
        <pc:sldMkLst>
          <pc:docMk/>
          <pc:sldMk cId="581737275" sldId="321"/>
        </pc:sldMkLst>
        <pc:picChg chg="add mod modCrop">
          <ac:chgData name="Bùi Hoàng Trúc Anh" userId="50b1a26c-eeba-4ef7-9839-34f7e44b97b5" providerId="ADAL" clId="{93924DB6-9DEA-4704-81B7-666F1657AA6A}" dt="2023-11-12T12:59:35.501" v="1164" actId="14100"/>
          <ac:picMkLst>
            <pc:docMk/>
            <pc:sldMk cId="581737275" sldId="321"/>
            <ac:picMk id="3" creationId="{766F33E4-4B4E-CB5D-41F2-938ED10F1F96}"/>
          </ac:picMkLst>
        </pc:picChg>
      </pc:sldChg>
      <pc:sldChg chg="modSp add del mod">
        <pc:chgData name="Bùi Hoàng Trúc Anh" userId="50b1a26c-eeba-4ef7-9839-34f7e44b97b5" providerId="ADAL" clId="{93924DB6-9DEA-4704-81B7-666F1657AA6A}" dt="2023-11-12T12:28:34.250" v="872" actId="47"/>
        <pc:sldMkLst>
          <pc:docMk/>
          <pc:sldMk cId="1645360356" sldId="321"/>
        </pc:sldMkLst>
        <pc:spChg chg="mod">
          <ac:chgData name="Bùi Hoàng Trúc Anh" userId="50b1a26c-eeba-4ef7-9839-34f7e44b97b5" providerId="ADAL" clId="{93924DB6-9DEA-4704-81B7-666F1657AA6A}" dt="2023-11-12T12:25:01.280" v="852" actId="1076"/>
          <ac:spMkLst>
            <pc:docMk/>
            <pc:sldMk cId="1645360356" sldId="321"/>
            <ac:spMk id="20" creationId="{A918633A-C6B2-B9D5-827D-13269A824864}"/>
          </ac:spMkLst>
        </pc:spChg>
      </pc:sldChg>
      <pc:sldChg chg="modSp add del mod ord">
        <pc:chgData name="Bùi Hoàng Trúc Anh" userId="50b1a26c-eeba-4ef7-9839-34f7e44b97b5" providerId="ADAL" clId="{93924DB6-9DEA-4704-81B7-666F1657AA6A}" dt="2023-11-12T12:28:34.250" v="872" actId="47"/>
        <pc:sldMkLst>
          <pc:docMk/>
          <pc:sldMk cId="2214515121" sldId="322"/>
        </pc:sldMkLst>
        <pc:spChg chg="mod">
          <ac:chgData name="Bùi Hoàng Trúc Anh" userId="50b1a26c-eeba-4ef7-9839-34f7e44b97b5" providerId="ADAL" clId="{93924DB6-9DEA-4704-81B7-666F1657AA6A}" dt="2023-11-12T12:25:32.010" v="859" actId="6549"/>
          <ac:spMkLst>
            <pc:docMk/>
            <pc:sldMk cId="2214515121" sldId="322"/>
            <ac:spMk id="20" creationId="{A918633A-C6B2-B9D5-827D-13269A824864}"/>
          </ac:spMkLst>
        </pc:spChg>
      </pc:sldChg>
      <pc:sldChg chg="addSp delSp modSp add mod">
        <pc:chgData name="Bùi Hoàng Trúc Anh" userId="50b1a26c-eeba-4ef7-9839-34f7e44b97b5" providerId="ADAL" clId="{93924DB6-9DEA-4704-81B7-666F1657AA6A}" dt="2023-11-20T01:47:43.668" v="1725" actId="14734"/>
        <pc:sldMkLst>
          <pc:docMk/>
          <pc:sldMk cId="3632310610" sldId="322"/>
        </pc:sldMkLst>
        <pc:spChg chg="add del mod">
          <ac:chgData name="Bùi Hoàng Trúc Anh" userId="50b1a26c-eeba-4ef7-9839-34f7e44b97b5" providerId="ADAL" clId="{93924DB6-9DEA-4704-81B7-666F1657AA6A}" dt="2023-11-20T01:26:57.455" v="1705" actId="478"/>
          <ac:spMkLst>
            <pc:docMk/>
            <pc:sldMk cId="3632310610" sldId="322"/>
            <ac:spMk id="2" creationId="{8B96F22A-1618-E489-3971-ACAD2E4D740A}"/>
          </ac:spMkLst>
        </pc:spChg>
        <pc:graphicFrameChg chg="mod modGraphic">
          <ac:chgData name="Bùi Hoàng Trúc Anh" userId="50b1a26c-eeba-4ef7-9839-34f7e44b97b5" providerId="ADAL" clId="{93924DB6-9DEA-4704-81B7-666F1657AA6A}" dt="2023-11-20T01:47:43.668" v="1725" actId="14734"/>
          <ac:graphicFrameMkLst>
            <pc:docMk/>
            <pc:sldMk cId="3632310610" sldId="322"/>
            <ac:graphicFrameMk id="5" creationId="{78897E88-9576-B4BD-A62E-76C04303BB89}"/>
          </ac:graphicFrameMkLst>
        </pc:graphicFrameChg>
        <pc:picChg chg="mod modCrop">
          <ac:chgData name="Bùi Hoàng Trúc Anh" userId="50b1a26c-eeba-4ef7-9839-34f7e44b97b5" providerId="ADAL" clId="{93924DB6-9DEA-4704-81B7-666F1657AA6A}" dt="2023-11-20T01:28:09.587" v="1717" actId="1076"/>
          <ac:picMkLst>
            <pc:docMk/>
            <pc:sldMk cId="3632310610" sldId="322"/>
            <ac:picMk id="3" creationId="{6BC7422A-3250-C4E2-FA29-39867DDE258F}"/>
          </ac:picMkLst>
        </pc:picChg>
        <pc:picChg chg="del">
          <ac:chgData name="Bùi Hoàng Trúc Anh" userId="50b1a26c-eeba-4ef7-9839-34f7e44b97b5" providerId="ADAL" clId="{93924DB6-9DEA-4704-81B7-666F1657AA6A}" dt="2023-11-19T10:25:16.846" v="1370" actId="478"/>
          <ac:picMkLst>
            <pc:docMk/>
            <pc:sldMk cId="3632310610" sldId="322"/>
            <ac:picMk id="3" creationId="{8B969500-AB12-8B5A-882B-7FB8C0139E06}"/>
          </ac:picMkLst>
        </pc:picChg>
        <pc:picChg chg="del">
          <ac:chgData name="Bùi Hoàng Trúc Anh" userId="50b1a26c-eeba-4ef7-9839-34f7e44b97b5" providerId="ADAL" clId="{93924DB6-9DEA-4704-81B7-666F1657AA6A}" dt="2023-11-19T10:25:14.401" v="1369" actId="478"/>
          <ac:picMkLst>
            <pc:docMk/>
            <pc:sldMk cId="3632310610" sldId="322"/>
            <ac:picMk id="4" creationId="{64994448-E864-2083-D681-48452A6318F1}"/>
          </ac:picMkLst>
        </pc:picChg>
      </pc:sldChg>
      <pc:sldChg chg="addSp delSp modSp new del mod">
        <pc:chgData name="Bùi Hoàng Trúc Anh" userId="50b1a26c-eeba-4ef7-9839-34f7e44b97b5" providerId="ADAL" clId="{93924DB6-9DEA-4704-81B7-666F1657AA6A}" dt="2023-11-20T01:48:26.944" v="1726" actId="47"/>
        <pc:sldMkLst>
          <pc:docMk/>
          <pc:sldMk cId="1315710478" sldId="323"/>
        </pc:sldMkLst>
        <pc:spChg chg="add del mod">
          <ac:chgData name="Bùi Hoàng Trúc Anh" userId="50b1a26c-eeba-4ef7-9839-34f7e44b97b5" providerId="ADAL" clId="{93924DB6-9DEA-4704-81B7-666F1657AA6A}" dt="2023-11-20T01:22:15.537" v="1638" actId="478"/>
          <ac:spMkLst>
            <pc:docMk/>
            <pc:sldMk cId="1315710478" sldId="323"/>
            <ac:spMk id="3" creationId="{14DEDEFE-BCED-7105-4C9E-BA8A101B54C2}"/>
          </ac:spMkLst>
        </pc:spChg>
        <pc:spChg chg="add del mod">
          <ac:chgData name="Bùi Hoàng Trúc Anh" userId="50b1a26c-eeba-4ef7-9839-34f7e44b97b5" providerId="ADAL" clId="{93924DB6-9DEA-4704-81B7-666F1657AA6A}" dt="2023-11-20T01:22:27.401" v="1640"/>
          <ac:spMkLst>
            <pc:docMk/>
            <pc:sldMk cId="1315710478" sldId="323"/>
            <ac:spMk id="4" creationId="{1A97C597-9049-130C-279E-D1DF9F3832FC}"/>
          </ac:spMkLst>
        </pc:spChg>
        <pc:spChg chg="add mod">
          <ac:chgData name="Bùi Hoàng Trúc Anh" userId="50b1a26c-eeba-4ef7-9839-34f7e44b97b5" providerId="ADAL" clId="{93924DB6-9DEA-4704-81B7-666F1657AA6A}" dt="2023-11-20T01:24:07.077" v="1703" actId="1076"/>
          <ac:spMkLst>
            <pc:docMk/>
            <pc:sldMk cId="1315710478" sldId="323"/>
            <ac:spMk id="5" creationId="{F74B25B0-9E77-A262-AA1C-1847D511C361}"/>
          </ac:spMkLst>
        </pc:spChg>
      </pc:sldChg>
      <pc:sldChg chg="addSp delSp modSp new del mod">
        <pc:chgData name="Bùi Hoàng Trúc Anh" userId="50b1a26c-eeba-4ef7-9839-34f7e44b97b5" providerId="ADAL" clId="{93924DB6-9DEA-4704-81B7-666F1657AA6A}" dt="2023-11-20T02:38:28.384" v="1733" actId="47"/>
        <pc:sldMkLst>
          <pc:docMk/>
          <pc:sldMk cId="1501512358" sldId="323"/>
        </pc:sldMkLst>
        <pc:spChg chg="del">
          <ac:chgData name="Bùi Hoàng Trúc Anh" userId="50b1a26c-eeba-4ef7-9839-34f7e44b97b5" providerId="ADAL" clId="{93924DB6-9DEA-4704-81B7-666F1657AA6A}" dt="2023-11-20T02:05:05.614" v="1728" actId="478"/>
          <ac:spMkLst>
            <pc:docMk/>
            <pc:sldMk cId="1501512358" sldId="323"/>
            <ac:spMk id="2" creationId="{D30BBBBA-1879-1A9A-C631-2A5915A885F2}"/>
          </ac:spMkLst>
        </pc:spChg>
        <pc:picChg chg="add del mod">
          <ac:chgData name="Bùi Hoàng Trúc Anh" userId="50b1a26c-eeba-4ef7-9839-34f7e44b97b5" providerId="ADAL" clId="{93924DB6-9DEA-4704-81B7-666F1657AA6A}" dt="2023-11-20T02:38:26.463" v="1732" actId="478"/>
          <ac:picMkLst>
            <pc:docMk/>
            <pc:sldMk cId="1501512358" sldId="323"/>
            <ac:picMk id="4" creationId="{E85FA8FF-AF5D-DFB7-1C38-B97C5E0D0DC8}"/>
          </ac:picMkLst>
        </pc:picChg>
      </pc:sldChg>
      <pc:sldChg chg="new del">
        <pc:chgData name="Bùi Hoàng Trúc Anh" userId="50b1a26c-eeba-4ef7-9839-34f7e44b97b5" providerId="ADAL" clId="{93924DB6-9DEA-4704-81B7-666F1657AA6A}" dt="2023-11-20T01:21:14.223" v="1635" actId="47"/>
        <pc:sldMkLst>
          <pc:docMk/>
          <pc:sldMk cId="3466454510" sldId="323"/>
        </pc:sldMkLst>
      </pc:sldChg>
      <pc:sldChg chg="modSp add del mod">
        <pc:chgData name="Bùi Hoàng Trúc Anh" userId="50b1a26c-eeba-4ef7-9839-34f7e44b97b5" providerId="ADAL" clId="{93924DB6-9DEA-4704-81B7-666F1657AA6A}" dt="2023-11-12T12:28:34.250" v="872" actId="47"/>
        <pc:sldMkLst>
          <pc:docMk/>
          <pc:sldMk cId="4249625668" sldId="323"/>
        </pc:sldMkLst>
        <pc:spChg chg="mod">
          <ac:chgData name="Bùi Hoàng Trúc Anh" userId="50b1a26c-eeba-4ef7-9839-34f7e44b97b5" providerId="ADAL" clId="{93924DB6-9DEA-4704-81B7-666F1657AA6A}" dt="2023-11-12T12:26:10.784" v="865" actId="14100"/>
          <ac:spMkLst>
            <pc:docMk/>
            <pc:sldMk cId="4249625668" sldId="323"/>
            <ac:spMk id="20" creationId="{A918633A-C6B2-B9D5-827D-13269A824864}"/>
          </ac:spMkLst>
        </pc:spChg>
      </pc:sldChg>
      <pc:sldMasterChg chg="modSp delSldLayout modSldLayout">
        <pc:chgData name="Bùi Hoàng Trúc Anh" userId="50b1a26c-eeba-4ef7-9839-34f7e44b97b5" providerId="ADAL" clId="{93924DB6-9DEA-4704-81B7-666F1657AA6A}" dt="2023-11-20T01:48:26.944" v="1726" actId="47"/>
        <pc:sldMasterMkLst>
          <pc:docMk/>
          <pc:sldMasterMk cId="0" sldId="2147483677"/>
        </pc:sldMasterMkLst>
        <pc:spChg chg="mod">
          <ac:chgData name="Bùi Hoàng Trúc Anh" userId="50b1a26c-eeba-4ef7-9839-34f7e44b97b5" providerId="ADAL" clId="{93924DB6-9DEA-4704-81B7-666F1657AA6A}" dt="2023-11-12T12:52:09.052" v="1111" actId="2711"/>
          <ac:spMkLst>
            <pc:docMk/>
            <pc:sldMasterMk cId="0" sldId="2147483677"/>
            <ac:spMk id="8" creationId="{00000000-0000-0000-0000-000000000000}"/>
          </ac:spMkLst>
        </pc:spChg>
        <pc:sldLayoutChg chg="addSp modSp mod">
          <pc:chgData name="Bùi Hoàng Trúc Anh" userId="50b1a26c-eeba-4ef7-9839-34f7e44b97b5" providerId="ADAL" clId="{93924DB6-9DEA-4704-81B7-666F1657AA6A}" dt="2023-11-12T12:40:24.458" v="1067" actId="20577"/>
          <pc:sldLayoutMkLst>
            <pc:docMk/>
            <pc:sldMasterMk cId="0" sldId="2147483677"/>
            <pc:sldLayoutMk cId="0" sldId="2147483648"/>
          </pc:sldLayoutMkLst>
          <pc:spChg chg="add mod">
            <ac:chgData name="Bùi Hoàng Trúc Anh" userId="50b1a26c-eeba-4ef7-9839-34f7e44b97b5" providerId="ADAL" clId="{93924DB6-9DEA-4704-81B7-666F1657AA6A}" dt="2023-11-12T12:40:24.458" v="1067" actId="20577"/>
            <ac:spMkLst>
              <pc:docMk/>
              <pc:sldMasterMk cId="0" sldId="2147483677"/>
              <pc:sldLayoutMk cId="0" sldId="2147483648"/>
              <ac:spMk id="2" creationId="{0EF2D89B-D7E2-C8EE-DA2E-D859C46F3209}"/>
            </ac:spMkLst>
          </pc:spChg>
        </pc:sldLayoutChg>
        <pc:sldLayoutChg chg="addSp modSp">
          <pc:chgData name="Bùi Hoàng Trúc Anh" userId="50b1a26c-eeba-4ef7-9839-34f7e44b97b5" providerId="ADAL" clId="{93924DB6-9DEA-4704-81B7-666F1657AA6A}" dt="2023-11-12T12:48:56.678" v="1092"/>
          <pc:sldLayoutMkLst>
            <pc:docMk/>
            <pc:sldMasterMk cId="0" sldId="2147483677"/>
            <pc:sldLayoutMk cId="0" sldId="2147483649"/>
          </pc:sldLayoutMkLst>
          <pc:spChg chg="add mod">
            <ac:chgData name="Bùi Hoàng Trúc Anh" userId="50b1a26c-eeba-4ef7-9839-34f7e44b97b5" providerId="ADAL" clId="{93924DB6-9DEA-4704-81B7-666F1657AA6A}" dt="2023-11-12T12:48:56.678" v="1092"/>
            <ac:spMkLst>
              <pc:docMk/>
              <pc:sldMasterMk cId="0" sldId="2147483677"/>
              <pc:sldLayoutMk cId="0" sldId="2147483649"/>
              <ac:spMk id="2" creationId="{B971040D-5F13-F68A-D31E-77F6A7E8B83C}"/>
            </ac:spMkLst>
          </pc:spChg>
          <pc:spChg chg="add mod">
            <ac:chgData name="Bùi Hoàng Trúc Anh" userId="50b1a26c-eeba-4ef7-9839-34f7e44b97b5" providerId="ADAL" clId="{93924DB6-9DEA-4704-81B7-666F1657AA6A}" dt="2023-11-12T12:48:56.678" v="1092"/>
            <ac:spMkLst>
              <pc:docMk/>
              <pc:sldMasterMk cId="0" sldId="2147483677"/>
              <pc:sldLayoutMk cId="0" sldId="2147483649"/>
              <ac:spMk id="3" creationId="{B5D22587-D98C-7157-B404-ADADF0861FD8}"/>
            </ac:spMkLst>
          </pc:spChg>
        </pc:sldLayoutChg>
        <pc:sldLayoutChg chg="del">
          <pc:chgData name="Bùi Hoàng Trúc Anh" userId="50b1a26c-eeba-4ef7-9839-34f7e44b97b5" providerId="ADAL" clId="{93924DB6-9DEA-4704-81B7-666F1657AA6A}" dt="2023-11-12T10:47:12.959" v="1" actId="2696"/>
          <pc:sldLayoutMkLst>
            <pc:docMk/>
            <pc:sldMasterMk cId="0" sldId="2147483677"/>
            <pc:sldLayoutMk cId="0" sldId="2147483650"/>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1"/>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2"/>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3"/>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4"/>
          </pc:sldLayoutMkLst>
        </pc:sldLayoutChg>
        <pc:sldLayoutChg chg="del">
          <pc:chgData name="Bùi Hoàng Trúc Anh" userId="50b1a26c-eeba-4ef7-9839-34f7e44b97b5" providerId="ADAL" clId="{93924DB6-9DEA-4704-81B7-666F1657AA6A}" dt="2023-11-12T10:53:57.733" v="204" actId="2696"/>
          <pc:sldLayoutMkLst>
            <pc:docMk/>
            <pc:sldMasterMk cId="0" sldId="2147483677"/>
            <pc:sldLayoutMk cId="0" sldId="2147483655"/>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6"/>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57"/>
          </pc:sldLayoutMkLst>
        </pc:sldLayoutChg>
        <pc:sldLayoutChg chg="addSp modSp">
          <pc:chgData name="Bùi Hoàng Trúc Anh" userId="50b1a26c-eeba-4ef7-9839-34f7e44b97b5" providerId="ADAL" clId="{93924DB6-9DEA-4704-81B7-666F1657AA6A}" dt="2023-11-12T12:51:49.387" v="1110" actId="2711"/>
          <pc:sldLayoutMkLst>
            <pc:docMk/>
            <pc:sldMasterMk cId="0" sldId="2147483677"/>
            <pc:sldLayoutMk cId="0" sldId="2147483659"/>
          </pc:sldLayoutMkLst>
          <pc:spChg chg="add mod">
            <ac:chgData name="Bùi Hoàng Trúc Anh" userId="50b1a26c-eeba-4ef7-9839-34f7e44b97b5" providerId="ADAL" clId="{93924DB6-9DEA-4704-81B7-666F1657AA6A}" dt="2023-11-12T12:51:49.387" v="1110" actId="2711"/>
            <ac:spMkLst>
              <pc:docMk/>
              <pc:sldMasterMk cId="0" sldId="2147483677"/>
              <pc:sldLayoutMk cId="0" sldId="2147483659"/>
              <ac:spMk id="2" creationId="{112F4BA4-4947-6295-E2C5-3DE697C19D20}"/>
            </ac:spMkLst>
          </pc:spChg>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0"/>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1"/>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2"/>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3"/>
          </pc:sldLayoutMkLst>
        </pc:sldLayoutChg>
        <pc:sldLayoutChg chg="addSp modSp">
          <pc:chgData name="Bùi Hoàng Trúc Anh" userId="50b1a26c-eeba-4ef7-9839-34f7e44b97b5" providerId="ADAL" clId="{93924DB6-9DEA-4704-81B7-666F1657AA6A}" dt="2023-11-12T12:48:48.787" v="1091"/>
          <pc:sldLayoutMkLst>
            <pc:docMk/>
            <pc:sldMasterMk cId="0" sldId="2147483677"/>
            <pc:sldLayoutMk cId="0" sldId="2147483664"/>
          </pc:sldLayoutMkLst>
          <pc:spChg chg="add mod">
            <ac:chgData name="Bùi Hoàng Trúc Anh" userId="50b1a26c-eeba-4ef7-9839-34f7e44b97b5" providerId="ADAL" clId="{93924DB6-9DEA-4704-81B7-666F1657AA6A}" dt="2023-11-12T12:48:48.787" v="1091"/>
            <ac:spMkLst>
              <pc:docMk/>
              <pc:sldMasterMk cId="0" sldId="2147483677"/>
              <pc:sldLayoutMk cId="0" sldId="2147483664"/>
              <ac:spMk id="2" creationId="{409F5BEE-7402-7AE8-F6FF-3959CB70E653}"/>
            </ac:spMkLst>
          </pc:spChg>
          <pc:spChg chg="add mod">
            <ac:chgData name="Bùi Hoàng Trúc Anh" userId="50b1a26c-eeba-4ef7-9839-34f7e44b97b5" providerId="ADAL" clId="{93924DB6-9DEA-4704-81B7-666F1657AA6A}" dt="2023-11-12T12:48:48.787" v="1091"/>
            <ac:spMkLst>
              <pc:docMk/>
              <pc:sldMasterMk cId="0" sldId="2147483677"/>
              <pc:sldLayoutMk cId="0" sldId="2147483664"/>
              <ac:spMk id="3" creationId="{DEB976AF-707A-13FC-AA17-5FB4D3871592}"/>
            </ac:spMkLst>
          </pc:spChg>
        </pc:sldLayoutChg>
        <pc:sldLayoutChg chg="addSp modSp">
          <pc:chgData name="Bùi Hoàng Trúc Anh" userId="50b1a26c-eeba-4ef7-9839-34f7e44b97b5" providerId="ADAL" clId="{93924DB6-9DEA-4704-81B7-666F1657AA6A}" dt="2023-11-12T12:48:46.584" v="1090"/>
          <pc:sldLayoutMkLst>
            <pc:docMk/>
            <pc:sldMasterMk cId="0" sldId="2147483677"/>
            <pc:sldLayoutMk cId="0" sldId="2147483665"/>
          </pc:sldLayoutMkLst>
          <pc:spChg chg="add mod">
            <ac:chgData name="Bùi Hoàng Trúc Anh" userId="50b1a26c-eeba-4ef7-9839-34f7e44b97b5" providerId="ADAL" clId="{93924DB6-9DEA-4704-81B7-666F1657AA6A}" dt="2023-11-12T12:48:46.584" v="1090"/>
            <ac:spMkLst>
              <pc:docMk/>
              <pc:sldMasterMk cId="0" sldId="2147483677"/>
              <pc:sldLayoutMk cId="0" sldId="2147483665"/>
              <ac:spMk id="2" creationId="{74E1BD0D-899B-ED4F-A1FA-7A61DE2C0F2E}"/>
            </ac:spMkLst>
          </pc:spChg>
          <pc:spChg chg="add mod">
            <ac:chgData name="Bùi Hoàng Trúc Anh" userId="50b1a26c-eeba-4ef7-9839-34f7e44b97b5" providerId="ADAL" clId="{93924DB6-9DEA-4704-81B7-666F1657AA6A}" dt="2023-11-12T12:48:46.584" v="1090"/>
            <ac:spMkLst>
              <pc:docMk/>
              <pc:sldMasterMk cId="0" sldId="2147483677"/>
              <pc:sldLayoutMk cId="0" sldId="2147483665"/>
              <ac:spMk id="3" creationId="{A8B98125-72E8-4F40-1B8E-76A80AAA9A8A}"/>
            </ac:spMkLst>
          </pc:spChg>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6"/>
          </pc:sldLayoutMkLst>
        </pc:sldLayoutChg>
        <pc:sldLayoutChg chg="addSp modSp">
          <pc:chgData name="Bùi Hoàng Trúc Anh" userId="50b1a26c-eeba-4ef7-9839-34f7e44b97b5" providerId="ADAL" clId="{93924DB6-9DEA-4704-81B7-666F1657AA6A}" dt="2023-11-12T12:48:43.723" v="1089"/>
          <pc:sldLayoutMkLst>
            <pc:docMk/>
            <pc:sldMasterMk cId="0" sldId="2147483677"/>
            <pc:sldLayoutMk cId="0" sldId="2147483667"/>
          </pc:sldLayoutMkLst>
          <pc:spChg chg="add mod">
            <ac:chgData name="Bùi Hoàng Trúc Anh" userId="50b1a26c-eeba-4ef7-9839-34f7e44b97b5" providerId="ADAL" clId="{93924DB6-9DEA-4704-81B7-666F1657AA6A}" dt="2023-11-12T12:48:43.723" v="1089"/>
            <ac:spMkLst>
              <pc:docMk/>
              <pc:sldMasterMk cId="0" sldId="2147483677"/>
              <pc:sldLayoutMk cId="0" sldId="2147483667"/>
              <ac:spMk id="2" creationId="{692202A6-05BF-748E-DD8C-C995298DE77B}"/>
            </ac:spMkLst>
          </pc:spChg>
          <pc:spChg chg="add mod">
            <ac:chgData name="Bùi Hoàng Trúc Anh" userId="50b1a26c-eeba-4ef7-9839-34f7e44b97b5" providerId="ADAL" clId="{93924DB6-9DEA-4704-81B7-666F1657AA6A}" dt="2023-11-12T12:48:43.723" v="1089"/>
            <ac:spMkLst>
              <pc:docMk/>
              <pc:sldMasterMk cId="0" sldId="2147483677"/>
              <pc:sldLayoutMk cId="0" sldId="2147483667"/>
              <ac:spMk id="3" creationId="{B2F32090-D31F-64B0-21B2-E65F77642F5D}"/>
            </ac:spMkLst>
          </pc:spChg>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8"/>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69"/>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70"/>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71"/>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72"/>
          </pc:sldLayoutMkLst>
        </pc:sldLayoutChg>
        <pc:sldLayoutChg chg="del">
          <pc:chgData name="Bùi Hoàng Trúc Anh" userId="50b1a26c-eeba-4ef7-9839-34f7e44b97b5" providerId="ADAL" clId="{93924DB6-9DEA-4704-81B7-666F1657AA6A}" dt="2023-11-12T12:37:06.567" v="1058" actId="47"/>
          <pc:sldLayoutMkLst>
            <pc:docMk/>
            <pc:sldMasterMk cId="0" sldId="2147483677"/>
            <pc:sldLayoutMk cId="0" sldId="2147483673"/>
          </pc:sldLayoutMkLst>
        </pc:sldLayoutChg>
        <pc:sldLayoutChg chg="addSp delSp modSp del">
          <pc:chgData name="Bùi Hoàng Trúc Anh" userId="50b1a26c-eeba-4ef7-9839-34f7e44b97b5" providerId="ADAL" clId="{93924DB6-9DEA-4704-81B7-666F1657AA6A}" dt="2023-11-20T01:48:26.944" v="1726" actId="47"/>
          <pc:sldLayoutMkLst>
            <pc:docMk/>
            <pc:sldMasterMk cId="0" sldId="2147483677"/>
            <pc:sldLayoutMk cId="0" sldId="2147483674"/>
          </pc:sldLayoutMkLst>
          <pc:spChg chg="add mod">
            <ac:chgData name="Bùi Hoàng Trúc Anh" userId="50b1a26c-eeba-4ef7-9839-34f7e44b97b5" providerId="ADAL" clId="{93924DB6-9DEA-4704-81B7-666F1657AA6A}" dt="2023-11-12T12:48:25.560" v="1084"/>
            <ac:spMkLst>
              <pc:docMk/>
              <pc:sldMasterMk cId="0" sldId="2147483677"/>
              <pc:sldLayoutMk cId="0" sldId="2147483674"/>
              <ac:spMk id="2" creationId="{53EEEEA9-40DA-010F-3185-61C58177FAF0}"/>
            </ac:spMkLst>
          </pc:spChg>
          <pc:spChg chg="add mod">
            <ac:chgData name="Bùi Hoàng Trúc Anh" userId="50b1a26c-eeba-4ef7-9839-34f7e44b97b5" providerId="ADAL" clId="{93924DB6-9DEA-4704-81B7-666F1657AA6A}" dt="2023-11-12T12:48:25.560" v="1084"/>
            <ac:spMkLst>
              <pc:docMk/>
              <pc:sldMasterMk cId="0" sldId="2147483677"/>
              <pc:sldLayoutMk cId="0" sldId="2147483674"/>
              <ac:spMk id="3" creationId="{A4C77399-1AFC-2220-3095-EFF640E0691E}"/>
            </ac:spMkLst>
          </pc:spChg>
          <pc:spChg chg="add del mod">
            <ac:chgData name="Bùi Hoàng Trúc Anh" userId="50b1a26c-eeba-4ef7-9839-34f7e44b97b5" providerId="ADAL" clId="{93924DB6-9DEA-4704-81B7-666F1657AA6A}" dt="2023-11-12T12:48:30.478" v="1086"/>
            <ac:spMkLst>
              <pc:docMk/>
              <pc:sldMasterMk cId="0" sldId="2147483677"/>
              <pc:sldLayoutMk cId="0" sldId="2147483674"/>
              <ac:spMk id="4" creationId="{54BC012F-96B0-3AAD-B10C-669AE60AD330}"/>
            </ac:spMkLst>
          </pc:spChg>
        </pc:sldLayoutChg>
        <pc:sldLayoutChg chg="addSp modSp del">
          <pc:chgData name="Bùi Hoàng Trúc Anh" userId="50b1a26c-eeba-4ef7-9839-34f7e44b97b5" providerId="ADAL" clId="{93924DB6-9DEA-4704-81B7-666F1657AA6A}" dt="2023-11-19T10:26:10.244" v="1505" actId="2696"/>
          <pc:sldLayoutMkLst>
            <pc:docMk/>
            <pc:sldMasterMk cId="0" sldId="2147483677"/>
            <pc:sldLayoutMk cId="0" sldId="2147483675"/>
          </pc:sldLayoutMkLst>
          <pc:spChg chg="add mod">
            <ac:chgData name="Bùi Hoàng Trúc Anh" userId="50b1a26c-eeba-4ef7-9839-34f7e44b97b5" providerId="ADAL" clId="{93924DB6-9DEA-4704-81B7-666F1657AA6A}" dt="2023-11-12T12:48:36.367" v="1087"/>
            <ac:spMkLst>
              <pc:docMk/>
              <pc:sldMasterMk cId="0" sldId="2147483677"/>
              <pc:sldLayoutMk cId="0" sldId="2147483675"/>
              <ac:spMk id="2" creationId="{A966EC06-901A-11ED-EAEA-51D502E38623}"/>
            </ac:spMkLst>
          </pc:spChg>
          <pc:spChg chg="add mod">
            <ac:chgData name="Bùi Hoàng Trúc Anh" userId="50b1a26c-eeba-4ef7-9839-34f7e44b97b5" providerId="ADAL" clId="{93924DB6-9DEA-4704-81B7-666F1657AA6A}" dt="2023-11-12T12:48:36.367" v="1087"/>
            <ac:spMkLst>
              <pc:docMk/>
              <pc:sldMasterMk cId="0" sldId="2147483677"/>
              <pc:sldLayoutMk cId="0" sldId="2147483675"/>
              <ac:spMk id="3" creationId="{FA738399-6DFB-390F-C68D-E4295DB04D79}"/>
            </ac:spMkLst>
          </pc:spChg>
        </pc:sldLayoutChg>
        <pc:sldLayoutChg chg="addSp modSp">
          <pc:chgData name="Bùi Hoàng Trúc Anh" userId="50b1a26c-eeba-4ef7-9839-34f7e44b97b5" providerId="ADAL" clId="{93924DB6-9DEA-4704-81B7-666F1657AA6A}" dt="2023-11-12T12:48:39.479" v="1088"/>
          <pc:sldLayoutMkLst>
            <pc:docMk/>
            <pc:sldMasterMk cId="0" sldId="2147483677"/>
            <pc:sldLayoutMk cId="3861575903" sldId="2147483679"/>
          </pc:sldLayoutMkLst>
          <pc:spChg chg="add mod">
            <ac:chgData name="Bùi Hoàng Trúc Anh" userId="50b1a26c-eeba-4ef7-9839-34f7e44b97b5" providerId="ADAL" clId="{93924DB6-9DEA-4704-81B7-666F1657AA6A}" dt="2023-11-12T12:48:39.479" v="1088"/>
            <ac:spMkLst>
              <pc:docMk/>
              <pc:sldMasterMk cId="0" sldId="2147483677"/>
              <pc:sldLayoutMk cId="3861575903" sldId="2147483679"/>
              <ac:spMk id="2" creationId="{CE19EC90-4059-6A75-334A-F77E36E70C57}"/>
            </ac:spMkLst>
          </pc:spChg>
          <pc:spChg chg="add mod">
            <ac:chgData name="Bùi Hoàng Trúc Anh" userId="50b1a26c-eeba-4ef7-9839-34f7e44b97b5" providerId="ADAL" clId="{93924DB6-9DEA-4704-81B7-666F1657AA6A}" dt="2023-11-12T12:48:39.479" v="1088"/>
            <ac:spMkLst>
              <pc:docMk/>
              <pc:sldMasterMk cId="0" sldId="2147483677"/>
              <pc:sldLayoutMk cId="3861575903" sldId="2147483679"/>
              <ac:spMk id="3" creationId="{AD88B521-D233-B35D-1EF9-E9C119F21070}"/>
            </ac:spMkLst>
          </pc:spChg>
        </pc:sldLayoutChg>
      </pc:sldMasterChg>
      <pc:sldMasterChg chg="del delSldLayout">
        <pc:chgData name="Bùi Hoàng Trúc Anh" userId="50b1a26c-eeba-4ef7-9839-34f7e44b97b5" providerId="ADAL" clId="{93924DB6-9DEA-4704-81B7-666F1657AA6A}" dt="2023-11-12T12:37:06.567" v="1058" actId="47"/>
        <pc:sldMasterMkLst>
          <pc:docMk/>
          <pc:sldMasterMk cId="0" sldId="2147483678"/>
        </pc:sldMasterMkLst>
        <pc:sldLayoutChg chg="del">
          <pc:chgData name="Bùi Hoàng Trúc Anh" userId="50b1a26c-eeba-4ef7-9839-34f7e44b97b5" providerId="ADAL" clId="{93924DB6-9DEA-4704-81B7-666F1657AA6A}" dt="2023-11-12T12:37:06.567" v="1058" actId="47"/>
          <pc:sldLayoutMkLst>
            <pc:docMk/>
            <pc:sldMasterMk cId="0" sldId="2147483678"/>
            <pc:sldLayoutMk cId="0" sldId="2147483676"/>
          </pc:sldLayoutMkLst>
        </pc:sldLayoutChg>
      </pc:sldMasterChg>
      <pc:sldMasterChg chg="new del mod addSldLayout delSldLayout">
        <pc:chgData name="Bùi Hoàng Trúc Anh" userId="50b1a26c-eeba-4ef7-9839-34f7e44b97b5" providerId="ADAL" clId="{93924DB6-9DEA-4704-81B7-666F1657AA6A}" dt="2023-11-12T12:38:28.048" v="1061" actId="6938"/>
        <pc:sldMasterMkLst>
          <pc:docMk/>
          <pc:sldMasterMk cId="1078649115" sldId="2147483680"/>
        </pc:sldMasterMkLst>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2469965228" sldId="2147483681"/>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608889394" sldId="2147483682"/>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1820499579" sldId="2147483683"/>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1662062843" sldId="2147483684"/>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3365696274" sldId="2147483685"/>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2614323399" sldId="2147483686"/>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1428582302" sldId="2147483687"/>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3341664601" sldId="2147483688"/>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2116725709" sldId="2147483689"/>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2900812102" sldId="2147483690"/>
          </pc:sldLayoutMkLst>
        </pc:sldLayoutChg>
        <pc:sldLayoutChg chg="new del replId">
          <pc:chgData name="Bùi Hoàng Trúc Anh" userId="50b1a26c-eeba-4ef7-9839-34f7e44b97b5" providerId="ADAL" clId="{93924DB6-9DEA-4704-81B7-666F1657AA6A}" dt="2023-11-12T12:38:28.048" v="1061" actId="6938"/>
          <pc:sldLayoutMkLst>
            <pc:docMk/>
            <pc:sldMasterMk cId="1078649115" sldId="2147483680"/>
            <pc:sldLayoutMk cId="2953312633" sldId="2147483691"/>
          </pc:sldLayoutMkLst>
        </pc:sldLayoutChg>
      </pc:sldMasterChg>
      <pc:sldMasterChg chg="new del mod addSldLayout delSldLayout">
        <pc:chgData name="Bùi Hoàng Trúc Anh" userId="50b1a26c-eeba-4ef7-9839-34f7e44b97b5" providerId="ADAL" clId="{93924DB6-9DEA-4704-81B7-666F1657AA6A}" dt="2023-11-12T12:39:40.322" v="1064" actId="6938"/>
        <pc:sldMasterMkLst>
          <pc:docMk/>
          <pc:sldMasterMk cId="2852944325" sldId="2147483680"/>
        </pc:sldMasterMkLst>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1561115336" sldId="2147483681"/>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571837316" sldId="2147483682"/>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3567184019" sldId="2147483683"/>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1640003057" sldId="2147483684"/>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1696173300" sldId="2147483685"/>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2147226814" sldId="2147483686"/>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3420005603" sldId="2147483687"/>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3282344701" sldId="2147483688"/>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3865254245" sldId="2147483689"/>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3975529536" sldId="2147483690"/>
          </pc:sldLayoutMkLst>
        </pc:sldLayoutChg>
        <pc:sldLayoutChg chg="new del replId">
          <pc:chgData name="Bùi Hoàng Trúc Anh" userId="50b1a26c-eeba-4ef7-9839-34f7e44b97b5" providerId="ADAL" clId="{93924DB6-9DEA-4704-81B7-666F1657AA6A}" dt="2023-11-12T12:39:40.322" v="1064" actId="6938"/>
          <pc:sldLayoutMkLst>
            <pc:docMk/>
            <pc:sldMasterMk cId="2852944325" sldId="2147483680"/>
            <pc:sldLayoutMk cId="1532070819" sldId="2147483691"/>
          </pc:sldLayoutMkLst>
        </pc:sldLayoutChg>
      </pc:sldMasterChg>
    </pc:docChg>
  </pc:docChgLst>
  <pc:docChgLst>
    <pc:chgData name="Lê Hoàng Oanh" userId="S::21521253@ms.uit.edu.vn::9eec9698-71e4-4b8c-933a-ddde3716c605" providerId="AD" clId="Web-{8D1977ED-36EF-9B2F-18FA-D6FCAA1B7695}"/>
    <pc:docChg chg="addSld modSld">
      <pc:chgData name="Lê Hoàng Oanh" userId="S::21521253@ms.uit.edu.vn::9eec9698-71e4-4b8c-933a-ddde3716c605" providerId="AD" clId="Web-{8D1977ED-36EF-9B2F-18FA-D6FCAA1B7695}" dt="2023-11-12T10:57:45.529" v="15" actId="1076"/>
      <pc:docMkLst>
        <pc:docMk/>
      </pc:docMkLst>
      <pc:sldChg chg="modSp">
        <pc:chgData name="Lê Hoàng Oanh" userId="S::21521253@ms.uit.edu.vn::9eec9698-71e4-4b8c-933a-ddde3716c605" providerId="AD" clId="Web-{8D1977ED-36EF-9B2F-18FA-D6FCAA1B7695}" dt="2023-11-12T10:56:03.838" v="2" actId="1076"/>
        <pc:sldMkLst>
          <pc:docMk/>
          <pc:sldMk cId="0" sldId="260"/>
        </pc:sldMkLst>
        <pc:spChg chg="mod">
          <ac:chgData name="Lê Hoàng Oanh" userId="S::21521253@ms.uit.edu.vn::9eec9698-71e4-4b8c-933a-ddde3716c605" providerId="AD" clId="Web-{8D1977ED-36EF-9B2F-18FA-D6FCAA1B7695}" dt="2023-11-12T10:56:03.838" v="2" actId="1076"/>
          <ac:spMkLst>
            <pc:docMk/>
            <pc:sldMk cId="0" sldId="260"/>
            <ac:spMk id="1836" creationId="{00000000-0000-0000-0000-000000000000}"/>
          </ac:spMkLst>
        </pc:spChg>
      </pc:sldChg>
      <pc:sldChg chg="modSp add">
        <pc:chgData name="Lê Hoàng Oanh" userId="S::21521253@ms.uit.edu.vn::9eec9698-71e4-4b8c-933a-ddde3716c605" providerId="AD" clId="Web-{8D1977ED-36EF-9B2F-18FA-D6FCAA1B7695}" dt="2023-11-12T10:57:26.481" v="12" actId="1076"/>
        <pc:sldMkLst>
          <pc:docMk/>
          <pc:sldMk cId="1236801534" sldId="305"/>
        </pc:sldMkLst>
        <pc:spChg chg="mod">
          <ac:chgData name="Lê Hoàng Oanh" userId="S::21521253@ms.uit.edu.vn::9eec9698-71e4-4b8c-933a-ddde3716c605" providerId="AD" clId="Web-{8D1977ED-36EF-9B2F-18FA-D6FCAA1B7695}" dt="2023-11-12T10:57:26.481" v="12" actId="1076"/>
          <ac:spMkLst>
            <pc:docMk/>
            <pc:sldMk cId="1236801534" sldId="305"/>
            <ac:spMk id="1836" creationId="{00000000-0000-0000-0000-000000000000}"/>
          </ac:spMkLst>
        </pc:spChg>
        <pc:spChg chg="mod">
          <ac:chgData name="Lê Hoàng Oanh" userId="S::21521253@ms.uit.edu.vn::9eec9698-71e4-4b8c-933a-ddde3716c605" providerId="AD" clId="Web-{8D1977ED-36EF-9B2F-18FA-D6FCAA1B7695}" dt="2023-11-12T10:56:51.542" v="7" actId="20577"/>
          <ac:spMkLst>
            <pc:docMk/>
            <pc:sldMk cId="1236801534" sldId="305"/>
            <ac:spMk id="1837" creationId="{00000000-0000-0000-0000-000000000000}"/>
          </ac:spMkLst>
        </pc:spChg>
      </pc:sldChg>
      <pc:sldChg chg="modSp add">
        <pc:chgData name="Lê Hoàng Oanh" userId="S::21521253@ms.uit.edu.vn::9eec9698-71e4-4b8c-933a-ddde3716c605" providerId="AD" clId="Web-{8D1977ED-36EF-9B2F-18FA-D6FCAA1B7695}" dt="2023-11-12T10:57:45.529" v="15" actId="1076"/>
        <pc:sldMkLst>
          <pc:docMk/>
          <pc:sldMk cId="2759815859" sldId="306"/>
        </pc:sldMkLst>
        <pc:spChg chg="mod">
          <ac:chgData name="Lê Hoàng Oanh" userId="S::21521253@ms.uit.edu.vn::9eec9698-71e4-4b8c-933a-ddde3716c605" providerId="AD" clId="Web-{8D1977ED-36EF-9B2F-18FA-D6FCAA1B7695}" dt="2023-11-12T10:57:45.529" v="15" actId="1076"/>
          <ac:spMkLst>
            <pc:docMk/>
            <pc:sldMk cId="2759815859" sldId="306"/>
            <ac:spMk id="1836" creationId="{00000000-0000-0000-0000-000000000000}"/>
          </ac:spMkLst>
        </pc:spChg>
        <pc:spChg chg="mod">
          <ac:chgData name="Lê Hoàng Oanh" userId="S::21521253@ms.uit.edu.vn::9eec9698-71e4-4b8c-933a-ddde3716c605" providerId="AD" clId="Web-{8D1977ED-36EF-9B2F-18FA-D6FCAA1B7695}" dt="2023-11-12T10:57:29.700" v="13" actId="20577"/>
          <ac:spMkLst>
            <pc:docMk/>
            <pc:sldMk cId="2759815859" sldId="306"/>
            <ac:spMk id="183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C98A69-82C8-BD24-B010-418E40D80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95A299-B1EF-E820-E7EA-A465D41A2C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CAC55D-DCB6-4595-ACF5-4712210BC49C}" type="datetimeFigureOut">
              <a:rPr lang="en-US" smtClean="0"/>
              <a:t>11/20/2023</a:t>
            </a:fld>
            <a:endParaRPr lang="en-US"/>
          </a:p>
        </p:txBody>
      </p:sp>
      <p:sp>
        <p:nvSpPr>
          <p:cNvPr id="4" name="Footer Placeholder 3">
            <a:extLst>
              <a:ext uri="{FF2B5EF4-FFF2-40B4-BE49-F238E27FC236}">
                <a16:creationId xmlns:a16="http://schemas.microsoft.com/office/drawing/2014/main" id="{EB5D3D19-5C1E-7D4B-0273-F433B7B14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6EBDE-D7CD-9358-2463-B84D0672EC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C0F92-A28F-40CA-B3AE-80BD810885DE}" type="slidenum">
              <a:rPr lang="en-US" smtClean="0"/>
              <a:t>‹#›</a:t>
            </a:fld>
            <a:endParaRPr lang="en-US"/>
          </a:p>
        </p:txBody>
      </p:sp>
    </p:spTree>
    <p:extLst>
      <p:ext uri="{BB962C8B-B14F-4D97-AF65-F5344CB8AC3E}">
        <p14:creationId xmlns:p14="http://schemas.microsoft.com/office/powerpoint/2010/main" val="13156519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bcf736dff2_0_2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bcf736dff2_0_2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600"/>
              </a:spcBef>
              <a:spcAft>
                <a:spcPts val="0"/>
              </a:spcAft>
              <a:buFont typeface="+mj-lt"/>
              <a:buAutoNum type="arabicPeriod"/>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Scheduler sends signals to execute plugins on these remote hosts at the specified intervals. These plugins are tasked with gathering crucial status information from the target systems.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mj-lt"/>
              <a:buAutoNum type="arabicPeriod"/>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The Plugin, executed at the remote host, acts as the bridge between the Nagios server and the remote hosts. It runs the actual checks, collects data, and sends the acquired status information back to the Nagios server. This communication typically occurs over a network connection established between the remote host and the Nagios server.</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mj-lt"/>
              <a:buAutoNum type="arabicPeriod"/>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Once the Plugin has collected the status information, it forwards this data to the Process Scheduler running on the Nagios server. The scheduler processes and updates the current state of the monitored resources, such as hosts or services, based on the received information. </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mj-lt"/>
              <a:buAutoNum type="arabicPeriod"/>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As the process scheduler updates the internal state, it also ensures that the Nagios Graphical User Interface (GUI) reflects the latest monitoring status. Simultaneously, the process scheduler triggers notifications to be sent to designated administrators or support teams, informing them about the current state of the monitored resources. Notifications can be delivered through various channels, including email, SMS, or other communication methods, depending on the configured notification settings. By continually updating the GUI and sending notifications, Nagios enables administrators to promptly identify and respond to potential issues.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97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93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632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bcf736dff2_0_2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bcf736dff2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79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bcf736dff2_0_2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bcf736dff2_0_2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bcf736dff2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bcf736dff2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an influential open-source monitoring system, empowers organizations to preemptively identify and rectify IT infrastructure issues before they impact essential business operations. Since its inception, it has undergone significant development and refinement. Let's delve deeper into the key aspects of Nagios.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History and Development:</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Originally released in 1999 as NetSaint, Nagios was developed by Ethan Galstad and subsequently refined by numerous contributors as an   open-source project. Nagios Enterprises, a company based around the Nagios Core technology, offers multiple products, such as Nagios XI, Log Server, Network Analyzer and Fusion.</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Versatile Platform:</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is designed to run primarily on the Linux operating system but boasts compatibility with a variety of platforms, including Linux, Windows, and Unix-based operating systems. This flexibility makes it an ideal choice for organizations with diverse IT environments.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Capabilities: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monitoring capabilities extend across a broad spectrum of critical parameters, covering application, network, and server resources. It can vigilantly oversee memory usage, disk utilization, microprocessor load, the number of active processes, and log file statuses. Furthermore, Nagios excels in monitoring network services, including Simple Mail Transfer Protocol (SMTP), Post Office Protocol 3 (POP3), Hypertext Transfer Protocol (HTTP), and numerous other common network protocols.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Active and Passive Checks: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employs both active and passive checks to evaluate the health and performance of monitored elements. Active checks are initiated by Nagios itself, while passive checks are received from external applications integrated with the monitoring system. This dual approach ensures comprehensive monitoring and real-time feedback.</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Advanced Features: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offers advanced features that set it apart. It supports the establishment of network host hierarchies, enabling a structured and efficient monitoring setup. Event handlers can be implemented to enable automated responses to detected issues, reducing the risk of service disruptions. Redundancy is a core feature, ensuring uninterrupted monitoring. Nagios also utilizes network topology analysis to determine dependencies, assisting in the swift identification of root causes when issues arise.</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342900" marR="0" lvl="0" indent="-342900">
              <a:lnSpc>
                <a:spcPct val="150000"/>
              </a:lnSpc>
              <a:spcBef>
                <a:spcPts val="600"/>
              </a:spcBef>
              <a:spcAft>
                <a:spcPts val="0"/>
              </a:spcAft>
              <a:buFont typeface="Wingdings" panose="05000000000000000000" pitchFamily="2" charset="2"/>
              <a:buChar char=""/>
              <a:tabLst>
                <a:tab pos="914400" algn="l"/>
              </a:tabLst>
            </a:pPr>
            <a:r>
              <a:rPr lang="en-US" sz="1800" b="1"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Scalability and User-Friendly Interfaces: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is known for its scalability, adaptability, and security. It proactively safeguards the stability, performance, and security of systems, networks, and services. Informative and visually appealing web interfaces enhance the user experience and streamline access to vital monitoring data.</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marR="0">
              <a:lnSpc>
                <a:spcPct val="150000"/>
              </a:lnSpc>
              <a:spcBef>
                <a:spcPts val="600"/>
              </a:spcBef>
              <a:spcAft>
                <a:spcPts val="0"/>
              </a:spcAft>
              <a:tabLst>
                <a:tab pos="914400" algn="l"/>
              </a:tabLst>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In summary, Nagios stands as a versatile and powerful monitoring tool, offering organizations a proactive approach to maintain the reliability of their IT infrastructure. Its adaptability, scalability, and extensive feature set, coupled with an active open-source community, make it an invaluable asset for businesses seeking robust IT infrastructure monitoring solutions.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gbcf736dff2_0_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4" name="Google Shape;1834;gbcf736dff2_0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bcf736dff2_0_2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bcf736dff2_0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kern="1400">
                <a:effectLst/>
                <a:latin typeface="Times New Roman" panose="02020603050405020304" pitchFamily="18" charset="0"/>
                <a:ea typeface="Times New Roman" panose="02020603050405020304" pitchFamily="18" charset="0"/>
              </a:rPr>
              <a:t>The architecture of Nagios is built on the basis of server-client architecture. The server of Nagios usually run on a host and the plugins run on the remote server/ or remote host which are to be monitored. The plugins of Nagios collect the useful data and send them to the process scheduler, which displays the information over the graphical user interface . Following are the three main components in the architecture of Nagios application</a:t>
            </a:r>
            <a:endParaRPr/>
          </a:p>
        </p:txBody>
      </p:sp>
    </p:spTree>
    <p:extLst>
      <p:ext uri="{BB962C8B-B14F-4D97-AF65-F5344CB8AC3E}">
        <p14:creationId xmlns:p14="http://schemas.microsoft.com/office/powerpoint/2010/main" val="337639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bcf736dff2_0_2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bcf736dff2_0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The scheduler in Nagios, also known as one of the critical components within Nagios Core, </a:t>
            </a:r>
            <a:r>
              <a:rPr lang="en-US" sz="1800" kern="14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orchestrates /ˈɔːr.kə.streɪt/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the monitoring process. It serves as the server component, performs checks on plugins at specified </a:t>
            </a:r>
            <a:r>
              <a:rPr lang="en-US" sz="1800" kern="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1800" kern="14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configuration settings. This component takes actions according to the results gathered from the plugins. These actions might involve alerting the staff or automatically triggering scripts to resolve issues.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5567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bcf736dff2_0_2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bcf736dff2_0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plugins provide low-level intelligence on how to monitor various aspects within the Nagios Core. These plugins operate as </a:t>
            </a:r>
            <a:r>
              <a:rPr lang="en-US" sz="1800" kern="14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standalone /ˈstændəˌləʊn/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designed </a:t>
            </a:r>
            <a:r>
              <a:rPr lang="en-US" sz="1800" kern="14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specifically</a:t>
            </a:r>
            <a:r>
              <a:rPr lang="en-US" sz="1800" kern="1400">
                <a:solidFill>
                  <a:srgbClr val="1D2A57"/>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kern="140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/spəˈsɪf.ɪ.kəl.i/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to be executed by Nagios Core. They gather crucial data, enabling the system to assess and </a:t>
            </a:r>
            <a:r>
              <a:rPr lang="en-US" sz="1800" kern="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a:t>
            </a: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the health and performance of monitored elements.</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79084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bcf736dff2_0_2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bcf736dff2_0_2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offers a user-friendly web interface that visually shows monitoring information. It uses colors, graphs, and sounds to indicate the status of monitored items. If a soft alert repeats, it can turn into a hard alert, leading Nagios to notify administrators or relevant personnel.</a:t>
            </a:r>
            <a:endParaRPr lang="en-US" sz="1800" kern="1400">
              <a:solidFill>
                <a:srgbClr val="212120"/>
              </a:solidFill>
              <a:effectLst/>
              <a:latin typeface="UTM Neo Sans Intel"/>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029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0203" y="-1059532"/>
            <a:ext cx="10519737" cy="6877754"/>
            <a:chOff x="-1030203" y="-1059532"/>
            <a:chExt cx="10519737" cy="6877754"/>
          </a:xfrm>
        </p:grpSpPr>
        <p:sp>
          <p:nvSpPr>
            <p:cNvPr id="12" name="Google Shape;12;p2"/>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60494" y="503644"/>
              <a:ext cx="303421" cy="390232"/>
            </a:xfrm>
            <a:custGeom>
              <a:avLst/>
              <a:gdLst/>
              <a:ahLst/>
              <a:cxnLst/>
              <a:rect l="l" t="t" r="r" b="b"/>
              <a:pathLst>
                <a:path w="9423" h="12119" extrusionOk="0">
                  <a:moveTo>
                    <a:pt x="8285" y="0"/>
                  </a:moveTo>
                  <a:lnTo>
                    <a:pt x="8058" y="32"/>
                  </a:lnTo>
                  <a:lnTo>
                    <a:pt x="7863" y="97"/>
                  </a:lnTo>
                  <a:lnTo>
                    <a:pt x="7635" y="195"/>
                  </a:lnTo>
                  <a:lnTo>
                    <a:pt x="7473" y="325"/>
                  </a:lnTo>
                  <a:lnTo>
                    <a:pt x="7310" y="487"/>
                  </a:lnTo>
                  <a:lnTo>
                    <a:pt x="228" y="10267"/>
                  </a:lnTo>
                  <a:lnTo>
                    <a:pt x="98" y="10494"/>
                  </a:lnTo>
                  <a:lnTo>
                    <a:pt x="33" y="10689"/>
                  </a:lnTo>
                  <a:lnTo>
                    <a:pt x="0" y="10917"/>
                  </a:lnTo>
                  <a:lnTo>
                    <a:pt x="0" y="11144"/>
                  </a:lnTo>
                  <a:lnTo>
                    <a:pt x="65" y="11371"/>
                  </a:lnTo>
                  <a:lnTo>
                    <a:pt x="163" y="11566"/>
                  </a:lnTo>
                  <a:lnTo>
                    <a:pt x="293" y="11761"/>
                  </a:lnTo>
                  <a:lnTo>
                    <a:pt x="488" y="11924"/>
                  </a:lnTo>
                  <a:lnTo>
                    <a:pt x="683" y="12021"/>
                  </a:lnTo>
                  <a:lnTo>
                    <a:pt x="910" y="12119"/>
                  </a:lnTo>
                  <a:lnTo>
                    <a:pt x="1332" y="12119"/>
                  </a:lnTo>
                  <a:lnTo>
                    <a:pt x="1560" y="12054"/>
                  </a:lnTo>
                  <a:lnTo>
                    <a:pt x="1755" y="11956"/>
                  </a:lnTo>
                  <a:lnTo>
                    <a:pt x="1950" y="11826"/>
                  </a:lnTo>
                  <a:lnTo>
                    <a:pt x="2112" y="11664"/>
                  </a:lnTo>
                  <a:lnTo>
                    <a:pt x="9195" y="1884"/>
                  </a:lnTo>
                  <a:lnTo>
                    <a:pt x="9325" y="1657"/>
                  </a:lnTo>
                  <a:lnTo>
                    <a:pt x="9390" y="1462"/>
                  </a:lnTo>
                  <a:lnTo>
                    <a:pt x="9422" y="1235"/>
                  </a:lnTo>
                  <a:lnTo>
                    <a:pt x="9422" y="1007"/>
                  </a:lnTo>
                  <a:lnTo>
                    <a:pt x="9357" y="780"/>
                  </a:lnTo>
                  <a:lnTo>
                    <a:pt x="9260" y="585"/>
                  </a:lnTo>
                  <a:lnTo>
                    <a:pt x="9130" y="390"/>
                  </a:lnTo>
                  <a:lnTo>
                    <a:pt x="8935" y="227"/>
                  </a:lnTo>
                  <a:lnTo>
                    <a:pt x="8740" y="130"/>
                  </a:lnTo>
                  <a:lnTo>
                    <a:pt x="8513" y="32"/>
                  </a:lnTo>
                  <a:lnTo>
                    <a:pt x="828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859808" y="728861"/>
              <a:ext cx="130796" cy="130829"/>
            </a:xfrm>
            <a:custGeom>
              <a:avLst/>
              <a:gdLst/>
              <a:ahLst/>
              <a:cxnLst/>
              <a:rect l="l" t="t" r="r" b="b"/>
              <a:pathLst>
                <a:path w="4062" h="4063" extrusionOk="0">
                  <a:moveTo>
                    <a:pt x="2047" y="1"/>
                  </a:moveTo>
                  <a:lnTo>
                    <a:pt x="1820" y="33"/>
                  </a:lnTo>
                  <a:lnTo>
                    <a:pt x="1625" y="66"/>
                  </a:lnTo>
                  <a:lnTo>
                    <a:pt x="1430" y="98"/>
                  </a:lnTo>
                  <a:lnTo>
                    <a:pt x="1235" y="163"/>
                  </a:lnTo>
                  <a:lnTo>
                    <a:pt x="910" y="358"/>
                  </a:lnTo>
                  <a:lnTo>
                    <a:pt x="585" y="618"/>
                  </a:lnTo>
                  <a:lnTo>
                    <a:pt x="357" y="911"/>
                  </a:lnTo>
                  <a:lnTo>
                    <a:pt x="163" y="1268"/>
                  </a:lnTo>
                  <a:lnTo>
                    <a:pt x="98" y="1431"/>
                  </a:lnTo>
                  <a:lnTo>
                    <a:pt x="33" y="1625"/>
                  </a:lnTo>
                  <a:lnTo>
                    <a:pt x="0" y="1853"/>
                  </a:lnTo>
                  <a:lnTo>
                    <a:pt x="0" y="2048"/>
                  </a:lnTo>
                  <a:lnTo>
                    <a:pt x="0" y="2243"/>
                  </a:lnTo>
                  <a:lnTo>
                    <a:pt x="33" y="2470"/>
                  </a:lnTo>
                  <a:lnTo>
                    <a:pt x="98" y="2665"/>
                  </a:lnTo>
                  <a:lnTo>
                    <a:pt x="163" y="2828"/>
                  </a:lnTo>
                  <a:lnTo>
                    <a:pt x="357" y="3185"/>
                  </a:lnTo>
                  <a:lnTo>
                    <a:pt x="585" y="3477"/>
                  </a:lnTo>
                  <a:lnTo>
                    <a:pt x="910" y="3737"/>
                  </a:lnTo>
                  <a:lnTo>
                    <a:pt x="1235" y="3932"/>
                  </a:lnTo>
                  <a:lnTo>
                    <a:pt x="1430" y="3997"/>
                  </a:lnTo>
                  <a:lnTo>
                    <a:pt x="1625" y="4030"/>
                  </a:lnTo>
                  <a:lnTo>
                    <a:pt x="1820" y="4062"/>
                  </a:lnTo>
                  <a:lnTo>
                    <a:pt x="2242" y="4062"/>
                  </a:lnTo>
                  <a:lnTo>
                    <a:pt x="2437" y="4030"/>
                  </a:lnTo>
                  <a:lnTo>
                    <a:pt x="2632" y="3997"/>
                  </a:lnTo>
                  <a:lnTo>
                    <a:pt x="2827" y="3932"/>
                  </a:lnTo>
                  <a:lnTo>
                    <a:pt x="3184" y="3737"/>
                  </a:lnTo>
                  <a:lnTo>
                    <a:pt x="3477" y="3477"/>
                  </a:lnTo>
                  <a:lnTo>
                    <a:pt x="3736" y="3185"/>
                  </a:lnTo>
                  <a:lnTo>
                    <a:pt x="3899" y="2828"/>
                  </a:lnTo>
                  <a:lnTo>
                    <a:pt x="3964" y="2665"/>
                  </a:lnTo>
                  <a:lnTo>
                    <a:pt x="4029" y="2470"/>
                  </a:lnTo>
                  <a:lnTo>
                    <a:pt x="4061" y="2243"/>
                  </a:lnTo>
                  <a:lnTo>
                    <a:pt x="4061" y="2048"/>
                  </a:lnTo>
                  <a:lnTo>
                    <a:pt x="4061" y="1853"/>
                  </a:lnTo>
                  <a:lnTo>
                    <a:pt x="4029" y="1625"/>
                  </a:lnTo>
                  <a:lnTo>
                    <a:pt x="3964" y="1431"/>
                  </a:lnTo>
                  <a:lnTo>
                    <a:pt x="3899" y="1268"/>
                  </a:lnTo>
                  <a:lnTo>
                    <a:pt x="3736" y="911"/>
                  </a:lnTo>
                  <a:lnTo>
                    <a:pt x="3477" y="618"/>
                  </a:lnTo>
                  <a:lnTo>
                    <a:pt x="3184" y="358"/>
                  </a:lnTo>
                  <a:lnTo>
                    <a:pt x="2827" y="163"/>
                  </a:lnTo>
                  <a:lnTo>
                    <a:pt x="2632" y="98"/>
                  </a:lnTo>
                  <a:lnTo>
                    <a:pt x="2437" y="66"/>
                  </a:lnTo>
                  <a:lnTo>
                    <a:pt x="2242" y="33"/>
                  </a:lnTo>
                  <a:lnTo>
                    <a:pt x="2047"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56697" y="834209"/>
              <a:ext cx="45016" cy="45016"/>
            </a:xfrm>
            <a:custGeom>
              <a:avLst/>
              <a:gdLst/>
              <a:ahLst/>
              <a:cxnLst/>
              <a:rect l="l" t="t" r="r" b="b"/>
              <a:pathLst>
                <a:path w="1398" h="1398"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1780" y="834209"/>
              <a:ext cx="45016" cy="45016"/>
            </a:xfrm>
            <a:custGeom>
              <a:avLst/>
              <a:gdLst/>
              <a:ahLst/>
              <a:cxnLst/>
              <a:rect l="l" t="t" r="r" b="b"/>
              <a:pathLst>
                <a:path w="1398" h="1398"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686863" y="834209"/>
              <a:ext cx="45016" cy="45016"/>
            </a:xfrm>
            <a:custGeom>
              <a:avLst/>
              <a:gdLst/>
              <a:ahLst/>
              <a:cxnLst/>
              <a:rect l="l" t="t" r="r" b="b"/>
              <a:pathLst>
                <a:path w="1398" h="1398"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00883" y="834209"/>
              <a:ext cx="45016" cy="45016"/>
            </a:xfrm>
            <a:custGeom>
              <a:avLst/>
              <a:gdLst/>
              <a:ahLst/>
              <a:cxnLst/>
              <a:rect l="l" t="t" r="r" b="b"/>
              <a:pathLst>
                <a:path w="1398" h="1398"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15966" y="834209"/>
              <a:ext cx="45016" cy="45016"/>
            </a:xfrm>
            <a:custGeom>
              <a:avLst/>
              <a:gdLst/>
              <a:ahLst/>
              <a:cxnLst/>
              <a:rect l="l" t="t" r="r" b="b"/>
              <a:pathLst>
                <a:path w="1398" h="1398"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39351" y="835272"/>
              <a:ext cx="45016" cy="45016"/>
            </a:xfrm>
            <a:custGeom>
              <a:avLst/>
              <a:gdLst/>
              <a:ahLst/>
              <a:cxnLst/>
              <a:rect l="l" t="t" r="r" b="b"/>
              <a:pathLst>
                <a:path w="1398" h="1398" extrusionOk="0">
                  <a:moveTo>
                    <a:pt x="553" y="0"/>
                  </a:moveTo>
                  <a:lnTo>
                    <a:pt x="423" y="65"/>
                  </a:lnTo>
                  <a:lnTo>
                    <a:pt x="293" y="130"/>
                  </a:lnTo>
                  <a:lnTo>
                    <a:pt x="196" y="195"/>
                  </a:lnTo>
                  <a:lnTo>
                    <a:pt x="98" y="293"/>
                  </a:lnTo>
                  <a:lnTo>
                    <a:pt x="33" y="423"/>
                  </a:lnTo>
                  <a:lnTo>
                    <a:pt x="1" y="553"/>
                  </a:lnTo>
                  <a:lnTo>
                    <a:pt x="1" y="683"/>
                  </a:lnTo>
                  <a:lnTo>
                    <a:pt x="1" y="845"/>
                  </a:lnTo>
                  <a:lnTo>
                    <a:pt x="33" y="975"/>
                  </a:lnTo>
                  <a:lnTo>
                    <a:pt x="98" y="1072"/>
                  </a:lnTo>
                  <a:lnTo>
                    <a:pt x="196" y="1202"/>
                  </a:lnTo>
                  <a:lnTo>
                    <a:pt x="293" y="1267"/>
                  </a:lnTo>
                  <a:lnTo>
                    <a:pt x="423" y="1332"/>
                  </a:lnTo>
                  <a:lnTo>
                    <a:pt x="553" y="1397"/>
                  </a:lnTo>
                  <a:lnTo>
                    <a:pt x="813" y="1397"/>
                  </a:lnTo>
                  <a:lnTo>
                    <a:pt x="943" y="1332"/>
                  </a:lnTo>
                  <a:lnTo>
                    <a:pt x="1073" y="1267"/>
                  </a:lnTo>
                  <a:lnTo>
                    <a:pt x="1170" y="1202"/>
                  </a:lnTo>
                  <a:lnTo>
                    <a:pt x="1268" y="1072"/>
                  </a:lnTo>
                  <a:lnTo>
                    <a:pt x="1333" y="975"/>
                  </a:lnTo>
                  <a:lnTo>
                    <a:pt x="1365" y="845"/>
                  </a:lnTo>
                  <a:lnTo>
                    <a:pt x="1398" y="683"/>
                  </a:lnTo>
                  <a:lnTo>
                    <a:pt x="1365" y="553"/>
                  </a:lnTo>
                  <a:lnTo>
                    <a:pt x="1333" y="423"/>
                  </a:lnTo>
                  <a:lnTo>
                    <a:pt x="1268" y="293"/>
                  </a:lnTo>
                  <a:lnTo>
                    <a:pt x="1170" y="195"/>
                  </a:lnTo>
                  <a:lnTo>
                    <a:pt x="1073" y="130"/>
                  </a:lnTo>
                  <a:lnTo>
                    <a:pt x="943" y="65"/>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536659" y="835272"/>
              <a:ext cx="45016" cy="45016"/>
            </a:xfrm>
            <a:custGeom>
              <a:avLst/>
              <a:gdLst/>
              <a:ahLst/>
              <a:cxnLst/>
              <a:rect l="l" t="t" r="r" b="b"/>
              <a:pathLst>
                <a:path w="1398" h="1398" extrusionOk="0">
                  <a:moveTo>
                    <a:pt x="553" y="0"/>
                  </a:moveTo>
                  <a:lnTo>
                    <a:pt x="423" y="65"/>
                  </a:lnTo>
                  <a:lnTo>
                    <a:pt x="293" y="130"/>
                  </a:lnTo>
                  <a:lnTo>
                    <a:pt x="195" y="195"/>
                  </a:lnTo>
                  <a:lnTo>
                    <a:pt x="98" y="293"/>
                  </a:lnTo>
                  <a:lnTo>
                    <a:pt x="33" y="423"/>
                  </a:lnTo>
                  <a:lnTo>
                    <a:pt x="0" y="553"/>
                  </a:lnTo>
                  <a:lnTo>
                    <a:pt x="0" y="683"/>
                  </a:lnTo>
                  <a:lnTo>
                    <a:pt x="0" y="845"/>
                  </a:lnTo>
                  <a:lnTo>
                    <a:pt x="33" y="975"/>
                  </a:lnTo>
                  <a:lnTo>
                    <a:pt x="98" y="1072"/>
                  </a:lnTo>
                  <a:lnTo>
                    <a:pt x="195" y="1202"/>
                  </a:lnTo>
                  <a:lnTo>
                    <a:pt x="293" y="1267"/>
                  </a:lnTo>
                  <a:lnTo>
                    <a:pt x="423" y="1332"/>
                  </a:lnTo>
                  <a:lnTo>
                    <a:pt x="553" y="1397"/>
                  </a:lnTo>
                  <a:lnTo>
                    <a:pt x="813" y="1397"/>
                  </a:lnTo>
                  <a:lnTo>
                    <a:pt x="943" y="1332"/>
                  </a:lnTo>
                  <a:lnTo>
                    <a:pt x="1072" y="1267"/>
                  </a:lnTo>
                  <a:lnTo>
                    <a:pt x="1170" y="1202"/>
                  </a:lnTo>
                  <a:lnTo>
                    <a:pt x="1267" y="1072"/>
                  </a:lnTo>
                  <a:lnTo>
                    <a:pt x="1332" y="975"/>
                  </a:lnTo>
                  <a:lnTo>
                    <a:pt x="1365" y="845"/>
                  </a:lnTo>
                  <a:lnTo>
                    <a:pt x="1397" y="683"/>
                  </a:lnTo>
                  <a:lnTo>
                    <a:pt x="1365" y="553"/>
                  </a:lnTo>
                  <a:lnTo>
                    <a:pt x="1332" y="423"/>
                  </a:lnTo>
                  <a:lnTo>
                    <a:pt x="1267" y="293"/>
                  </a:lnTo>
                  <a:lnTo>
                    <a:pt x="1170" y="195"/>
                  </a:lnTo>
                  <a:lnTo>
                    <a:pt x="1072" y="130"/>
                  </a:lnTo>
                  <a:lnTo>
                    <a:pt x="943" y="65"/>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633936" y="835272"/>
              <a:ext cx="45016" cy="45016"/>
            </a:xfrm>
            <a:custGeom>
              <a:avLst/>
              <a:gdLst/>
              <a:ahLst/>
              <a:cxnLst/>
              <a:rect l="l" t="t" r="r" b="b"/>
              <a:pathLst>
                <a:path w="1398" h="1398" extrusionOk="0">
                  <a:moveTo>
                    <a:pt x="553" y="0"/>
                  </a:moveTo>
                  <a:lnTo>
                    <a:pt x="423" y="65"/>
                  </a:lnTo>
                  <a:lnTo>
                    <a:pt x="293" y="130"/>
                  </a:lnTo>
                  <a:lnTo>
                    <a:pt x="196" y="195"/>
                  </a:lnTo>
                  <a:lnTo>
                    <a:pt x="98" y="293"/>
                  </a:lnTo>
                  <a:lnTo>
                    <a:pt x="33" y="423"/>
                  </a:lnTo>
                  <a:lnTo>
                    <a:pt x="1" y="553"/>
                  </a:lnTo>
                  <a:lnTo>
                    <a:pt x="1" y="683"/>
                  </a:lnTo>
                  <a:lnTo>
                    <a:pt x="1" y="845"/>
                  </a:lnTo>
                  <a:lnTo>
                    <a:pt x="33" y="975"/>
                  </a:lnTo>
                  <a:lnTo>
                    <a:pt x="98" y="1072"/>
                  </a:lnTo>
                  <a:lnTo>
                    <a:pt x="196" y="1202"/>
                  </a:lnTo>
                  <a:lnTo>
                    <a:pt x="293" y="1267"/>
                  </a:lnTo>
                  <a:lnTo>
                    <a:pt x="423" y="1332"/>
                  </a:lnTo>
                  <a:lnTo>
                    <a:pt x="553" y="1397"/>
                  </a:lnTo>
                  <a:lnTo>
                    <a:pt x="813" y="1397"/>
                  </a:lnTo>
                  <a:lnTo>
                    <a:pt x="943" y="1332"/>
                  </a:lnTo>
                  <a:lnTo>
                    <a:pt x="1073" y="1267"/>
                  </a:lnTo>
                  <a:lnTo>
                    <a:pt x="1171" y="1202"/>
                  </a:lnTo>
                  <a:lnTo>
                    <a:pt x="1268" y="1072"/>
                  </a:lnTo>
                  <a:lnTo>
                    <a:pt x="1333" y="975"/>
                  </a:lnTo>
                  <a:lnTo>
                    <a:pt x="1365" y="845"/>
                  </a:lnTo>
                  <a:lnTo>
                    <a:pt x="1398" y="683"/>
                  </a:lnTo>
                  <a:lnTo>
                    <a:pt x="1365" y="553"/>
                  </a:lnTo>
                  <a:lnTo>
                    <a:pt x="1333" y="423"/>
                  </a:lnTo>
                  <a:lnTo>
                    <a:pt x="1268" y="293"/>
                  </a:lnTo>
                  <a:lnTo>
                    <a:pt x="1171" y="195"/>
                  </a:lnTo>
                  <a:lnTo>
                    <a:pt x="1073" y="130"/>
                  </a:lnTo>
                  <a:lnTo>
                    <a:pt x="943" y="65"/>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77226" y="868354"/>
              <a:ext cx="304451" cy="390264"/>
            </a:xfrm>
            <a:custGeom>
              <a:avLst/>
              <a:gdLst/>
              <a:ahLst/>
              <a:cxnLst/>
              <a:rect l="l" t="t" r="r" b="b"/>
              <a:pathLst>
                <a:path w="9455" h="12120" extrusionOk="0">
                  <a:moveTo>
                    <a:pt x="8318" y="1"/>
                  </a:moveTo>
                  <a:lnTo>
                    <a:pt x="8090" y="33"/>
                  </a:lnTo>
                  <a:lnTo>
                    <a:pt x="7863" y="98"/>
                  </a:lnTo>
                  <a:lnTo>
                    <a:pt x="7668" y="196"/>
                  </a:lnTo>
                  <a:lnTo>
                    <a:pt x="7473" y="326"/>
                  </a:lnTo>
                  <a:lnTo>
                    <a:pt x="7310" y="488"/>
                  </a:lnTo>
                  <a:lnTo>
                    <a:pt x="228" y="10268"/>
                  </a:lnTo>
                  <a:lnTo>
                    <a:pt x="130" y="10495"/>
                  </a:lnTo>
                  <a:lnTo>
                    <a:pt x="33" y="10690"/>
                  </a:lnTo>
                  <a:lnTo>
                    <a:pt x="0" y="10917"/>
                  </a:lnTo>
                  <a:lnTo>
                    <a:pt x="33" y="11145"/>
                  </a:lnTo>
                  <a:lnTo>
                    <a:pt x="98" y="11372"/>
                  </a:lnTo>
                  <a:lnTo>
                    <a:pt x="195" y="11567"/>
                  </a:lnTo>
                  <a:lnTo>
                    <a:pt x="325" y="11762"/>
                  </a:lnTo>
                  <a:lnTo>
                    <a:pt x="488" y="11925"/>
                  </a:lnTo>
                  <a:lnTo>
                    <a:pt x="715" y="12022"/>
                  </a:lnTo>
                  <a:lnTo>
                    <a:pt x="910" y="12119"/>
                  </a:lnTo>
                  <a:lnTo>
                    <a:pt x="1365" y="12119"/>
                  </a:lnTo>
                  <a:lnTo>
                    <a:pt x="1592" y="12054"/>
                  </a:lnTo>
                  <a:lnTo>
                    <a:pt x="1787" y="11957"/>
                  </a:lnTo>
                  <a:lnTo>
                    <a:pt x="1982" y="11827"/>
                  </a:lnTo>
                  <a:lnTo>
                    <a:pt x="2145" y="11665"/>
                  </a:lnTo>
                  <a:lnTo>
                    <a:pt x="9227" y="1885"/>
                  </a:lnTo>
                  <a:lnTo>
                    <a:pt x="9357" y="1658"/>
                  </a:lnTo>
                  <a:lnTo>
                    <a:pt x="9422" y="1463"/>
                  </a:lnTo>
                  <a:lnTo>
                    <a:pt x="9455" y="1235"/>
                  </a:lnTo>
                  <a:lnTo>
                    <a:pt x="9422" y="1008"/>
                  </a:lnTo>
                  <a:lnTo>
                    <a:pt x="9390" y="780"/>
                  </a:lnTo>
                  <a:lnTo>
                    <a:pt x="9292" y="586"/>
                  </a:lnTo>
                  <a:lnTo>
                    <a:pt x="9130" y="391"/>
                  </a:lnTo>
                  <a:lnTo>
                    <a:pt x="8967" y="228"/>
                  </a:lnTo>
                  <a:lnTo>
                    <a:pt x="8773" y="131"/>
                  </a:lnTo>
                  <a:lnTo>
                    <a:pt x="8545" y="33"/>
                  </a:lnTo>
                  <a:lnTo>
                    <a:pt x="8318"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56697" y="931517"/>
              <a:ext cx="45016" cy="45016"/>
            </a:xfrm>
            <a:custGeom>
              <a:avLst/>
              <a:gdLst/>
              <a:ahLst/>
              <a:cxnLst/>
              <a:rect l="l" t="t" r="r" b="b"/>
              <a:pathLst>
                <a:path w="1398" h="1398" extrusionOk="0">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71780" y="931517"/>
              <a:ext cx="45016" cy="45016"/>
            </a:xfrm>
            <a:custGeom>
              <a:avLst/>
              <a:gdLst/>
              <a:ahLst/>
              <a:cxnLst/>
              <a:rect l="l" t="t" r="r" b="b"/>
              <a:pathLst>
                <a:path w="1398" h="1398" extrusionOk="0">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86863" y="931517"/>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800883" y="931517"/>
              <a:ext cx="45016" cy="45016"/>
            </a:xfrm>
            <a:custGeom>
              <a:avLst/>
              <a:gdLst/>
              <a:ahLst/>
              <a:cxnLst/>
              <a:rect l="l" t="t" r="r" b="b"/>
              <a:pathLst>
                <a:path w="1398" h="1398" extrusionOk="0">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915966" y="931517"/>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56697" y="1028794"/>
              <a:ext cx="45016" cy="45048"/>
            </a:xfrm>
            <a:custGeom>
              <a:avLst/>
              <a:gdLst/>
              <a:ahLst/>
              <a:cxnLst/>
              <a:rect l="l" t="t" r="r" b="b"/>
              <a:pathLst>
                <a:path w="1398" h="1399"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1780" y="1028794"/>
              <a:ext cx="45016" cy="45048"/>
            </a:xfrm>
            <a:custGeom>
              <a:avLst/>
              <a:gdLst/>
              <a:ahLst/>
              <a:cxnLst/>
              <a:rect l="l" t="t" r="r" b="b"/>
              <a:pathLst>
                <a:path w="1398" h="1399"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86863" y="1028794"/>
              <a:ext cx="45016" cy="45048"/>
            </a:xfrm>
            <a:custGeom>
              <a:avLst/>
              <a:gdLst/>
              <a:ahLst/>
              <a:cxnLst/>
              <a:rect l="l" t="t" r="r" b="b"/>
              <a:pathLst>
                <a:path w="1398" h="1399"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00883" y="1028794"/>
              <a:ext cx="45016" cy="45048"/>
            </a:xfrm>
            <a:custGeom>
              <a:avLst/>
              <a:gdLst/>
              <a:ahLst/>
              <a:cxnLst/>
              <a:rect l="l" t="t" r="r" b="b"/>
              <a:pathLst>
                <a:path w="1398" h="1399"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15966" y="1028794"/>
              <a:ext cx="45016" cy="45048"/>
            </a:xfrm>
            <a:custGeom>
              <a:avLst/>
              <a:gdLst/>
              <a:ahLst/>
              <a:cxnLst/>
              <a:rect l="l" t="t" r="r" b="b"/>
              <a:pathLst>
                <a:path w="1398" h="1399"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456697" y="1126102"/>
              <a:ext cx="45016" cy="45016"/>
            </a:xfrm>
            <a:custGeom>
              <a:avLst/>
              <a:gdLst/>
              <a:ahLst/>
              <a:cxnLst/>
              <a:rect l="l" t="t" r="r" b="b"/>
              <a:pathLst>
                <a:path w="1398" h="1398" extrusionOk="0">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571780" y="1126102"/>
              <a:ext cx="45016" cy="45016"/>
            </a:xfrm>
            <a:custGeom>
              <a:avLst/>
              <a:gdLst/>
              <a:ahLst/>
              <a:cxnLst/>
              <a:rect l="l" t="t" r="r" b="b"/>
              <a:pathLst>
                <a:path w="1398" h="1398" extrusionOk="0">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686863" y="1126102"/>
              <a:ext cx="45016" cy="45016"/>
            </a:xfrm>
            <a:custGeom>
              <a:avLst/>
              <a:gdLst/>
              <a:ahLst/>
              <a:cxnLst/>
              <a:rect l="l" t="t" r="r" b="b"/>
              <a:pathLst>
                <a:path w="1398" h="1398" extrusionOk="0">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00883" y="1126102"/>
              <a:ext cx="45016" cy="45016"/>
            </a:xfrm>
            <a:custGeom>
              <a:avLst/>
              <a:gdLst/>
              <a:ahLst/>
              <a:cxnLst/>
              <a:rect l="l" t="t" r="r" b="b"/>
              <a:pathLst>
                <a:path w="1398" h="1398" extrusionOk="0">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915966" y="1126102"/>
              <a:ext cx="45016" cy="45016"/>
            </a:xfrm>
            <a:custGeom>
              <a:avLst/>
              <a:gdLst/>
              <a:ahLst/>
              <a:cxnLst/>
              <a:rect l="l" t="t" r="r" b="b"/>
              <a:pathLst>
                <a:path w="1398" h="1398" extrusionOk="0">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56697" y="1223410"/>
              <a:ext cx="45016" cy="45016"/>
            </a:xfrm>
            <a:custGeom>
              <a:avLst/>
              <a:gdLst/>
              <a:ahLst/>
              <a:cxnLst/>
              <a:rect l="l" t="t" r="r" b="b"/>
              <a:pathLst>
                <a:path w="1398" h="1398" extrusionOk="0">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71780" y="1223410"/>
              <a:ext cx="45016" cy="45016"/>
            </a:xfrm>
            <a:custGeom>
              <a:avLst/>
              <a:gdLst/>
              <a:ahLst/>
              <a:cxnLst/>
              <a:rect l="l" t="t" r="r" b="b"/>
              <a:pathLst>
                <a:path w="1398" h="1398" extrusionOk="0">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86863" y="1223410"/>
              <a:ext cx="45016" cy="45016"/>
            </a:xfrm>
            <a:custGeom>
              <a:avLst/>
              <a:gdLst/>
              <a:ahLst/>
              <a:cxnLst/>
              <a:rect l="l" t="t" r="r" b="b"/>
              <a:pathLst>
                <a:path w="1398" h="1398" extrusionOk="0">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800883" y="1223410"/>
              <a:ext cx="45016" cy="45016"/>
            </a:xfrm>
            <a:custGeom>
              <a:avLst/>
              <a:gdLst/>
              <a:ahLst/>
              <a:cxnLst/>
              <a:rect l="l" t="t" r="r" b="b"/>
              <a:pathLst>
                <a:path w="1398" h="1398" extrusionOk="0">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15966" y="1223410"/>
              <a:ext cx="45016" cy="45016"/>
            </a:xfrm>
            <a:custGeom>
              <a:avLst/>
              <a:gdLst/>
              <a:ahLst/>
              <a:cxnLst/>
              <a:rect l="l" t="t" r="r" b="b"/>
              <a:pathLst>
                <a:path w="1398" h="1398" extrusionOk="0">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56697" y="1320687"/>
              <a:ext cx="45016" cy="45016"/>
            </a:xfrm>
            <a:custGeom>
              <a:avLst/>
              <a:gdLst/>
              <a:ahLst/>
              <a:cxnLst/>
              <a:rect l="l" t="t" r="r" b="b"/>
              <a:pathLst>
                <a:path w="1398" h="1398" extrusionOk="0">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571780" y="1320687"/>
              <a:ext cx="45016" cy="45016"/>
            </a:xfrm>
            <a:custGeom>
              <a:avLst/>
              <a:gdLst/>
              <a:ahLst/>
              <a:cxnLst/>
              <a:rect l="l" t="t" r="r" b="b"/>
              <a:pathLst>
                <a:path w="1398" h="1398" extrusionOk="0">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86863" y="1320687"/>
              <a:ext cx="45016" cy="45016"/>
            </a:xfrm>
            <a:custGeom>
              <a:avLst/>
              <a:gdLst/>
              <a:ahLst/>
              <a:cxnLst/>
              <a:rect l="l" t="t" r="r" b="b"/>
              <a:pathLst>
                <a:path w="1398" h="1398" extrusionOk="0">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800883" y="1320687"/>
              <a:ext cx="45016" cy="45016"/>
            </a:xfrm>
            <a:custGeom>
              <a:avLst/>
              <a:gdLst/>
              <a:ahLst/>
              <a:cxnLst/>
              <a:rect l="l" t="t" r="r" b="b"/>
              <a:pathLst>
                <a:path w="1398" h="1398" extrusionOk="0">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915966" y="1320687"/>
              <a:ext cx="45016" cy="45016"/>
            </a:xfrm>
            <a:custGeom>
              <a:avLst/>
              <a:gdLst/>
              <a:ahLst/>
              <a:cxnLst/>
              <a:rect l="l" t="t" r="r" b="b"/>
              <a:pathLst>
                <a:path w="1398" h="1398" extrusionOk="0">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52853" y="1586433"/>
              <a:ext cx="162191" cy="162191"/>
            </a:xfrm>
            <a:custGeom>
              <a:avLst/>
              <a:gdLst/>
              <a:ahLst/>
              <a:cxnLst/>
              <a:rect l="l" t="t" r="r" b="b"/>
              <a:pathLst>
                <a:path w="5037" h="5037" fill="none" extrusionOk="0">
                  <a:moveTo>
                    <a:pt x="5037" y="2502"/>
                  </a:moveTo>
                  <a:lnTo>
                    <a:pt x="5037" y="2502"/>
                  </a:lnTo>
                  <a:lnTo>
                    <a:pt x="5037" y="2762"/>
                  </a:lnTo>
                  <a:lnTo>
                    <a:pt x="4972" y="3022"/>
                  </a:lnTo>
                  <a:lnTo>
                    <a:pt x="4907" y="3282"/>
                  </a:lnTo>
                  <a:lnTo>
                    <a:pt x="4842" y="3509"/>
                  </a:lnTo>
                  <a:lnTo>
                    <a:pt x="4744" y="3704"/>
                  </a:lnTo>
                  <a:lnTo>
                    <a:pt x="4614" y="3931"/>
                  </a:lnTo>
                  <a:lnTo>
                    <a:pt x="4452" y="4126"/>
                  </a:lnTo>
                  <a:lnTo>
                    <a:pt x="4289" y="4289"/>
                  </a:lnTo>
                  <a:lnTo>
                    <a:pt x="4127" y="4451"/>
                  </a:lnTo>
                  <a:lnTo>
                    <a:pt x="3932" y="4614"/>
                  </a:lnTo>
                  <a:lnTo>
                    <a:pt x="3705" y="4744"/>
                  </a:lnTo>
                  <a:lnTo>
                    <a:pt x="3477" y="4841"/>
                  </a:lnTo>
                  <a:lnTo>
                    <a:pt x="3250" y="4939"/>
                  </a:lnTo>
                  <a:lnTo>
                    <a:pt x="3022" y="5004"/>
                  </a:lnTo>
                  <a:lnTo>
                    <a:pt x="2762" y="5036"/>
                  </a:lnTo>
                  <a:lnTo>
                    <a:pt x="2502" y="5036"/>
                  </a:lnTo>
                  <a:lnTo>
                    <a:pt x="2502" y="5036"/>
                  </a:lnTo>
                  <a:lnTo>
                    <a:pt x="2243" y="5036"/>
                  </a:lnTo>
                  <a:lnTo>
                    <a:pt x="2015" y="5004"/>
                  </a:lnTo>
                  <a:lnTo>
                    <a:pt x="1755" y="4939"/>
                  </a:lnTo>
                  <a:lnTo>
                    <a:pt x="1528" y="4841"/>
                  </a:lnTo>
                  <a:lnTo>
                    <a:pt x="1300" y="4744"/>
                  </a:lnTo>
                  <a:lnTo>
                    <a:pt x="1105" y="4614"/>
                  </a:lnTo>
                  <a:lnTo>
                    <a:pt x="910" y="4451"/>
                  </a:lnTo>
                  <a:lnTo>
                    <a:pt x="716" y="4289"/>
                  </a:lnTo>
                  <a:lnTo>
                    <a:pt x="553" y="4126"/>
                  </a:lnTo>
                  <a:lnTo>
                    <a:pt x="423" y="3931"/>
                  </a:lnTo>
                  <a:lnTo>
                    <a:pt x="293" y="3704"/>
                  </a:lnTo>
                  <a:lnTo>
                    <a:pt x="196" y="3509"/>
                  </a:lnTo>
                  <a:lnTo>
                    <a:pt x="98" y="3282"/>
                  </a:lnTo>
                  <a:lnTo>
                    <a:pt x="33" y="3022"/>
                  </a:lnTo>
                  <a:lnTo>
                    <a:pt x="1" y="2762"/>
                  </a:lnTo>
                  <a:lnTo>
                    <a:pt x="1" y="2502"/>
                  </a:lnTo>
                  <a:lnTo>
                    <a:pt x="1" y="2502"/>
                  </a:lnTo>
                  <a:lnTo>
                    <a:pt x="1" y="2242"/>
                  </a:lnTo>
                  <a:lnTo>
                    <a:pt x="33" y="2014"/>
                  </a:lnTo>
                  <a:lnTo>
                    <a:pt x="98" y="1755"/>
                  </a:lnTo>
                  <a:lnTo>
                    <a:pt x="196" y="1527"/>
                  </a:lnTo>
                  <a:lnTo>
                    <a:pt x="293" y="1300"/>
                  </a:lnTo>
                  <a:lnTo>
                    <a:pt x="423" y="1105"/>
                  </a:lnTo>
                  <a:lnTo>
                    <a:pt x="553" y="910"/>
                  </a:lnTo>
                  <a:lnTo>
                    <a:pt x="716" y="747"/>
                  </a:lnTo>
                  <a:lnTo>
                    <a:pt x="910" y="552"/>
                  </a:lnTo>
                  <a:lnTo>
                    <a:pt x="1105" y="422"/>
                  </a:lnTo>
                  <a:lnTo>
                    <a:pt x="1300" y="293"/>
                  </a:lnTo>
                  <a:lnTo>
                    <a:pt x="1528" y="195"/>
                  </a:lnTo>
                  <a:lnTo>
                    <a:pt x="1755" y="98"/>
                  </a:lnTo>
                  <a:lnTo>
                    <a:pt x="2015" y="33"/>
                  </a:lnTo>
                  <a:lnTo>
                    <a:pt x="2243" y="0"/>
                  </a:lnTo>
                  <a:lnTo>
                    <a:pt x="2502" y="0"/>
                  </a:lnTo>
                  <a:lnTo>
                    <a:pt x="2502" y="0"/>
                  </a:lnTo>
                  <a:lnTo>
                    <a:pt x="2762" y="0"/>
                  </a:lnTo>
                  <a:lnTo>
                    <a:pt x="3022" y="33"/>
                  </a:lnTo>
                  <a:lnTo>
                    <a:pt x="3250" y="98"/>
                  </a:lnTo>
                  <a:lnTo>
                    <a:pt x="3477" y="195"/>
                  </a:lnTo>
                  <a:lnTo>
                    <a:pt x="3705" y="293"/>
                  </a:lnTo>
                  <a:lnTo>
                    <a:pt x="3932" y="422"/>
                  </a:lnTo>
                  <a:lnTo>
                    <a:pt x="4127" y="552"/>
                  </a:lnTo>
                  <a:lnTo>
                    <a:pt x="4289" y="747"/>
                  </a:lnTo>
                  <a:lnTo>
                    <a:pt x="4452" y="910"/>
                  </a:lnTo>
                  <a:lnTo>
                    <a:pt x="4614" y="1105"/>
                  </a:lnTo>
                  <a:lnTo>
                    <a:pt x="4744" y="1300"/>
                  </a:lnTo>
                  <a:lnTo>
                    <a:pt x="4842" y="1527"/>
                  </a:lnTo>
                  <a:lnTo>
                    <a:pt x="4907" y="1755"/>
                  </a:lnTo>
                  <a:lnTo>
                    <a:pt x="4972" y="2014"/>
                  </a:lnTo>
                  <a:lnTo>
                    <a:pt x="5037" y="2242"/>
                  </a:lnTo>
                  <a:lnTo>
                    <a:pt x="5037" y="2502"/>
                  </a:lnTo>
                  <a:lnTo>
                    <a:pt x="5037" y="2502"/>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82778" y="1933742"/>
              <a:ext cx="162191" cy="163254"/>
            </a:xfrm>
            <a:custGeom>
              <a:avLst/>
              <a:gdLst/>
              <a:ahLst/>
              <a:cxnLst/>
              <a:rect l="l" t="t" r="r" b="b"/>
              <a:pathLst>
                <a:path w="5037" h="5070" extrusionOk="0">
                  <a:moveTo>
                    <a:pt x="2535" y="1"/>
                  </a:moveTo>
                  <a:lnTo>
                    <a:pt x="2275" y="33"/>
                  </a:lnTo>
                  <a:lnTo>
                    <a:pt x="2015" y="66"/>
                  </a:lnTo>
                  <a:lnTo>
                    <a:pt x="1755" y="131"/>
                  </a:lnTo>
                  <a:lnTo>
                    <a:pt x="1528" y="228"/>
                  </a:lnTo>
                  <a:lnTo>
                    <a:pt x="1333" y="326"/>
                  </a:lnTo>
                  <a:lnTo>
                    <a:pt x="1105" y="456"/>
                  </a:lnTo>
                  <a:lnTo>
                    <a:pt x="910" y="586"/>
                  </a:lnTo>
                  <a:lnTo>
                    <a:pt x="748" y="748"/>
                  </a:lnTo>
                  <a:lnTo>
                    <a:pt x="586" y="943"/>
                  </a:lnTo>
                  <a:lnTo>
                    <a:pt x="423" y="1138"/>
                  </a:lnTo>
                  <a:lnTo>
                    <a:pt x="293" y="1333"/>
                  </a:lnTo>
                  <a:lnTo>
                    <a:pt x="196" y="1560"/>
                  </a:lnTo>
                  <a:lnTo>
                    <a:pt x="98" y="1788"/>
                  </a:lnTo>
                  <a:lnTo>
                    <a:pt x="33" y="2015"/>
                  </a:lnTo>
                  <a:lnTo>
                    <a:pt x="1" y="2275"/>
                  </a:lnTo>
                  <a:lnTo>
                    <a:pt x="1" y="2535"/>
                  </a:lnTo>
                  <a:lnTo>
                    <a:pt x="1" y="2795"/>
                  </a:lnTo>
                  <a:lnTo>
                    <a:pt x="33" y="3055"/>
                  </a:lnTo>
                  <a:lnTo>
                    <a:pt x="98" y="3282"/>
                  </a:lnTo>
                  <a:lnTo>
                    <a:pt x="196" y="3510"/>
                  </a:lnTo>
                  <a:lnTo>
                    <a:pt x="293" y="3737"/>
                  </a:lnTo>
                  <a:lnTo>
                    <a:pt x="423" y="3965"/>
                  </a:lnTo>
                  <a:lnTo>
                    <a:pt x="586" y="4159"/>
                  </a:lnTo>
                  <a:lnTo>
                    <a:pt x="748" y="4322"/>
                  </a:lnTo>
                  <a:lnTo>
                    <a:pt x="910" y="4484"/>
                  </a:lnTo>
                  <a:lnTo>
                    <a:pt x="1105" y="4647"/>
                  </a:lnTo>
                  <a:lnTo>
                    <a:pt x="1333" y="4744"/>
                  </a:lnTo>
                  <a:lnTo>
                    <a:pt x="1528" y="4874"/>
                  </a:lnTo>
                  <a:lnTo>
                    <a:pt x="1755" y="4939"/>
                  </a:lnTo>
                  <a:lnTo>
                    <a:pt x="2015" y="5004"/>
                  </a:lnTo>
                  <a:lnTo>
                    <a:pt x="2275" y="5037"/>
                  </a:lnTo>
                  <a:lnTo>
                    <a:pt x="2535" y="5069"/>
                  </a:lnTo>
                  <a:lnTo>
                    <a:pt x="2795" y="5037"/>
                  </a:lnTo>
                  <a:lnTo>
                    <a:pt x="3022" y="5004"/>
                  </a:lnTo>
                  <a:lnTo>
                    <a:pt x="3282" y="4939"/>
                  </a:lnTo>
                  <a:lnTo>
                    <a:pt x="3510" y="4874"/>
                  </a:lnTo>
                  <a:lnTo>
                    <a:pt x="3737" y="4744"/>
                  </a:lnTo>
                  <a:lnTo>
                    <a:pt x="3932" y="4647"/>
                  </a:lnTo>
                  <a:lnTo>
                    <a:pt x="4127" y="4484"/>
                  </a:lnTo>
                  <a:lnTo>
                    <a:pt x="4322" y="4322"/>
                  </a:lnTo>
                  <a:lnTo>
                    <a:pt x="4484" y="4159"/>
                  </a:lnTo>
                  <a:lnTo>
                    <a:pt x="4614" y="3965"/>
                  </a:lnTo>
                  <a:lnTo>
                    <a:pt x="4744" y="3737"/>
                  </a:lnTo>
                  <a:lnTo>
                    <a:pt x="4842" y="3510"/>
                  </a:lnTo>
                  <a:lnTo>
                    <a:pt x="4939" y="3282"/>
                  </a:lnTo>
                  <a:lnTo>
                    <a:pt x="5004" y="3055"/>
                  </a:lnTo>
                  <a:lnTo>
                    <a:pt x="5037" y="2795"/>
                  </a:lnTo>
                  <a:lnTo>
                    <a:pt x="5037" y="2535"/>
                  </a:lnTo>
                  <a:lnTo>
                    <a:pt x="5037" y="2275"/>
                  </a:lnTo>
                  <a:lnTo>
                    <a:pt x="5004" y="2015"/>
                  </a:lnTo>
                  <a:lnTo>
                    <a:pt x="4939" y="1788"/>
                  </a:lnTo>
                  <a:lnTo>
                    <a:pt x="4842" y="1560"/>
                  </a:lnTo>
                  <a:lnTo>
                    <a:pt x="4744" y="1333"/>
                  </a:lnTo>
                  <a:lnTo>
                    <a:pt x="4614" y="1138"/>
                  </a:lnTo>
                  <a:lnTo>
                    <a:pt x="4484" y="943"/>
                  </a:lnTo>
                  <a:lnTo>
                    <a:pt x="4322" y="748"/>
                  </a:lnTo>
                  <a:lnTo>
                    <a:pt x="4127" y="586"/>
                  </a:lnTo>
                  <a:lnTo>
                    <a:pt x="3932" y="456"/>
                  </a:lnTo>
                  <a:lnTo>
                    <a:pt x="3737" y="326"/>
                  </a:lnTo>
                  <a:lnTo>
                    <a:pt x="3510" y="228"/>
                  </a:lnTo>
                  <a:lnTo>
                    <a:pt x="3282" y="131"/>
                  </a:lnTo>
                  <a:lnTo>
                    <a:pt x="3022" y="66"/>
                  </a:lnTo>
                  <a:lnTo>
                    <a:pt x="2795" y="33"/>
                  </a:lnTo>
                  <a:lnTo>
                    <a:pt x="253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960"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588218" y="2939123"/>
              <a:ext cx="130796" cy="130796"/>
            </a:xfrm>
            <a:custGeom>
              <a:avLst/>
              <a:gdLst/>
              <a:ahLst/>
              <a:cxnLst/>
              <a:rect l="l" t="t" r="r" b="b"/>
              <a:pathLst>
                <a:path w="4062" h="4062" fill="none" extrusionOk="0">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45930" y="3112778"/>
              <a:ext cx="978204" cy="1332887"/>
            </a:xfrm>
            <a:custGeom>
              <a:avLst/>
              <a:gdLst/>
              <a:ahLst/>
              <a:cxnLst/>
              <a:rect l="l" t="t" r="r" b="b"/>
              <a:pathLst>
                <a:path w="30379" h="41394" extrusionOk="0">
                  <a:moveTo>
                    <a:pt x="29631" y="1"/>
                  </a:moveTo>
                  <a:lnTo>
                    <a:pt x="29501" y="33"/>
                  </a:lnTo>
                  <a:lnTo>
                    <a:pt x="29371" y="98"/>
                  </a:lnTo>
                  <a:lnTo>
                    <a:pt x="29274" y="163"/>
                  </a:lnTo>
                  <a:lnTo>
                    <a:pt x="29209" y="261"/>
                  </a:lnTo>
                  <a:lnTo>
                    <a:pt x="130" y="40354"/>
                  </a:lnTo>
                  <a:lnTo>
                    <a:pt x="65" y="40483"/>
                  </a:lnTo>
                  <a:lnTo>
                    <a:pt x="33" y="40581"/>
                  </a:lnTo>
                  <a:lnTo>
                    <a:pt x="0" y="40711"/>
                  </a:lnTo>
                  <a:lnTo>
                    <a:pt x="0" y="40841"/>
                  </a:lnTo>
                  <a:lnTo>
                    <a:pt x="33" y="40971"/>
                  </a:lnTo>
                  <a:lnTo>
                    <a:pt x="98" y="41068"/>
                  </a:lnTo>
                  <a:lnTo>
                    <a:pt x="163" y="41198"/>
                  </a:lnTo>
                  <a:lnTo>
                    <a:pt x="293" y="41263"/>
                  </a:lnTo>
                  <a:lnTo>
                    <a:pt x="390" y="41328"/>
                  </a:lnTo>
                  <a:lnTo>
                    <a:pt x="520" y="41393"/>
                  </a:lnTo>
                  <a:lnTo>
                    <a:pt x="780" y="41393"/>
                  </a:lnTo>
                  <a:lnTo>
                    <a:pt x="877" y="41361"/>
                  </a:lnTo>
                  <a:lnTo>
                    <a:pt x="1007" y="41296"/>
                  </a:lnTo>
                  <a:lnTo>
                    <a:pt x="1105" y="41231"/>
                  </a:lnTo>
                  <a:lnTo>
                    <a:pt x="1202" y="41133"/>
                  </a:lnTo>
                  <a:lnTo>
                    <a:pt x="30248" y="1041"/>
                  </a:lnTo>
                  <a:lnTo>
                    <a:pt x="30313" y="911"/>
                  </a:lnTo>
                  <a:lnTo>
                    <a:pt x="30378" y="781"/>
                  </a:lnTo>
                  <a:lnTo>
                    <a:pt x="30378" y="683"/>
                  </a:lnTo>
                  <a:lnTo>
                    <a:pt x="30378" y="553"/>
                  </a:lnTo>
                  <a:lnTo>
                    <a:pt x="30346" y="423"/>
                  </a:lnTo>
                  <a:lnTo>
                    <a:pt x="30281" y="293"/>
                  </a:lnTo>
                  <a:lnTo>
                    <a:pt x="30216" y="196"/>
                  </a:lnTo>
                  <a:lnTo>
                    <a:pt x="30119" y="131"/>
                  </a:lnTo>
                  <a:lnTo>
                    <a:pt x="29989" y="33"/>
                  </a:lnTo>
                  <a:lnTo>
                    <a:pt x="29891"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035531" y="3779221"/>
              <a:ext cx="303421" cy="390232"/>
            </a:xfrm>
            <a:custGeom>
              <a:avLst/>
              <a:gdLst/>
              <a:ahLst/>
              <a:cxnLst/>
              <a:rect l="l" t="t" r="r" b="b"/>
              <a:pathLst>
                <a:path w="9423" h="12119" extrusionOk="0">
                  <a:moveTo>
                    <a:pt x="8058" y="0"/>
                  </a:moveTo>
                  <a:lnTo>
                    <a:pt x="7863" y="65"/>
                  </a:lnTo>
                  <a:lnTo>
                    <a:pt x="7636" y="163"/>
                  </a:lnTo>
                  <a:lnTo>
                    <a:pt x="7473" y="292"/>
                  </a:lnTo>
                  <a:lnTo>
                    <a:pt x="7311" y="487"/>
                  </a:lnTo>
                  <a:lnTo>
                    <a:pt x="228" y="10267"/>
                  </a:lnTo>
                  <a:lnTo>
                    <a:pt x="98" y="10462"/>
                  </a:lnTo>
                  <a:lnTo>
                    <a:pt x="33" y="10689"/>
                  </a:lnTo>
                  <a:lnTo>
                    <a:pt x="1" y="10917"/>
                  </a:lnTo>
                  <a:lnTo>
                    <a:pt x="1" y="11144"/>
                  </a:lnTo>
                  <a:lnTo>
                    <a:pt x="66" y="11339"/>
                  </a:lnTo>
                  <a:lnTo>
                    <a:pt x="163" y="11567"/>
                  </a:lnTo>
                  <a:lnTo>
                    <a:pt x="293" y="11729"/>
                  </a:lnTo>
                  <a:lnTo>
                    <a:pt x="488" y="11891"/>
                  </a:lnTo>
                  <a:lnTo>
                    <a:pt x="683" y="12021"/>
                  </a:lnTo>
                  <a:lnTo>
                    <a:pt x="910" y="12086"/>
                  </a:lnTo>
                  <a:lnTo>
                    <a:pt x="1138" y="12119"/>
                  </a:lnTo>
                  <a:lnTo>
                    <a:pt x="1333" y="12119"/>
                  </a:lnTo>
                  <a:lnTo>
                    <a:pt x="1560" y="12054"/>
                  </a:lnTo>
                  <a:lnTo>
                    <a:pt x="1755" y="11956"/>
                  </a:lnTo>
                  <a:lnTo>
                    <a:pt x="1950" y="11826"/>
                  </a:lnTo>
                  <a:lnTo>
                    <a:pt x="2112" y="11631"/>
                  </a:lnTo>
                  <a:lnTo>
                    <a:pt x="9195" y="1852"/>
                  </a:lnTo>
                  <a:lnTo>
                    <a:pt x="9325" y="1657"/>
                  </a:lnTo>
                  <a:lnTo>
                    <a:pt x="9390" y="1430"/>
                  </a:lnTo>
                  <a:lnTo>
                    <a:pt x="9423" y="1202"/>
                  </a:lnTo>
                  <a:lnTo>
                    <a:pt x="9423" y="975"/>
                  </a:lnTo>
                  <a:lnTo>
                    <a:pt x="9358" y="780"/>
                  </a:lnTo>
                  <a:lnTo>
                    <a:pt x="9260" y="552"/>
                  </a:lnTo>
                  <a:lnTo>
                    <a:pt x="9130" y="390"/>
                  </a:lnTo>
                  <a:lnTo>
                    <a:pt x="8935" y="228"/>
                  </a:lnTo>
                  <a:lnTo>
                    <a:pt x="8740" y="98"/>
                  </a:lnTo>
                  <a:lnTo>
                    <a:pt x="8513" y="33"/>
                  </a:lnTo>
                  <a:lnTo>
                    <a:pt x="828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84930" y="3940318"/>
              <a:ext cx="68039" cy="68039"/>
            </a:xfrm>
            <a:custGeom>
              <a:avLst/>
              <a:gdLst/>
              <a:ahLst/>
              <a:cxnLst/>
              <a:rect l="l" t="t" r="r" b="b"/>
              <a:pathLst>
                <a:path w="2113" h="2113" extrusionOk="0">
                  <a:moveTo>
                    <a:pt x="845" y="1"/>
                  </a:moveTo>
                  <a:lnTo>
                    <a:pt x="650" y="66"/>
                  </a:lnTo>
                  <a:lnTo>
                    <a:pt x="455" y="163"/>
                  </a:lnTo>
                  <a:lnTo>
                    <a:pt x="293" y="293"/>
                  </a:lnTo>
                  <a:lnTo>
                    <a:pt x="163" y="455"/>
                  </a:lnTo>
                  <a:lnTo>
                    <a:pt x="65" y="650"/>
                  </a:lnTo>
                  <a:lnTo>
                    <a:pt x="33" y="845"/>
                  </a:lnTo>
                  <a:lnTo>
                    <a:pt x="0" y="1040"/>
                  </a:lnTo>
                  <a:lnTo>
                    <a:pt x="33" y="1268"/>
                  </a:lnTo>
                  <a:lnTo>
                    <a:pt x="65" y="1463"/>
                  </a:lnTo>
                  <a:lnTo>
                    <a:pt x="163" y="1658"/>
                  </a:lnTo>
                  <a:lnTo>
                    <a:pt x="293" y="1820"/>
                  </a:lnTo>
                  <a:lnTo>
                    <a:pt x="455" y="1950"/>
                  </a:lnTo>
                  <a:lnTo>
                    <a:pt x="650" y="2047"/>
                  </a:lnTo>
                  <a:lnTo>
                    <a:pt x="845" y="2112"/>
                  </a:lnTo>
                  <a:lnTo>
                    <a:pt x="1267" y="2112"/>
                  </a:lnTo>
                  <a:lnTo>
                    <a:pt x="1462" y="2047"/>
                  </a:lnTo>
                  <a:lnTo>
                    <a:pt x="1657" y="1950"/>
                  </a:lnTo>
                  <a:lnTo>
                    <a:pt x="1820" y="1820"/>
                  </a:lnTo>
                  <a:lnTo>
                    <a:pt x="1950" y="1658"/>
                  </a:lnTo>
                  <a:lnTo>
                    <a:pt x="2047" y="1463"/>
                  </a:lnTo>
                  <a:lnTo>
                    <a:pt x="2112" y="1268"/>
                  </a:lnTo>
                  <a:lnTo>
                    <a:pt x="2112" y="1040"/>
                  </a:lnTo>
                  <a:lnTo>
                    <a:pt x="2112" y="845"/>
                  </a:lnTo>
                  <a:lnTo>
                    <a:pt x="2047" y="650"/>
                  </a:lnTo>
                  <a:lnTo>
                    <a:pt x="1950" y="455"/>
                  </a:lnTo>
                  <a:lnTo>
                    <a:pt x="1820" y="293"/>
                  </a:lnTo>
                  <a:lnTo>
                    <a:pt x="1657" y="163"/>
                  </a:lnTo>
                  <a:lnTo>
                    <a:pt x="1462" y="66"/>
                  </a:lnTo>
                  <a:lnTo>
                    <a:pt x="1267" y="1"/>
                  </a:lnTo>
                  <a:close/>
                </a:path>
              </a:pathLst>
            </a:custGeom>
            <a:solidFill>
              <a:srgbClr val="5C9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094267" y="3970674"/>
              <a:ext cx="303421" cy="390264"/>
            </a:xfrm>
            <a:custGeom>
              <a:avLst/>
              <a:gdLst/>
              <a:ahLst/>
              <a:cxnLst/>
              <a:rect l="l" t="t" r="r" b="b"/>
              <a:pathLst>
                <a:path w="9423" h="12120" extrusionOk="0">
                  <a:moveTo>
                    <a:pt x="8285" y="1"/>
                  </a:moveTo>
                  <a:lnTo>
                    <a:pt x="8058" y="33"/>
                  </a:lnTo>
                  <a:lnTo>
                    <a:pt x="7831" y="98"/>
                  </a:lnTo>
                  <a:lnTo>
                    <a:pt x="7636" y="196"/>
                  </a:lnTo>
                  <a:lnTo>
                    <a:pt x="7441" y="326"/>
                  </a:lnTo>
                  <a:lnTo>
                    <a:pt x="7311" y="488"/>
                  </a:lnTo>
                  <a:lnTo>
                    <a:pt x="195" y="10267"/>
                  </a:lnTo>
                  <a:lnTo>
                    <a:pt x="98" y="10495"/>
                  </a:lnTo>
                  <a:lnTo>
                    <a:pt x="1" y="10690"/>
                  </a:lnTo>
                  <a:lnTo>
                    <a:pt x="1" y="10917"/>
                  </a:lnTo>
                  <a:lnTo>
                    <a:pt x="1" y="11145"/>
                  </a:lnTo>
                  <a:lnTo>
                    <a:pt x="65" y="11372"/>
                  </a:lnTo>
                  <a:lnTo>
                    <a:pt x="163" y="11567"/>
                  </a:lnTo>
                  <a:lnTo>
                    <a:pt x="293" y="11762"/>
                  </a:lnTo>
                  <a:lnTo>
                    <a:pt x="455" y="11924"/>
                  </a:lnTo>
                  <a:lnTo>
                    <a:pt x="683" y="12022"/>
                  </a:lnTo>
                  <a:lnTo>
                    <a:pt x="878" y="12119"/>
                  </a:lnTo>
                  <a:lnTo>
                    <a:pt x="1333" y="12119"/>
                  </a:lnTo>
                  <a:lnTo>
                    <a:pt x="1560" y="12054"/>
                  </a:lnTo>
                  <a:lnTo>
                    <a:pt x="1755" y="11957"/>
                  </a:lnTo>
                  <a:lnTo>
                    <a:pt x="1950" y="11827"/>
                  </a:lnTo>
                  <a:lnTo>
                    <a:pt x="2112" y="11665"/>
                  </a:lnTo>
                  <a:lnTo>
                    <a:pt x="9195" y="1885"/>
                  </a:lnTo>
                  <a:lnTo>
                    <a:pt x="9325" y="1658"/>
                  </a:lnTo>
                  <a:lnTo>
                    <a:pt x="9390" y="1463"/>
                  </a:lnTo>
                  <a:lnTo>
                    <a:pt x="9423" y="1235"/>
                  </a:lnTo>
                  <a:lnTo>
                    <a:pt x="9390" y="1008"/>
                  </a:lnTo>
                  <a:lnTo>
                    <a:pt x="9358" y="780"/>
                  </a:lnTo>
                  <a:lnTo>
                    <a:pt x="9260" y="585"/>
                  </a:lnTo>
                  <a:lnTo>
                    <a:pt x="9098" y="391"/>
                  </a:lnTo>
                  <a:lnTo>
                    <a:pt x="8935" y="228"/>
                  </a:lnTo>
                  <a:lnTo>
                    <a:pt x="8740" y="131"/>
                  </a:lnTo>
                  <a:lnTo>
                    <a:pt x="8513" y="33"/>
                  </a:lnTo>
                  <a:lnTo>
                    <a:pt x="828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796697" y="4031347"/>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txBox="1">
            <a:spLocks noGrp="1"/>
          </p:cNvSpPr>
          <p:nvPr>
            <p:ph type="ctrTitle"/>
          </p:nvPr>
        </p:nvSpPr>
        <p:spPr>
          <a:xfrm>
            <a:off x="2535349" y="1664625"/>
            <a:ext cx="4073400" cy="13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 name="Google Shape;127;p2"/>
          <p:cNvSpPr txBox="1">
            <a:spLocks noGrp="1"/>
          </p:cNvSpPr>
          <p:nvPr>
            <p:ph type="subTitle" idx="1"/>
          </p:nvPr>
        </p:nvSpPr>
        <p:spPr>
          <a:xfrm>
            <a:off x="2564899" y="3231213"/>
            <a:ext cx="4014300" cy="21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28" name="Google Shape;128;p2"/>
          <p:cNvGrpSpPr/>
          <p:nvPr/>
        </p:nvGrpSpPr>
        <p:grpSpPr>
          <a:xfrm>
            <a:off x="2057599" y="1058101"/>
            <a:ext cx="5028900" cy="3027300"/>
            <a:chOff x="2057599" y="1058076"/>
            <a:chExt cx="5028900" cy="3027300"/>
          </a:xfrm>
        </p:grpSpPr>
        <p:sp>
          <p:nvSpPr>
            <p:cNvPr id="129" name="Google Shape;129;p2"/>
            <p:cNvSpPr/>
            <p:nvPr/>
          </p:nvSpPr>
          <p:spPr>
            <a:xfrm>
              <a:off x="2057599" y="1058076"/>
              <a:ext cx="5028900" cy="3027300"/>
            </a:xfrm>
            <a:prstGeom prst="roundRect">
              <a:avLst>
                <a:gd name="adj" fmla="val 16667"/>
              </a:avLst>
            </a:prstGeom>
            <a:solidFill>
              <a:srgbClr val="FFFFFF"/>
            </a:solidFill>
            <a:ln>
              <a:noFill/>
            </a:ln>
            <a:effectLst>
              <a:outerShdw dist="76200" dir="30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16899" y="1220376"/>
              <a:ext cx="4710300" cy="2702700"/>
            </a:xfrm>
            <a:prstGeom prst="roundRect">
              <a:avLst>
                <a:gd name="adj" fmla="val 16667"/>
              </a:avLst>
            </a:prstGeom>
            <a:noFill/>
            <a:ln w="19050" cap="flat" cmpd="sng">
              <a:solidFill>
                <a:srgbClr val="59C3E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0EF2D89B-D7E2-C8EE-DA2E-D859C46F3209}"/>
              </a:ext>
            </a:extLst>
          </p:cNvPr>
          <p:cNvSpPr>
            <a:spLocks noGrp="1"/>
          </p:cNvSpPr>
          <p:nvPr>
            <p:ph type="sldNum" idx="10"/>
          </p:nvPr>
        </p:nvSpPr>
        <p:spPr/>
        <p:txBody>
          <a:bodyPr/>
          <a:lstStyle>
            <a:lvl1pPr>
              <a:defRPr/>
            </a:lvl1pPr>
          </a:lstStyle>
          <a:p>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1"/>
        <p:cNvGrpSpPr/>
        <p:nvPr/>
      </p:nvGrpSpPr>
      <p:grpSpPr>
        <a:xfrm>
          <a:off x="0" y="0"/>
          <a:ext cx="0" cy="0"/>
          <a:chOff x="0" y="0"/>
          <a:chExt cx="0" cy="0"/>
        </a:xfrm>
      </p:grpSpPr>
      <p:sp>
        <p:nvSpPr>
          <p:cNvPr id="132" name="Google Shape;132;p3"/>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3"/>
          <p:cNvGrpSpPr/>
          <p:nvPr/>
        </p:nvGrpSpPr>
        <p:grpSpPr>
          <a:xfrm>
            <a:off x="2057599" y="1058076"/>
            <a:ext cx="5028900" cy="3027300"/>
            <a:chOff x="2057599" y="1058076"/>
            <a:chExt cx="5028900" cy="3027300"/>
          </a:xfrm>
        </p:grpSpPr>
        <p:sp>
          <p:nvSpPr>
            <p:cNvPr id="134" name="Google Shape;134;p3"/>
            <p:cNvSpPr/>
            <p:nvPr/>
          </p:nvSpPr>
          <p:spPr>
            <a:xfrm>
              <a:off x="2057599" y="1058076"/>
              <a:ext cx="5028900" cy="3027300"/>
            </a:xfrm>
            <a:prstGeom prst="roundRect">
              <a:avLst>
                <a:gd name="adj" fmla="val 16667"/>
              </a:avLst>
            </a:prstGeom>
            <a:solidFill>
              <a:schemeClr val="lt1"/>
            </a:solidFill>
            <a:ln>
              <a:noFill/>
            </a:ln>
            <a:effectLst>
              <a:outerShdw dist="7620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216899" y="1220376"/>
              <a:ext cx="4710300" cy="2702700"/>
            </a:xfrm>
            <a:prstGeom prst="roundRect">
              <a:avLst>
                <a:gd name="adj" fmla="val 16667"/>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a:off x="-1030203" y="-1059532"/>
            <a:ext cx="10519737" cy="6877754"/>
            <a:chOff x="-1030203" y="-1059532"/>
            <a:chExt cx="10519737" cy="6877754"/>
          </a:xfrm>
        </p:grpSpPr>
        <p:sp>
          <p:nvSpPr>
            <p:cNvPr id="137" name="Google Shape;137;p3"/>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221226"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439351"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536659" y="377033"/>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633936" y="377033"/>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39351"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536659" y="491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633936" y="491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439351"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6659" y="606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633936" y="606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439351"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536659" y="720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633936" y="720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044801"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59C3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653243" y="42363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057491"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188288" y="4414237"/>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320082"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451909" y="4414237"/>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582673" y="4414237"/>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1551" y="44477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762179"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89480" y="44769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057491"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188288" y="4526164"/>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320082"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451909" y="4526164"/>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582673" y="4526164"/>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057491"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188288" y="4638124"/>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320082"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451909" y="4638124"/>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582673" y="4638124"/>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057491"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188288" y="4749021"/>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320082"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451909" y="4749021"/>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582673" y="4749021"/>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057491"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188288" y="4860948"/>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320082"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451909" y="4860948"/>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582673" y="4860948"/>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057491"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188288" y="497184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320082"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451909" y="497184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582673" y="497184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030203" y="-10595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3"/>
          <p:cNvSpPr txBox="1">
            <a:spLocks noGrp="1"/>
          </p:cNvSpPr>
          <p:nvPr>
            <p:ph type="title" hasCustomPrompt="1"/>
          </p:nvPr>
        </p:nvSpPr>
        <p:spPr>
          <a:xfrm>
            <a:off x="4027950" y="834900"/>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None/>
              <a:defRPr sz="5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7" name="Google Shape;207;p3"/>
          <p:cNvSpPr txBox="1">
            <a:spLocks noGrp="1"/>
          </p:cNvSpPr>
          <p:nvPr>
            <p:ph type="subTitle" idx="1"/>
          </p:nvPr>
        </p:nvSpPr>
        <p:spPr>
          <a:xfrm>
            <a:off x="2714550" y="3017875"/>
            <a:ext cx="37149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lnSpc>
                <a:spcPct val="100000"/>
              </a:lnSpc>
              <a:spcBef>
                <a:spcPts val="12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3"/>
          <p:cNvSpPr/>
          <p:nvPr/>
        </p:nvSpPr>
        <p:spPr>
          <a:xfrm>
            <a:off x="4113946" y="614550"/>
            <a:ext cx="916200" cy="9162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txBox="1">
            <a:spLocks noGrp="1"/>
          </p:cNvSpPr>
          <p:nvPr>
            <p:ph type="title" idx="2"/>
          </p:nvPr>
        </p:nvSpPr>
        <p:spPr>
          <a:xfrm>
            <a:off x="3462349" y="1907925"/>
            <a:ext cx="2219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 name="Footer Placeholder 1">
            <a:extLst>
              <a:ext uri="{FF2B5EF4-FFF2-40B4-BE49-F238E27FC236}">
                <a16:creationId xmlns:a16="http://schemas.microsoft.com/office/drawing/2014/main" id="{B971040D-5F13-F68A-D31E-77F6A7E8B83C}"/>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B5D22587-D98C-7157-B404-ADADF0861FD8}"/>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97"/>
        <p:cNvGrpSpPr/>
        <p:nvPr/>
      </p:nvGrpSpPr>
      <p:grpSpPr>
        <a:xfrm>
          <a:off x="0" y="0"/>
          <a:ext cx="0" cy="0"/>
          <a:chOff x="0" y="0"/>
          <a:chExt cx="0" cy="0"/>
        </a:xfrm>
      </p:grpSpPr>
      <p:sp>
        <p:nvSpPr>
          <p:cNvPr id="698" name="Google Shape;69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99"/>
        <p:cNvGrpSpPr/>
        <p:nvPr/>
      </p:nvGrpSpPr>
      <p:grpSpPr>
        <a:xfrm>
          <a:off x="0" y="0"/>
          <a:ext cx="0" cy="0"/>
          <a:chOff x="0" y="0"/>
          <a:chExt cx="0" cy="0"/>
        </a:xfrm>
      </p:grpSpPr>
      <p:sp>
        <p:nvSpPr>
          <p:cNvPr id="700" name="Google Shape;700;p13"/>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txBox="1">
            <a:spLocks noGrp="1"/>
          </p:cNvSpPr>
          <p:nvPr>
            <p:ph type="subTitle" idx="1"/>
          </p:nvPr>
        </p:nvSpPr>
        <p:spPr>
          <a:xfrm>
            <a:off x="1284675" y="2140188"/>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2" name="Google Shape;702;p13"/>
          <p:cNvSpPr txBox="1">
            <a:spLocks noGrp="1"/>
          </p:cNvSpPr>
          <p:nvPr>
            <p:ph type="ctrTitle"/>
          </p:nvPr>
        </p:nvSpPr>
        <p:spPr>
          <a:xfrm>
            <a:off x="1882725" y="1851763"/>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03" name="Google Shape;703;p13"/>
          <p:cNvSpPr txBox="1">
            <a:spLocks noGrp="1"/>
          </p:cNvSpPr>
          <p:nvPr>
            <p:ph type="title" idx="2" hasCustomPrompt="1"/>
          </p:nvPr>
        </p:nvSpPr>
        <p:spPr>
          <a:xfrm>
            <a:off x="2312925" y="12614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04" name="Google Shape;704;p13"/>
          <p:cNvSpPr txBox="1">
            <a:spLocks noGrp="1"/>
          </p:cNvSpPr>
          <p:nvPr>
            <p:ph type="title" idx="3"/>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05" name="Google Shape;705;p13"/>
          <p:cNvSpPr txBox="1">
            <a:spLocks noGrp="1"/>
          </p:cNvSpPr>
          <p:nvPr>
            <p:ph type="subTitle" idx="4"/>
          </p:nvPr>
        </p:nvSpPr>
        <p:spPr>
          <a:xfrm>
            <a:off x="1284675" y="3923413"/>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6" name="Google Shape;706;p13"/>
          <p:cNvSpPr txBox="1">
            <a:spLocks noGrp="1"/>
          </p:cNvSpPr>
          <p:nvPr>
            <p:ph type="ctrTitle" idx="5"/>
          </p:nvPr>
        </p:nvSpPr>
        <p:spPr>
          <a:xfrm>
            <a:off x="1882725" y="3634538"/>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07" name="Google Shape;707;p13"/>
          <p:cNvSpPr txBox="1">
            <a:spLocks noGrp="1"/>
          </p:cNvSpPr>
          <p:nvPr>
            <p:ph type="title" idx="6" hasCustomPrompt="1"/>
          </p:nvPr>
        </p:nvSpPr>
        <p:spPr>
          <a:xfrm>
            <a:off x="2312925" y="30521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08" name="Google Shape;708;p13"/>
          <p:cNvSpPr txBox="1">
            <a:spLocks noGrp="1"/>
          </p:cNvSpPr>
          <p:nvPr>
            <p:ph type="subTitle" idx="7"/>
          </p:nvPr>
        </p:nvSpPr>
        <p:spPr>
          <a:xfrm>
            <a:off x="5285175" y="2140188"/>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09" name="Google Shape;709;p13"/>
          <p:cNvSpPr txBox="1">
            <a:spLocks noGrp="1"/>
          </p:cNvSpPr>
          <p:nvPr>
            <p:ph type="ctrTitle" idx="8"/>
          </p:nvPr>
        </p:nvSpPr>
        <p:spPr>
          <a:xfrm>
            <a:off x="5883225" y="1851763"/>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10" name="Google Shape;710;p13"/>
          <p:cNvSpPr txBox="1">
            <a:spLocks noGrp="1"/>
          </p:cNvSpPr>
          <p:nvPr>
            <p:ph type="title" idx="9" hasCustomPrompt="1"/>
          </p:nvPr>
        </p:nvSpPr>
        <p:spPr>
          <a:xfrm>
            <a:off x="6313425" y="12614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sp>
        <p:nvSpPr>
          <p:cNvPr id="711" name="Google Shape;711;p13"/>
          <p:cNvSpPr txBox="1">
            <a:spLocks noGrp="1"/>
          </p:cNvSpPr>
          <p:nvPr>
            <p:ph type="subTitle" idx="13"/>
          </p:nvPr>
        </p:nvSpPr>
        <p:spPr>
          <a:xfrm>
            <a:off x="5285175" y="3923413"/>
            <a:ext cx="2584200" cy="440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12" name="Google Shape;712;p13"/>
          <p:cNvSpPr txBox="1">
            <a:spLocks noGrp="1"/>
          </p:cNvSpPr>
          <p:nvPr>
            <p:ph type="ctrTitle" idx="14"/>
          </p:nvPr>
        </p:nvSpPr>
        <p:spPr>
          <a:xfrm>
            <a:off x="5883225" y="3634538"/>
            <a:ext cx="1388100" cy="2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600"/>
              <a:buFont typeface="Fira Sans Condensed Medium"/>
              <a:buNone/>
              <a:defRPr sz="2000">
                <a:solidFill>
                  <a:schemeClr val="accent2"/>
                </a:solidFill>
              </a:defRPr>
            </a:lvl1pPr>
            <a:lvl2pPr lvl="1"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a:endParaRPr/>
          </a:p>
        </p:txBody>
      </p:sp>
      <p:sp>
        <p:nvSpPr>
          <p:cNvPr id="713" name="Google Shape;713;p13"/>
          <p:cNvSpPr txBox="1">
            <a:spLocks noGrp="1"/>
          </p:cNvSpPr>
          <p:nvPr>
            <p:ph type="title" idx="15" hasCustomPrompt="1"/>
          </p:nvPr>
        </p:nvSpPr>
        <p:spPr>
          <a:xfrm>
            <a:off x="6313425" y="3052150"/>
            <a:ext cx="527700" cy="228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2500">
                <a:solidFill>
                  <a:schemeClr val="lt1"/>
                </a:solidFill>
              </a:defRPr>
            </a:lvl1pPr>
            <a:lvl2pPr lvl="1" rtl="0">
              <a:spcBef>
                <a:spcPts val="0"/>
              </a:spcBef>
              <a:spcAft>
                <a:spcPts val="0"/>
              </a:spcAft>
              <a:buClr>
                <a:schemeClr val="accent2"/>
              </a:buClr>
              <a:buSzPts val="4000"/>
              <a:buNone/>
              <a:defRPr sz="4000">
                <a:solidFill>
                  <a:schemeClr val="accent2"/>
                </a:solidFill>
              </a:defRPr>
            </a:lvl2pPr>
            <a:lvl3pPr lvl="2" rtl="0">
              <a:spcBef>
                <a:spcPts val="0"/>
              </a:spcBef>
              <a:spcAft>
                <a:spcPts val="0"/>
              </a:spcAft>
              <a:buClr>
                <a:schemeClr val="accent2"/>
              </a:buClr>
              <a:buSzPts val="4000"/>
              <a:buNone/>
              <a:defRPr sz="4000">
                <a:solidFill>
                  <a:schemeClr val="accent2"/>
                </a:solidFill>
              </a:defRPr>
            </a:lvl3pPr>
            <a:lvl4pPr lvl="3" rtl="0">
              <a:spcBef>
                <a:spcPts val="0"/>
              </a:spcBef>
              <a:spcAft>
                <a:spcPts val="0"/>
              </a:spcAft>
              <a:buClr>
                <a:schemeClr val="accent2"/>
              </a:buClr>
              <a:buSzPts val="4000"/>
              <a:buNone/>
              <a:defRPr sz="4000">
                <a:solidFill>
                  <a:schemeClr val="accent2"/>
                </a:solidFill>
              </a:defRPr>
            </a:lvl4pPr>
            <a:lvl5pPr lvl="4" rtl="0">
              <a:spcBef>
                <a:spcPts val="0"/>
              </a:spcBef>
              <a:spcAft>
                <a:spcPts val="0"/>
              </a:spcAft>
              <a:buClr>
                <a:schemeClr val="accent2"/>
              </a:buClr>
              <a:buSzPts val="4000"/>
              <a:buNone/>
              <a:defRPr sz="4000">
                <a:solidFill>
                  <a:schemeClr val="accent2"/>
                </a:solidFill>
              </a:defRPr>
            </a:lvl5pPr>
            <a:lvl6pPr lvl="5" rtl="0">
              <a:spcBef>
                <a:spcPts val="0"/>
              </a:spcBef>
              <a:spcAft>
                <a:spcPts val="0"/>
              </a:spcAft>
              <a:buClr>
                <a:schemeClr val="accent2"/>
              </a:buClr>
              <a:buSzPts val="4000"/>
              <a:buNone/>
              <a:defRPr sz="4000">
                <a:solidFill>
                  <a:schemeClr val="accent2"/>
                </a:solidFill>
              </a:defRPr>
            </a:lvl6pPr>
            <a:lvl7pPr lvl="6" rtl="0">
              <a:spcBef>
                <a:spcPts val="0"/>
              </a:spcBef>
              <a:spcAft>
                <a:spcPts val="0"/>
              </a:spcAft>
              <a:buClr>
                <a:schemeClr val="accent2"/>
              </a:buClr>
              <a:buSzPts val="4000"/>
              <a:buNone/>
              <a:defRPr sz="4000">
                <a:solidFill>
                  <a:schemeClr val="accent2"/>
                </a:solidFill>
              </a:defRPr>
            </a:lvl7pPr>
            <a:lvl8pPr lvl="7" rtl="0">
              <a:spcBef>
                <a:spcPts val="0"/>
              </a:spcBef>
              <a:spcAft>
                <a:spcPts val="0"/>
              </a:spcAft>
              <a:buClr>
                <a:schemeClr val="accent2"/>
              </a:buClr>
              <a:buSzPts val="4000"/>
              <a:buNone/>
              <a:defRPr sz="4000">
                <a:solidFill>
                  <a:schemeClr val="accent2"/>
                </a:solidFill>
              </a:defRPr>
            </a:lvl8pPr>
            <a:lvl9pPr lvl="8" rtl="0">
              <a:spcBef>
                <a:spcPts val="0"/>
              </a:spcBef>
              <a:spcAft>
                <a:spcPts val="0"/>
              </a:spcAft>
              <a:buClr>
                <a:schemeClr val="accent2"/>
              </a:buClr>
              <a:buSzPts val="4000"/>
              <a:buNone/>
              <a:defRPr sz="4000">
                <a:solidFill>
                  <a:schemeClr val="accent2"/>
                </a:solidFill>
              </a:defRPr>
            </a:lvl9pPr>
          </a:lstStyle>
          <a:p>
            <a:r>
              <a:t>xx%</a:t>
            </a:r>
          </a:p>
        </p:txBody>
      </p:sp>
      <p:grpSp>
        <p:nvGrpSpPr>
          <p:cNvPr id="714" name="Google Shape;714;p13"/>
          <p:cNvGrpSpPr/>
          <p:nvPr/>
        </p:nvGrpSpPr>
        <p:grpSpPr>
          <a:xfrm>
            <a:off x="-315828" y="-649262"/>
            <a:ext cx="9693484" cy="6696084"/>
            <a:chOff x="-315828" y="-649262"/>
            <a:chExt cx="9693484" cy="6696084"/>
          </a:xfrm>
        </p:grpSpPr>
        <p:sp>
          <p:nvSpPr>
            <p:cNvPr id="715" name="Google Shape;715;p13"/>
            <p:cNvSpPr/>
            <p:nvPr/>
          </p:nvSpPr>
          <p:spPr>
            <a:xfrm flipH="1">
              <a:off x="-315828"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flipH="1">
              <a:off x="4638365" y="-105956"/>
              <a:ext cx="303421" cy="390232"/>
            </a:xfrm>
            <a:custGeom>
              <a:avLst/>
              <a:gdLst/>
              <a:ahLst/>
              <a:cxnLst/>
              <a:rect l="l" t="t" r="r" b="b"/>
              <a:pathLst>
                <a:path w="9423" h="12119" extrusionOk="0">
                  <a:moveTo>
                    <a:pt x="8285" y="0"/>
                  </a:moveTo>
                  <a:lnTo>
                    <a:pt x="8058" y="32"/>
                  </a:lnTo>
                  <a:lnTo>
                    <a:pt x="7863" y="97"/>
                  </a:lnTo>
                  <a:lnTo>
                    <a:pt x="7635" y="195"/>
                  </a:lnTo>
                  <a:lnTo>
                    <a:pt x="7473" y="325"/>
                  </a:lnTo>
                  <a:lnTo>
                    <a:pt x="7310" y="487"/>
                  </a:lnTo>
                  <a:lnTo>
                    <a:pt x="228" y="10267"/>
                  </a:lnTo>
                  <a:lnTo>
                    <a:pt x="98" y="10494"/>
                  </a:lnTo>
                  <a:lnTo>
                    <a:pt x="33" y="10689"/>
                  </a:lnTo>
                  <a:lnTo>
                    <a:pt x="0" y="10917"/>
                  </a:lnTo>
                  <a:lnTo>
                    <a:pt x="0" y="11144"/>
                  </a:lnTo>
                  <a:lnTo>
                    <a:pt x="65" y="11371"/>
                  </a:lnTo>
                  <a:lnTo>
                    <a:pt x="163" y="11566"/>
                  </a:lnTo>
                  <a:lnTo>
                    <a:pt x="293" y="11761"/>
                  </a:lnTo>
                  <a:lnTo>
                    <a:pt x="488" y="11924"/>
                  </a:lnTo>
                  <a:lnTo>
                    <a:pt x="683" y="12021"/>
                  </a:lnTo>
                  <a:lnTo>
                    <a:pt x="910" y="12119"/>
                  </a:lnTo>
                  <a:lnTo>
                    <a:pt x="1332" y="12119"/>
                  </a:lnTo>
                  <a:lnTo>
                    <a:pt x="1560" y="12054"/>
                  </a:lnTo>
                  <a:lnTo>
                    <a:pt x="1755" y="11956"/>
                  </a:lnTo>
                  <a:lnTo>
                    <a:pt x="1950" y="11826"/>
                  </a:lnTo>
                  <a:lnTo>
                    <a:pt x="2112" y="11664"/>
                  </a:lnTo>
                  <a:lnTo>
                    <a:pt x="9195" y="1884"/>
                  </a:lnTo>
                  <a:lnTo>
                    <a:pt x="9325" y="1657"/>
                  </a:lnTo>
                  <a:lnTo>
                    <a:pt x="9390" y="1462"/>
                  </a:lnTo>
                  <a:lnTo>
                    <a:pt x="9422" y="1235"/>
                  </a:lnTo>
                  <a:lnTo>
                    <a:pt x="9422" y="1007"/>
                  </a:lnTo>
                  <a:lnTo>
                    <a:pt x="9357" y="780"/>
                  </a:lnTo>
                  <a:lnTo>
                    <a:pt x="9260" y="585"/>
                  </a:lnTo>
                  <a:lnTo>
                    <a:pt x="9130" y="390"/>
                  </a:lnTo>
                  <a:lnTo>
                    <a:pt x="8935" y="227"/>
                  </a:lnTo>
                  <a:lnTo>
                    <a:pt x="8740" y="130"/>
                  </a:lnTo>
                  <a:lnTo>
                    <a:pt x="8513" y="32"/>
                  </a:lnTo>
                  <a:lnTo>
                    <a:pt x="8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flipH="1">
              <a:off x="1107324" y="-3991"/>
              <a:ext cx="45016" cy="45016"/>
            </a:xfrm>
            <a:custGeom>
              <a:avLst/>
              <a:gdLst/>
              <a:ahLst/>
              <a:cxnLst/>
              <a:rect l="l" t="t" r="r" b="b"/>
              <a:pathLst>
                <a:path w="1398" h="1398"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flipH="1">
              <a:off x="1222406" y="-3991"/>
              <a:ext cx="45016" cy="45016"/>
            </a:xfrm>
            <a:custGeom>
              <a:avLst/>
              <a:gdLst/>
              <a:ahLst/>
              <a:cxnLst/>
              <a:rect l="l" t="t" r="r" b="b"/>
              <a:pathLst>
                <a:path w="1398" h="1398"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flipH="1">
              <a:off x="1336427" y="-3991"/>
              <a:ext cx="45016" cy="45016"/>
            </a:xfrm>
            <a:custGeom>
              <a:avLst/>
              <a:gdLst/>
              <a:ahLst/>
              <a:cxnLst/>
              <a:rect l="l" t="t" r="r" b="b"/>
              <a:pathLst>
                <a:path w="1398" h="1398"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flipH="1">
              <a:off x="1451509" y="-3991"/>
              <a:ext cx="45016" cy="45016"/>
            </a:xfrm>
            <a:custGeom>
              <a:avLst/>
              <a:gdLst/>
              <a:ahLst/>
              <a:cxnLst/>
              <a:rect l="l" t="t" r="r" b="b"/>
              <a:pathLst>
                <a:path w="1398" h="1398"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flipH="1">
              <a:off x="1566592" y="-3991"/>
              <a:ext cx="45016" cy="45016"/>
            </a:xfrm>
            <a:custGeom>
              <a:avLst/>
              <a:gdLst/>
              <a:ahLst/>
              <a:cxnLst/>
              <a:rect l="l" t="t" r="r" b="b"/>
              <a:pathLst>
                <a:path w="1398" h="1398"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flipH="1">
              <a:off x="8506987"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flipH="1">
              <a:off x="8637751" y="73750"/>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flipH="1">
              <a:off x="8769578"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flipH="1">
              <a:off x="8900342" y="73750"/>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flipH="1">
              <a:off x="9032169" y="73750"/>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flipH="1">
              <a:off x="1107324" y="93317"/>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flipH="1">
              <a:off x="1222406" y="93317"/>
              <a:ext cx="45016" cy="45016"/>
            </a:xfrm>
            <a:custGeom>
              <a:avLst/>
              <a:gdLst/>
              <a:ahLst/>
              <a:cxnLst/>
              <a:rect l="l" t="t" r="r" b="b"/>
              <a:pathLst>
                <a:path w="1398" h="1398" extrusionOk="0">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flipH="1">
              <a:off x="1336427" y="93317"/>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flipH="1">
              <a:off x="1451509" y="93317"/>
              <a:ext cx="45016" cy="45016"/>
            </a:xfrm>
            <a:custGeom>
              <a:avLst/>
              <a:gdLst/>
              <a:ahLst/>
              <a:cxnLst/>
              <a:rect l="l" t="t" r="r" b="b"/>
              <a:pathLst>
                <a:path w="1398" h="1398" extrusionOk="0">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flipH="1">
              <a:off x="1566592" y="93317"/>
              <a:ext cx="45016" cy="45016"/>
            </a:xfrm>
            <a:custGeom>
              <a:avLst/>
              <a:gdLst/>
              <a:ahLst/>
              <a:cxnLst/>
              <a:rect l="l" t="t" r="r" b="b"/>
              <a:pathLst>
                <a:path w="1398" h="1398" extrusionOk="0">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flipH="1">
              <a:off x="4211676" y="119261"/>
              <a:ext cx="130796" cy="130829"/>
            </a:xfrm>
            <a:custGeom>
              <a:avLst/>
              <a:gdLst/>
              <a:ahLst/>
              <a:cxnLst/>
              <a:rect l="l" t="t" r="r" b="b"/>
              <a:pathLst>
                <a:path w="4062" h="4063" extrusionOk="0">
                  <a:moveTo>
                    <a:pt x="2047" y="1"/>
                  </a:moveTo>
                  <a:lnTo>
                    <a:pt x="1820" y="33"/>
                  </a:lnTo>
                  <a:lnTo>
                    <a:pt x="1625" y="66"/>
                  </a:lnTo>
                  <a:lnTo>
                    <a:pt x="1430" y="98"/>
                  </a:lnTo>
                  <a:lnTo>
                    <a:pt x="1235" y="163"/>
                  </a:lnTo>
                  <a:lnTo>
                    <a:pt x="910" y="358"/>
                  </a:lnTo>
                  <a:lnTo>
                    <a:pt x="585" y="618"/>
                  </a:lnTo>
                  <a:lnTo>
                    <a:pt x="357" y="911"/>
                  </a:lnTo>
                  <a:lnTo>
                    <a:pt x="163" y="1268"/>
                  </a:lnTo>
                  <a:lnTo>
                    <a:pt x="98" y="1431"/>
                  </a:lnTo>
                  <a:lnTo>
                    <a:pt x="33" y="1625"/>
                  </a:lnTo>
                  <a:lnTo>
                    <a:pt x="0" y="1853"/>
                  </a:lnTo>
                  <a:lnTo>
                    <a:pt x="0" y="2048"/>
                  </a:lnTo>
                  <a:lnTo>
                    <a:pt x="0" y="2243"/>
                  </a:lnTo>
                  <a:lnTo>
                    <a:pt x="33" y="2470"/>
                  </a:lnTo>
                  <a:lnTo>
                    <a:pt x="98" y="2665"/>
                  </a:lnTo>
                  <a:lnTo>
                    <a:pt x="163" y="2828"/>
                  </a:lnTo>
                  <a:lnTo>
                    <a:pt x="357" y="3185"/>
                  </a:lnTo>
                  <a:lnTo>
                    <a:pt x="585" y="3477"/>
                  </a:lnTo>
                  <a:lnTo>
                    <a:pt x="910" y="3737"/>
                  </a:lnTo>
                  <a:lnTo>
                    <a:pt x="1235" y="3932"/>
                  </a:lnTo>
                  <a:lnTo>
                    <a:pt x="1430" y="3997"/>
                  </a:lnTo>
                  <a:lnTo>
                    <a:pt x="1625" y="4030"/>
                  </a:lnTo>
                  <a:lnTo>
                    <a:pt x="1820" y="4062"/>
                  </a:lnTo>
                  <a:lnTo>
                    <a:pt x="2242" y="4062"/>
                  </a:lnTo>
                  <a:lnTo>
                    <a:pt x="2437" y="4030"/>
                  </a:lnTo>
                  <a:lnTo>
                    <a:pt x="2632" y="3997"/>
                  </a:lnTo>
                  <a:lnTo>
                    <a:pt x="2827" y="3932"/>
                  </a:lnTo>
                  <a:lnTo>
                    <a:pt x="3184" y="3737"/>
                  </a:lnTo>
                  <a:lnTo>
                    <a:pt x="3477" y="3477"/>
                  </a:lnTo>
                  <a:lnTo>
                    <a:pt x="3736" y="3185"/>
                  </a:lnTo>
                  <a:lnTo>
                    <a:pt x="3899" y="2828"/>
                  </a:lnTo>
                  <a:lnTo>
                    <a:pt x="3964" y="2665"/>
                  </a:lnTo>
                  <a:lnTo>
                    <a:pt x="4029" y="2470"/>
                  </a:lnTo>
                  <a:lnTo>
                    <a:pt x="4061" y="2243"/>
                  </a:lnTo>
                  <a:lnTo>
                    <a:pt x="4061" y="2048"/>
                  </a:lnTo>
                  <a:lnTo>
                    <a:pt x="4061" y="1853"/>
                  </a:lnTo>
                  <a:lnTo>
                    <a:pt x="4029" y="1625"/>
                  </a:lnTo>
                  <a:lnTo>
                    <a:pt x="3964" y="1431"/>
                  </a:lnTo>
                  <a:lnTo>
                    <a:pt x="3899" y="1268"/>
                  </a:lnTo>
                  <a:lnTo>
                    <a:pt x="3736" y="911"/>
                  </a:lnTo>
                  <a:lnTo>
                    <a:pt x="3477" y="618"/>
                  </a:lnTo>
                  <a:lnTo>
                    <a:pt x="3184" y="358"/>
                  </a:lnTo>
                  <a:lnTo>
                    <a:pt x="2827" y="163"/>
                  </a:lnTo>
                  <a:lnTo>
                    <a:pt x="2632" y="98"/>
                  </a:lnTo>
                  <a:lnTo>
                    <a:pt x="2437" y="66"/>
                  </a:lnTo>
                  <a:lnTo>
                    <a:pt x="2242" y="33"/>
                  </a:lnTo>
                  <a:lnTo>
                    <a:pt x="2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flipH="1">
              <a:off x="-315817"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flipH="1">
              <a:off x="8506987"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flipH="1">
              <a:off x="8637751" y="185677"/>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flipH="1">
              <a:off x="8769578"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flipH="1">
              <a:off x="8900342" y="185677"/>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flipH="1">
              <a:off x="9032169" y="18567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flipH="1">
              <a:off x="1107324" y="190594"/>
              <a:ext cx="45016" cy="45048"/>
            </a:xfrm>
            <a:custGeom>
              <a:avLst/>
              <a:gdLst/>
              <a:ahLst/>
              <a:cxnLst/>
              <a:rect l="l" t="t" r="r" b="b"/>
              <a:pathLst>
                <a:path w="1398" h="1399"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flipH="1">
              <a:off x="1222406" y="190594"/>
              <a:ext cx="45016" cy="45048"/>
            </a:xfrm>
            <a:custGeom>
              <a:avLst/>
              <a:gdLst/>
              <a:ahLst/>
              <a:cxnLst/>
              <a:rect l="l" t="t" r="r" b="b"/>
              <a:pathLst>
                <a:path w="1398" h="1399"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flipH="1">
              <a:off x="1336427" y="190594"/>
              <a:ext cx="45016" cy="45048"/>
            </a:xfrm>
            <a:custGeom>
              <a:avLst/>
              <a:gdLst/>
              <a:ahLst/>
              <a:cxnLst/>
              <a:rect l="l" t="t" r="r" b="b"/>
              <a:pathLst>
                <a:path w="1398" h="1399"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flipH="1">
              <a:off x="1451509" y="190594"/>
              <a:ext cx="45016" cy="45048"/>
            </a:xfrm>
            <a:custGeom>
              <a:avLst/>
              <a:gdLst/>
              <a:ahLst/>
              <a:cxnLst/>
              <a:rect l="l" t="t" r="r" b="b"/>
              <a:pathLst>
                <a:path w="1398" h="1399"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flipH="1">
              <a:off x="1566592" y="190594"/>
              <a:ext cx="45016" cy="45048"/>
            </a:xfrm>
            <a:custGeom>
              <a:avLst/>
              <a:gdLst/>
              <a:ahLst/>
              <a:cxnLst/>
              <a:rect l="l" t="t" r="r" b="b"/>
              <a:pathLst>
                <a:path w="1398" h="1399"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flipH="1">
              <a:off x="1107324" y="287902"/>
              <a:ext cx="45016" cy="45016"/>
            </a:xfrm>
            <a:custGeom>
              <a:avLst/>
              <a:gdLst/>
              <a:ahLst/>
              <a:cxnLst/>
              <a:rect l="l" t="t" r="r" b="b"/>
              <a:pathLst>
                <a:path w="1398" h="1398" extrusionOk="0">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flipH="1">
              <a:off x="1222406" y="287902"/>
              <a:ext cx="45016" cy="45016"/>
            </a:xfrm>
            <a:custGeom>
              <a:avLst/>
              <a:gdLst/>
              <a:ahLst/>
              <a:cxnLst/>
              <a:rect l="l" t="t" r="r" b="b"/>
              <a:pathLst>
                <a:path w="1398" h="1398" extrusionOk="0">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flipH="1">
              <a:off x="1336427" y="287902"/>
              <a:ext cx="45016" cy="45016"/>
            </a:xfrm>
            <a:custGeom>
              <a:avLst/>
              <a:gdLst/>
              <a:ahLst/>
              <a:cxnLst/>
              <a:rect l="l" t="t" r="r" b="b"/>
              <a:pathLst>
                <a:path w="1398" h="1398" extrusionOk="0">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flipH="1">
              <a:off x="1451509" y="287902"/>
              <a:ext cx="45016" cy="45016"/>
            </a:xfrm>
            <a:custGeom>
              <a:avLst/>
              <a:gdLst/>
              <a:ahLst/>
              <a:cxnLst/>
              <a:rect l="l" t="t" r="r" b="b"/>
              <a:pathLst>
                <a:path w="1398" h="1398" extrusionOk="0">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flipH="1">
              <a:off x="1566592" y="287902"/>
              <a:ext cx="45016" cy="45016"/>
            </a:xfrm>
            <a:custGeom>
              <a:avLst/>
              <a:gdLst/>
              <a:ahLst/>
              <a:cxnLst/>
              <a:rect l="l" t="t" r="r" b="b"/>
              <a:pathLst>
                <a:path w="1398" h="1398" extrusionOk="0">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flipH="1">
              <a:off x="8506987"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flipH="1">
              <a:off x="8637751" y="297636"/>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flipH="1">
              <a:off x="8769578"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flipH="1">
              <a:off x="8900342" y="297636"/>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flipH="1">
              <a:off x="9032169" y="29763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flipH="1">
              <a:off x="1107324" y="385210"/>
              <a:ext cx="45016" cy="45016"/>
            </a:xfrm>
            <a:custGeom>
              <a:avLst/>
              <a:gdLst/>
              <a:ahLst/>
              <a:cxnLst/>
              <a:rect l="l" t="t" r="r" b="b"/>
              <a:pathLst>
                <a:path w="1398" h="1398" extrusionOk="0">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flipH="1">
              <a:off x="1222406" y="385210"/>
              <a:ext cx="45016" cy="45016"/>
            </a:xfrm>
            <a:custGeom>
              <a:avLst/>
              <a:gdLst/>
              <a:ahLst/>
              <a:cxnLst/>
              <a:rect l="l" t="t" r="r" b="b"/>
              <a:pathLst>
                <a:path w="1398" h="1398" extrusionOk="0">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flipH="1">
              <a:off x="1336427" y="385210"/>
              <a:ext cx="45016" cy="45016"/>
            </a:xfrm>
            <a:custGeom>
              <a:avLst/>
              <a:gdLst/>
              <a:ahLst/>
              <a:cxnLst/>
              <a:rect l="l" t="t" r="r" b="b"/>
              <a:pathLst>
                <a:path w="1398" h="1398" extrusionOk="0">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flipH="1">
              <a:off x="1451509" y="385210"/>
              <a:ext cx="45016" cy="45016"/>
            </a:xfrm>
            <a:custGeom>
              <a:avLst/>
              <a:gdLst/>
              <a:ahLst/>
              <a:cxnLst/>
              <a:rect l="l" t="t" r="r" b="b"/>
              <a:pathLst>
                <a:path w="1398" h="1398" extrusionOk="0">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flipH="1">
              <a:off x="1566592" y="385210"/>
              <a:ext cx="45016" cy="45016"/>
            </a:xfrm>
            <a:custGeom>
              <a:avLst/>
              <a:gdLst/>
              <a:ahLst/>
              <a:cxnLst/>
              <a:rect l="l" t="t" r="r" b="b"/>
              <a:pathLst>
                <a:path w="1398" h="1398" extrusionOk="0">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flipH="1">
              <a:off x="6958004"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flipH="1">
              <a:off x="8506987"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flipH="1">
              <a:off x="8637751" y="408533"/>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flipH="1">
              <a:off x="8769578"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flipH="1">
              <a:off x="8900342" y="408533"/>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flipH="1">
              <a:off x="9032169" y="408533"/>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flipH="1">
              <a:off x="8506987"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flipH="1">
              <a:off x="8637751" y="520460"/>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flipH="1">
              <a:off x="8769578"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flipH="1">
              <a:off x="8900342" y="520460"/>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flipH="1">
              <a:off x="9032169" y="520460"/>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flipH="1">
              <a:off x="8506987"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flipH="1">
              <a:off x="8637751" y="631357"/>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flipH="1">
              <a:off x="8769578"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flipH="1">
              <a:off x="8900342" y="631357"/>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flipH="1">
              <a:off x="9032169" y="631357"/>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flipH="1">
              <a:off x="6212724" y="1320687"/>
              <a:ext cx="45016" cy="45016"/>
            </a:xfrm>
            <a:custGeom>
              <a:avLst/>
              <a:gdLst/>
              <a:ahLst/>
              <a:cxnLst/>
              <a:rect l="l" t="t" r="r" b="b"/>
              <a:pathLst>
                <a:path w="1398" h="1398" extrusionOk="0">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flipH="1">
              <a:off x="6327806" y="1320687"/>
              <a:ext cx="45016" cy="45016"/>
            </a:xfrm>
            <a:custGeom>
              <a:avLst/>
              <a:gdLst/>
              <a:ahLst/>
              <a:cxnLst/>
              <a:rect l="l" t="t" r="r" b="b"/>
              <a:pathLst>
                <a:path w="1398" h="1398" extrusionOk="0">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flipH="1">
              <a:off x="6441827" y="1320687"/>
              <a:ext cx="45016" cy="45016"/>
            </a:xfrm>
            <a:custGeom>
              <a:avLst/>
              <a:gdLst/>
              <a:ahLst/>
              <a:cxnLst/>
              <a:rect l="l" t="t" r="r" b="b"/>
              <a:pathLst>
                <a:path w="1398" h="1398" extrusionOk="0">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flipH="1">
              <a:off x="6556909" y="1320687"/>
              <a:ext cx="45016" cy="45016"/>
            </a:xfrm>
            <a:custGeom>
              <a:avLst/>
              <a:gdLst/>
              <a:ahLst/>
              <a:cxnLst/>
              <a:rect l="l" t="t" r="r" b="b"/>
              <a:pathLst>
                <a:path w="1398" h="1398" extrusionOk="0">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flipH="1">
              <a:off x="6671992" y="1320687"/>
              <a:ext cx="45016" cy="45016"/>
            </a:xfrm>
            <a:custGeom>
              <a:avLst/>
              <a:gdLst/>
              <a:ahLst/>
              <a:cxnLst/>
              <a:rect l="l" t="t" r="r" b="b"/>
              <a:pathLst>
                <a:path w="1398" h="1398" extrusionOk="0">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flipH="1">
              <a:off x="1658661" y="1586433"/>
              <a:ext cx="162191" cy="162191"/>
            </a:xfrm>
            <a:custGeom>
              <a:avLst/>
              <a:gdLst/>
              <a:ahLst/>
              <a:cxnLst/>
              <a:rect l="l" t="t" r="r" b="b"/>
              <a:pathLst>
                <a:path w="5037" h="5037" fill="none" extrusionOk="0">
                  <a:moveTo>
                    <a:pt x="5037" y="2502"/>
                  </a:moveTo>
                  <a:lnTo>
                    <a:pt x="5037" y="2502"/>
                  </a:lnTo>
                  <a:lnTo>
                    <a:pt x="5037" y="2762"/>
                  </a:lnTo>
                  <a:lnTo>
                    <a:pt x="4972" y="3022"/>
                  </a:lnTo>
                  <a:lnTo>
                    <a:pt x="4907" y="3282"/>
                  </a:lnTo>
                  <a:lnTo>
                    <a:pt x="4842" y="3509"/>
                  </a:lnTo>
                  <a:lnTo>
                    <a:pt x="4744" y="3704"/>
                  </a:lnTo>
                  <a:lnTo>
                    <a:pt x="4614" y="3931"/>
                  </a:lnTo>
                  <a:lnTo>
                    <a:pt x="4452" y="4126"/>
                  </a:lnTo>
                  <a:lnTo>
                    <a:pt x="4289" y="4289"/>
                  </a:lnTo>
                  <a:lnTo>
                    <a:pt x="4127" y="4451"/>
                  </a:lnTo>
                  <a:lnTo>
                    <a:pt x="3932" y="4614"/>
                  </a:lnTo>
                  <a:lnTo>
                    <a:pt x="3705" y="4744"/>
                  </a:lnTo>
                  <a:lnTo>
                    <a:pt x="3477" y="4841"/>
                  </a:lnTo>
                  <a:lnTo>
                    <a:pt x="3250" y="4939"/>
                  </a:lnTo>
                  <a:lnTo>
                    <a:pt x="3022" y="5004"/>
                  </a:lnTo>
                  <a:lnTo>
                    <a:pt x="2762" y="5036"/>
                  </a:lnTo>
                  <a:lnTo>
                    <a:pt x="2502" y="5036"/>
                  </a:lnTo>
                  <a:lnTo>
                    <a:pt x="2502" y="5036"/>
                  </a:lnTo>
                  <a:lnTo>
                    <a:pt x="2243" y="5036"/>
                  </a:lnTo>
                  <a:lnTo>
                    <a:pt x="2015" y="5004"/>
                  </a:lnTo>
                  <a:lnTo>
                    <a:pt x="1755" y="4939"/>
                  </a:lnTo>
                  <a:lnTo>
                    <a:pt x="1528" y="4841"/>
                  </a:lnTo>
                  <a:lnTo>
                    <a:pt x="1300" y="4744"/>
                  </a:lnTo>
                  <a:lnTo>
                    <a:pt x="1105" y="4614"/>
                  </a:lnTo>
                  <a:lnTo>
                    <a:pt x="910" y="4451"/>
                  </a:lnTo>
                  <a:lnTo>
                    <a:pt x="716" y="4289"/>
                  </a:lnTo>
                  <a:lnTo>
                    <a:pt x="553" y="4126"/>
                  </a:lnTo>
                  <a:lnTo>
                    <a:pt x="423" y="3931"/>
                  </a:lnTo>
                  <a:lnTo>
                    <a:pt x="293" y="3704"/>
                  </a:lnTo>
                  <a:lnTo>
                    <a:pt x="196" y="3509"/>
                  </a:lnTo>
                  <a:lnTo>
                    <a:pt x="98" y="3282"/>
                  </a:lnTo>
                  <a:lnTo>
                    <a:pt x="33" y="3022"/>
                  </a:lnTo>
                  <a:lnTo>
                    <a:pt x="1" y="2762"/>
                  </a:lnTo>
                  <a:lnTo>
                    <a:pt x="1" y="2502"/>
                  </a:lnTo>
                  <a:lnTo>
                    <a:pt x="1" y="2502"/>
                  </a:lnTo>
                  <a:lnTo>
                    <a:pt x="1" y="2242"/>
                  </a:lnTo>
                  <a:lnTo>
                    <a:pt x="33" y="2014"/>
                  </a:lnTo>
                  <a:lnTo>
                    <a:pt x="98" y="1755"/>
                  </a:lnTo>
                  <a:lnTo>
                    <a:pt x="196" y="1527"/>
                  </a:lnTo>
                  <a:lnTo>
                    <a:pt x="293" y="1300"/>
                  </a:lnTo>
                  <a:lnTo>
                    <a:pt x="423" y="1105"/>
                  </a:lnTo>
                  <a:lnTo>
                    <a:pt x="553" y="910"/>
                  </a:lnTo>
                  <a:lnTo>
                    <a:pt x="716" y="747"/>
                  </a:lnTo>
                  <a:lnTo>
                    <a:pt x="910" y="552"/>
                  </a:lnTo>
                  <a:lnTo>
                    <a:pt x="1105" y="422"/>
                  </a:lnTo>
                  <a:lnTo>
                    <a:pt x="1300" y="293"/>
                  </a:lnTo>
                  <a:lnTo>
                    <a:pt x="1528" y="195"/>
                  </a:lnTo>
                  <a:lnTo>
                    <a:pt x="1755" y="98"/>
                  </a:lnTo>
                  <a:lnTo>
                    <a:pt x="2015" y="33"/>
                  </a:lnTo>
                  <a:lnTo>
                    <a:pt x="2243" y="0"/>
                  </a:lnTo>
                  <a:lnTo>
                    <a:pt x="2502" y="0"/>
                  </a:lnTo>
                  <a:lnTo>
                    <a:pt x="2502" y="0"/>
                  </a:lnTo>
                  <a:lnTo>
                    <a:pt x="2762" y="0"/>
                  </a:lnTo>
                  <a:lnTo>
                    <a:pt x="3022" y="33"/>
                  </a:lnTo>
                  <a:lnTo>
                    <a:pt x="3250" y="98"/>
                  </a:lnTo>
                  <a:lnTo>
                    <a:pt x="3477" y="195"/>
                  </a:lnTo>
                  <a:lnTo>
                    <a:pt x="3705" y="293"/>
                  </a:lnTo>
                  <a:lnTo>
                    <a:pt x="3932" y="422"/>
                  </a:lnTo>
                  <a:lnTo>
                    <a:pt x="4127" y="552"/>
                  </a:lnTo>
                  <a:lnTo>
                    <a:pt x="4289" y="747"/>
                  </a:lnTo>
                  <a:lnTo>
                    <a:pt x="4452" y="910"/>
                  </a:lnTo>
                  <a:lnTo>
                    <a:pt x="4614" y="1105"/>
                  </a:lnTo>
                  <a:lnTo>
                    <a:pt x="4744" y="1300"/>
                  </a:lnTo>
                  <a:lnTo>
                    <a:pt x="4842" y="1527"/>
                  </a:lnTo>
                  <a:lnTo>
                    <a:pt x="4907" y="1755"/>
                  </a:lnTo>
                  <a:lnTo>
                    <a:pt x="4972" y="2014"/>
                  </a:lnTo>
                  <a:lnTo>
                    <a:pt x="5037" y="2242"/>
                  </a:lnTo>
                  <a:lnTo>
                    <a:pt x="5037" y="2502"/>
                  </a:lnTo>
                  <a:lnTo>
                    <a:pt x="5037" y="2502"/>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flipH="1">
              <a:off x="1728736" y="1933742"/>
              <a:ext cx="162191" cy="163254"/>
            </a:xfrm>
            <a:custGeom>
              <a:avLst/>
              <a:gdLst/>
              <a:ahLst/>
              <a:cxnLst/>
              <a:rect l="l" t="t" r="r" b="b"/>
              <a:pathLst>
                <a:path w="5037" h="5070" extrusionOk="0">
                  <a:moveTo>
                    <a:pt x="2535" y="1"/>
                  </a:moveTo>
                  <a:lnTo>
                    <a:pt x="2275" y="33"/>
                  </a:lnTo>
                  <a:lnTo>
                    <a:pt x="2015" y="66"/>
                  </a:lnTo>
                  <a:lnTo>
                    <a:pt x="1755" y="131"/>
                  </a:lnTo>
                  <a:lnTo>
                    <a:pt x="1528" y="228"/>
                  </a:lnTo>
                  <a:lnTo>
                    <a:pt x="1333" y="326"/>
                  </a:lnTo>
                  <a:lnTo>
                    <a:pt x="1105" y="456"/>
                  </a:lnTo>
                  <a:lnTo>
                    <a:pt x="910" y="586"/>
                  </a:lnTo>
                  <a:lnTo>
                    <a:pt x="748" y="748"/>
                  </a:lnTo>
                  <a:lnTo>
                    <a:pt x="586" y="943"/>
                  </a:lnTo>
                  <a:lnTo>
                    <a:pt x="423" y="1138"/>
                  </a:lnTo>
                  <a:lnTo>
                    <a:pt x="293" y="1333"/>
                  </a:lnTo>
                  <a:lnTo>
                    <a:pt x="196" y="1560"/>
                  </a:lnTo>
                  <a:lnTo>
                    <a:pt x="98" y="1788"/>
                  </a:lnTo>
                  <a:lnTo>
                    <a:pt x="33" y="2015"/>
                  </a:lnTo>
                  <a:lnTo>
                    <a:pt x="1" y="2275"/>
                  </a:lnTo>
                  <a:lnTo>
                    <a:pt x="1" y="2535"/>
                  </a:lnTo>
                  <a:lnTo>
                    <a:pt x="1" y="2795"/>
                  </a:lnTo>
                  <a:lnTo>
                    <a:pt x="33" y="3055"/>
                  </a:lnTo>
                  <a:lnTo>
                    <a:pt x="98" y="3282"/>
                  </a:lnTo>
                  <a:lnTo>
                    <a:pt x="196" y="3510"/>
                  </a:lnTo>
                  <a:lnTo>
                    <a:pt x="293" y="3737"/>
                  </a:lnTo>
                  <a:lnTo>
                    <a:pt x="423" y="3965"/>
                  </a:lnTo>
                  <a:lnTo>
                    <a:pt x="586" y="4159"/>
                  </a:lnTo>
                  <a:lnTo>
                    <a:pt x="748" y="4322"/>
                  </a:lnTo>
                  <a:lnTo>
                    <a:pt x="910" y="4484"/>
                  </a:lnTo>
                  <a:lnTo>
                    <a:pt x="1105" y="4647"/>
                  </a:lnTo>
                  <a:lnTo>
                    <a:pt x="1333" y="4744"/>
                  </a:lnTo>
                  <a:lnTo>
                    <a:pt x="1528" y="4874"/>
                  </a:lnTo>
                  <a:lnTo>
                    <a:pt x="1755" y="4939"/>
                  </a:lnTo>
                  <a:lnTo>
                    <a:pt x="2015" y="5004"/>
                  </a:lnTo>
                  <a:lnTo>
                    <a:pt x="2275" y="5037"/>
                  </a:lnTo>
                  <a:lnTo>
                    <a:pt x="2535" y="5069"/>
                  </a:lnTo>
                  <a:lnTo>
                    <a:pt x="2795" y="5037"/>
                  </a:lnTo>
                  <a:lnTo>
                    <a:pt x="3022" y="5004"/>
                  </a:lnTo>
                  <a:lnTo>
                    <a:pt x="3282" y="4939"/>
                  </a:lnTo>
                  <a:lnTo>
                    <a:pt x="3510" y="4874"/>
                  </a:lnTo>
                  <a:lnTo>
                    <a:pt x="3737" y="4744"/>
                  </a:lnTo>
                  <a:lnTo>
                    <a:pt x="3932" y="4647"/>
                  </a:lnTo>
                  <a:lnTo>
                    <a:pt x="4127" y="4484"/>
                  </a:lnTo>
                  <a:lnTo>
                    <a:pt x="4322" y="4322"/>
                  </a:lnTo>
                  <a:lnTo>
                    <a:pt x="4484" y="4159"/>
                  </a:lnTo>
                  <a:lnTo>
                    <a:pt x="4614" y="3965"/>
                  </a:lnTo>
                  <a:lnTo>
                    <a:pt x="4744" y="3737"/>
                  </a:lnTo>
                  <a:lnTo>
                    <a:pt x="4842" y="3510"/>
                  </a:lnTo>
                  <a:lnTo>
                    <a:pt x="4939" y="3282"/>
                  </a:lnTo>
                  <a:lnTo>
                    <a:pt x="5004" y="3055"/>
                  </a:lnTo>
                  <a:lnTo>
                    <a:pt x="5037" y="2795"/>
                  </a:lnTo>
                  <a:lnTo>
                    <a:pt x="5037" y="2535"/>
                  </a:lnTo>
                  <a:lnTo>
                    <a:pt x="5037" y="2275"/>
                  </a:lnTo>
                  <a:lnTo>
                    <a:pt x="5004" y="2015"/>
                  </a:lnTo>
                  <a:lnTo>
                    <a:pt x="4939" y="1788"/>
                  </a:lnTo>
                  <a:lnTo>
                    <a:pt x="4842" y="1560"/>
                  </a:lnTo>
                  <a:lnTo>
                    <a:pt x="4744" y="1333"/>
                  </a:lnTo>
                  <a:lnTo>
                    <a:pt x="4614" y="1138"/>
                  </a:lnTo>
                  <a:lnTo>
                    <a:pt x="4484" y="943"/>
                  </a:lnTo>
                  <a:lnTo>
                    <a:pt x="4322" y="748"/>
                  </a:lnTo>
                  <a:lnTo>
                    <a:pt x="4127" y="586"/>
                  </a:lnTo>
                  <a:lnTo>
                    <a:pt x="3932" y="456"/>
                  </a:lnTo>
                  <a:lnTo>
                    <a:pt x="3737" y="326"/>
                  </a:lnTo>
                  <a:lnTo>
                    <a:pt x="3510" y="228"/>
                  </a:lnTo>
                  <a:lnTo>
                    <a:pt x="3282" y="131"/>
                  </a:lnTo>
                  <a:lnTo>
                    <a:pt x="3022" y="66"/>
                  </a:lnTo>
                  <a:lnTo>
                    <a:pt x="2795" y="33"/>
                  </a:lnTo>
                  <a:lnTo>
                    <a:pt x="2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flipH="1">
              <a:off x="-467693" y="27457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flipH="1">
              <a:off x="8053652" y="240766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flipH="1">
              <a:off x="1454691" y="2939123"/>
              <a:ext cx="130796" cy="130796"/>
            </a:xfrm>
            <a:custGeom>
              <a:avLst/>
              <a:gdLst/>
              <a:ahLst/>
              <a:cxnLst/>
              <a:rect l="l" t="t" r="r" b="b"/>
              <a:pathLst>
                <a:path w="4062" h="4062" fill="none" extrusionOk="0">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flipH="1">
              <a:off x="3834754" y="3779221"/>
              <a:ext cx="303421" cy="390232"/>
            </a:xfrm>
            <a:custGeom>
              <a:avLst/>
              <a:gdLst/>
              <a:ahLst/>
              <a:cxnLst/>
              <a:rect l="l" t="t" r="r" b="b"/>
              <a:pathLst>
                <a:path w="9423" h="12119" extrusionOk="0">
                  <a:moveTo>
                    <a:pt x="8058" y="0"/>
                  </a:moveTo>
                  <a:lnTo>
                    <a:pt x="7863" y="65"/>
                  </a:lnTo>
                  <a:lnTo>
                    <a:pt x="7636" y="163"/>
                  </a:lnTo>
                  <a:lnTo>
                    <a:pt x="7473" y="292"/>
                  </a:lnTo>
                  <a:lnTo>
                    <a:pt x="7311" y="487"/>
                  </a:lnTo>
                  <a:lnTo>
                    <a:pt x="228" y="10267"/>
                  </a:lnTo>
                  <a:lnTo>
                    <a:pt x="98" y="10462"/>
                  </a:lnTo>
                  <a:lnTo>
                    <a:pt x="33" y="10689"/>
                  </a:lnTo>
                  <a:lnTo>
                    <a:pt x="1" y="10917"/>
                  </a:lnTo>
                  <a:lnTo>
                    <a:pt x="1" y="11144"/>
                  </a:lnTo>
                  <a:lnTo>
                    <a:pt x="66" y="11339"/>
                  </a:lnTo>
                  <a:lnTo>
                    <a:pt x="163" y="11567"/>
                  </a:lnTo>
                  <a:lnTo>
                    <a:pt x="293" y="11729"/>
                  </a:lnTo>
                  <a:lnTo>
                    <a:pt x="488" y="11891"/>
                  </a:lnTo>
                  <a:lnTo>
                    <a:pt x="683" y="12021"/>
                  </a:lnTo>
                  <a:lnTo>
                    <a:pt x="910" y="12086"/>
                  </a:lnTo>
                  <a:lnTo>
                    <a:pt x="1138" y="12119"/>
                  </a:lnTo>
                  <a:lnTo>
                    <a:pt x="1333" y="12119"/>
                  </a:lnTo>
                  <a:lnTo>
                    <a:pt x="1560" y="12054"/>
                  </a:lnTo>
                  <a:lnTo>
                    <a:pt x="1755" y="11956"/>
                  </a:lnTo>
                  <a:lnTo>
                    <a:pt x="1950" y="11826"/>
                  </a:lnTo>
                  <a:lnTo>
                    <a:pt x="2112" y="11631"/>
                  </a:lnTo>
                  <a:lnTo>
                    <a:pt x="9195" y="1852"/>
                  </a:lnTo>
                  <a:lnTo>
                    <a:pt x="9325" y="1657"/>
                  </a:lnTo>
                  <a:lnTo>
                    <a:pt x="9390" y="1430"/>
                  </a:lnTo>
                  <a:lnTo>
                    <a:pt x="9423" y="1202"/>
                  </a:lnTo>
                  <a:lnTo>
                    <a:pt x="9423" y="975"/>
                  </a:lnTo>
                  <a:lnTo>
                    <a:pt x="9358" y="780"/>
                  </a:lnTo>
                  <a:lnTo>
                    <a:pt x="9260" y="552"/>
                  </a:lnTo>
                  <a:lnTo>
                    <a:pt x="9130" y="390"/>
                  </a:lnTo>
                  <a:lnTo>
                    <a:pt x="8935" y="228"/>
                  </a:lnTo>
                  <a:lnTo>
                    <a:pt x="8740" y="98"/>
                  </a:lnTo>
                  <a:lnTo>
                    <a:pt x="8513" y="33"/>
                  </a:lnTo>
                  <a:lnTo>
                    <a:pt x="8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flipH="1">
              <a:off x="2520736" y="3940318"/>
              <a:ext cx="68039" cy="68039"/>
            </a:xfrm>
            <a:custGeom>
              <a:avLst/>
              <a:gdLst/>
              <a:ahLst/>
              <a:cxnLst/>
              <a:rect l="l" t="t" r="r" b="b"/>
              <a:pathLst>
                <a:path w="2113" h="2113" extrusionOk="0">
                  <a:moveTo>
                    <a:pt x="845" y="1"/>
                  </a:moveTo>
                  <a:lnTo>
                    <a:pt x="650" y="66"/>
                  </a:lnTo>
                  <a:lnTo>
                    <a:pt x="455" y="163"/>
                  </a:lnTo>
                  <a:lnTo>
                    <a:pt x="293" y="293"/>
                  </a:lnTo>
                  <a:lnTo>
                    <a:pt x="163" y="455"/>
                  </a:lnTo>
                  <a:lnTo>
                    <a:pt x="65" y="650"/>
                  </a:lnTo>
                  <a:lnTo>
                    <a:pt x="33" y="845"/>
                  </a:lnTo>
                  <a:lnTo>
                    <a:pt x="0" y="1040"/>
                  </a:lnTo>
                  <a:lnTo>
                    <a:pt x="33" y="1268"/>
                  </a:lnTo>
                  <a:lnTo>
                    <a:pt x="65" y="1463"/>
                  </a:lnTo>
                  <a:lnTo>
                    <a:pt x="163" y="1658"/>
                  </a:lnTo>
                  <a:lnTo>
                    <a:pt x="293" y="1820"/>
                  </a:lnTo>
                  <a:lnTo>
                    <a:pt x="455" y="1950"/>
                  </a:lnTo>
                  <a:lnTo>
                    <a:pt x="650" y="2047"/>
                  </a:lnTo>
                  <a:lnTo>
                    <a:pt x="845" y="2112"/>
                  </a:lnTo>
                  <a:lnTo>
                    <a:pt x="1267" y="2112"/>
                  </a:lnTo>
                  <a:lnTo>
                    <a:pt x="1462" y="2047"/>
                  </a:lnTo>
                  <a:lnTo>
                    <a:pt x="1657" y="1950"/>
                  </a:lnTo>
                  <a:lnTo>
                    <a:pt x="1820" y="1820"/>
                  </a:lnTo>
                  <a:lnTo>
                    <a:pt x="1950" y="1658"/>
                  </a:lnTo>
                  <a:lnTo>
                    <a:pt x="2047" y="1463"/>
                  </a:lnTo>
                  <a:lnTo>
                    <a:pt x="2112" y="1268"/>
                  </a:lnTo>
                  <a:lnTo>
                    <a:pt x="2112" y="1040"/>
                  </a:lnTo>
                  <a:lnTo>
                    <a:pt x="2112" y="845"/>
                  </a:lnTo>
                  <a:lnTo>
                    <a:pt x="2047" y="650"/>
                  </a:lnTo>
                  <a:lnTo>
                    <a:pt x="1950" y="455"/>
                  </a:lnTo>
                  <a:lnTo>
                    <a:pt x="1820" y="293"/>
                  </a:lnTo>
                  <a:lnTo>
                    <a:pt x="1657" y="163"/>
                  </a:lnTo>
                  <a:lnTo>
                    <a:pt x="1462" y="66"/>
                  </a:lnTo>
                  <a:lnTo>
                    <a:pt x="1267" y="1"/>
                  </a:lnTo>
                  <a:close/>
                </a:path>
              </a:pathLst>
            </a:custGeom>
            <a:solidFill>
              <a:srgbClr val="5C9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flipH="1">
              <a:off x="2776018" y="3970674"/>
              <a:ext cx="303421" cy="390264"/>
            </a:xfrm>
            <a:custGeom>
              <a:avLst/>
              <a:gdLst/>
              <a:ahLst/>
              <a:cxnLst/>
              <a:rect l="l" t="t" r="r" b="b"/>
              <a:pathLst>
                <a:path w="9423" h="12120" extrusionOk="0">
                  <a:moveTo>
                    <a:pt x="8285" y="1"/>
                  </a:moveTo>
                  <a:lnTo>
                    <a:pt x="8058" y="33"/>
                  </a:lnTo>
                  <a:lnTo>
                    <a:pt x="7831" y="98"/>
                  </a:lnTo>
                  <a:lnTo>
                    <a:pt x="7636" y="196"/>
                  </a:lnTo>
                  <a:lnTo>
                    <a:pt x="7441" y="326"/>
                  </a:lnTo>
                  <a:lnTo>
                    <a:pt x="7311" y="488"/>
                  </a:lnTo>
                  <a:lnTo>
                    <a:pt x="195" y="10267"/>
                  </a:lnTo>
                  <a:lnTo>
                    <a:pt x="98" y="10495"/>
                  </a:lnTo>
                  <a:lnTo>
                    <a:pt x="1" y="10690"/>
                  </a:lnTo>
                  <a:lnTo>
                    <a:pt x="1" y="10917"/>
                  </a:lnTo>
                  <a:lnTo>
                    <a:pt x="1" y="11145"/>
                  </a:lnTo>
                  <a:lnTo>
                    <a:pt x="65" y="11372"/>
                  </a:lnTo>
                  <a:lnTo>
                    <a:pt x="163" y="11567"/>
                  </a:lnTo>
                  <a:lnTo>
                    <a:pt x="293" y="11762"/>
                  </a:lnTo>
                  <a:lnTo>
                    <a:pt x="455" y="11924"/>
                  </a:lnTo>
                  <a:lnTo>
                    <a:pt x="683" y="12022"/>
                  </a:lnTo>
                  <a:lnTo>
                    <a:pt x="878" y="12119"/>
                  </a:lnTo>
                  <a:lnTo>
                    <a:pt x="1333" y="12119"/>
                  </a:lnTo>
                  <a:lnTo>
                    <a:pt x="1560" y="12054"/>
                  </a:lnTo>
                  <a:lnTo>
                    <a:pt x="1755" y="11957"/>
                  </a:lnTo>
                  <a:lnTo>
                    <a:pt x="1950" y="11827"/>
                  </a:lnTo>
                  <a:lnTo>
                    <a:pt x="2112" y="11665"/>
                  </a:lnTo>
                  <a:lnTo>
                    <a:pt x="9195" y="1885"/>
                  </a:lnTo>
                  <a:lnTo>
                    <a:pt x="9325" y="1658"/>
                  </a:lnTo>
                  <a:lnTo>
                    <a:pt x="9390" y="1463"/>
                  </a:lnTo>
                  <a:lnTo>
                    <a:pt x="9423" y="1235"/>
                  </a:lnTo>
                  <a:lnTo>
                    <a:pt x="9390" y="1008"/>
                  </a:lnTo>
                  <a:lnTo>
                    <a:pt x="9358" y="780"/>
                  </a:lnTo>
                  <a:lnTo>
                    <a:pt x="9260" y="585"/>
                  </a:lnTo>
                  <a:lnTo>
                    <a:pt x="9098" y="391"/>
                  </a:lnTo>
                  <a:lnTo>
                    <a:pt x="8935" y="228"/>
                  </a:lnTo>
                  <a:lnTo>
                    <a:pt x="8740" y="131"/>
                  </a:lnTo>
                  <a:lnTo>
                    <a:pt x="8513" y="33"/>
                  </a:lnTo>
                  <a:lnTo>
                    <a:pt x="8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flipH="1">
              <a:off x="4966712" y="41767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flipH="1">
              <a:off x="6342425" y="4452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flipH="1">
              <a:off x="690971"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flipH="1">
              <a:off x="806054"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flipH="1">
              <a:off x="921137"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flipH="1">
              <a:off x="1035157"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flipH="1">
              <a:off x="115024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flipH="1">
              <a:off x="-150362" y="491908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flipH="1">
              <a:off x="8318887" y="46763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flipH="1">
              <a:off x="8733205" y="47055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flipH="1">
              <a:off x="690971"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flipH="1">
              <a:off x="806054"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flipH="1">
              <a:off x="921137"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flipH="1">
              <a:off x="1035157"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flipH="1">
              <a:off x="115024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flipH="1">
              <a:off x="690971"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flipH="1">
              <a:off x="806054"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flipH="1">
              <a:off x="921137"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flipH="1">
              <a:off x="1035157"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flipH="1">
              <a:off x="115024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112F4BA4-4947-6295-E2C5-3DE697C19D20}"/>
              </a:ext>
            </a:extLst>
          </p:cNvPr>
          <p:cNvSpPr>
            <a:spLocks noGrp="1"/>
          </p:cNvSpPr>
          <p:nvPr>
            <p:ph type="sldNum" idx="16"/>
          </p:nvPr>
        </p:nvSpPr>
        <p:spPr/>
        <p:txBody>
          <a:bodyPr/>
          <a:lstStyle>
            <a:lvl1pPr>
              <a:defRPr>
                <a:latin typeface="+mj-lt"/>
              </a:defRPr>
            </a:lvl1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7"/>
        <p:cNvGrpSpPr/>
        <p:nvPr/>
      </p:nvGrpSpPr>
      <p:grpSpPr>
        <a:xfrm>
          <a:off x="0" y="0"/>
          <a:ext cx="0" cy="0"/>
          <a:chOff x="0" y="0"/>
          <a:chExt cx="0" cy="0"/>
        </a:xfrm>
      </p:grpSpPr>
      <p:sp>
        <p:nvSpPr>
          <p:cNvPr id="1128" name="Google Shape;1128;p18"/>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rot="10800000" flipH="1">
            <a:off x="-1519353" y="4599416"/>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rot="10800000" flipH="1">
            <a:off x="8659365" y="4448061"/>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rot="10800000" flipH="1">
            <a:off x="6221226" y="4763053"/>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rot="10800000" flipH="1">
            <a:off x="8659386" y="3625729"/>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rot="10800000" flipH="1">
            <a:off x="5439351" y="5051015"/>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rot="10800000" flipH="1">
            <a:off x="5536659" y="5051015"/>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rot="10800000" flipH="1">
            <a:off x="5633936" y="5051015"/>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rot="-5400000" flipH="1">
            <a:off x="1812879" y="4498278"/>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rot="10800000" flipH="1">
            <a:off x="5439351" y="4936963"/>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rot="10800000" flipH="1">
            <a:off x="5536659" y="4936963"/>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rot="10800000" flipH="1">
            <a:off x="5633936" y="4936963"/>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rot="10800000" flipH="1">
            <a:off x="5439351" y="4821880"/>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rot="10800000" flipH="1">
            <a:off x="5536659" y="4821880"/>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rot="10800000" flipH="1">
            <a:off x="5633936" y="4821880"/>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rot="10800000" flipH="1">
            <a:off x="5439351" y="4707860"/>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rot="10800000" flipH="1">
            <a:off x="5536659" y="4707860"/>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rot="10800000" flipH="1">
            <a:off x="5633936" y="4707860"/>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rot="5400000" flipH="1">
            <a:off x="8009309" y="1889623"/>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rot="10800000" flipH="1">
            <a:off x="8591516"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rot="10800000" flipH="1">
            <a:off x="8722313" y="571452"/>
            <a:ext cx="52325" cy="52325"/>
          </a:xfrm>
          <a:custGeom>
            <a:avLst/>
            <a:gdLst/>
            <a:ahLst/>
            <a:cxnLst/>
            <a:rect l="l" t="t" r="r" b="b"/>
            <a:pathLst>
              <a:path w="1625" h="1625" extrusionOk="0">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rot="10800000" flipH="1">
            <a:off x="8854107"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rot="10800000" flipH="1">
            <a:off x="8985934" y="571452"/>
            <a:ext cx="51295" cy="52325"/>
          </a:xfrm>
          <a:custGeom>
            <a:avLst/>
            <a:gdLst/>
            <a:ahLst/>
            <a:cxnLst/>
            <a:rect l="l" t="t" r="r" b="b"/>
            <a:pathLst>
              <a:path w="1593" h="1625" extrusionOk="0">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rot="10800000" flipH="1">
            <a:off x="9116698" y="571452"/>
            <a:ext cx="51295" cy="52325"/>
          </a:xfrm>
          <a:custGeom>
            <a:avLst/>
            <a:gdLst/>
            <a:ahLst/>
            <a:cxnLst/>
            <a:rect l="l" t="t" r="r" b="b"/>
            <a:pathLst>
              <a:path w="1593" h="1625" extrusionOk="0">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rot="10800000" flipH="1">
            <a:off x="-51551" y="-649957"/>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rot="10800000" flipH="1">
            <a:off x="289480" y="299943"/>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rot="10800000" flipH="1">
            <a:off x="8591516"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rot="10800000" flipH="1">
            <a:off x="8722313" y="46055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rot="10800000" flipH="1">
            <a:off x="8854107"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rot="10800000" flipH="1">
            <a:off x="8985934" y="46055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rot="10800000" flipH="1">
            <a:off x="9116698" y="46055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rot="10800000" flipH="1">
            <a:off x="8591516"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rot="10800000" flipH="1">
            <a:off x="8722313" y="348596"/>
            <a:ext cx="52325" cy="51295"/>
          </a:xfrm>
          <a:custGeom>
            <a:avLst/>
            <a:gdLst/>
            <a:ahLst/>
            <a:cxnLst/>
            <a:rect l="l" t="t" r="r" b="b"/>
            <a:pathLst>
              <a:path w="1625" h="1593" extrusionOk="0">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rot="10800000" flipH="1">
            <a:off x="8854107"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rot="10800000" flipH="1">
            <a:off x="8985934" y="348596"/>
            <a:ext cx="51295" cy="51295"/>
          </a:xfrm>
          <a:custGeom>
            <a:avLst/>
            <a:gdLst/>
            <a:ahLst/>
            <a:cxnLst/>
            <a:rect l="l" t="t" r="r" b="b"/>
            <a:pathLst>
              <a:path w="1593" h="1593" extrusionOk="0">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rot="10800000" flipH="1">
            <a:off x="9116698" y="348596"/>
            <a:ext cx="51295" cy="51295"/>
          </a:xfrm>
          <a:custGeom>
            <a:avLst/>
            <a:gdLst/>
            <a:ahLst/>
            <a:cxnLst/>
            <a:rect l="l" t="t" r="r" b="b"/>
            <a:pathLst>
              <a:path w="1593" h="1593" extrusionOk="0">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rot="10800000" flipH="1">
            <a:off x="8591516"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rot="10800000" flipH="1">
            <a:off x="8722313" y="237699"/>
            <a:ext cx="52325" cy="51295"/>
          </a:xfrm>
          <a:custGeom>
            <a:avLst/>
            <a:gdLst/>
            <a:ahLst/>
            <a:cxnLst/>
            <a:rect l="l" t="t" r="r" b="b"/>
            <a:pathLst>
              <a:path w="1625" h="1593" extrusionOk="0">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rot="10800000" flipH="1">
            <a:off x="8854107"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rot="10800000" flipH="1">
            <a:off x="8985934" y="237699"/>
            <a:ext cx="51295" cy="51295"/>
          </a:xfrm>
          <a:custGeom>
            <a:avLst/>
            <a:gdLst/>
            <a:ahLst/>
            <a:cxnLst/>
            <a:rect l="l" t="t" r="r" b="b"/>
            <a:pathLst>
              <a:path w="1593" h="1593" extrusionOk="0">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rot="10800000" flipH="1">
            <a:off x="9116698" y="237699"/>
            <a:ext cx="51295" cy="51295"/>
          </a:xfrm>
          <a:custGeom>
            <a:avLst/>
            <a:gdLst/>
            <a:ahLst/>
            <a:cxnLst/>
            <a:rect l="l" t="t" r="r" b="b"/>
            <a:pathLst>
              <a:path w="1593" h="1593" extrusionOk="0">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8"/>
          <p:cNvSpPr/>
          <p:nvPr/>
        </p:nvSpPr>
        <p:spPr>
          <a:xfrm rot="10800000" flipH="1">
            <a:off x="8591516"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rot="10800000" flipH="1">
            <a:off x="8722313" y="125772"/>
            <a:ext cx="52325" cy="51295"/>
          </a:xfrm>
          <a:custGeom>
            <a:avLst/>
            <a:gdLst/>
            <a:ahLst/>
            <a:cxnLst/>
            <a:rect l="l" t="t" r="r" b="b"/>
            <a:pathLst>
              <a:path w="1625" h="1593" extrusionOk="0">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rot="10800000" flipH="1">
            <a:off x="8854107"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rot="10800000" flipH="1">
            <a:off x="8985934" y="125772"/>
            <a:ext cx="51295" cy="51295"/>
          </a:xfrm>
          <a:custGeom>
            <a:avLst/>
            <a:gdLst/>
            <a:ahLst/>
            <a:cxnLst/>
            <a:rect l="l" t="t" r="r" b="b"/>
            <a:pathLst>
              <a:path w="1593" h="1593" extrusionOk="0">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rot="10800000" flipH="1">
            <a:off x="9116698" y="125772"/>
            <a:ext cx="51295" cy="51295"/>
          </a:xfrm>
          <a:custGeom>
            <a:avLst/>
            <a:gdLst/>
            <a:ahLst/>
            <a:cxnLst/>
            <a:rect l="l" t="t" r="r" b="b"/>
            <a:pathLst>
              <a:path w="1593" h="1593" extrusionOk="0">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rot="10800000" flipH="1">
            <a:off x="6509785" y="-175356"/>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rot="10800000" flipH="1">
            <a:off x="8591516"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rot="10800000" flipH="1">
            <a:off x="8722313" y="14875"/>
            <a:ext cx="52325" cy="51295"/>
          </a:xfrm>
          <a:custGeom>
            <a:avLst/>
            <a:gdLst/>
            <a:ahLst/>
            <a:cxnLst/>
            <a:rect l="l" t="t" r="r" b="b"/>
            <a:pathLst>
              <a:path w="1625" h="1593" extrusionOk="0">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rot="10800000" flipH="1">
            <a:off x="8854107"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rot="10800000" flipH="1">
            <a:off x="8985934" y="14875"/>
            <a:ext cx="51295" cy="51295"/>
          </a:xfrm>
          <a:custGeom>
            <a:avLst/>
            <a:gdLst/>
            <a:ahLst/>
            <a:cxnLst/>
            <a:rect l="l" t="t" r="r" b="b"/>
            <a:pathLst>
              <a:path w="1593" h="1593" extrusionOk="0">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rot="10800000" flipH="1">
            <a:off x="9116698" y="14875"/>
            <a:ext cx="51295" cy="51295"/>
          </a:xfrm>
          <a:custGeom>
            <a:avLst/>
            <a:gdLst/>
            <a:ahLst/>
            <a:cxnLst/>
            <a:rect l="l" t="t" r="r" b="b"/>
            <a:pathLst>
              <a:path w="1593" h="1593" extrusionOk="0">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 name="Footer Placeholder 1">
            <a:extLst>
              <a:ext uri="{FF2B5EF4-FFF2-40B4-BE49-F238E27FC236}">
                <a16:creationId xmlns:a16="http://schemas.microsoft.com/office/drawing/2014/main" id="{409F5BEE-7402-7AE8-F6FF-3959CB70E653}"/>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DEB976AF-707A-13FC-AA17-5FB4D3871592}"/>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181"/>
        <p:cNvGrpSpPr/>
        <p:nvPr/>
      </p:nvGrpSpPr>
      <p:grpSpPr>
        <a:xfrm>
          <a:off x="0" y="0"/>
          <a:ext cx="0" cy="0"/>
          <a:chOff x="0" y="0"/>
          <a:chExt cx="0" cy="0"/>
        </a:xfrm>
      </p:grpSpPr>
      <p:sp>
        <p:nvSpPr>
          <p:cNvPr id="1182" name="Google Shape;1182;p19"/>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9"/>
          <p:cNvSpPr/>
          <p:nvPr/>
        </p:nvSpPr>
        <p:spPr>
          <a:xfrm rot="10800000" flipH="1">
            <a:off x="8430765" y="4267086"/>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9"/>
          <p:cNvSpPr/>
          <p:nvPr/>
        </p:nvSpPr>
        <p:spPr>
          <a:xfrm rot="10800000" flipH="1">
            <a:off x="8430786" y="3444754"/>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9"/>
          <p:cNvSpPr/>
          <p:nvPr/>
        </p:nvSpPr>
        <p:spPr>
          <a:xfrm rot="-5400000" flipH="1">
            <a:off x="4370589" y="4545903"/>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9"/>
          <p:cNvSpPr/>
          <p:nvPr/>
        </p:nvSpPr>
        <p:spPr>
          <a:xfrm rot="5400000" flipH="1">
            <a:off x="8009309" y="1708648"/>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9"/>
          <p:cNvSpPr/>
          <p:nvPr/>
        </p:nvSpPr>
        <p:spPr>
          <a:xfrm rot="10800000" flipH="1">
            <a:off x="-448240" y="1754172"/>
            <a:ext cx="1111093" cy="1282655"/>
          </a:xfrm>
          <a:custGeom>
            <a:avLst/>
            <a:gdLst/>
            <a:ahLst/>
            <a:cxnLst/>
            <a:rect l="l" t="t" r="r" b="b"/>
            <a:pathLst>
              <a:path w="34506" h="39834" extrusionOk="0">
                <a:moveTo>
                  <a:pt x="1" y="1"/>
                </a:moveTo>
                <a:lnTo>
                  <a:pt x="1" y="39833"/>
                </a:lnTo>
                <a:lnTo>
                  <a:pt x="34505" y="1991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9"/>
          <p:cNvSpPr/>
          <p:nvPr/>
        </p:nvSpPr>
        <p:spPr>
          <a:xfrm rot="10800000" flipH="1">
            <a:off x="3930673" y="-830931"/>
            <a:ext cx="1282655" cy="1109998"/>
          </a:xfrm>
          <a:custGeom>
            <a:avLst/>
            <a:gdLst/>
            <a:ahLst/>
            <a:cxnLst/>
            <a:rect l="l" t="t" r="r" b="b"/>
            <a:pathLst>
              <a:path w="39834" h="34472" extrusionOk="0">
                <a:moveTo>
                  <a:pt x="19917" y="0"/>
                </a:moveTo>
                <a:lnTo>
                  <a:pt x="1" y="34472"/>
                </a:lnTo>
                <a:lnTo>
                  <a:pt x="39834" y="34472"/>
                </a:lnTo>
                <a:lnTo>
                  <a:pt x="19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9"/>
          <p:cNvSpPr/>
          <p:nvPr/>
        </p:nvSpPr>
        <p:spPr>
          <a:xfrm rot="10800000" flipH="1">
            <a:off x="-51551" y="-830932"/>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9"/>
          <p:cNvSpPr/>
          <p:nvPr/>
        </p:nvSpPr>
        <p:spPr>
          <a:xfrm rot="10800000" flipH="1">
            <a:off x="289480" y="118968"/>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9"/>
          <p:cNvSpPr/>
          <p:nvPr/>
        </p:nvSpPr>
        <p:spPr>
          <a:xfrm rot="10800000" flipH="1">
            <a:off x="7978450" y="310429"/>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9"/>
          <p:cNvSpPr/>
          <p:nvPr/>
        </p:nvSpPr>
        <p:spPr>
          <a:xfrm rot="10800000" flipH="1">
            <a:off x="8093533" y="310429"/>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9"/>
          <p:cNvSpPr/>
          <p:nvPr/>
        </p:nvSpPr>
        <p:spPr>
          <a:xfrm rot="10800000" flipH="1">
            <a:off x="8207553" y="310429"/>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9"/>
          <p:cNvSpPr/>
          <p:nvPr/>
        </p:nvSpPr>
        <p:spPr>
          <a:xfrm rot="10800000" flipH="1">
            <a:off x="8322636" y="310429"/>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9"/>
          <p:cNvSpPr/>
          <p:nvPr/>
        </p:nvSpPr>
        <p:spPr>
          <a:xfrm rot="10800000" flipH="1">
            <a:off x="8437718" y="310429"/>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9"/>
          <p:cNvSpPr/>
          <p:nvPr/>
        </p:nvSpPr>
        <p:spPr>
          <a:xfrm rot="10800000" flipH="1">
            <a:off x="7978450" y="213120"/>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9"/>
          <p:cNvSpPr/>
          <p:nvPr/>
        </p:nvSpPr>
        <p:spPr>
          <a:xfrm rot="10800000" flipH="1">
            <a:off x="8093533" y="213120"/>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9"/>
          <p:cNvSpPr/>
          <p:nvPr/>
        </p:nvSpPr>
        <p:spPr>
          <a:xfrm rot="10800000" flipH="1">
            <a:off x="8207553" y="213120"/>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9"/>
          <p:cNvSpPr/>
          <p:nvPr/>
        </p:nvSpPr>
        <p:spPr>
          <a:xfrm rot="10800000" flipH="1">
            <a:off x="8322636" y="213120"/>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9"/>
          <p:cNvSpPr/>
          <p:nvPr/>
        </p:nvSpPr>
        <p:spPr>
          <a:xfrm rot="10800000" flipH="1">
            <a:off x="8437718" y="213120"/>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9"/>
          <p:cNvSpPr/>
          <p:nvPr/>
        </p:nvSpPr>
        <p:spPr>
          <a:xfrm rot="10800000" flipH="1">
            <a:off x="7978450" y="115844"/>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9"/>
          <p:cNvSpPr/>
          <p:nvPr/>
        </p:nvSpPr>
        <p:spPr>
          <a:xfrm rot="10800000" flipH="1">
            <a:off x="8093533" y="115844"/>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9"/>
          <p:cNvSpPr/>
          <p:nvPr/>
        </p:nvSpPr>
        <p:spPr>
          <a:xfrm rot="10800000" flipH="1">
            <a:off x="8207553" y="115844"/>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9"/>
          <p:cNvSpPr/>
          <p:nvPr/>
        </p:nvSpPr>
        <p:spPr>
          <a:xfrm rot="10800000" flipH="1">
            <a:off x="8322636" y="115844"/>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rot="10800000" flipH="1">
            <a:off x="8437718" y="115844"/>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rot="10800000" flipH="1">
            <a:off x="6509785" y="-356331"/>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08" name="Google Shape;1208;p19"/>
          <p:cNvSpPr txBox="1">
            <a:spLocks noGrp="1"/>
          </p:cNvSpPr>
          <p:nvPr>
            <p:ph type="title" idx="2"/>
          </p:nvPr>
        </p:nvSpPr>
        <p:spPr>
          <a:xfrm>
            <a:off x="949425" y="2942306"/>
            <a:ext cx="1848300" cy="18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9" name="Google Shape;1209;p19"/>
          <p:cNvSpPr txBox="1">
            <a:spLocks noGrp="1"/>
          </p:cNvSpPr>
          <p:nvPr>
            <p:ph type="subTitle" idx="1"/>
          </p:nvPr>
        </p:nvSpPr>
        <p:spPr>
          <a:xfrm>
            <a:off x="879075" y="3211075"/>
            <a:ext cx="1989000" cy="10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10" name="Google Shape;1210;p19"/>
          <p:cNvSpPr txBox="1">
            <a:spLocks noGrp="1"/>
          </p:cNvSpPr>
          <p:nvPr>
            <p:ph type="title" idx="3"/>
          </p:nvPr>
        </p:nvSpPr>
        <p:spPr>
          <a:xfrm>
            <a:off x="3648286" y="2942306"/>
            <a:ext cx="1848600" cy="18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1" name="Google Shape;1211;p19"/>
          <p:cNvSpPr txBox="1">
            <a:spLocks noGrp="1"/>
          </p:cNvSpPr>
          <p:nvPr>
            <p:ph type="subTitle" idx="4"/>
          </p:nvPr>
        </p:nvSpPr>
        <p:spPr>
          <a:xfrm>
            <a:off x="3574786" y="3211075"/>
            <a:ext cx="1993500" cy="10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12" name="Google Shape;1212;p19"/>
          <p:cNvSpPr txBox="1">
            <a:spLocks noGrp="1"/>
          </p:cNvSpPr>
          <p:nvPr>
            <p:ph type="title" idx="5"/>
          </p:nvPr>
        </p:nvSpPr>
        <p:spPr>
          <a:xfrm>
            <a:off x="762025" y="1002750"/>
            <a:ext cx="2056800" cy="262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3" name="Google Shape;1213;p19"/>
          <p:cNvSpPr txBox="1">
            <a:spLocks noGrp="1"/>
          </p:cNvSpPr>
          <p:nvPr>
            <p:ph type="subTitle" idx="6"/>
          </p:nvPr>
        </p:nvSpPr>
        <p:spPr>
          <a:xfrm>
            <a:off x="765925" y="1359625"/>
            <a:ext cx="7640100" cy="18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34455F"/>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4" name="Google Shape;1214;p19"/>
          <p:cNvSpPr txBox="1">
            <a:spLocks noGrp="1"/>
          </p:cNvSpPr>
          <p:nvPr>
            <p:ph type="title" idx="7"/>
          </p:nvPr>
        </p:nvSpPr>
        <p:spPr>
          <a:xfrm>
            <a:off x="6347447" y="2942306"/>
            <a:ext cx="1848600" cy="18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5" name="Google Shape;1215;p19"/>
          <p:cNvSpPr txBox="1">
            <a:spLocks noGrp="1"/>
          </p:cNvSpPr>
          <p:nvPr>
            <p:ph type="subTitle" idx="8"/>
          </p:nvPr>
        </p:nvSpPr>
        <p:spPr>
          <a:xfrm>
            <a:off x="6274997" y="3211075"/>
            <a:ext cx="1993500" cy="10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 name="Footer Placeholder 1">
            <a:extLst>
              <a:ext uri="{FF2B5EF4-FFF2-40B4-BE49-F238E27FC236}">
                <a16:creationId xmlns:a16="http://schemas.microsoft.com/office/drawing/2014/main" id="{74E1BD0D-899B-ED4F-A1FA-7A61DE2C0F2E}"/>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A8B98125-72E8-4F40-1B8E-76A80AAA9A8A}"/>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1251"/>
        <p:cNvGrpSpPr/>
        <p:nvPr/>
      </p:nvGrpSpPr>
      <p:grpSpPr>
        <a:xfrm>
          <a:off x="0" y="0"/>
          <a:ext cx="0" cy="0"/>
          <a:chOff x="0" y="0"/>
          <a:chExt cx="0" cy="0"/>
        </a:xfrm>
      </p:grpSpPr>
      <p:sp>
        <p:nvSpPr>
          <p:cNvPr id="1252" name="Google Shape;1252;p21"/>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txBox="1">
            <a:spLocks noGrp="1"/>
          </p:cNvSpPr>
          <p:nvPr>
            <p:ph type="subTitle" idx="1"/>
          </p:nvPr>
        </p:nvSpPr>
        <p:spPr>
          <a:xfrm>
            <a:off x="1804575" y="1395050"/>
            <a:ext cx="2239200" cy="448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4" name="Google Shape;1254;p21"/>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55" name="Google Shape;1255;p21"/>
          <p:cNvSpPr txBox="1">
            <a:spLocks noGrp="1"/>
          </p:cNvSpPr>
          <p:nvPr>
            <p:ph type="subTitle" idx="2"/>
          </p:nvPr>
        </p:nvSpPr>
        <p:spPr>
          <a:xfrm>
            <a:off x="5919374" y="1395050"/>
            <a:ext cx="2240400" cy="448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6" name="Google Shape;1256;p21"/>
          <p:cNvSpPr txBox="1">
            <a:spLocks noGrp="1"/>
          </p:cNvSpPr>
          <p:nvPr>
            <p:ph type="subTitle" idx="3"/>
          </p:nvPr>
        </p:nvSpPr>
        <p:spPr>
          <a:xfrm>
            <a:off x="1804575" y="2614250"/>
            <a:ext cx="2240400" cy="448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7" name="Google Shape;1257;p21"/>
          <p:cNvSpPr txBox="1">
            <a:spLocks noGrp="1"/>
          </p:cNvSpPr>
          <p:nvPr>
            <p:ph type="subTitle" idx="4"/>
          </p:nvPr>
        </p:nvSpPr>
        <p:spPr>
          <a:xfrm>
            <a:off x="5919374" y="2614250"/>
            <a:ext cx="2240400" cy="448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8" name="Google Shape;1258;p21"/>
          <p:cNvSpPr txBox="1">
            <a:spLocks noGrp="1"/>
          </p:cNvSpPr>
          <p:nvPr>
            <p:ph type="subTitle" idx="5"/>
          </p:nvPr>
        </p:nvSpPr>
        <p:spPr>
          <a:xfrm>
            <a:off x="1804575" y="3834682"/>
            <a:ext cx="2240400" cy="44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59" name="Google Shape;1259;p21"/>
          <p:cNvSpPr txBox="1">
            <a:spLocks noGrp="1"/>
          </p:cNvSpPr>
          <p:nvPr>
            <p:ph type="subTitle" idx="6"/>
          </p:nvPr>
        </p:nvSpPr>
        <p:spPr>
          <a:xfrm>
            <a:off x="5919374" y="3834669"/>
            <a:ext cx="2240400" cy="4482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0" name="Google Shape;1260;p21"/>
          <p:cNvSpPr/>
          <p:nvPr/>
        </p:nvSpPr>
        <p:spPr>
          <a:xfrm>
            <a:off x="8430765" y="-649262"/>
            <a:ext cx="1058768" cy="1369466"/>
          </a:xfrm>
          <a:custGeom>
            <a:avLst/>
            <a:gdLst/>
            <a:ahLst/>
            <a:cxnLst/>
            <a:rect l="l" t="t" r="r" b="b"/>
            <a:pathLst>
              <a:path w="32881" h="42530" extrusionOk="0">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8430786" y="173037"/>
            <a:ext cx="1058736" cy="1369498"/>
          </a:xfrm>
          <a:custGeom>
            <a:avLst/>
            <a:gdLst/>
            <a:ahLst/>
            <a:cxnLst/>
            <a:rect l="l" t="t" r="r" b="b"/>
            <a:pathLst>
              <a:path w="32880" h="42531" extrusionOk="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5667951" y="-3967"/>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5765259" y="-3967"/>
            <a:ext cx="45016" cy="45016"/>
          </a:xfrm>
          <a:custGeom>
            <a:avLst/>
            <a:gdLst/>
            <a:ahLst/>
            <a:cxnLst/>
            <a:rect l="l" t="t" r="r" b="b"/>
            <a:pathLst>
              <a:path w="1398" h="1398"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5862536" y="-3967"/>
            <a:ext cx="45016" cy="45016"/>
          </a:xfrm>
          <a:custGeom>
            <a:avLst/>
            <a:gdLst/>
            <a:ahLst/>
            <a:cxnLst/>
            <a:rect l="l" t="t" r="r" b="b"/>
            <a:pathLst>
              <a:path w="1398" h="1398" extrusionOk="0">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rot="-5400000">
            <a:off x="1812879" y="-287320"/>
            <a:ext cx="402822" cy="957306"/>
          </a:xfrm>
          <a:custGeom>
            <a:avLst/>
            <a:gdLst/>
            <a:ahLst/>
            <a:cxnLst/>
            <a:rect l="l" t="t" r="r" b="b"/>
            <a:pathLst>
              <a:path w="12510" h="29730" fill="none" extrusionOk="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w="89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5667951" y="110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5765259" y="110086"/>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5862536" y="110086"/>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5667951" y="225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1"/>
          <p:cNvSpPr/>
          <p:nvPr/>
        </p:nvSpPr>
        <p:spPr>
          <a:xfrm>
            <a:off x="5765259" y="225169"/>
            <a:ext cx="45016" cy="45016"/>
          </a:xfrm>
          <a:custGeom>
            <a:avLst/>
            <a:gdLst/>
            <a:ahLst/>
            <a:cxnLst/>
            <a:rect l="l" t="t" r="r" b="b"/>
            <a:pathLst>
              <a:path w="1398" h="1398" extrusionOk="0">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1"/>
          <p:cNvSpPr/>
          <p:nvPr/>
        </p:nvSpPr>
        <p:spPr>
          <a:xfrm>
            <a:off x="5862536" y="225169"/>
            <a:ext cx="45016" cy="45016"/>
          </a:xfrm>
          <a:custGeom>
            <a:avLst/>
            <a:gdLst/>
            <a:ahLst/>
            <a:cxnLst/>
            <a:rect l="l" t="t" r="r" b="b"/>
            <a:pathLst>
              <a:path w="1398" h="1398" extrusionOk="0">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5667951" y="339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5765259" y="339189"/>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5862536" y="339189"/>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rot="5400000">
            <a:off x="8009309" y="25933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5C9A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044801" y="47863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1500843" y="4693597"/>
            <a:ext cx="978204" cy="1332855"/>
          </a:xfrm>
          <a:custGeom>
            <a:avLst/>
            <a:gdLst/>
            <a:ahLst/>
            <a:cxnLst/>
            <a:rect l="l" t="t" r="r" b="b"/>
            <a:pathLst>
              <a:path w="30379" h="41393" extrusionOk="0">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508751" y="4752525"/>
            <a:ext cx="1058768" cy="1370496"/>
          </a:xfrm>
          <a:custGeom>
            <a:avLst/>
            <a:gdLst/>
            <a:ahLst/>
            <a:cxnLst/>
            <a:rect l="l" t="t" r="r" b="b"/>
            <a:pathLst>
              <a:path w="32881" h="42562" extrusionOk="0">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2762179" y="4833942"/>
            <a:ext cx="69101" cy="68039"/>
          </a:xfrm>
          <a:custGeom>
            <a:avLst/>
            <a:gdLst/>
            <a:ahLst/>
            <a:cxnLst/>
            <a:rect l="l" t="t" r="r" b="b"/>
            <a:pathLst>
              <a:path w="2146" h="2113" extrusionOk="0">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137080" y="4324595"/>
            <a:ext cx="303421" cy="391327"/>
          </a:xfrm>
          <a:custGeom>
            <a:avLst/>
            <a:gdLst/>
            <a:ahLst/>
            <a:cxnLst/>
            <a:rect l="l" t="t" r="r" b="b"/>
            <a:pathLst>
              <a:path w="9423" h="12153" extrusionOk="0">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1"/>
          <p:cNvSpPr/>
          <p:nvPr/>
        </p:nvSpPr>
        <p:spPr>
          <a:xfrm>
            <a:off x="7978450" y="46318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1"/>
          <p:cNvSpPr/>
          <p:nvPr/>
        </p:nvSpPr>
        <p:spPr>
          <a:xfrm>
            <a:off x="8093533" y="46318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1"/>
          <p:cNvSpPr/>
          <p:nvPr/>
        </p:nvSpPr>
        <p:spPr>
          <a:xfrm>
            <a:off x="8207553" y="46318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1"/>
          <p:cNvSpPr/>
          <p:nvPr/>
        </p:nvSpPr>
        <p:spPr>
          <a:xfrm>
            <a:off x="8322636" y="46318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1"/>
          <p:cNvSpPr/>
          <p:nvPr/>
        </p:nvSpPr>
        <p:spPr>
          <a:xfrm>
            <a:off x="8437718" y="46318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1"/>
          <p:cNvSpPr/>
          <p:nvPr/>
        </p:nvSpPr>
        <p:spPr>
          <a:xfrm>
            <a:off x="7978450" y="47291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1"/>
          <p:cNvSpPr/>
          <p:nvPr/>
        </p:nvSpPr>
        <p:spPr>
          <a:xfrm>
            <a:off x="8093533" y="47291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1"/>
          <p:cNvSpPr/>
          <p:nvPr/>
        </p:nvSpPr>
        <p:spPr>
          <a:xfrm>
            <a:off x="8207553" y="47291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1"/>
          <p:cNvSpPr/>
          <p:nvPr/>
        </p:nvSpPr>
        <p:spPr>
          <a:xfrm>
            <a:off x="8322636" y="47291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1"/>
          <p:cNvSpPr/>
          <p:nvPr/>
        </p:nvSpPr>
        <p:spPr>
          <a:xfrm>
            <a:off x="8437718" y="47291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1"/>
          <p:cNvSpPr/>
          <p:nvPr/>
        </p:nvSpPr>
        <p:spPr>
          <a:xfrm>
            <a:off x="7978450" y="48264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1"/>
          <p:cNvSpPr/>
          <p:nvPr/>
        </p:nvSpPr>
        <p:spPr>
          <a:xfrm>
            <a:off x="8093533" y="48264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a:off x="8207553" y="48264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a:off x="8322636" y="48264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a:off x="8437718" y="48264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a:off x="6509785" y="4900033"/>
            <a:ext cx="442557" cy="443587"/>
          </a:xfrm>
          <a:custGeom>
            <a:avLst/>
            <a:gdLst/>
            <a:ahLst/>
            <a:cxnLst/>
            <a:rect l="l" t="t" r="r" b="b"/>
            <a:pathLst>
              <a:path w="13744" h="13776" extrusionOk="0">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692202A6-05BF-748E-DD8C-C995298DE77B}"/>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B2F32090-D31F-64B0-21B2-E65F77642F5D}"/>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0"/>
        <p:cNvGrpSpPr/>
        <p:nvPr/>
      </p:nvGrpSpPr>
      <p:grpSpPr>
        <a:xfrm>
          <a:off x="0" y="0"/>
          <a:ext cx="0" cy="0"/>
          <a:chOff x="0" y="0"/>
          <a:chExt cx="0" cy="0"/>
        </a:xfrm>
      </p:grpSpPr>
      <p:sp>
        <p:nvSpPr>
          <p:cNvPr id="211" name="Google Shape;211;p4"/>
          <p:cNvSpPr/>
          <p:nvPr/>
        </p:nvSpPr>
        <p:spPr>
          <a:xfrm>
            <a:off x="0" y="0"/>
            <a:ext cx="9144052" cy="5187100"/>
          </a:xfrm>
          <a:custGeom>
            <a:avLst/>
            <a:gdLst/>
            <a:ahLst/>
            <a:cxnLst/>
            <a:rect l="l" t="t" r="r" b="b"/>
            <a:pathLst>
              <a:path w="275216" h="156509" extrusionOk="0">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4"/>
          <p:cNvGrpSpPr/>
          <p:nvPr/>
        </p:nvGrpSpPr>
        <p:grpSpPr>
          <a:xfrm>
            <a:off x="-327663" y="-983332"/>
            <a:ext cx="10883997" cy="5930977"/>
            <a:chOff x="-327663" y="-983332"/>
            <a:chExt cx="10883997" cy="5930977"/>
          </a:xfrm>
        </p:grpSpPr>
        <p:sp>
          <p:nvSpPr>
            <p:cNvPr id="213" name="Google Shape;213;p4"/>
            <p:cNvSpPr/>
            <p:nvPr/>
          </p:nvSpPr>
          <p:spPr>
            <a:xfrm flipH="1">
              <a:off x="8444078" y="-983332"/>
              <a:ext cx="2112256" cy="2112256"/>
            </a:xfrm>
            <a:custGeom>
              <a:avLst/>
              <a:gdLst/>
              <a:ahLst/>
              <a:cxnLst/>
              <a:rect l="l" t="t" r="r" b="b"/>
              <a:pathLst>
                <a:path w="65598" h="65598" extrusionOk="0">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flipH="1">
              <a:off x="-801068" y="2669560"/>
              <a:ext cx="1632089" cy="685280"/>
            </a:xfrm>
            <a:custGeom>
              <a:avLst/>
              <a:gdLst/>
              <a:ahLst/>
              <a:cxnLst/>
              <a:rect l="l" t="t" r="r" b="b"/>
              <a:pathLst>
                <a:path w="50686" h="21282" fill="none" extrusionOk="0">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w="8925" cap="rnd" cmpd="sng">
              <a:solidFill>
                <a:srgbClr val="7DA2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flipH="1">
              <a:off x="2347630" y="3452"/>
              <a:ext cx="957274" cy="401759"/>
            </a:xfrm>
            <a:custGeom>
              <a:avLst/>
              <a:gdLst/>
              <a:ahLst/>
              <a:cxnLst/>
              <a:rect l="l" t="t" r="r" b="b"/>
              <a:pathLst>
                <a:path w="29729" h="12477" fill="none" extrusionOk="0">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w="89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flipH="1">
              <a:off x="5319137" y="4710162"/>
              <a:ext cx="162191" cy="162191"/>
            </a:xfrm>
            <a:custGeom>
              <a:avLst/>
              <a:gdLst/>
              <a:ahLst/>
              <a:cxnLst/>
              <a:rect l="l" t="t" r="r" b="b"/>
              <a:pathLst>
                <a:path w="5037" h="5037" fill="none" extrusionOk="0">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w="8925" cap="rnd" cmpd="sng">
              <a:solidFill>
                <a:srgbClr val="00FF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flipH="1">
              <a:off x="130716" y="4005923"/>
              <a:ext cx="130796" cy="130796"/>
            </a:xfrm>
            <a:custGeom>
              <a:avLst/>
              <a:gdLst/>
              <a:ahLst/>
              <a:cxnLst/>
              <a:rect l="l" t="t" r="r" b="b"/>
              <a:pathLst>
                <a:path w="4062" h="4062" fill="none" extrusionOk="0">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w="89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flipH="1">
              <a:off x="9005617" y="1596209"/>
              <a:ext cx="45016" cy="45016"/>
            </a:xfrm>
            <a:custGeom>
              <a:avLst/>
              <a:gdLst/>
              <a:ahLst/>
              <a:cxnLst/>
              <a:rect l="l" t="t" r="r" b="b"/>
              <a:pathLst>
                <a:path w="1398" h="1398"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flipH="1">
              <a:off x="8890534" y="1596209"/>
              <a:ext cx="45016" cy="45016"/>
            </a:xfrm>
            <a:custGeom>
              <a:avLst/>
              <a:gdLst/>
              <a:ahLst/>
              <a:cxnLst/>
              <a:rect l="l" t="t" r="r" b="b"/>
              <a:pathLst>
                <a:path w="1398" h="1398"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flipH="1">
              <a:off x="8775452" y="1596209"/>
              <a:ext cx="45016" cy="45016"/>
            </a:xfrm>
            <a:custGeom>
              <a:avLst/>
              <a:gdLst/>
              <a:ahLst/>
              <a:cxnLst/>
              <a:rect l="l" t="t" r="r" b="b"/>
              <a:pathLst>
                <a:path w="1398" h="1398"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flipH="1">
              <a:off x="8661431" y="1596209"/>
              <a:ext cx="45016" cy="45016"/>
            </a:xfrm>
            <a:custGeom>
              <a:avLst/>
              <a:gdLst/>
              <a:ahLst/>
              <a:cxnLst/>
              <a:rect l="l" t="t" r="r" b="b"/>
              <a:pathLst>
                <a:path w="1398" h="1398"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flipH="1">
              <a:off x="8546349" y="1596209"/>
              <a:ext cx="45016" cy="45016"/>
            </a:xfrm>
            <a:custGeom>
              <a:avLst/>
              <a:gdLst/>
              <a:ahLst/>
              <a:cxnLst/>
              <a:rect l="l" t="t" r="r" b="b"/>
              <a:pathLst>
                <a:path w="1398" h="1398"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flipH="1">
              <a:off x="9005617" y="1693517"/>
              <a:ext cx="45016" cy="45016"/>
            </a:xfrm>
            <a:custGeom>
              <a:avLst/>
              <a:gdLst/>
              <a:ahLst/>
              <a:cxnLst/>
              <a:rect l="l" t="t" r="r" b="b"/>
              <a:pathLst>
                <a:path w="1398" h="1398" extrusionOk="0">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flipH="1">
              <a:off x="8890534" y="1693517"/>
              <a:ext cx="45016" cy="45016"/>
            </a:xfrm>
            <a:custGeom>
              <a:avLst/>
              <a:gdLst/>
              <a:ahLst/>
              <a:cxnLst/>
              <a:rect l="l" t="t" r="r" b="b"/>
              <a:pathLst>
                <a:path w="1398" h="1398" extrusionOk="0">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flipH="1">
              <a:off x="8775452" y="1693517"/>
              <a:ext cx="45016" cy="45016"/>
            </a:xfrm>
            <a:custGeom>
              <a:avLst/>
              <a:gdLst/>
              <a:ahLst/>
              <a:cxnLst/>
              <a:rect l="l" t="t" r="r" b="b"/>
              <a:pathLst>
                <a:path w="1398" h="1398" extrusionOk="0">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flipH="1">
              <a:off x="8661431" y="1693517"/>
              <a:ext cx="45016" cy="45016"/>
            </a:xfrm>
            <a:custGeom>
              <a:avLst/>
              <a:gdLst/>
              <a:ahLst/>
              <a:cxnLst/>
              <a:rect l="l" t="t" r="r" b="b"/>
              <a:pathLst>
                <a:path w="1398" h="1398" extrusionOk="0">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flipH="1">
              <a:off x="8546349" y="1693517"/>
              <a:ext cx="45016" cy="45016"/>
            </a:xfrm>
            <a:custGeom>
              <a:avLst/>
              <a:gdLst/>
              <a:ahLst/>
              <a:cxnLst/>
              <a:rect l="l" t="t" r="r" b="b"/>
              <a:pathLst>
                <a:path w="1398" h="1398" extrusionOk="0">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flipH="1">
              <a:off x="9005617" y="1790794"/>
              <a:ext cx="45016" cy="45048"/>
            </a:xfrm>
            <a:custGeom>
              <a:avLst/>
              <a:gdLst/>
              <a:ahLst/>
              <a:cxnLst/>
              <a:rect l="l" t="t" r="r" b="b"/>
              <a:pathLst>
                <a:path w="1398" h="1399" extrusionOk="0">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flipH="1">
              <a:off x="8890534" y="1790794"/>
              <a:ext cx="45016" cy="45048"/>
            </a:xfrm>
            <a:custGeom>
              <a:avLst/>
              <a:gdLst/>
              <a:ahLst/>
              <a:cxnLst/>
              <a:rect l="l" t="t" r="r" b="b"/>
              <a:pathLst>
                <a:path w="1398" h="1399" extrusionOk="0">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flipH="1">
              <a:off x="8775452" y="1790794"/>
              <a:ext cx="45016" cy="45048"/>
            </a:xfrm>
            <a:custGeom>
              <a:avLst/>
              <a:gdLst/>
              <a:ahLst/>
              <a:cxnLst/>
              <a:rect l="l" t="t" r="r" b="b"/>
              <a:pathLst>
                <a:path w="1398" h="1399" extrusionOk="0">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flipH="1">
              <a:off x="8661431" y="1790794"/>
              <a:ext cx="45016" cy="45048"/>
            </a:xfrm>
            <a:custGeom>
              <a:avLst/>
              <a:gdLst/>
              <a:ahLst/>
              <a:cxnLst/>
              <a:rect l="l" t="t" r="r" b="b"/>
              <a:pathLst>
                <a:path w="1398" h="1399" extrusionOk="0">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flipH="1">
              <a:off x="8546349" y="1790794"/>
              <a:ext cx="45016" cy="45048"/>
            </a:xfrm>
            <a:custGeom>
              <a:avLst/>
              <a:gdLst/>
              <a:ahLst/>
              <a:cxnLst/>
              <a:rect l="l" t="t" r="r" b="b"/>
              <a:pathLst>
                <a:path w="1398" h="1399" extrusionOk="0">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flipH="1">
              <a:off x="9005617" y="1888102"/>
              <a:ext cx="45016" cy="45016"/>
            </a:xfrm>
            <a:custGeom>
              <a:avLst/>
              <a:gdLst/>
              <a:ahLst/>
              <a:cxnLst/>
              <a:rect l="l" t="t" r="r" b="b"/>
              <a:pathLst>
                <a:path w="1398" h="1398" extrusionOk="0">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flipH="1">
              <a:off x="8890534" y="1888102"/>
              <a:ext cx="45016" cy="45016"/>
            </a:xfrm>
            <a:custGeom>
              <a:avLst/>
              <a:gdLst/>
              <a:ahLst/>
              <a:cxnLst/>
              <a:rect l="l" t="t" r="r" b="b"/>
              <a:pathLst>
                <a:path w="1398" h="1398" extrusionOk="0">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flipH="1">
              <a:off x="8775452" y="1888102"/>
              <a:ext cx="45016" cy="45016"/>
            </a:xfrm>
            <a:custGeom>
              <a:avLst/>
              <a:gdLst/>
              <a:ahLst/>
              <a:cxnLst/>
              <a:rect l="l" t="t" r="r" b="b"/>
              <a:pathLst>
                <a:path w="1398" h="1398" extrusionOk="0">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flipH="1">
              <a:off x="8661431" y="1888102"/>
              <a:ext cx="45016" cy="45016"/>
            </a:xfrm>
            <a:custGeom>
              <a:avLst/>
              <a:gdLst/>
              <a:ahLst/>
              <a:cxnLst/>
              <a:rect l="l" t="t" r="r" b="b"/>
              <a:pathLst>
                <a:path w="1398" h="1398" extrusionOk="0">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flipH="1">
              <a:off x="8546349" y="1888102"/>
              <a:ext cx="45016" cy="45016"/>
            </a:xfrm>
            <a:custGeom>
              <a:avLst/>
              <a:gdLst/>
              <a:ahLst/>
              <a:cxnLst/>
              <a:rect l="l" t="t" r="r" b="b"/>
              <a:pathLst>
                <a:path w="1398" h="1398" extrusionOk="0">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flipH="1">
              <a:off x="9005617" y="1985410"/>
              <a:ext cx="45016" cy="45016"/>
            </a:xfrm>
            <a:custGeom>
              <a:avLst/>
              <a:gdLst/>
              <a:ahLst/>
              <a:cxnLst/>
              <a:rect l="l" t="t" r="r" b="b"/>
              <a:pathLst>
                <a:path w="1398" h="1398" extrusionOk="0">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flipH="1">
              <a:off x="8890534" y="1985410"/>
              <a:ext cx="45016" cy="45016"/>
            </a:xfrm>
            <a:custGeom>
              <a:avLst/>
              <a:gdLst/>
              <a:ahLst/>
              <a:cxnLst/>
              <a:rect l="l" t="t" r="r" b="b"/>
              <a:pathLst>
                <a:path w="1398" h="1398" extrusionOk="0">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flipH="1">
              <a:off x="8775452" y="1985410"/>
              <a:ext cx="45016" cy="45016"/>
            </a:xfrm>
            <a:custGeom>
              <a:avLst/>
              <a:gdLst/>
              <a:ahLst/>
              <a:cxnLst/>
              <a:rect l="l" t="t" r="r" b="b"/>
              <a:pathLst>
                <a:path w="1398" h="1398" extrusionOk="0">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flipH="1">
              <a:off x="8661431" y="1985410"/>
              <a:ext cx="45016" cy="45016"/>
            </a:xfrm>
            <a:custGeom>
              <a:avLst/>
              <a:gdLst/>
              <a:ahLst/>
              <a:cxnLst/>
              <a:rect l="l" t="t" r="r" b="b"/>
              <a:pathLst>
                <a:path w="1398" h="1398" extrusionOk="0">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flipH="1">
              <a:off x="8546349" y="1985410"/>
              <a:ext cx="45016" cy="45016"/>
            </a:xfrm>
            <a:custGeom>
              <a:avLst/>
              <a:gdLst/>
              <a:ahLst/>
              <a:cxnLst/>
              <a:rect l="l" t="t" r="r" b="b"/>
              <a:pathLst>
                <a:path w="1398" h="1398" extrusionOk="0">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flipH="1">
              <a:off x="9005617" y="2082687"/>
              <a:ext cx="45016" cy="45016"/>
            </a:xfrm>
            <a:custGeom>
              <a:avLst/>
              <a:gdLst/>
              <a:ahLst/>
              <a:cxnLst/>
              <a:rect l="l" t="t" r="r" b="b"/>
              <a:pathLst>
                <a:path w="1398" h="1398" extrusionOk="0">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flipH="1">
              <a:off x="8890534" y="2082687"/>
              <a:ext cx="45016" cy="45016"/>
            </a:xfrm>
            <a:custGeom>
              <a:avLst/>
              <a:gdLst/>
              <a:ahLst/>
              <a:cxnLst/>
              <a:rect l="l" t="t" r="r" b="b"/>
              <a:pathLst>
                <a:path w="1398" h="1398" extrusionOk="0">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flipH="1">
              <a:off x="8775452" y="2082687"/>
              <a:ext cx="45016" cy="45016"/>
            </a:xfrm>
            <a:custGeom>
              <a:avLst/>
              <a:gdLst/>
              <a:ahLst/>
              <a:cxnLst/>
              <a:rect l="l" t="t" r="r" b="b"/>
              <a:pathLst>
                <a:path w="1398" h="1398" extrusionOk="0">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flipH="1">
              <a:off x="8661431" y="2082687"/>
              <a:ext cx="45016" cy="45016"/>
            </a:xfrm>
            <a:custGeom>
              <a:avLst/>
              <a:gdLst/>
              <a:ahLst/>
              <a:cxnLst/>
              <a:rect l="l" t="t" r="r" b="b"/>
              <a:pathLst>
                <a:path w="1398" h="1398" extrusionOk="0">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flipH="1">
              <a:off x="8546349" y="2082687"/>
              <a:ext cx="45016" cy="45016"/>
            </a:xfrm>
            <a:custGeom>
              <a:avLst/>
              <a:gdLst/>
              <a:ahLst/>
              <a:cxnLst/>
              <a:rect l="l" t="t" r="r" b="b"/>
              <a:pathLst>
                <a:path w="1398" h="1398" extrusionOk="0">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rgbClr val="59C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flipH="1">
              <a:off x="1502665" y="4708045"/>
              <a:ext cx="45016" cy="45016"/>
            </a:xfrm>
            <a:custGeom>
              <a:avLst/>
              <a:gdLst/>
              <a:ahLst/>
              <a:cxnLst/>
              <a:rect l="l" t="t" r="r" b="b"/>
              <a:pathLst>
                <a:path w="1398" h="1398" extrusionOk="0">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flipH="1">
              <a:off x="1387582" y="4708045"/>
              <a:ext cx="45016" cy="45016"/>
            </a:xfrm>
            <a:custGeom>
              <a:avLst/>
              <a:gdLst/>
              <a:ahLst/>
              <a:cxnLst/>
              <a:rect l="l" t="t" r="r" b="b"/>
              <a:pathLst>
                <a:path w="1398" h="1398" extrusionOk="0">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flipH="1">
              <a:off x="1273562" y="4708045"/>
              <a:ext cx="45016" cy="45016"/>
            </a:xfrm>
            <a:custGeom>
              <a:avLst/>
              <a:gdLst/>
              <a:ahLst/>
              <a:cxnLst/>
              <a:rect l="l" t="t" r="r" b="b"/>
              <a:pathLst>
                <a:path w="1398" h="1398" extrusionOk="0">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flipH="1">
              <a:off x="1158479" y="4708045"/>
              <a:ext cx="45016" cy="45016"/>
            </a:xfrm>
            <a:custGeom>
              <a:avLst/>
              <a:gdLst/>
              <a:ahLst/>
              <a:cxnLst/>
              <a:rect l="l" t="t" r="r" b="b"/>
              <a:pathLst>
                <a:path w="1398" h="1398" extrusionOk="0">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flipH="1">
              <a:off x="1043396" y="4708045"/>
              <a:ext cx="45016" cy="45016"/>
            </a:xfrm>
            <a:custGeom>
              <a:avLst/>
              <a:gdLst/>
              <a:ahLst/>
              <a:cxnLst/>
              <a:rect l="l" t="t" r="r" b="b"/>
              <a:pathLst>
                <a:path w="1398" h="1398" extrusionOk="0">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flipH="1">
              <a:off x="1502665" y="4805321"/>
              <a:ext cx="45016" cy="45048"/>
            </a:xfrm>
            <a:custGeom>
              <a:avLst/>
              <a:gdLst/>
              <a:ahLst/>
              <a:cxnLst/>
              <a:rect l="l" t="t" r="r" b="b"/>
              <a:pathLst>
                <a:path w="1398" h="1399" extrusionOk="0">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flipH="1">
              <a:off x="1387582" y="4805321"/>
              <a:ext cx="45016" cy="45048"/>
            </a:xfrm>
            <a:custGeom>
              <a:avLst/>
              <a:gdLst/>
              <a:ahLst/>
              <a:cxnLst/>
              <a:rect l="l" t="t" r="r" b="b"/>
              <a:pathLst>
                <a:path w="1398" h="1399" extrusionOk="0">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flipH="1">
              <a:off x="1273562" y="4805321"/>
              <a:ext cx="45016" cy="45048"/>
            </a:xfrm>
            <a:custGeom>
              <a:avLst/>
              <a:gdLst/>
              <a:ahLst/>
              <a:cxnLst/>
              <a:rect l="l" t="t" r="r" b="b"/>
              <a:pathLst>
                <a:path w="1398" h="1399" extrusionOk="0">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flipH="1">
              <a:off x="1158479" y="4805321"/>
              <a:ext cx="45016" cy="45048"/>
            </a:xfrm>
            <a:custGeom>
              <a:avLst/>
              <a:gdLst/>
              <a:ahLst/>
              <a:cxnLst/>
              <a:rect l="l" t="t" r="r" b="b"/>
              <a:pathLst>
                <a:path w="1398" h="1399" extrusionOk="0">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flipH="1">
              <a:off x="1043396" y="4805321"/>
              <a:ext cx="45016" cy="45048"/>
            </a:xfrm>
            <a:custGeom>
              <a:avLst/>
              <a:gdLst/>
              <a:ahLst/>
              <a:cxnLst/>
              <a:rect l="l" t="t" r="r" b="b"/>
              <a:pathLst>
                <a:path w="1398" h="1399" extrusionOk="0">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flipH="1">
              <a:off x="1502665" y="4902629"/>
              <a:ext cx="45016" cy="45016"/>
            </a:xfrm>
            <a:custGeom>
              <a:avLst/>
              <a:gdLst/>
              <a:ahLst/>
              <a:cxnLst/>
              <a:rect l="l" t="t" r="r" b="b"/>
              <a:pathLst>
                <a:path w="1398" h="1398" extrusionOk="0">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flipH="1">
              <a:off x="1387582" y="4902629"/>
              <a:ext cx="45016" cy="45016"/>
            </a:xfrm>
            <a:custGeom>
              <a:avLst/>
              <a:gdLst/>
              <a:ahLst/>
              <a:cxnLst/>
              <a:rect l="l" t="t" r="r" b="b"/>
              <a:pathLst>
                <a:path w="1398" h="1398" extrusionOk="0">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flipH="1">
              <a:off x="1273562" y="4902629"/>
              <a:ext cx="45016" cy="45016"/>
            </a:xfrm>
            <a:custGeom>
              <a:avLst/>
              <a:gdLst/>
              <a:ahLst/>
              <a:cxnLst/>
              <a:rect l="l" t="t" r="r" b="b"/>
              <a:pathLst>
                <a:path w="1398" h="1398" extrusionOk="0">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flipH="1">
              <a:off x="1158479" y="4902629"/>
              <a:ext cx="45016" cy="45016"/>
            </a:xfrm>
            <a:custGeom>
              <a:avLst/>
              <a:gdLst/>
              <a:ahLst/>
              <a:cxnLst/>
              <a:rect l="l" t="t" r="r" b="b"/>
              <a:pathLst>
                <a:path w="1398" h="1398" extrusionOk="0">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flipH="1">
              <a:off x="1043396" y="4902629"/>
              <a:ext cx="45016" cy="45016"/>
            </a:xfrm>
            <a:custGeom>
              <a:avLst/>
              <a:gdLst/>
              <a:ahLst/>
              <a:cxnLst/>
              <a:rect l="l" t="t" r="r" b="b"/>
              <a:pathLst>
                <a:path w="1398" h="1398" extrusionOk="0">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4"/>
          <p:cNvSpPr txBox="1">
            <a:spLocks noGrp="1"/>
          </p:cNvSpPr>
          <p:nvPr>
            <p:ph type="body" idx="1"/>
          </p:nvPr>
        </p:nvSpPr>
        <p:spPr>
          <a:xfrm>
            <a:off x="720000" y="1081825"/>
            <a:ext cx="7704000" cy="3514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a:p>
        </p:txBody>
      </p:sp>
      <p:sp>
        <p:nvSpPr>
          <p:cNvPr id="264" name="Google Shape;264;p4"/>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800"/>
              <a:buFont typeface="Fredoka One"/>
              <a:buNone/>
              <a:defRPr sz="2800">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 name="Footer Placeholder 1">
            <a:extLst>
              <a:ext uri="{FF2B5EF4-FFF2-40B4-BE49-F238E27FC236}">
                <a16:creationId xmlns:a16="http://schemas.microsoft.com/office/drawing/2014/main" id="{CE19EC90-4059-6A75-334A-F77E36E70C57}"/>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AD88B521-D233-B35D-1EF9-E9C119F21070}"/>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15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0800" y="403852"/>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3"/>
              </a:buClr>
              <a:buSzPts val="2800"/>
              <a:buFont typeface="Fredoka One"/>
              <a:buNone/>
              <a:defRPr sz="2800">
                <a:solidFill>
                  <a:schemeClr val="accent3"/>
                </a:solidFill>
                <a:latin typeface="Fredoka One"/>
                <a:ea typeface="Fredoka One"/>
                <a:cs typeface="Fredoka One"/>
                <a:sym typeface="Fredoka One"/>
              </a:defRPr>
            </a:lvl1pPr>
            <a:lvl2pPr lvl="1"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lgn="ctr">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15000"/>
              </a:lnSpc>
              <a:spcBef>
                <a:spcPts val="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accent3"/>
                </a:solidFill>
                <a:latin typeface="+mj-lt"/>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
        <p:nvSpPr>
          <p:cNvPr id="2" name="Footer Placeholder 1">
            <a:extLst>
              <a:ext uri="{FF2B5EF4-FFF2-40B4-BE49-F238E27FC236}">
                <a16:creationId xmlns:a16="http://schemas.microsoft.com/office/drawing/2014/main" id="{EC602876-4C71-3998-3036-051FF8D65BAE}"/>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4" r:id="rId5"/>
    <p:sldLayoutId id="2147483665" r:id="rId6"/>
    <p:sldLayoutId id="2147483667"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32"/>
          <p:cNvSpPr txBox="1">
            <a:spLocks noGrp="1"/>
          </p:cNvSpPr>
          <p:nvPr>
            <p:ph type="ctrTitle"/>
          </p:nvPr>
        </p:nvSpPr>
        <p:spPr>
          <a:xfrm>
            <a:off x="2535349" y="1664625"/>
            <a:ext cx="4073400" cy="13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Nagios</a:t>
            </a:r>
            <a:endParaRPr sz="7200"/>
          </a:p>
        </p:txBody>
      </p:sp>
      <p:sp>
        <p:nvSpPr>
          <p:cNvPr id="1790" name="Google Shape;1790;p32"/>
          <p:cNvSpPr txBox="1">
            <a:spLocks noGrp="1"/>
          </p:cNvSpPr>
          <p:nvPr>
            <p:ph type="subTitle" idx="1"/>
          </p:nvPr>
        </p:nvSpPr>
        <p:spPr>
          <a:xfrm>
            <a:off x="3085171" y="3002625"/>
            <a:ext cx="2936488" cy="7285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Group 3: </a:t>
            </a:r>
          </a:p>
          <a:p>
            <a:pPr marL="0" lvl="0" indent="0" algn="l" rtl="0">
              <a:spcBef>
                <a:spcPts val="0"/>
              </a:spcBef>
              <a:spcAft>
                <a:spcPts val="0"/>
              </a:spcAft>
              <a:buNone/>
            </a:pPr>
            <a:r>
              <a:rPr lang="en" sz="1200"/>
              <a:t>Nguyễn Ngọc Trà My – 21520353</a:t>
            </a:r>
          </a:p>
          <a:p>
            <a:pPr marL="0" lvl="0" indent="0" algn="l" rtl="0">
              <a:spcBef>
                <a:spcPts val="0"/>
              </a:spcBef>
              <a:spcAft>
                <a:spcPts val="0"/>
              </a:spcAft>
              <a:buNone/>
            </a:pPr>
            <a:r>
              <a:rPr lang="en" sz="1200"/>
              <a:t>Lê Hoàng Oanh – 21521253</a:t>
            </a:r>
          </a:p>
          <a:p>
            <a:pPr marL="0" lvl="0" indent="0" algn="l" rtl="0">
              <a:spcBef>
                <a:spcPts val="0"/>
              </a:spcBef>
              <a:spcAft>
                <a:spcPts val="0"/>
              </a:spcAft>
              <a:buNone/>
            </a:pPr>
            <a:r>
              <a:rPr lang="en" sz="1200"/>
              <a:t>Bùi Hoàng Trúc A</a:t>
            </a:r>
            <a:r>
              <a:rPr lang="en-US" sz="1200"/>
              <a:t>n</a:t>
            </a:r>
            <a:r>
              <a:rPr lang="en" sz="1200"/>
              <a:t>h - 21521817</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6"/>
          <p:cNvSpPr txBox="1">
            <a:spLocks noGrp="1"/>
          </p:cNvSpPr>
          <p:nvPr>
            <p:ph type="title" idx="2"/>
          </p:nvPr>
        </p:nvSpPr>
        <p:spPr>
          <a:xfrm>
            <a:off x="2450683" y="1663846"/>
            <a:ext cx="4239813" cy="18091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err="1"/>
              <a:t>Operation</a:t>
            </a:r>
          </a:p>
        </p:txBody>
      </p:sp>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p>
        </p:txBody>
      </p:sp>
      <p:sp>
        <p:nvSpPr>
          <p:cNvPr id="4" name="Slide Number Placeholder 3">
            <a:extLst>
              <a:ext uri="{FF2B5EF4-FFF2-40B4-BE49-F238E27FC236}">
                <a16:creationId xmlns:a16="http://schemas.microsoft.com/office/drawing/2014/main" id="{01BD9370-785E-C33B-D3B5-EF1047A6EA07}"/>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75981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33"/>
          <p:cNvSpPr txBox="1">
            <a:spLocks noGrp="1"/>
          </p:cNvSpPr>
          <p:nvPr>
            <p:ph type="title"/>
          </p:nvPr>
        </p:nvSpPr>
        <p:spPr>
          <a:xfrm>
            <a:off x="811206" y="17193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t>Operation</a:t>
            </a:r>
          </a:p>
        </p:txBody>
      </p:sp>
      <p:pic>
        <p:nvPicPr>
          <p:cNvPr id="1026" name="Picture 2">
            <a:extLst>
              <a:ext uri="{FF2B5EF4-FFF2-40B4-BE49-F238E27FC236}">
                <a16:creationId xmlns:a16="http://schemas.microsoft.com/office/drawing/2014/main" id="{424FB3DD-925D-073E-10A2-126007F00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21" y="729983"/>
            <a:ext cx="9835563" cy="46718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6A83993-0CAA-85F6-F55C-BC493FEF12A0}"/>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8475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6"/>
          <p:cNvSpPr txBox="1">
            <a:spLocks noGrp="1"/>
          </p:cNvSpPr>
          <p:nvPr>
            <p:ph type="title" idx="2"/>
          </p:nvPr>
        </p:nvSpPr>
        <p:spPr>
          <a:xfrm>
            <a:off x="2450683" y="1663846"/>
            <a:ext cx="4239813" cy="18091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a:t>Demo</a:t>
            </a:r>
            <a:endParaRPr lang="vi-VN" sz="5400"/>
          </a:p>
        </p:txBody>
      </p:sp>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p>
        </p:txBody>
      </p:sp>
      <p:sp>
        <p:nvSpPr>
          <p:cNvPr id="2" name="Slide Number Placeholder 1">
            <a:extLst>
              <a:ext uri="{FF2B5EF4-FFF2-40B4-BE49-F238E27FC236}">
                <a16:creationId xmlns:a16="http://schemas.microsoft.com/office/drawing/2014/main" id="{C03D0EFE-1140-E1D3-9992-1AA133D61280}"/>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68140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pic>
        <p:nvPicPr>
          <p:cNvPr id="4" name="Picture 3" descr="Ảnh có chứa văn bản, ảnh chụp màn hình, biểu đồ&#10;&#10;Description automatically generated">
            <a:extLst>
              <a:ext uri="{FF2B5EF4-FFF2-40B4-BE49-F238E27FC236}">
                <a16:creationId xmlns:a16="http://schemas.microsoft.com/office/drawing/2014/main" id="{64994448-E864-2083-D681-48452A6318F1}"/>
              </a:ext>
            </a:extLst>
          </p:cNvPr>
          <p:cNvPicPr>
            <a:picLocks noChangeAspect="1"/>
          </p:cNvPicPr>
          <p:nvPr/>
        </p:nvPicPr>
        <p:blipFill>
          <a:blip r:embed="rId3"/>
          <a:stretch>
            <a:fillRect/>
          </a:stretch>
        </p:blipFill>
        <p:spPr>
          <a:xfrm>
            <a:off x="178590" y="1411247"/>
            <a:ext cx="4253539" cy="2028144"/>
          </a:xfrm>
          <a:prstGeom prst="rect">
            <a:avLst/>
          </a:prstGeom>
        </p:spPr>
      </p:pic>
      <p:sp>
        <p:nvSpPr>
          <p:cNvPr id="6" name="Google Shape;1928;p39">
            <a:extLst>
              <a:ext uri="{FF2B5EF4-FFF2-40B4-BE49-F238E27FC236}">
                <a16:creationId xmlns:a16="http://schemas.microsoft.com/office/drawing/2014/main" id="{50F1908E-A9DB-61B4-C8C6-394D8E8E608D}"/>
              </a:ext>
            </a:extLst>
          </p:cNvPr>
          <p:cNvSpPr txBox="1">
            <a:spLocks/>
          </p:cNvSpPr>
          <p:nvPr/>
        </p:nvSpPr>
        <p:spPr>
          <a:xfrm>
            <a:off x="616266" y="428264"/>
            <a:ext cx="7717500" cy="32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US"/>
              <a:t>Topology</a:t>
            </a:r>
            <a:endParaRPr lang="en-US" sz="3200"/>
          </a:p>
        </p:txBody>
      </p:sp>
      <p:sp>
        <p:nvSpPr>
          <p:cNvPr id="7" name="Slide Number Placeholder 6">
            <a:extLst>
              <a:ext uri="{FF2B5EF4-FFF2-40B4-BE49-F238E27FC236}">
                <a16:creationId xmlns:a16="http://schemas.microsoft.com/office/drawing/2014/main" id="{DEE49313-14AE-16D4-7CDC-E25C50A83B07}"/>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descr="Ảnh có chứa văn bản, ảnh chụp màn hình, biểu đồ&#10;&#10;Description automatically generated">
            <a:extLst>
              <a:ext uri="{FF2B5EF4-FFF2-40B4-BE49-F238E27FC236}">
                <a16:creationId xmlns:a16="http://schemas.microsoft.com/office/drawing/2014/main" id="{8B969500-AB12-8B5A-882B-7FB8C0139E06}"/>
              </a:ext>
            </a:extLst>
          </p:cNvPr>
          <p:cNvPicPr>
            <a:picLocks noChangeAspect="1"/>
          </p:cNvPicPr>
          <p:nvPr/>
        </p:nvPicPr>
        <p:blipFill>
          <a:blip r:embed="rId4"/>
          <a:stretch>
            <a:fillRect/>
          </a:stretch>
        </p:blipFill>
        <p:spPr>
          <a:xfrm>
            <a:off x="4499087" y="1173695"/>
            <a:ext cx="4766138" cy="2369606"/>
          </a:xfrm>
          <a:prstGeom prst="rect">
            <a:avLst/>
          </a:prstGeom>
        </p:spPr>
      </p:pic>
      <p:sp>
        <p:nvSpPr>
          <p:cNvPr id="8" name="Google Shape;1814;p34">
            <a:extLst>
              <a:ext uri="{FF2B5EF4-FFF2-40B4-BE49-F238E27FC236}">
                <a16:creationId xmlns:a16="http://schemas.microsoft.com/office/drawing/2014/main" id="{6F972E7C-E4F4-FBF8-F30A-6DB3AEC75A39}"/>
              </a:ext>
            </a:extLst>
          </p:cNvPr>
          <p:cNvSpPr txBox="1">
            <a:spLocks/>
          </p:cNvSpPr>
          <p:nvPr/>
        </p:nvSpPr>
        <p:spPr>
          <a:xfrm>
            <a:off x="616266" y="3439391"/>
            <a:ext cx="3000234"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US">
                <a:solidFill>
                  <a:srgbClr val="4684CE"/>
                </a:solidFill>
              </a:rPr>
              <a:t>Windows Client</a:t>
            </a:r>
          </a:p>
        </p:txBody>
      </p:sp>
      <p:sp>
        <p:nvSpPr>
          <p:cNvPr id="9" name="Google Shape;1814;p34">
            <a:extLst>
              <a:ext uri="{FF2B5EF4-FFF2-40B4-BE49-F238E27FC236}">
                <a16:creationId xmlns:a16="http://schemas.microsoft.com/office/drawing/2014/main" id="{3531FFCE-005F-6098-60F0-D085914FBB43}"/>
              </a:ext>
            </a:extLst>
          </p:cNvPr>
          <p:cNvSpPr txBox="1">
            <a:spLocks/>
          </p:cNvSpPr>
          <p:nvPr/>
        </p:nvSpPr>
        <p:spPr>
          <a:xfrm>
            <a:off x="5236757" y="3439391"/>
            <a:ext cx="3000234"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US">
                <a:solidFill>
                  <a:srgbClr val="4684CE"/>
                </a:solidFill>
              </a:rPr>
              <a:t>Linux Client</a:t>
            </a:r>
          </a:p>
        </p:txBody>
      </p:sp>
    </p:spTree>
    <p:extLst>
      <p:ext uri="{BB962C8B-B14F-4D97-AF65-F5344CB8AC3E}">
        <p14:creationId xmlns:p14="http://schemas.microsoft.com/office/powerpoint/2010/main" val="290916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897E88-9576-B4BD-A62E-76C04303BB89}"/>
              </a:ext>
            </a:extLst>
          </p:cNvPr>
          <p:cNvGraphicFramePr>
            <a:graphicFrameLocks noGrp="1"/>
          </p:cNvGraphicFramePr>
          <p:nvPr>
            <p:extLst>
              <p:ext uri="{D42A27DB-BD31-4B8C-83A1-F6EECF244321}">
                <p14:modId xmlns:p14="http://schemas.microsoft.com/office/powerpoint/2010/main" val="50947404"/>
              </p:ext>
            </p:extLst>
          </p:nvPr>
        </p:nvGraphicFramePr>
        <p:xfrm>
          <a:off x="4899990" y="1242440"/>
          <a:ext cx="4121168" cy="2658620"/>
        </p:xfrm>
        <a:graphic>
          <a:graphicData uri="http://schemas.openxmlformats.org/drawingml/2006/table">
            <a:tbl>
              <a:tblPr firstRow="1" bandRow="1">
                <a:tableStyleId>{A255546A-421C-49E6-8BCC-361E297789CC}</a:tableStyleId>
              </a:tblPr>
              <a:tblGrid>
                <a:gridCol w="1134142">
                  <a:extLst>
                    <a:ext uri="{9D8B030D-6E8A-4147-A177-3AD203B41FA5}">
                      <a16:colId xmlns:a16="http://schemas.microsoft.com/office/drawing/2014/main" val="4006325576"/>
                    </a:ext>
                  </a:extLst>
                </a:gridCol>
                <a:gridCol w="1151859">
                  <a:extLst>
                    <a:ext uri="{9D8B030D-6E8A-4147-A177-3AD203B41FA5}">
                      <a16:colId xmlns:a16="http://schemas.microsoft.com/office/drawing/2014/main" val="1481036192"/>
                    </a:ext>
                  </a:extLst>
                </a:gridCol>
                <a:gridCol w="974035">
                  <a:extLst>
                    <a:ext uri="{9D8B030D-6E8A-4147-A177-3AD203B41FA5}">
                      <a16:colId xmlns:a16="http://schemas.microsoft.com/office/drawing/2014/main" val="420549121"/>
                    </a:ext>
                  </a:extLst>
                </a:gridCol>
                <a:gridCol w="861132">
                  <a:extLst>
                    <a:ext uri="{9D8B030D-6E8A-4147-A177-3AD203B41FA5}">
                      <a16:colId xmlns:a16="http://schemas.microsoft.com/office/drawing/2014/main" val="1980741180"/>
                    </a:ext>
                  </a:extLst>
                </a:gridCol>
              </a:tblGrid>
              <a:tr h="349760">
                <a:tc>
                  <a:txBody>
                    <a:bodyPr/>
                    <a:lstStyle/>
                    <a:p>
                      <a:pPr marL="0" marR="0" algn="ctr">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Ip Address</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Default Gateway</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Installation</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8529397"/>
                  </a:ext>
                </a:extLst>
              </a:tr>
              <a:tr h="540641">
                <a:tc>
                  <a:txBody>
                    <a:bodyPr/>
                    <a:lstStyle/>
                    <a:p>
                      <a:pPr marL="0" marR="0">
                        <a:lnSpc>
                          <a:spcPct val="150000"/>
                        </a:lnSpc>
                        <a:spcBef>
                          <a:spcPts val="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Monitoring Server (Ubuntu 16.04.7)</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2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192.168.12.137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algn="l">
                        <a:lnSpc>
                          <a:spcPct val="150000"/>
                        </a:lnSpc>
                        <a:spcBef>
                          <a:spcPts val="600"/>
                        </a:spcBef>
                        <a:spcAft>
                          <a:spcPts val="0"/>
                        </a:spcAft>
                        <a:buNone/>
                        <a:tabLst>
                          <a:tab pos="914400" algn="l"/>
                        </a:tabLst>
                      </a:pPr>
                      <a:r>
                        <a:rPr lang="en-US" sz="1200" b="0" i="0" u="none" strike="noStrike" kern="1400" noProof="0">
                          <a:solidFill>
                            <a:srgbClr val="212120"/>
                          </a:solidFill>
                          <a:effectLst/>
                          <a:latin typeface="Times New Roman" panose="02020603050405020304" pitchFamily="18" charset="0"/>
                          <a:cs typeface="Times New Roman" panose="02020603050405020304" pitchFamily="18" charset="0"/>
                        </a:rPr>
                        <a:t>192.168.12.1</a:t>
                      </a:r>
                      <a:endParaRPr lang="vi-VN">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Nagios Core</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2292"/>
                  </a:ext>
                </a:extLst>
              </a:tr>
              <a:tr h="349760">
                <a:tc>
                  <a:txBody>
                    <a:bodyPr/>
                    <a:lstStyle/>
                    <a:p>
                      <a:pPr marL="0" marR="0">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Windows Client (Windows server 2019)</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2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192.168.1.2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2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192.168.1.1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NSClient++</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325554"/>
                  </a:ext>
                </a:extLst>
              </a:tr>
              <a:tr h="349760">
                <a:tc>
                  <a:txBody>
                    <a:bodyPr/>
                    <a:lstStyle/>
                    <a:p>
                      <a:pPr marL="0" marR="0" lvl="0" indent="0" algn="l" defTabSz="914400" rtl="0" eaLnBrk="1" fontAlgn="auto" latinLnBrk="0" hangingPunct="1">
                        <a:lnSpc>
                          <a:spcPct val="150000"/>
                        </a:lnSpc>
                        <a:spcBef>
                          <a:spcPts val="600"/>
                        </a:spcBef>
                        <a:spcAft>
                          <a:spcPts val="0"/>
                        </a:spcAft>
                        <a:buClr>
                          <a:srgbClr val="000000"/>
                        </a:buClr>
                        <a:buSzTx/>
                        <a:buFont typeface="Arial"/>
                        <a:buNone/>
                        <a:tabLst>
                          <a:tab pos="914400" algn="l"/>
                        </a:tabLst>
                        <a:defRPr/>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Linux Client (Ubuntu 16.04.7)</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2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192.168.12.135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2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192.168.12.1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50000"/>
                        </a:lnSpc>
                        <a:spcBef>
                          <a:spcPts val="600"/>
                        </a:spcBef>
                        <a:spcAft>
                          <a:spcPts val="0"/>
                        </a:spcAft>
                        <a:tabLst>
                          <a:tab pos="914400" algn="l"/>
                        </a:tabLst>
                      </a:pPr>
                      <a:r>
                        <a:rPr lang="en-US" sz="1100" kern="1400">
                          <a:solidFill>
                            <a:srgbClr val="212120"/>
                          </a:solidFill>
                          <a:effectLst/>
                          <a:latin typeface="Times New Roman" panose="02020603050405020304" pitchFamily="18" charset="0"/>
                          <a:ea typeface="Times New Roman" panose="02020603050405020304" pitchFamily="18" charset="0"/>
                          <a:cs typeface="Times New Roman" panose="02020603050405020304" pitchFamily="18" charset="0"/>
                        </a:rPr>
                        <a:t>NRPE</a:t>
                      </a:r>
                      <a:endParaRPr lang="en-US" sz="1200" kern="1400">
                        <a:solidFill>
                          <a:srgbClr val="212120"/>
                        </a:solidFill>
                        <a:effectLst/>
                        <a:latin typeface="UTM Neo Sans Intel"/>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437780"/>
                  </a:ext>
                </a:extLst>
              </a:tr>
            </a:tbl>
          </a:graphicData>
        </a:graphic>
      </p:graphicFrame>
      <p:sp>
        <p:nvSpPr>
          <p:cNvPr id="6" name="Google Shape;1928;p39">
            <a:extLst>
              <a:ext uri="{FF2B5EF4-FFF2-40B4-BE49-F238E27FC236}">
                <a16:creationId xmlns:a16="http://schemas.microsoft.com/office/drawing/2014/main" id="{50F1908E-A9DB-61B4-C8C6-394D8E8E608D}"/>
              </a:ext>
            </a:extLst>
          </p:cNvPr>
          <p:cNvSpPr txBox="1">
            <a:spLocks/>
          </p:cNvSpPr>
          <p:nvPr/>
        </p:nvSpPr>
        <p:spPr>
          <a:xfrm>
            <a:off x="616266" y="428264"/>
            <a:ext cx="7717500" cy="32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US"/>
              <a:t>Topology</a:t>
            </a:r>
            <a:endParaRPr lang="en-US" sz="3200"/>
          </a:p>
        </p:txBody>
      </p:sp>
      <p:sp>
        <p:nvSpPr>
          <p:cNvPr id="7" name="Slide Number Placeholder 6">
            <a:extLst>
              <a:ext uri="{FF2B5EF4-FFF2-40B4-BE49-F238E27FC236}">
                <a16:creationId xmlns:a16="http://schemas.microsoft.com/office/drawing/2014/main" id="{DEE49313-14AE-16D4-7CDC-E25C50A83B07}"/>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Hình ảnh 2" descr="Ảnh có chứa biểu đồ, ảnh chụp màn hình, thiết kế&#10;&#10;Mô tả được tự động tạo">
            <a:extLst>
              <a:ext uri="{FF2B5EF4-FFF2-40B4-BE49-F238E27FC236}">
                <a16:creationId xmlns:a16="http://schemas.microsoft.com/office/drawing/2014/main" id="{6BC7422A-3250-C4E2-FA29-39867DDE258F}"/>
              </a:ext>
            </a:extLst>
          </p:cNvPr>
          <p:cNvPicPr>
            <a:picLocks noChangeAspect="1"/>
          </p:cNvPicPr>
          <p:nvPr/>
        </p:nvPicPr>
        <p:blipFill rotWithShape="1">
          <a:blip r:embed="rId3"/>
          <a:srcRect l="9667" t="8337" r="11278"/>
          <a:stretch/>
        </p:blipFill>
        <p:spPr>
          <a:xfrm>
            <a:off x="210127" y="843961"/>
            <a:ext cx="4600412" cy="4212856"/>
          </a:xfrm>
          <a:prstGeom prst="rect">
            <a:avLst/>
          </a:prstGeom>
        </p:spPr>
      </p:pic>
    </p:spTree>
    <p:extLst>
      <p:ext uri="{BB962C8B-B14F-4D97-AF65-F5344CB8AC3E}">
        <p14:creationId xmlns:p14="http://schemas.microsoft.com/office/powerpoint/2010/main" val="36323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grpSp>
        <p:nvGrpSpPr>
          <p:cNvPr id="1801" name="Google Shape;1801;p34"/>
          <p:cNvGrpSpPr/>
          <p:nvPr/>
        </p:nvGrpSpPr>
        <p:grpSpPr>
          <a:xfrm>
            <a:off x="4958025" y="1072450"/>
            <a:ext cx="3238500" cy="1662600"/>
            <a:chOff x="4958025" y="1072450"/>
            <a:chExt cx="3238500" cy="1662600"/>
          </a:xfrm>
        </p:grpSpPr>
        <p:sp>
          <p:nvSpPr>
            <p:cNvPr id="1802" name="Google Shape;1802;p34"/>
            <p:cNvSpPr/>
            <p:nvPr/>
          </p:nvSpPr>
          <p:spPr>
            <a:xfrm flipH="1">
              <a:off x="4958025" y="1148650"/>
              <a:ext cx="3238500" cy="1586400"/>
            </a:xfrm>
            <a:prstGeom prst="roundRect">
              <a:avLst>
                <a:gd name="adj" fmla="val 1402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6273975" y="10724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34"/>
          <p:cNvGrpSpPr/>
          <p:nvPr/>
        </p:nvGrpSpPr>
        <p:grpSpPr>
          <a:xfrm>
            <a:off x="4958025" y="2863150"/>
            <a:ext cx="3238500" cy="1660086"/>
            <a:chOff x="4958025" y="2863150"/>
            <a:chExt cx="3238500" cy="1660086"/>
          </a:xfrm>
        </p:grpSpPr>
        <p:sp>
          <p:nvSpPr>
            <p:cNvPr id="1805" name="Google Shape;1805;p34"/>
            <p:cNvSpPr/>
            <p:nvPr/>
          </p:nvSpPr>
          <p:spPr>
            <a:xfrm flipH="1">
              <a:off x="4958025" y="2936836"/>
              <a:ext cx="3238500" cy="1586400"/>
            </a:xfrm>
            <a:prstGeom prst="roundRect">
              <a:avLst>
                <a:gd name="adj" fmla="val 1332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6273975" y="28631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7" name="Google Shape;1807;p34"/>
          <p:cNvGrpSpPr/>
          <p:nvPr/>
        </p:nvGrpSpPr>
        <p:grpSpPr>
          <a:xfrm>
            <a:off x="957525" y="2863150"/>
            <a:ext cx="3238500" cy="1660086"/>
            <a:chOff x="957525" y="2863150"/>
            <a:chExt cx="3238500" cy="1660086"/>
          </a:xfrm>
        </p:grpSpPr>
        <p:sp>
          <p:nvSpPr>
            <p:cNvPr id="1808" name="Google Shape;1808;p34"/>
            <p:cNvSpPr/>
            <p:nvPr/>
          </p:nvSpPr>
          <p:spPr>
            <a:xfrm flipH="1">
              <a:off x="957525" y="2936836"/>
              <a:ext cx="3238500" cy="1586400"/>
            </a:xfrm>
            <a:prstGeom prst="roundRect">
              <a:avLst>
                <a:gd name="adj" fmla="val 15188"/>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2273475" y="28631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34"/>
          <p:cNvGrpSpPr/>
          <p:nvPr/>
        </p:nvGrpSpPr>
        <p:grpSpPr>
          <a:xfrm>
            <a:off x="957525" y="1072450"/>
            <a:ext cx="3238500" cy="1668000"/>
            <a:chOff x="957525" y="1072450"/>
            <a:chExt cx="3238500" cy="1668000"/>
          </a:xfrm>
        </p:grpSpPr>
        <p:sp>
          <p:nvSpPr>
            <p:cNvPr id="1811" name="Google Shape;1811;p34"/>
            <p:cNvSpPr/>
            <p:nvPr/>
          </p:nvSpPr>
          <p:spPr>
            <a:xfrm flipH="1">
              <a:off x="957525" y="1154050"/>
              <a:ext cx="3238500" cy="1586400"/>
            </a:xfrm>
            <a:prstGeom prst="roundRect">
              <a:avLst>
                <a:gd name="adj" fmla="val 13788"/>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2273475" y="1072450"/>
              <a:ext cx="606600" cy="606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34"/>
          <p:cNvSpPr txBox="1">
            <a:spLocks noGrp="1"/>
          </p:cNvSpPr>
          <p:nvPr>
            <p:ph type="ctrTitle"/>
          </p:nvPr>
        </p:nvSpPr>
        <p:spPr>
          <a:xfrm>
            <a:off x="1711639" y="1803622"/>
            <a:ext cx="1730270" cy="6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4684CE"/>
                </a:solidFill>
              </a:rPr>
              <a:t>General information</a:t>
            </a:r>
            <a:endParaRPr>
              <a:solidFill>
                <a:srgbClr val="4684CE"/>
              </a:solidFill>
            </a:endParaRPr>
          </a:p>
        </p:txBody>
      </p:sp>
      <p:sp>
        <p:nvSpPr>
          <p:cNvPr id="1817" name="Google Shape;1817;p34"/>
          <p:cNvSpPr txBox="1">
            <a:spLocks noGrp="1"/>
          </p:cNvSpPr>
          <p:nvPr>
            <p:ph type="ctrTitle" idx="8"/>
          </p:nvPr>
        </p:nvSpPr>
        <p:spPr>
          <a:xfrm>
            <a:off x="5701453" y="1934387"/>
            <a:ext cx="1751643" cy="3182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684CE"/>
                </a:solidFill>
              </a:rPr>
              <a:t>Components</a:t>
            </a:r>
            <a:endParaRPr>
              <a:solidFill>
                <a:srgbClr val="4684CE"/>
              </a:solidFill>
            </a:endParaRPr>
          </a:p>
        </p:txBody>
      </p:sp>
      <p:sp>
        <p:nvSpPr>
          <p:cNvPr id="1818" name="Google Shape;1818;p34"/>
          <p:cNvSpPr txBox="1">
            <a:spLocks noGrp="1"/>
          </p:cNvSpPr>
          <p:nvPr>
            <p:ph type="title" idx="3"/>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819" name="Google Shape;1819;p34"/>
          <p:cNvSpPr txBox="1">
            <a:spLocks noGrp="1"/>
          </p:cNvSpPr>
          <p:nvPr>
            <p:ph type="ctrTitle" idx="5"/>
          </p:nvPr>
        </p:nvSpPr>
        <p:spPr>
          <a:xfrm>
            <a:off x="1849171" y="3757400"/>
            <a:ext cx="1455207" cy="247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684CE"/>
                </a:solidFill>
              </a:rPr>
              <a:t>Operation</a:t>
            </a:r>
            <a:endParaRPr>
              <a:solidFill>
                <a:srgbClr val="4684CE"/>
              </a:solidFill>
            </a:endParaRPr>
          </a:p>
        </p:txBody>
      </p:sp>
      <p:sp>
        <p:nvSpPr>
          <p:cNvPr id="1821" name="Google Shape;1821;p34"/>
          <p:cNvSpPr txBox="1">
            <a:spLocks noGrp="1"/>
          </p:cNvSpPr>
          <p:nvPr>
            <p:ph type="ctrTitle" idx="14"/>
          </p:nvPr>
        </p:nvSpPr>
        <p:spPr>
          <a:xfrm>
            <a:off x="5883225" y="3730036"/>
            <a:ext cx="1388100" cy="2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684CE"/>
                </a:solidFill>
              </a:rPr>
              <a:t>Demo</a:t>
            </a:r>
            <a:endParaRPr>
              <a:solidFill>
                <a:srgbClr val="4684CE"/>
              </a:solidFill>
            </a:endParaRPr>
          </a:p>
        </p:txBody>
      </p:sp>
      <p:sp>
        <p:nvSpPr>
          <p:cNvPr id="1822" name="Google Shape;1822;p34"/>
          <p:cNvSpPr txBox="1">
            <a:spLocks noGrp="1"/>
          </p:cNvSpPr>
          <p:nvPr>
            <p:ph type="title" idx="2"/>
          </p:nvPr>
        </p:nvSpPr>
        <p:spPr>
          <a:xfrm>
            <a:off x="2312925" y="12614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823" name="Google Shape;1823;p34"/>
          <p:cNvSpPr txBox="1">
            <a:spLocks noGrp="1"/>
          </p:cNvSpPr>
          <p:nvPr>
            <p:ph type="title" idx="9"/>
          </p:nvPr>
        </p:nvSpPr>
        <p:spPr>
          <a:xfrm>
            <a:off x="6313425" y="12614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824" name="Google Shape;1824;p34"/>
          <p:cNvSpPr txBox="1">
            <a:spLocks noGrp="1"/>
          </p:cNvSpPr>
          <p:nvPr>
            <p:ph type="title" idx="6"/>
          </p:nvPr>
        </p:nvSpPr>
        <p:spPr>
          <a:xfrm>
            <a:off x="2312925" y="30521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825" name="Google Shape;1825;p34"/>
          <p:cNvSpPr txBox="1">
            <a:spLocks noGrp="1"/>
          </p:cNvSpPr>
          <p:nvPr>
            <p:ph type="title" idx="15"/>
          </p:nvPr>
        </p:nvSpPr>
        <p:spPr>
          <a:xfrm>
            <a:off x="6313425" y="3052150"/>
            <a:ext cx="5277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0" name="Slide Number Placeholder 9">
            <a:extLst>
              <a:ext uri="{FF2B5EF4-FFF2-40B4-BE49-F238E27FC236}">
                <a16:creationId xmlns:a16="http://schemas.microsoft.com/office/drawing/2014/main" id="{6EFC5DF3-2C93-4BE4-55F2-699D8EE0138B}"/>
              </a:ext>
            </a:extLst>
          </p:cNvPr>
          <p:cNvSpPr>
            <a:spLocks noGrp="1"/>
          </p:cNvSpPr>
          <p:nvPr>
            <p:ph type="sldNum" idx="16"/>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2" name="Google Shape;1814;p34">
            <a:extLst>
              <a:ext uri="{FF2B5EF4-FFF2-40B4-BE49-F238E27FC236}">
                <a16:creationId xmlns:a16="http://schemas.microsoft.com/office/drawing/2014/main" id="{BD7AB416-70CD-C7EE-A2B1-01F2D54557AC}"/>
              </a:ext>
            </a:extLst>
          </p:cNvPr>
          <p:cNvSpPr txBox="1">
            <a:spLocks/>
          </p:cNvSpPr>
          <p:nvPr/>
        </p:nvSpPr>
        <p:spPr>
          <a:xfrm>
            <a:off x="2312925" y="2389778"/>
            <a:ext cx="482855" cy="323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Fira Sans Condensed Medium"/>
              <a:buNone/>
              <a:defRPr sz="2000" b="0" i="0" u="none" strike="noStrike" cap="none">
                <a:solidFill>
                  <a:schemeClr val="accent2"/>
                </a:solidFill>
                <a:latin typeface="Fredoka One"/>
                <a:ea typeface="Fredoka One"/>
                <a:cs typeface="Fredoka One"/>
                <a:sym typeface="Fredoka One"/>
              </a:defRPr>
            </a:lvl1pPr>
            <a:lvl2pPr marR="0" lvl="1"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9pPr>
          </a:lstStyle>
          <a:p>
            <a:r>
              <a:rPr lang="en-US"/>
              <a:t>3</a:t>
            </a:r>
          </a:p>
        </p:txBody>
      </p:sp>
      <p:sp>
        <p:nvSpPr>
          <p:cNvPr id="3" name="Google Shape;1814;p34">
            <a:extLst>
              <a:ext uri="{FF2B5EF4-FFF2-40B4-BE49-F238E27FC236}">
                <a16:creationId xmlns:a16="http://schemas.microsoft.com/office/drawing/2014/main" id="{D3C0075A-5A7D-0020-EAF6-FBA288C8D6BB}"/>
              </a:ext>
            </a:extLst>
          </p:cNvPr>
          <p:cNvSpPr txBox="1">
            <a:spLocks/>
          </p:cNvSpPr>
          <p:nvPr/>
        </p:nvSpPr>
        <p:spPr>
          <a:xfrm>
            <a:off x="6358270" y="2383500"/>
            <a:ext cx="482855" cy="323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Fira Sans Condensed Medium"/>
              <a:buNone/>
              <a:defRPr sz="2000" b="0" i="0" u="none" strike="noStrike" cap="none">
                <a:solidFill>
                  <a:schemeClr val="accent2"/>
                </a:solidFill>
                <a:latin typeface="Fredoka One"/>
                <a:ea typeface="Fredoka One"/>
                <a:cs typeface="Fredoka One"/>
                <a:sym typeface="Fredoka One"/>
              </a:defRPr>
            </a:lvl1pPr>
            <a:lvl2pPr marR="0" lvl="1"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9pPr>
          </a:lstStyle>
          <a:p>
            <a:r>
              <a:rPr lang="en-US"/>
              <a:t>6</a:t>
            </a:r>
          </a:p>
        </p:txBody>
      </p:sp>
      <p:sp>
        <p:nvSpPr>
          <p:cNvPr id="4" name="Google Shape;1814;p34">
            <a:extLst>
              <a:ext uri="{FF2B5EF4-FFF2-40B4-BE49-F238E27FC236}">
                <a16:creationId xmlns:a16="http://schemas.microsoft.com/office/drawing/2014/main" id="{D7C49491-42DF-01DD-9A84-BBE345D10FC9}"/>
              </a:ext>
            </a:extLst>
          </p:cNvPr>
          <p:cNvSpPr txBox="1">
            <a:spLocks/>
          </p:cNvSpPr>
          <p:nvPr/>
        </p:nvSpPr>
        <p:spPr>
          <a:xfrm>
            <a:off x="2335346" y="4101314"/>
            <a:ext cx="482855" cy="323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Fira Sans Condensed Medium"/>
              <a:buNone/>
              <a:defRPr sz="2000" b="0" i="0" u="none" strike="noStrike" cap="none">
                <a:solidFill>
                  <a:schemeClr val="accent2"/>
                </a:solidFill>
                <a:latin typeface="Fredoka One"/>
                <a:ea typeface="Fredoka One"/>
                <a:cs typeface="Fredoka One"/>
                <a:sym typeface="Fredoka One"/>
              </a:defRPr>
            </a:lvl1pPr>
            <a:lvl2pPr marR="0" lvl="1"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9pPr>
          </a:lstStyle>
          <a:p>
            <a:r>
              <a:rPr lang="en-US"/>
              <a:t>11</a:t>
            </a:r>
          </a:p>
        </p:txBody>
      </p:sp>
      <p:sp>
        <p:nvSpPr>
          <p:cNvPr id="5" name="Google Shape;1814;p34">
            <a:extLst>
              <a:ext uri="{FF2B5EF4-FFF2-40B4-BE49-F238E27FC236}">
                <a16:creationId xmlns:a16="http://schemas.microsoft.com/office/drawing/2014/main" id="{C10934C6-8F13-BE98-7117-F101FDCFCE31}"/>
              </a:ext>
            </a:extLst>
          </p:cNvPr>
          <p:cNvSpPr txBox="1">
            <a:spLocks/>
          </p:cNvSpPr>
          <p:nvPr/>
        </p:nvSpPr>
        <p:spPr>
          <a:xfrm>
            <a:off x="6358270" y="4101314"/>
            <a:ext cx="482855" cy="323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Fira Sans Condensed Medium"/>
              <a:buNone/>
              <a:defRPr sz="2000" b="0" i="0" u="none" strike="noStrike" cap="none">
                <a:solidFill>
                  <a:schemeClr val="accent2"/>
                </a:solidFill>
                <a:latin typeface="Fredoka One"/>
                <a:ea typeface="Fredoka One"/>
                <a:cs typeface="Fredoka One"/>
                <a:sym typeface="Fredoka One"/>
              </a:defRPr>
            </a:lvl1pPr>
            <a:lvl2pPr marR="0" lvl="1"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accent1"/>
              </a:buClr>
              <a:buSzPts val="1600"/>
              <a:buFont typeface="Fira Sans Condensed Medium"/>
              <a:buNone/>
              <a:defRPr sz="1600" b="0" i="0" u="none" strike="noStrike" cap="none">
                <a:solidFill>
                  <a:schemeClr val="accent1"/>
                </a:solidFill>
                <a:latin typeface="Fira Sans Condensed Medium"/>
                <a:ea typeface="Fira Sans Condensed Medium"/>
                <a:cs typeface="Fira Sans Condensed Medium"/>
                <a:sym typeface="Fira Sans Condensed Medium"/>
              </a:defRPr>
            </a:lvl9pPr>
          </a:lstStyle>
          <a:p>
            <a:r>
              <a:rPr lang="en-US"/>
              <a:t>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6"/>
          <p:cNvSpPr txBox="1">
            <a:spLocks noGrp="1"/>
          </p:cNvSpPr>
          <p:nvPr>
            <p:ph type="title" idx="2"/>
          </p:nvPr>
        </p:nvSpPr>
        <p:spPr>
          <a:xfrm>
            <a:off x="2452093" y="1667175"/>
            <a:ext cx="4239813" cy="18091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a:t>General information</a:t>
            </a:r>
          </a:p>
        </p:txBody>
      </p:sp>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 name="Slide Number Placeholder 3">
            <a:extLst>
              <a:ext uri="{FF2B5EF4-FFF2-40B4-BE49-F238E27FC236}">
                <a16:creationId xmlns:a16="http://schemas.microsoft.com/office/drawing/2014/main" id="{AFA01C2C-E9AF-E92C-1A1F-5AAA9F9076F6}"/>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grpSp>
        <p:nvGrpSpPr>
          <p:cNvPr id="2" name="Group 1">
            <a:extLst>
              <a:ext uri="{FF2B5EF4-FFF2-40B4-BE49-F238E27FC236}">
                <a16:creationId xmlns:a16="http://schemas.microsoft.com/office/drawing/2014/main" id="{2C25B88F-2769-032F-05F1-AF5E9D9D8321}"/>
              </a:ext>
            </a:extLst>
          </p:cNvPr>
          <p:cNvGrpSpPr/>
          <p:nvPr/>
        </p:nvGrpSpPr>
        <p:grpSpPr>
          <a:xfrm>
            <a:off x="2289668" y="1243190"/>
            <a:ext cx="4564663" cy="631330"/>
            <a:chOff x="793830" y="1151750"/>
            <a:chExt cx="3536689" cy="502800"/>
          </a:xfrm>
        </p:grpSpPr>
        <p:grpSp>
          <p:nvGrpSpPr>
            <p:cNvPr id="1856" name="Google Shape;1856;p38"/>
            <p:cNvGrpSpPr/>
            <p:nvPr/>
          </p:nvGrpSpPr>
          <p:grpSpPr>
            <a:xfrm>
              <a:off x="793830" y="1151750"/>
              <a:ext cx="3536689" cy="502800"/>
              <a:chOff x="793830" y="1151750"/>
              <a:chExt cx="3536689" cy="502800"/>
            </a:xfrm>
          </p:grpSpPr>
          <p:sp>
            <p:nvSpPr>
              <p:cNvPr id="1857" name="Google Shape;1857;p38"/>
              <p:cNvSpPr/>
              <p:nvPr/>
            </p:nvSpPr>
            <p:spPr>
              <a:xfrm flipH="1">
                <a:off x="1062919" y="1151750"/>
                <a:ext cx="3267600" cy="473700"/>
              </a:xfrm>
              <a:prstGeom prst="roundRect">
                <a:avLst>
                  <a:gd name="adj" fmla="val 28799"/>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sp>
            <p:nvSpPr>
              <p:cNvPr id="1858" name="Google Shape;1858;p38"/>
              <p:cNvSpPr/>
              <p:nvPr/>
            </p:nvSpPr>
            <p:spPr>
              <a:xfrm>
                <a:off x="793830" y="1151750"/>
                <a:ext cx="502800" cy="5028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grpSp>
        <p:sp>
          <p:nvSpPr>
            <p:cNvPr id="1859" name="Google Shape;1859;p38"/>
            <p:cNvSpPr/>
            <p:nvPr/>
          </p:nvSpPr>
          <p:spPr>
            <a:xfrm>
              <a:off x="1471620" y="1151750"/>
              <a:ext cx="2858899" cy="4737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kern="1400">
                  <a:effectLst/>
                  <a:latin typeface="Open Sans" panose="020B0606030504020204" pitchFamily="34" charset="0"/>
                  <a:ea typeface="Open Sans" panose="020B0606030504020204" pitchFamily="34" charset="0"/>
                  <a:cs typeface="Open Sans" panose="020B0606030504020204" pitchFamily="34" charset="0"/>
                </a:rPr>
                <a:t>History and Development</a:t>
              </a:r>
              <a:endParaRPr sz="1800">
                <a:solidFill>
                  <a:schemeClr val="accent4"/>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grpSp>
      <p:sp>
        <p:nvSpPr>
          <p:cNvPr id="1860" name="Google Shape;1860;p38"/>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t>General information</a:t>
            </a:r>
            <a:endParaRPr sz="3600"/>
          </a:p>
        </p:txBody>
      </p:sp>
      <p:grpSp>
        <p:nvGrpSpPr>
          <p:cNvPr id="3" name="Group 2">
            <a:extLst>
              <a:ext uri="{FF2B5EF4-FFF2-40B4-BE49-F238E27FC236}">
                <a16:creationId xmlns:a16="http://schemas.microsoft.com/office/drawing/2014/main" id="{3DDE7282-7D16-DD43-7DF7-B638F77AF149}"/>
              </a:ext>
            </a:extLst>
          </p:cNvPr>
          <p:cNvGrpSpPr/>
          <p:nvPr/>
        </p:nvGrpSpPr>
        <p:grpSpPr>
          <a:xfrm>
            <a:off x="2289668" y="2326671"/>
            <a:ext cx="4564663" cy="631330"/>
            <a:chOff x="793830" y="1837550"/>
            <a:chExt cx="3536689" cy="502800"/>
          </a:xfrm>
        </p:grpSpPr>
        <p:grpSp>
          <p:nvGrpSpPr>
            <p:cNvPr id="1861" name="Google Shape;1861;p38"/>
            <p:cNvGrpSpPr/>
            <p:nvPr/>
          </p:nvGrpSpPr>
          <p:grpSpPr>
            <a:xfrm>
              <a:off x="793830" y="1837550"/>
              <a:ext cx="3536689" cy="502800"/>
              <a:chOff x="793830" y="1837550"/>
              <a:chExt cx="3536689" cy="502800"/>
            </a:xfrm>
          </p:grpSpPr>
          <p:sp>
            <p:nvSpPr>
              <p:cNvPr id="1862" name="Google Shape;1862;p38"/>
              <p:cNvSpPr/>
              <p:nvPr/>
            </p:nvSpPr>
            <p:spPr>
              <a:xfrm flipH="1">
                <a:off x="1062919" y="1837550"/>
                <a:ext cx="3267600" cy="473700"/>
              </a:xfrm>
              <a:prstGeom prst="roundRect">
                <a:avLst>
                  <a:gd name="adj" fmla="val 29970"/>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sp>
            <p:nvSpPr>
              <p:cNvPr id="1863" name="Google Shape;1863;p38"/>
              <p:cNvSpPr/>
              <p:nvPr/>
            </p:nvSpPr>
            <p:spPr>
              <a:xfrm>
                <a:off x="793830" y="1837550"/>
                <a:ext cx="502800" cy="5028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grpSp>
        <p:sp>
          <p:nvSpPr>
            <p:cNvPr id="1864" name="Google Shape;1864;p38"/>
            <p:cNvSpPr/>
            <p:nvPr/>
          </p:nvSpPr>
          <p:spPr>
            <a:xfrm>
              <a:off x="1471620" y="1837550"/>
              <a:ext cx="2706600" cy="4737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kern="1400">
                  <a:effectLst/>
                  <a:latin typeface="Open Sans" panose="020B0606030504020204" pitchFamily="34" charset="0"/>
                  <a:ea typeface="Open Sans" panose="020B0606030504020204" pitchFamily="34" charset="0"/>
                  <a:cs typeface="Open Sans" panose="020B0606030504020204" pitchFamily="34" charset="0"/>
                </a:rPr>
                <a:t>Versatile Platform</a:t>
              </a:r>
              <a:endParaRPr sz="1800">
                <a:solidFill>
                  <a:schemeClr val="accent4"/>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grpSp>
      <p:grpSp>
        <p:nvGrpSpPr>
          <p:cNvPr id="4" name="Group 3">
            <a:extLst>
              <a:ext uri="{FF2B5EF4-FFF2-40B4-BE49-F238E27FC236}">
                <a16:creationId xmlns:a16="http://schemas.microsoft.com/office/drawing/2014/main" id="{BF569A8F-CAF2-EC6D-BA55-C709B41C18BF}"/>
              </a:ext>
            </a:extLst>
          </p:cNvPr>
          <p:cNvGrpSpPr/>
          <p:nvPr/>
        </p:nvGrpSpPr>
        <p:grpSpPr>
          <a:xfrm>
            <a:off x="2289668" y="3469717"/>
            <a:ext cx="4564663" cy="631330"/>
            <a:chOff x="793830" y="2523350"/>
            <a:chExt cx="3536689" cy="502800"/>
          </a:xfrm>
        </p:grpSpPr>
        <p:grpSp>
          <p:nvGrpSpPr>
            <p:cNvPr id="1865" name="Google Shape;1865;p38"/>
            <p:cNvGrpSpPr/>
            <p:nvPr/>
          </p:nvGrpSpPr>
          <p:grpSpPr>
            <a:xfrm>
              <a:off x="793830" y="2523350"/>
              <a:ext cx="3536689" cy="502800"/>
              <a:chOff x="793830" y="2523350"/>
              <a:chExt cx="3536689" cy="502800"/>
            </a:xfrm>
          </p:grpSpPr>
          <p:sp>
            <p:nvSpPr>
              <p:cNvPr id="1866" name="Google Shape;1866;p38"/>
              <p:cNvSpPr/>
              <p:nvPr/>
            </p:nvSpPr>
            <p:spPr>
              <a:xfrm flipH="1">
                <a:off x="1062919" y="2523350"/>
                <a:ext cx="3267600" cy="473700"/>
              </a:xfrm>
              <a:prstGeom prst="roundRect">
                <a:avLst>
                  <a:gd name="adj" fmla="val 31147"/>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sp>
            <p:nvSpPr>
              <p:cNvPr id="1867" name="Google Shape;1867;p38"/>
              <p:cNvSpPr/>
              <p:nvPr/>
            </p:nvSpPr>
            <p:spPr>
              <a:xfrm>
                <a:off x="793830" y="2523350"/>
                <a:ext cx="502800" cy="5028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Open Sans" panose="020B0606030504020204" pitchFamily="34" charset="0"/>
                  <a:ea typeface="Open Sans" panose="020B0606030504020204" pitchFamily="34" charset="0"/>
                  <a:cs typeface="Open Sans" panose="020B0606030504020204" pitchFamily="34" charset="0"/>
                </a:endParaRPr>
              </a:p>
            </p:txBody>
          </p:sp>
        </p:grpSp>
        <p:sp>
          <p:nvSpPr>
            <p:cNvPr id="1868" name="Google Shape;1868;p38"/>
            <p:cNvSpPr/>
            <p:nvPr/>
          </p:nvSpPr>
          <p:spPr>
            <a:xfrm>
              <a:off x="1471620" y="2523350"/>
              <a:ext cx="2706600" cy="4737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kern="1400">
                  <a:effectLst/>
                  <a:latin typeface="Open Sans" panose="020B0606030504020204" pitchFamily="34" charset="0"/>
                  <a:ea typeface="Open Sans" panose="020B0606030504020204" pitchFamily="34" charset="0"/>
                  <a:cs typeface="Open Sans" panose="020B0606030504020204" pitchFamily="34" charset="0"/>
                </a:rPr>
                <a:t>Monitoring Capabilities</a:t>
              </a:r>
              <a:endParaRPr sz="1800">
                <a:solidFill>
                  <a:schemeClr val="accent4"/>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grpSp>
      <p:sp>
        <p:nvSpPr>
          <p:cNvPr id="8" name="Slide Number Placeholder 7">
            <a:extLst>
              <a:ext uri="{FF2B5EF4-FFF2-40B4-BE49-F238E27FC236}">
                <a16:creationId xmlns:a16="http://schemas.microsoft.com/office/drawing/2014/main" id="{9528F0F8-D909-B6AF-5D45-81E00C50D2A9}"/>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36"/>
          <p:cNvSpPr txBox="1">
            <a:spLocks noGrp="1"/>
          </p:cNvSpPr>
          <p:nvPr>
            <p:ph type="title" idx="2"/>
          </p:nvPr>
        </p:nvSpPr>
        <p:spPr>
          <a:xfrm>
            <a:off x="2320508" y="2121127"/>
            <a:ext cx="4502984" cy="901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err="1"/>
              <a:t>Components</a:t>
            </a:r>
          </a:p>
        </p:txBody>
      </p:sp>
      <p:sp>
        <p:nvSpPr>
          <p:cNvPr id="1837" name="Google Shape;1837;p36"/>
          <p:cNvSpPr txBox="1">
            <a:spLocks noGrp="1"/>
          </p:cNvSpPr>
          <p:nvPr>
            <p:ph type="title"/>
          </p:nvPr>
        </p:nvSpPr>
        <p:spPr>
          <a:xfrm>
            <a:off x="4027950" y="834900"/>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p>
        </p:txBody>
      </p:sp>
      <p:sp>
        <p:nvSpPr>
          <p:cNvPr id="2" name="Slide Number Placeholder 1">
            <a:extLst>
              <a:ext uri="{FF2B5EF4-FFF2-40B4-BE49-F238E27FC236}">
                <a16:creationId xmlns:a16="http://schemas.microsoft.com/office/drawing/2014/main" id="{D7489D99-57B9-2E78-187B-361111CAFD9A}"/>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23680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5" name="Group 4">
            <a:extLst>
              <a:ext uri="{FF2B5EF4-FFF2-40B4-BE49-F238E27FC236}">
                <a16:creationId xmlns:a16="http://schemas.microsoft.com/office/drawing/2014/main" id="{B31D7457-29A9-BA57-4636-25A5CCA09EBF}"/>
              </a:ext>
            </a:extLst>
          </p:cNvPr>
          <p:cNvGrpSpPr/>
          <p:nvPr/>
        </p:nvGrpSpPr>
        <p:grpSpPr>
          <a:xfrm>
            <a:off x="290662" y="1240592"/>
            <a:ext cx="3525000" cy="840700"/>
            <a:chOff x="713225" y="1562892"/>
            <a:chExt cx="3525000" cy="840700"/>
          </a:xfrm>
        </p:grpSpPr>
        <p:sp>
          <p:nvSpPr>
            <p:cNvPr id="1937" name="Google Shape;1937;p40"/>
            <p:cNvSpPr/>
            <p:nvPr/>
          </p:nvSpPr>
          <p:spPr>
            <a:xfrm flipH="1">
              <a:off x="1102925" y="1562892"/>
              <a:ext cx="3135300" cy="840600"/>
            </a:xfrm>
            <a:prstGeom prst="roundRect">
              <a:avLst>
                <a:gd name="adj" fmla="val 2014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713225" y="1562992"/>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39" name="Google Shape;1939;p40"/>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accent3"/>
                </a:solidFill>
              </a:rPr>
              <a:t>Components</a:t>
            </a:r>
            <a:endParaRPr sz="3600">
              <a:solidFill>
                <a:schemeClr val="accent3"/>
              </a:solidFill>
            </a:endParaRPr>
          </a:p>
        </p:txBody>
      </p:sp>
      <p:grpSp>
        <p:nvGrpSpPr>
          <p:cNvPr id="1943" name="Google Shape;1943;p40"/>
          <p:cNvGrpSpPr/>
          <p:nvPr/>
        </p:nvGrpSpPr>
        <p:grpSpPr>
          <a:xfrm>
            <a:off x="290662" y="2368120"/>
            <a:ext cx="3525000" cy="840700"/>
            <a:chOff x="710575" y="2418050"/>
            <a:chExt cx="3525000" cy="840700"/>
          </a:xfrm>
        </p:grpSpPr>
        <p:sp>
          <p:nvSpPr>
            <p:cNvPr id="1944" name="Google Shape;1944;p40"/>
            <p:cNvSpPr/>
            <p:nvPr/>
          </p:nvSpPr>
          <p:spPr>
            <a:xfrm flipH="1">
              <a:off x="1100275" y="2418050"/>
              <a:ext cx="3135300" cy="840600"/>
            </a:xfrm>
            <a:prstGeom prst="roundRect">
              <a:avLst>
                <a:gd name="adj" fmla="val 18820"/>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710575" y="24181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7" name="Google Shape;1947;p40"/>
          <p:cNvSpPr txBox="1">
            <a:spLocks noGrp="1"/>
          </p:cNvSpPr>
          <p:nvPr>
            <p:ph type="subTitle" idx="1"/>
          </p:nvPr>
        </p:nvSpPr>
        <p:spPr>
          <a:xfrm>
            <a:off x="1384662" y="1436792"/>
            <a:ext cx="22392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Scheduler</a:t>
            </a:r>
            <a:endParaRPr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54" name="Google Shape;1954;p40"/>
          <p:cNvGrpSpPr/>
          <p:nvPr/>
        </p:nvGrpSpPr>
        <p:grpSpPr>
          <a:xfrm>
            <a:off x="290662" y="3495548"/>
            <a:ext cx="3525000" cy="840668"/>
            <a:chOff x="710575" y="3637282"/>
            <a:chExt cx="3525000" cy="840668"/>
          </a:xfrm>
        </p:grpSpPr>
        <p:sp>
          <p:nvSpPr>
            <p:cNvPr id="1955" name="Google Shape;1955;p40"/>
            <p:cNvSpPr/>
            <p:nvPr/>
          </p:nvSpPr>
          <p:spPr>
            <a:xfrm flipH="1">
              <a:off x="1100275" y="3637282"/>
              <a:ext cx="3135300" cy="840600"/>
            </a:xfrm>
            <a:prstGeom prst="roundRect">
              <a:avLst>
                <a:gd name="adj" fmla="val 1948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710575" y="36373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7" name="Google Shape;1957;p40"/>
          <p:cNvSpPr txBox="1">
            <a:spLocks noGrp="1"/>
          </p:cNvSpPr>
          <p:nvPr>
            <p:ph type="subTitle" idx="3"/>
          </p:nvPr>
        </p:nvSpPr>
        <p:spPr>
          <a:xfrm>
            <a:off x="1384662" y="2564320"/>
            <a:ext cx="22404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Plugin</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64" name="Google Shape;1964;p40"/>
          <p:cNvSpPr txBox="1">
            <a:spLocks noGrp="1"/>
          </p:cNvSpPr>
          <p:nvPr>
            <p:ph type="subTitle" idx="5"/>
          </p:nvPr>
        </p:nvSpPr>
        <p:spPr>
          <a:xfrm>
            <a:off x="1384662" y="3692948"/>
            <a:ext cx="2240400" cy="445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GUI</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1946;p40">
            <a:extLst>
              <a:ext uri="{FF2B5EF4-FFF2-40B4-BE49-F238E27FC236}">
                <a16:creationId xmlns:a16="http://schemas.microsoft.com/office/drawing/2014/main" id="{30E1B295-B3CE-0210-8D51-625CE420C051}"/>
              </a:ext>
            </a:extLst>
          </p:cNvPr>
          <p:cNvSpPr txBox="1">
            <a:spLocks/>
          </p:cNvSpPr>
          <p:nvPr/>
        </p:nvSpPr>
        <p:spPr>
          <a:xfrm>
            <a:off x="426962" y="1562792"/>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1</a:t>
            </a:r>
          </a:p>
        </p:txBody>
      </p:sp>
      <p:sp>
        <p:nvSpPr>
          <p:cNvPr id="3" name="Google Shape;1946;p40">
            <a:extLst>
              <a:ext uri="{FF2B5EF4-FFF2-40B4-BE49-F238E27FC236}">
                <a16:creationId xmlns:a16="http://schemas.microsoft.com/office/drawing/2014/main" id="{00FACD51-3DFA-EDA6-DCDA-33BFA3F6DB9F}"/>
              </a:ext>
            </a:extLst>
          </p:cNvPr>
          <p:cNvSpPr txBox="1">
            <a:spLocks/>
          </p:cNvSpPr>
          <p:nvPr/>
        </p:nvSpPr>
        <p:spPr>
          <a:xfrm>
            <a:off x="439462" y="2690320"/>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2</a:t>
            </a:r>
          </a:p>
        </p:txBody>
      </p:sp>
      <p:sp>
        <p:nvSpPr>
          <p:cNvPr id="4" name="Google Shape;1946;p40">
            <a:extLst>
              <a:ext uri="{FF2B5EF4-FFF2-40B4-BE49-F238E27FC236}">
                <a16:creationId xmlns:a16="http://schemas.microsoft.com/office/drawing/2014/main" id="{579F4181-CC9C-81BB-6FB6-5B8AE17F06EC}"/>
              </a:ext>
            </a:extLst>
          </p:cNvPr>
          <p:cNvSpPr txBox="1">
            <a:spLocks/>
          </p:cNvSpPr>
          <p:nvPr/>
        </p:nvSpPr>
        <p:spPr>
          <a:xfrm>
            <a:off x="424796" y="3817748"/>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3</a:t>
            </a:r>
          </a:p>
        </p:txBody>
      </p:sp>
      <p:pic>
        <p:nvPicPr>
          <p:cNvPr id="6" name="Picture 2">
            <a:extLst>
              <a:ext uri="{FF2B5EF4-FFF2-40B4-BE49-F238E27FC236}">
                <a16:creationId xmlns:a16="http://schemas.microsoft.com/office/drawing/2014/main" id="{183AF743-A75D-F015-F6DC-E61EA5EF2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600" y="1499842"/>
            <a:ext cx="5425591" cy="257715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B79B9AF2-868F-4852-4DB4-CFEB679B4E7C}"/>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63648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5" name="Group 4">
            <a:extLst>
              <a:ext uri="{FF2B5EF4-FFF2-40B4-BE49-F238E27FC236}">
                <a16:creationId xmlns:a16="http://schemas.microsoft.com/office/drawing/2014/main" id="{B31D7457-29A9-BA57-4636-25A5CCA09EBF}"/>
              </a:ext>
            </a:extLst>
          </p:cNvPr>
          <p:cNvGrpSpPr/>
          <p:nvPr/>
        </p:nvGrpSpPr>
        <p:grpSpPr>
          <a:xfrm>
            <a:off x="290662" y="1240592"/>
            <a:ext cx="3525000" cy="840700"/>
            <a:chOff x="713225" y="1562892"/>
            <a:chExt cx="3525000" cy="840700"/>
          </a:xfrm>
        </p:grpSpPr>
        <p:sp>
          <p:nvSpPr>
            <p:cNvPr id="1937" name="Google Shape;1937;p40"/>
            <p:cNvSpPr/>
            <p:nvPr/>
          </p:nvSpPr>
          <p:spPr>
            <a:xfrm flipH="1">
              <a:off x="1102925" y="1562892"/>
              <a:ext cx="3135300" cy="840600"/>
            </a:xfrm>
            <a:prstGeom prst="roundRect">
              <a:avLst>
                <a:gd name="adj" fmla="val 20143"/>
              </a:avLst>
            </a:prstGeom>
            <a:solidFill>
              <a:schemeClr val="lt1"/>
            </a:solidFill>
            <a:ln w="57150">
              <a:solidFill>
                <a:srgbClr val="00B0F0"/>
              </a:solid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713225" y="1562992"/>
              <a:ext cx="840600" cy="840600"/>
            </a:xfrm>
            <a:prstGeom prst="roundRect">
              <a:avLst>
                <a:gd name="adj" fmla="val 50000"/>
              </a:avLst>
            </a:prstGeom>
            <a:solidFill>
              <a:schemeClr val="accent3"/>
            </a:solidFill>
            <a:ln w="57150">
              <a:solidFill>
                <a:srgbClr val="00B0F0"/>
              </a:solid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39" name="Google Shape;1939;p40"/>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accent3"/>
                </a:solidFill>
              </a:rPr>
              <a:t>Components</a:t>
            </a:r>
            <a:endParaRPr sz="3600">
              <a:solidFill>
                <a:schemeClr val="accent3"/>
              </a:solidFill>
            </a:endParaRPr>
          </a:p>
        </p:txBody>
      </p:sp>
      <p:grpSp>
        <p:nvGrpSpPr>
          <p:cNvPr id="1943" name="Google Shape;1943;p40"/>
          <p:cNvGrpSpPr/>
          <p:nvPr/>
        </p:nvGrpSpPr>
        <p:grpSpPr>
          <a:xfrm>
            <a:off x="290662" y="2368120"/>
            <a:ext cx="3525000" cy="840700"/>
            <a:chOff x="710575" y="2418050"/>
            <a:chExt cx="3525000" cy="840700"/>
          </a:xfrm>
        </p:grpSpPr>
        <p:sp>
          <p:nvSpPr>
            <p:cNvPr id="1944" name="Google Shape;1944;p40"/>
            <p:cNvSpPr/>
            <p:nvPr/>
          </p:nvSpPr>
          <p:spPr>
            <a:xfrm flipH="1">
              <a:off x="1100275" y="2418050"/>
              <a:ext cx="3135300" cy="840600"/>
            </a:xfrm>
            <a:prstGeom prst="roundRect">
              <a:avLst>
                <a:gd name="adj" fmla="val 18820"/>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710575" y="24181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7" name="Google Shape;1947;p40"/>
          <p:cNvSpPr txBox="1">
            <a:spLocks noGrp="1"/>
          </p:cNvSpPr>
          <p:nvPr>
            <p:ph type="subTitle" idx="1"/>
          </p:nvPr>
        </p:nvSpPr>
        <p:spPr>
          <a:xfrm>
            <a:off x="1384662" y="1436792"/>
            <a:ext cx="22392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Scheduler</a:t>
            </a:r>
            <a:endParaRPr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54" name="Google Shape;1954;p40"/>
          <p:cNvGrpSpPr/>
          <p:nvPr/>
        </p:nvGrpSpPr>
        <p:grpSpPr>
          <a:xfrm>
            <a:off x="290662" y="3495548"/>
            <a:ext cx="3525000" cy="840668"/>
            <a:chOff x="710575" y="3637282"/>
            <a:chExt cx="3525000" cy="840668"/>
          </a:xfrm>
        </p:grpSpPr>
        <p:sp>
          <p:nvSpPr>
            <p:cNvPr id="1955" name="Google Shape;1955;p40"/>
            <p:cNvSpPr/>
            <p:nvPr/>
          </p:nvSpPr>
          <p:spPr>
            <a:xfrm flipH="1">
              <a:off x="1100275" y="3637282"/>
              <a:ext cx="3135300" cy="840600"/>
            </a:xfrm>
            <a:prstGeom prst="roundRect">
              <a:avLst>
                <a:gd name="adj" fmla="val 1948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710575" y="36373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7" name="Google Shape;1957;p40"/>
          <p:cNvSpPr txBox="1">
            <a:spLocks noGrp="1"/>
          </p:cNvSpPr>
          <p:nvPr>
            <p:ph type="subTitle" idx="3"/>
          </p:nvPr>
        </p:nvSpPr>
        <p:spPr>
          <a:xfrm>
            <a:off x="1384662" y="2564320"/>
            <a:ext cx="22404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Plugin</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64" name="Google Shape;1964;p40"/>
          <p:cNvSpPr txBox="1">
            <a:spLocks noGrp="1"/>
          </p:cNvSpPr>
          <p:nvPr>
            <p:ph type="subTitle" idx="5"/>
          </p:nvPr>
        </p:nvSpPr>
        <p:spPr>
          <a:xfrm>
            <a:off x="1384662" y="3692948"/>
            <a:ext cx="2240400" cy="445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GUI</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1946;p40">
            <a:extLst>
              <a:ext uri="{FF2B5EF4-FFF2-40B4-BE49-F238E27FC236}">
                <a16:creationId xmlns:a16="http://schemas.microsoft.com/office/drawing/2014/main" id="{30E1B295-B3CE-0210-8D51-625CE420C051}"/>
              </a:ext>
            </a:extLst>
          </p:cNvPr>
          <p:cNvSpPr txBox="1">
            <a:spLocks/>
          </p:cNvSpPr>
          <p:nvPr/>
        </p:nvSpPr>
        <p:spPr>
          <a:xfrm>
            <a:off x="426962" y="1562792"/>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1</a:t>
            </a:r>
          </a:p>
        </p:txBody>
      </p:sp>
      <p:sp>
        <p:nvSpPr>
          <p:cNvPr id="3" name="Google Shape;1946;p40">
            <a:extLst>
              <a:ext uri="{FF2B5EF4-FFF2-40B4-BE49-F238E27FC236}">
                <a16:creationId xmlns:a16="http://schemas.microsoft.com/office/drawing/2014/main" id="{00FACD51-3DFA-EDA6-DCDA-33BFA3F6DB9F}"/>
              </a:ext>
            </a:extLst>
          </p:cNvPr>
          <p:cNvSpPr txBox="1">
            <a:spLocks/>
          </p:cNvSpPr>
          <p:nvPr/>
        </p:nvSpPr>
        <p:spPr>
          <a:xfrm>
            <a:off x="439462" y="2690320"/>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2</a:t>
            </a:r>
          </a:p>
        </p:txBody>
      </p:sp>
      <p:sp>
        <p:nvSpPr>
          <p:cNvPr id="4" name="Google Shape;1946;p40">
            <a:extLst>
              <a:ext uri="{FF2B5EF4-FFF2-40B4-BE49-F238E27FC236}">
                <a16:creationId xmlns:a16="http://schemas.microsoft.com/office/drawing/2014/main" id="{579F4181-CC9C-81BB-6FB6-5B8AE17F06EC}"/>
              </a:ext>
            </a:extLst>
          </p:cNvPr>
          <p:cNvSpPr txBox="1">
            <a:spLocks/>
          </p:cNvSpPr>
          <p:nvPr/>
        </p:nvSpPr>
        <p:spPr>
          <a:xfrm>
            <a:off x="424796" y="3817748"/>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3</a:t>
            </a:r>
          </a:p>
        </p:txBody>
      </p:sp>
      <p:pic>
        <p:nvPicPr>
          <p:cNvPr id="6" name="Picture 2">
            <a:extLst>
              <a:ext uri="{FF2B5EF4-FFF2-40B4-BE49-F238E27FC236}">
                <a16:creationId xmlns:a16="http://schemas.microsoft.com/office/drawing/2014/main" id="{183AF743-A75D-F015-F6DC-E61EA5EF2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600" y="1499842"/>
            <a:ext cx="5425591" cy="25771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26EFE47-E3E0-CDDD-29C1-7BF805F33A82}"/>
              </a:ext>
            </a:extLst>
          </p:cNvPr>
          <p:cNvSpPr/>
          <p:nvPr/>
        </p:nvSpPr>
        <p:spPr>
          <a:xfrm>
            <a:off x="5417126" y="1385455"/>
            <a:ext cx="2342211" cy="2432293"/>
          </a:xfrm>
          <a:prstGeom prst="rect">
            <a:avLst/>
          </a:prstGeom>
          <a:noFill/>
          <a:ln w="571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97B6B9D0-6ED1-AAFD-6E21-B5DE1C9D5019}"/>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727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5" name="Group 4">
            <a:extLst>
              <a:ext uri="{FF2B5EF4-FFF2-40B4-BE49-F238E27FC236}">
                <a16:creationId xmlns:a16="http://schemas.microsoft.com/office/drawing/2014/main" id="{B31D7457-29A9-BA57-4636-25A5CCA09EBF}"/>
              </a:ext>
            </a:extLst>
          </p:cNvPr>
          <p:cNvGrpSpPr/>
          <p:nvPr/>
        </p:nvGrpSpPr>
        <p:grpSpPr>
          <a:xfrm>
            <a:off x="290662" y="1240592"/>
            <a:ext cx="3525000" cy="840700"/>
            <a:chOff x="713225" y="1562892"/>
            <a:chExt cx="3525000" cy="840700"/>
          </a:xfrm>
        </p:grpSpPr>
        <p:sp>
          <p:nvSpPr>
            <p:cNvPr id="1937" name="Google Shape;1937;p40"/>
            <p:cNvSpPr/>
            <p:nvPr/>
          </p:nvSpPr>
          <p:spPr>
            <a:xfrm flipH="1">
              <a:off x="1102925" y="1562892"/>
              <a:ext cx="3135300" cy="840600"/>
            </a:xfrm>
            <a:prstGeom prst="roundRect">
              <a:avLst>
                <a:gd name="adj" fmla="val 2014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713225" y="1562992"/>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39" name="Google Shape;1939;p40"/>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accent3"/>
                </a:solidFill>
              </a:rPr>
              <a:t>Components</a:t>
            </a:r>
            <a:endParaRPr sz="3600">
              <a:solidFill>
                <a:schemeClr val="accent3"/>
              </a:solidFill>
            </a:endParaRPr>
          </a:p>
        </p:txBody>
      </p:sp>
      <p:grpSp>
        <p:nvGrpSpPr>
          <p:cNvPr id="1943" name="Google Shape;1943;p40"/>
          <p:cNvGrpSpPr/>
          <p:nvPr/>
        </p:nvGrpSpPr>
        <p:grpSpPr>
          <a:xfrm>
            <a:off x="290662" y="2368120"/>
            <a:ext cx="3525000" cy="840700"/>
            <a:chOff x="710575" y="2418050"/>
            <a:chExt cx="3525000" cy="840700"/>
          </a:xfrm>
        </p:grpSpPr>
        <p:sp>
          <p:nvSpPr>
            <p:cNvPr id="1944" name="Google Shape;1944;p40"/>
            <p:cNvSpPr/>
            <p:nvPr/>
          </p:nvSpPr>
          <p:spPr>
            <a:xfrm flipH="1">
              <a:off x="1100275" y="2418050"/>
              <a:ext cx="3135300" cy="840600"/>
            </a:xfrm>
            <a:prstGeom prst="roundRect">
              <a:avLst>
                <a:gd name="adj" fmla="val 18820"/>
              </a:avLst>
            </a:prstGeom>
            <a:solidFill>
              <a:schemeClr val="lt1"/>
            </a:solidFill>
            <a:ln w="57150">
              <a:solidFill>
                <a:srgbClr val="00B0F0"/>
              </a:solid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710575" y="2418150"/>
              <a:ext cx="840600" cy="840600"/>
            </a:xfrm>
            <a:prstGeom prst="roundRect">
              <a:avLst>
                <a:gd name="adj" fmla="val 50000"/>
              </a:avLst>
            </a:prstGeom>
            <a:solidFill>
              <a:schemeClr val="accent3"/>
            </a:solidFill>
            <a:ln w="57150">
              <a:solidFill>
                <a:srgbClr val="00B0F0"/>
              </a:solid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7" name="Google Shape;1947;p40"/>
          <p:cNvSpPr txBox="1">
            <a:spLocks noGrp="1"/>
          </p:cNvSpPr>
          <p:nvPr>
            <p:ph type="subTitle" idx="1"/>
          </p:nvPr>
        </p:nvSpPr>
        <p:spPr>
          <a:xfrm>
            <a:off x="1384662" y="1436792"/>
            <a:ext cx="22392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Scheduler</a:t>
            </a:r>
            <a:endParaRPr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54" name="Google Shape;1954;p40"/>
          <p:cNvGrpSpPr/>
          <p:nvPr/>
        </p:nvGrpSpPr>
        <p:grpSpPr>
          <a:xfrm>
            <a:off x="290662" y="3495548"/>
            <a:ext cx="3525000" cy="840668"/>
            <a:chOff x="710575" y="3637282"/>
            <a:chExt cx="3525000" cy="840668"/>
          </a:xfrm>
        </p:grpSpPr>
        <p:sp>
          <p:nvSpPr>
            <p:cNvPr id="1955" name="Google Shape;1955;p40"/>
            <p:cNvSpPr/>
            <p:nvPr/>
          </p:nvSpPr>
          <p:spPr>
            <a:xfrm flipH="1">
              <a:off x="1100275" y="3637282"/>
              <a:ext cx="3135300" cy="840600"/>
            </a:xfrm>
            <a:prstGeom prst="roundRect">
              <a:avLst>
                <a:gd name="adj" fmla="val 1948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710575" y="36373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7" name="Google Shape;1957;p40"/>
          <p:cNvSpPr txBox="1">
            <a:spLocks noGrp="1"/>
          </p:cNvSpPr>
          <p:nvPr>
            <p:ph type="subTitle" idx="3"/>
          </p:nvPr>
        </p:nvSpPr>
        <p:spPr>
          <a:xfrm>
            <a:off x="1384662" y="2564320"/>
            <a:ext cx="22404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Plugin</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64" name="Google Shape;1964;p40"/>
          <p:cNvSpPr txBox="1">
            <a:spLocks noGrp="1"/>
          </p:cNvSpPr>
          <p:nvPr>
            <p:ph type="subTitle" idx="5"/>
          </p:nvPr>
        </p:nvSpPr>
        <p:spPr>
          <a:xfrm>
            <a:off x="1384662" y="3692948"/>
            <a:ext cx="2240400" cy="445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GUI</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1946;p40">
            <a:extLst>
              <a:ext uri="{FF2B5EF4-FFF2-40B4-BE49-F238E27FC236}">
                <a16:creationId xmlns:a16="http://schemas.microsoft.com/office/drawing/2014/main" id="{30E1B295-B3CE-0210-8D51-625CE420C051}"/>
              </a:ext>
            </a:extLst>
          </p:cNvPr>
          <p:cNvSpPr txBox="1">
            <a:spLocks/>
          </p:cNvSpPr>
          <p:nvPr/>
        </p:nvSpPr>
        <p:spPr>
          <a:xfrm>
            <a:off x="426962" y="1562792"/>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1</a:t>
            </a:r>
          </a:p>
        </p:txBody>
      </p:sp>
      <p:sp>
        <p:nvSpPr>
          <p:cNvPr id="3" name="Google Shape;1946;p40">
            <a:extLst>
              <a:ext uri="{FF2B5EF4-FFF2-40B4-BE49-F238E27FC236}">
                <a16:creationId xmlns:a16="http://schemas.microsoft.com/office/drawing/2014/main" id="{00FACD51-3DFA-EDA6-DCDA-33BFA3F6DB9F}"/>
              </a:ext>
            </a:extLst>
          </p:cNvPr>
          <p:cNvSpPr txBox="1">
            <a:spLocks/>
          </p:cNvSpPr>
          <p:nvPr/>
        </p:nvSpPr>
        <p:spPr>
          <a:xfrm>
            <a:off x="439462" y="2690320"/>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2</a:t>
            </a:r>
          </a:p>
        </p:txBody>
      </p:sp>
      <p:sp>
        <p:nvSpPr>
          <p:cNvPr id="4" name="Google Shape;1946;p40">
            <a:extLst>
              <a:ext uri="{FF2B5EF4-FFF2-40B4-BE49-F238E27FC236}">
                <a16:creationId xmlns:a16="http://schemas.microsoft.com/office/drawing/2014/main" id="{579F4181-CC9C-81BB-6FB6-5B8AE17F06EC}"/>
              </a:ext>
            </a:extLst>
          </p:cNvPr>
          <p:cNvSpPr txBox="1">
            <a:spLocks/>
          </p:cNvSpPr>
          <p:nvPr/>
        </p:nvSpPr>
        <p:spPr>
          <a:xfrm>
            <a:off x="424796" y="3817748"/>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3</a:t>
            </a:r>
          </a:p>
        </p:txBody>
      </p:sp>
      <p:pic>
        <p:nvPicPr>
          <p:cNvPr id="6" name="Picture 2">
            <a:extLst>
              <a:ext uri="{FF2B5EF4-FFF2-40B4-BE49-F238E27FC236}">
                <a16:creationId xmlns:a16="http://schemas.microsoft.com/office/drawing/2014/main" id="{183AF743-A75D-F015-F6DC-E61EA5EF2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600" y="1499842"/>
            <a:ext cx="5425591" cy="25771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4A7551A-43DD-119F-C591-CEC868680A42}"/>
              </a:ext>
            </a:extLst>
          </p:cNvPr>
          <p:cNvSpPr/>
          <p:nvPr/>
        </p:nvSpPr>
        <p:spPr>
          <a:xfrm>
            <a:off x="5908963" y="2368120"/>
            <a:ext cx="1420091" cy="402788"/>
          </a:xfrm>
          <a:prstGeom prst="rect">
            <a:avLst/>
          </a:prstGeom>
          <a:noFill/>
          <a:ln w="571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C6B3E9D-4F37-4B21-7E65-9FD9443CB902}"/>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0621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grpSp>
        <p:nvGrpSpPr>
          <p:cNvPr id="5" name="Group 4">
            <a:extLst>
              <a:ext uri="{FF2B5EF4-FFF2-40B4-BE49-F238E27FC236}">
                <a16:creationId xmlns:a16="http://schemas.microsoft.com/office/drawing/2014/main" id="{B31D7457-29A9-BA57-4636-25A5CCA09EBF}"/>
              </a:ext>
            </a:extLst>
          </p:cNvPr>
          <p:cNvGrpSpPr/>
          <p:nvPr/>
        </p:nvGrpSpPr>
        <p:grpSpPr>
          <a:xfrm>
            <a:off x="290662" y="1240592"/>
            <a:ext cx="3525000" cy="840700"/>
            <a:chOff x="713225" y="1562892"/>
            <a:chExt cx="3525000" cy="840700"/>
          </a:xfrm>
        </p:grpSpPr>
        <p:sp>
          <p:nvSpPr>
            <p:cNvPr id="1937" name="Google Shape;1937;p40"/>
            <p:cNvSpPr/>
            <p:nvPr/>
          </p:nvSpPr>
          <p:spPr>
            <a:xfrm flipH="1">
              <a:off x="1102925" y="1562892"/>
              <a:ext cx="3135300" cy="840600"/>
            </a:xfrm>
            <a:prstGeom prst="roundRect">
              <a:avLst>
                <a:gd name="adj" fmla="val 20143"/>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713225" y="1562992"/>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39" name="Google Shape;1939;p40"/>
          <p:cNvSpPr txBox="1">
            <a:spLocks noGrp="1"/>
          </p:cNvSpPr>
          <p:nvPr>
            <p:ph type="title"/>
          </p:nvPr>
        </p:nvSpPr>
        <p:spPr>
          <a:xfrm>
            <a:off x="713225" y="539500"/>
            <a:ext cx="77175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chemeClr val="accent3"/>
                </a:solidFill>
              </a:rPr>
              <a:t>Components</a:t>
            </a:r>
            <a:endParaRPr sz="3600">
              <a:solidFill>
                <a:schemeClr val="accent3"/>
              </a:solidFill>
            </a:endParaRPr>
          </a:p>
        </p:txBody>
      </p:sp>
      <p:grpSp>
        <p:nvGrpSpPr>
          <p:cNvPr id="1943" name="Google Shape;1943;p40"/>
          <p:cNvGrpSpPr/>
          <p:nvPr/>
        </p:nvGrpSpPr>
        <p:grpSpPr>
          <a:xfrm>
            <a:off x="290662" y="2368120"/>
            <a:ext cx="3525000" cy="840700"/>
            <a:chOff x="710575" y="2418050"/>
            <a:chExt cx="3525000" cy="840700"/>
          </a:xfrm>
        </p:grpSpPr>
        <p:sp>
          <p:nvSpPr>
            <p:cNvPr id="1944" name="Google Shape;1944;p40"/>
            <p:cNvSpPr/>
            <p:nvPr/>
          </p:nvSpPr>
          <p:spPr>
            <a:xfrm flipH="1">
              <a:off x="1100275" y="2418050"/>
              <a:ext cx="3135300" cy="840600"/>
            </a:xfrm>
            <a:prstGeom prst="roundRect">
              <a:avLst>
                <a:gd name="adj" fmla="val 18820"/>
              </a:avLst>
            </a:prstGeom>
            <a:solidFill>
              <a:schemeClr val="lt1"/>
            </a:solidFill>
            <a:ln>
              <a:no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710575" y="2418150"/>
              <a:ext cx="840600" cy="840600"/>
            </a:xfrm>
            <a:prstGeom prst="roundRect">
              <a:avLst>
                <a:gd name="adj" fmla="val 50000"/>
              </a:avLst>
            </a:prstGeom>
            <a:solidFill>
              <a:schemeClr val="accent3"/>
            </a:solidFill>
            <a:ln>
              <a:no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47" name="Google Shape;1947;p40"/>
          <p:cNvSpPr txBox="1">
            <a:spLocks noGrp="1"/>
          </p:cNvSpPr>
          <p:nvPr>
            <p:ph type="subTitle" idx="1"/>
          </p:nvPr>
        </p:nvSpPr>
        <p:spPr>
          <a:xfrm>
            <a:off x="1384662" y="1436792"/>
            <a:ext cx="22392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Scheduler</a:t>
            </a:r>
            <a:endParaRPr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54" name="Google Shape;1954;p40"/>
          <p:cNvGrpSpPr/>
          <p:nvPr/>
        </p:nvGrpSpPr>
        <p:grpSpPr>
          <a:xfrm>
            <a:off x="290662" y="3482474"/>
            <a:ext cx="3525000" cy="840668"/>
            <a:chOff x="710575" y="3637282"/>
            <a:chExt cx="3525000" cy="840668"/>
          </a:xfrm>
        </p:grpSpPr>
        <p:sp>
          <p:nvSpPr>
            <p:cNvPr id="1955" name="Google Shape;1955;p40"/>
            <p:cNvSpPr/>
            <p:nvPr/>
          </p:nvSpPr>
          <p:spPr>
            <a:xfrm flipH="1">
              <a:off x="1100275" y="3637282"/>
              <a:ext cx="3135300" cy="840600"/>
            </a:xfrm>
            <a:prstGeom prst="roundRect">
              <a:avLst>
                <a:gd name="adj" fmla="val 19483"/>
              </a:avLst>
            </a:prstGeom>
            <a:solidFill>
              <a:schemeClr val="lt1"/>
            </a:solidFill>
            <a:ln w="57150">
              <a:solidFill>
                <a:srgbClr val="00B0F0"/>
              </a:solidFill>
            </a:ln>
            <a:effectLst>
              <a:outerShdw dist="95250" dir="2100000" algn="bl" rotWithShape="0">
                <a:srgbClr val="CDD9E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710575" y="3637350"/>
              <a:ext cx="840600" cy="840600"/>
            </a:xfrm>
            <a:prstGeom prst="roundRect">
              <a:avLst>
                <a:gd name="adj" fmla="val 50000"/>
              </a:avLst>
            </a:prstGeom>
            <a:solidFill>
              <a:schemeClr val="accent3"/>
            </a:solidFill>
            <a:ln w="57150">
              <a:solidFill>
                <a:srgbClr val="00B0F0"/>
              </a:solidFill>
            </a:ln>
            <a:effectLst>
              <a:outerShdw dist="57150" dir="3000000" algn="bl" rotWithShape="0">
                <a:schemeClr val="accent5"/>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957" name="Google Shape;1957;p40"/>
          <p:cNvSpPr txBox="1">
            <a:spLocks noGrp="1"/>
          </p:cNvSpPr>
          <p:nvPr>
            <p:ph type="subTitle" idx="3"/>
          </p:nvPr>
        </p:nvSpPr>
        <p:spPr>
          <a:xfrm>
            <a:off x="1384662" y="2564320"/>
            <a:ext cx="2240400" cy="448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Plugin</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64" name="Google Shape;1964;p40"/>
          <p:cNvSpPr txBox="1">
            <a:spLocks noGrp="1"/>
          </p:cNvSpPr>
          <p:nvPr>
            <p:ph type="subTitle" idx="5"/>
          </p:nvPr>
        </p:nvSpPr>
        <p:spPr>
          <a:xfrm>
            <a:off x="1384662" y="3692948"/>
            <a:ext cx="2240400" cy="445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1800" b="1">
                <a:solidFill>
                  <a:schemeClr val="tx1"/>
                </a:solidFill>
                <a:latin typeface="Open Sans" panose="020B0606030504020204" pitchFamily="34" charset="0"/>
                <a:ea typeface="Open Sans" panose="020B0606030504020204" pitchFamily="34" charset="0"/>
                <a:cs typeface="Open Sans" panose="020B0606030504020204" pitchFamily="34" charset="0"/>
              </a:rPr>
              <a:t>GUI</a:t>
            </a:r>
            <a:endParaRPr sz="18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1946;p40">
            <a:extLst>
              <a:ext uri="{FF2B5EF4-FFF2-40B4-BE49-F238E27FC236}">
                <a16:creationId xmlns:a16="http://schemas.microsoft.com/office/drawing/2014/main" id="{30E1B295-B3CE-0210-8D51-625CE420C051}"/>
              </a:ext>
            </a:extLst>
          </p:cNvPr>
          <p:cNvSpPr txBox="1">
            <a:spLocks/>
          </p:cNvSpPr>
          <p:nvPr/>
        </p:nvSpPr>
        <p:spPr>
          <a:xfrm>
            <a:off x="426962" y="1562792"/>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1</a:t>
            </a:r>
          </a:p>
        </p:txBody>
      </p:sp>
      <p:sp>
        <p:nvSpPr>
          <p:cNvPr id="3" name="Google Shape;1946;p40">
            <a:extLst>
              <a:ext uri="{FF2B5EF4-FFF2-40B4-BE49-F238E27FC236}">
                <a16:creationId xmlns:a16="http://schemas.microsoft.com/office/drawing/2014/main" id="{00FACD51-3DFA-EDA6-DCDA-33BFA3F6DB9F}"/>
              </a:ext>
            </a:extLst>
          </p:cNvPr>
          <p:cNvSpPr txBox="1">
            <a:spLocks/>
          </p:cNvSpPr>
          <p:nvPr/>
        </p:nvSpPr>
        <p:spPr>
          <a:xfrm>
            <a:off x="439462" y="2690320"/>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2</a:t>
            </a:r>
          </a:p>
        </p:txBody>
      </p:sp>
      <p:sp>
        <p:nvSpPr>
          <p:cNvPr id="4" name="Google Shape;1946;p40">
            <a:extLst>
              <a:ext uri="{FF2B5EF4-FFF2-40B4-BE49-F238E27FC236}">
                <a16:creationId xmlns:a16="http://schemas.microsoft.com/office/drawing/2014/main" id="{579F4181-CC9C-81BB-6FB6-5B8AE17F06EC}"/>
              </a:ext>
            </a:extLst>
          </p:cNvPr>
          <p:cNvSpPr txBox="1">
            <a:spLocks/>
          </p:cNvSpPr>
          <p:nvPr/>
        </p:nvSpPr>
        <p:spPr>
          <a:xfrm>
            <a:off x="424796" y="3817748"/>
            <a:ext cx="543000" cy="196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800"/>
              <a:buFont typeface="Fredoka One"/>
              <a:buNone/>
              <a:defRPr sz="2800" b="0" i="0" u="none" strike="noStrike" cap="none">
                <a:solidFill>
                  <a:schemeClr val="accent3"/>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r>
              <a:rPr lang="en" sz="2500">
                <a:solidFill>
                  <a:schemeClr val="lt1"/>
                </a:solidFill>
              </a:rPr>
              <a:t>3</a:t>
            </a:r>
          </a:p>
        </p:txBody>
      </p:sp>
      <p:pic>
        <p:nvPicPr>
          <p:cNvPr id="6" name="Picture 2">
            <a:extLst>
              <a:ext uri="{FF2B5EF4-FFF2-40B4-BE49-F238E27FC236}">
                <a16:creationId xmlns:a16="http://schemas.microsoft.com/office/drawing/2014/main" id="{183AF743-A75D-F015-F6DC-E61EA5EF2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600" y="1499842"/>
            <a:ext cx="5425591" cy="25771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D64452A-CC0C-459E-7FCC-D8FC5F674163}"/>
              </a:ext>
            </a:extLst>
          </p:cNvPr>
          <p:cNvSpPr/>
          <p:nvPr/>
        </p:nvSpPr>
        <p:spPr>
          <a:xfrm>
            <a:off x="3963383" y="2189018"/>
            <a:ext cx="1444710" cy="1293456"/>
          </a:xfrm>
          <a:prstGeom prst="rect">
            <a:avLst/>
          </a:prstGeom>
          <a:noFill/>
          <a:ln w="571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7EDB4E62-FF88-A26B-C4C5-DF4FE5077E26}"/>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98337584"/>
      </p:ext>
    </p:extLst>
  </p:cSld>
  <p:clrMapOvr>
    <a:masterClrMapping/>
  </p:clrMapOvr>
</p:sld>
</file>

<file path=ppt/theme/theme1.xml><?xml version="1.0" encoding="utf-8"?>
<a:theme xmlns:a="http://schemas.openxmlformats.org/drawingml/2006/main" name="August Daily Slides by Slidesgo">
  <a:themeElements>
    <a:clrScheme name="Simple Light">
      <a:dk1>
        <a:srgbClr val="000000"/>
      </a:dk1>
      <a:lt1>
        <a:srgbClr val="FFFFFF"/>
      </a:lt1>
      <a:dk2>
        <a:srgbClr val="D1DFF3"/>
      </a:dk2>
      <a:lt2>
        <a:srgbClr val="3E628D"/>
      </a:lt2>
      <a:accent1>
        <a:srgbClr val="59C3EA"/>
      </a:accent1>
      <a:accent2>
        <a:srgbClr val="7DA2D9"/>
      </a:accent2>
      <a:accent3>
        <a:srgbClr val="4684CE"/>
      </a:accent3>
      <a:accent4>
        <a:srgbClr val="6682A3"/>
      </a:accent4>
      <a:accent5>
        <a:srgbClr val="CDD9E1"/>
      </a:accent5>
      <a:accent6>
        <a:srgbClr val="E9EFF6"/>
      </a:accent6>
      <a:hlink>
        <a:srgbClr val="404040"/>
      </a:hlink>
      <a:folHlink>
        <a:srgbClr val="0097A7"/>
      </a:folHlink>
    </a:clrScheme>
    <a:fontScheme name="Custom 1">
      <a:majorFont>
        <a:latin typeface="Fredoka One"/>
        <a:ea typeface=""/>
        <a:cs typeface=""/>
      </a:majorFont>
      <a:minorFont>
        <a:latin typeface="Fredoka O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1139</Words>
  <Application>Microsoft Office PowerPoint</Application>
  <PresentationFormat>On-screen Show (16:9)</PresentationFormat>
  <Paragraphs>114</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Fira Sans Condensed Medium</vt:lpstr>
      <vt:lpstr>Arial</vt:lpstr>
      <vt:lpstr>Fredoka One</vt:lpstr>
      <vt:lpstr>Lato</vt:lpstr>
      <vt:lpstr>Open Sans</vt:lpstr>
      <vt:lpstr>Wingdings</vt:lpstr>
      <vt:lpstr>Times New Roman</vt:lpstr>
      <vt:lpstr>UTM Neo Sans Intel</vt:lpstr>
      <vt:lpstr>August Daily Slides by Slidesgo</vt:lpstr>
      <vt:lpstr>Nagios</vt:lpstr>
      <vt:lpstr>General information</vt:lpstr>
      <vt:lpstr>General information</vt:lpstr>
      <vt:lpstr>General information</vt:lpstr>
      <vt:lpstr>Components</vt:lpstr>
      <vt:lpstr>Components</vt:lpstr>
      <vt:lpstr>Components</vt:lpstr>
      <vt:lpstr>Components</vt:lpstr>
      <vt:lpstr>Components</vt:lpstr>
      <vt:lpstr>Operation</vt:lpstr>
      <vt:lpstr>Operation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Nagios</dc:title>
  <cp:lastModifiedBy>Bùi Hoàng Trúc Anh</cp:lastModifiedBy>
  <cp:revision>3</cp:revision>
  <dcterms:modified xsi:type="dcterms:W3CDTF">2023-11-20T02:39:25Z</dcterms:modified>
</cp:coreProperties>
</file>