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Itim" panose="020B0604020202020204" charset="-34"/>
      <p:regular r:id="rId22"/>
    </p:embeddedFont>
    <p:embeddedFont>
      <p:font typeface="Permanent Marker" panose="020B0604020202020204" charset="0"/>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76">
          <p15:clr>
            <a:srgbClr val="FF0000"/>
          </p15:clr>
        </p15:guide>
        <p15:guide id="2" pos="454">
          <p15:clr>
            <a:srgbClr val="FF0000"/>
          </p15:clr>
        </p15:guide>
        <p15:guide id="3" pos="5306">
          <p15:clr>
            <a:srgbClr val="FF0000"/>
          </p15:clr>
        </p15:guide>
        <p15:guide id="4" orient="horz" pos="2952">
          <p15:clr>
            <a:srgbClr val="FF0000"/>
          </p15:clr>
        </p15:guide>
        <p15:guide id="5" orient="horz" pos="288">
          <p15:clr>
            <a:srgbClr val="00FF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7" roundtripDataSignature="AMtx7mhqBVdr1EtWnpAbucp2RZXnf6eB9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0" y="56"/>
      </p:cViewPr>
      <p:guideLst>
        <p:guide orient="horz" pos="576"/>
        <p:guide pos="454"/>
        <p:guide pos="5306"/>
        <p:guide orient="horz" pos="2952"/>
        <p:guide orient="horz" pos="28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7" name="Google Shape;717;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4" name="Google Shape;754;p3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4" name="Google Shape;784;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1" name="Google Shape;821;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5" name="Google Shape;855;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Google Shape;892;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3" name="Google Shape;893;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6"/>
        <p:cNvGrpSpPr/>
        <p:nvPr/>
      </p:nvGrpSpPr>
      <p:grpSpPr>
        <a:xfrm>
          <a:off x="0" y="0"/>
          <a:ext cx="0" cy="0"/>
          <a:chOff x="0" y="0"/>
          <a:chExt cx="0" cy="0"/>
        </a:xfrm>
      </p:grpSpPr>
      <p:sp>
        <p:nvSpPr>
          <p:cNvPr id="917" name="Google Shape;91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8" name="Google Shape;91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1"/>
        <p:cNvGrpSpPr/>
        <p:nvPr/>
      </p:nvGrpSpPr>
      <p:grpSpPr>
        <a:xfrm>
          <a:off x="0" y="0"/>
          <a:ext cx="0" cy="0"/>
          <a:chOff x="0" y="0"/>
          <a:chExt cx="0" cy="0"/>
        </a:xfrm>
      </p:grpSpPr>
      <p:sp>
        <p:nvSpPr>
          <p:cNvPr id="942" name="Google Shape;94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3" name="Google Shape;94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8"/>
        <p:cNvGrpSpPr/>
        <p:nvPr/>
      </p:nvGrpSpPr>
      <p:grpSpPr>
        <a:xfrm>
          <a:off x="0" y="0"/>
          <a:ext cx="0" cy="0"/>
          <a:chOff x="0" y="0"/>
          <a:chExt cx="0" cy="0"/>
        </a:xfrm>
      </p:grpSpPr>
      <p:sp>
        <p:nvSpPr>
          <p:cNvPr id="979" name="Google Shape;97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0" name="Google Shape;98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7" name="Google Shape;101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2" name="Google Shape;382;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6" name="Google Shape;42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2" name="Google Shape;47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Là bên cung cấp dịch vụ trực tuyến mà người dung sd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4" name="Google Shape;5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2" name="Google Shape;562;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2" name="Google Shape;612;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2" name="Google Shape;662;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2" name="Google Shape;712;p2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1"/>
          <p:cNvSpPr/>
          <p:nvPr/>
        </p:nvSpPr>
        <p:spPr>
          <a:xfrm>
            <a:off x="716575" y="0"/>
            <a:ext cx="8579795" cy="5143484"/>
          </a:xfrm>
          <a:custGeom>
            <a:avLst/>
            <a:gdLst/>
            <a:ahLst/>
            <a:cxnLst/>
            <a:rect l="l" t="t" r="r" b="b"/>
            <a:pathLst>
              <a:path w="128517" h="78770" extrusionOk="0">
                <a:moveTo>
                  <a:pt x="35" y="1"/>
                </a:moveTo>
                <a:lnTo>
                  <a:pt x="0" y="78769"/>
                </a:lnTo>
                <a:lnTo>
                  <a:pt x="128517" y="78769"/>
                </a:lnTo>
                <a:cubicBezTo>
                  <a:pt x="61260" y="76442"/>
                  <a:pt x="7739" y="332"/>
                  <a:pt x="7739" y="332"/>
                </a:cubicBezTo>
                <a:lnTo>
                  <a:pt x="35" y="1"/>
                </a:lnTo>
                <a:close/>
              </a:path>
            </a:pathLst>
          </a:custGeom>
          <a:solidFill>
            <a:srgbClr val="B0D5F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11"/>
          <p:cNvSpPr/>
          <p:nvPr/>
        </p:nvSpPr>
        <p:spPr>
          <a:xfrm>
            <a:off x="1754550" y="1135650"/>
            <a:ext cx="5634900" cy="2872200"/>
          </a:xfrm>
          <a:prstGeom prst="plaque">
            <a:avLst>
              <a:gd name="adj" fmla="val 11691"/>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2" name="Google Shape;12;p11"/>
          <p:cNvCxnSpPr/>
          <p:nvPr/>
        </p:nvCxnSpPr>
        <p:spPr>
          <a:xfrm>
            <a:off x="2572800" y="3116850"/>
            <a:ext cx="3998400" cy="0"/>
          </a:xfrm>
          <a:prstGeom prst="straightConnector1">
            <a:avLst/>
          </a:prstGeom>
          <a:noFill/>
          <a:ln w="19050" cap="flat" cmpd="sng">
            <a:solidFill>
              <a:schemeClr val="dk2"/>
            </a:solidFill>
            <a:prstDash val="solid"/>
            <a:round/>
            <a:headEnd type="none" w="sm" len="sm"/>
            <a:tailEnd type="none" w="sm" len="sm"/>
          </a:ln>
        </p:spPr>
      </p:cxnSp>
      <p:cxnSp>
        <p:nvCxnSpPr>
          <p:cNvPr id="13" name="Google Shape;13;p11"/>
          <p:cNvCxnSpPr/>
          <p:nvPr/>
        </p:nvCxnSpPr>
        <p:spPr>
          <a:xfrm>
            <a:off x="2572800" y="2222750"/>
            <a:ext cx="3998400" cy="0"/>
          </a:xfrm>
          <a:prstGeom prst="straightConnector1">
            <a:avLst/>
          </a:prstGeom>
          <a:noFill/>
          <a:ln w="19050" cap="flat" cmpd="sng">
            <a:solidFill>
              <a:schemeClr val="dk2"/>
            </a:solidFill>
            <a:prstDash val="solid"/>
            <a:round/>
            <a:headEnd type="none" w="sm" len="sm"/>
            <a:tailEnd type="none" w="sm" len="sm"/>
          </a:ln>
        </p:spPr>
      </p:cxnSp>
      <p:grpSp>
        <p:nvGrpSpPr>
          <p:cNvPr id="14" name="Google Shape;14;p11"/>
          <p:cNvGrpSpPr/>
          <p:nvPr/>
        </p:nvGrpSpPr>
        <p:grpSpPr>
          <a:xfrm rot="697126">
            <a:off x="8280187" y="-46678"/>
            <a:ext cx="1305393" cy="1346461"/>
            <a:chOff x="1492000" y="427450"/>
            <a:chExt cx="1188000" cy="1225375"/>
          </a:xfrm>
        </p:grpSpPr>
        <p:sp>
          <p:nvSpPr>
            <p:cNvPr id="15" name="Google Shape;15;p11"/>
            <p:cNvSpPr/>
            <p:nvPr/>
          </p:nvSpPr>
          <p:spPr>
            <a:xfrm>
              <a:off x="1492000" y="427450"/>
              <a:ext cx="1188000" cy="1225375"/>
            </a:xfrm>
            <a:custGeom>
              <a:avLst/>
              <a:gdLst/>
              <a:ahLst/>
              <a:cxnLst/>
              <a:rect l="l" t="t" r="r" b="b"/>
              <a:pathLst>
                <a:path w="47520" h="49015" extrusionOk="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1"/>
            <p:cNvSpPr/>
            <p:nvPr/>
          </p:nvSpPr>
          <p:spPr>
            <a:xfrm>
              <a:off x="1505775" y="444875"/>
              <a:ext cx="1157925" cy="1185100"/>
            </a:xfrm>
            <a:custGeom>
              <a:avLst/>
              <a:gdLst/>
              <a:ahLst/>
              <a:cxnLst/>
              <a:rect l="l" t="t"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11"/>
            <p:cNvSpPr/>
            <p:nvPr/>
          </p:nvSpPr>
          <p:spPr>
            <a:xfrm>
              <a:off x="1631725" y="1023800"/>
              <a:ext cx="932975" cy="17650"/>
            </a:xfrm>
            <a:custGeom>
              <a:avLst/>
              <a:gdLst/>
              <a:ahLst/>
              <a:cxnLst/>
              <a:rect l="l" t="t"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11"/>
            <p:cNvSpPr/>
            <p:nvPr/>
          </p:nvSpPr>
          <p:spPr>
            <a:xfrm>
              <a:off x="1633600" y="849000"/>
              <a:ext cx="924200" cy="26400"/>
            </a:xfrm>
            <a:custGeom>
              <a:avLst/>
              <a:gdLst/>
              <a:ahLst/>
              <a:cxnLst/>
              <a:rect l="l" t="t"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11"/>
            <p:cNvSpPr/>
            <p:nvPr/>
          </p:nvSpPr>
          <p:spPr>
            <a:xfrm>
              <a:off x="1624825" y="765850"/>
              <a:ext cx="931725" cy="15325"/>
            </a:xfrm>
            <a:custGeom>
              <a:avLst/>
              <a:gdLst/>
              <a:ahLst/>
              <a:cxnLst/>
              <a:rect l="l" t="t"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11"/>
            <p:cNvSpPr/>
            <p:nvPr/>
          </p:nvSpPr>
          <p:spPr>
            <a:xfrm>
              <a:off x="1617300" y="1111525"/>
              <a:ext cx="938000" cy="28850"/>
            </a:xfrm>
            <a:custGeom>
              <a:avLst/>
              <a:gdLst/>
              <a:ahLst/>
              <a:cxnLst/>
              <a:rect l="l" t="t"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11"/>
            <p:cNvSpPr/>
            <p:nvPr/>
          </p:nvSpPr>
          <p:spPr>
            <a:xfrm>
              <a:off x="1624825" y="1206075"/>
              <a:ext cx="921075" cy="16000"/>
            </a:xfrm>
            <a:custGeom>
              <a:avLst/>
              <a:gdLst/>
              <a:ahLst/>
              <a:cxnLst/>
              <a:rect l="l" t="t"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11"/>
            <p:cNvSpPr/>
            <p:nvPr/>
          </p:nvSpPr>
          <p:spPr>
            <a:xfrm>
              <a:off x="1625450" y="1448675"/>
              <a:ext cx="923575" cy="33500"/>
            </a:xfrm>
            <a:custGeom>
              <a:avLst/>
              <a:gdLst/>
              <a:ahLst/>
              <a:cxnLst/>
              <a:rect l="l" t="t"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11"/>
            <p:cNvSpPr/>
            <p:nvPr/>
          </p:nvSpPr>
          <p:spPr>
            <a:xfrm>
              <a:off x="1624200" y="934225"/>
              <a:ext cx="919200" cy="21800"/>
            </a:xfrm>
            <a:custGeom>
              <a:avLst/>
              <a:gdLst/>
              <a:ahLst/>
              <a:cxnLst/>
              <a:rect l="l" t="t"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11"/>
            <p:cNvSpPr/>
            <p:nvPr/>
          </p:nvSpPr>
          <p:spPr>
            <a:xfrm>
              <a:off x="1629200" y="1281975"/>
              <a:ext cx="912325" cy="25100"/>
            </a:xfrm>
            <a:custGeom>
              <a:avLst/>
              <a:gdLst/>
              <a:ahLst/>
              <a:cxnLst/>
              <a:rect l="l" t="t"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11"/>
            <p:cNvSpPr/>
            <p:nvPr/>
          </p:nvSpPr>
          <p:spPr>
            <a:xfrm>
              <a:off x="1621075" y="1360300"/>
              <a:ext cx="919825" cy="23325"/>
            </a:xfrm>
            <a:custGeom>
              <a:avLst/>
              <a:gdLst/>
              <a:ahLst/>
              <a:cxnLst/>
              <a:rect l="l" t="t"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6" name="Google Shape;26;p11"/>
          <p:cNvSpPr/>
          <p:nvPr/>
        </p:nvSpPr>
        <p:spPr>
          <a:xfrm>
            <a:off x="-50900" y="-21500"/>
            <a:ext cx="771000" cy="5165100"/>
          </a:xfrm>
          <a:prstGeom prst="rect">
            <a:avLst/>
          </a:prstGeom>
          <a:solidFill>
            <a:srgbClr val="6D9E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7" name="Google Shape;27;p11"/>
          <p:cNvGrpSpPr/>
          <p:nvPr/>
        </p:nvGrpSpPr>
        <p:grpSpPr>
          <a:xfrm rot="-1976796" flipH="1">
            <a:off x="5917481" y="3990133"/>
            <a:ext cx="3474354" cy="888893"/>
            <a:chOff x="3809875" y="1963175"/>
            <a:chExt cx="1923600" cy="492150"/>
          </a:xfrm>
        </p:grpSpPr>
        <p:sp>
          <p:nvSpPr>
            <p:cNvPr id="28" name="Google Shape;28;p11"/>
            <p:cNvSpPr/>
            <p:nvPr/>
          </p:nvSpPr>
          <p:spPr>
            <a:xfrm>
              <a:off x="3902950" y="2044375"/>
              <a:ext cx="620050" cy="185725"/>
            </a:xfrm>
            <a:custGeom>
              <a:avLst/>
              <a:gdLst/>
              <a:ahLst/>
              <a:cxnLst/>
              <a:rect l="l" t="t" r="r" b="b"/>
              <a:pathLst>
                <a:path w="24802" h="7429" extrusionOk="0">
                  <a:moveTo>
                    <a:pt x="855" y="1"/>
                  </a:moveTo>
                  <a:cubicBezTo>
                    <a:pt x="361" y="1"/>
                    <a:pt x="75" y="222"/>
                    <a:pt x="0" y="665"/>
                  </a:cubicBezTo>
                  <a:cubicBezTo>
                    <a:pt x="0" y="674"/>
                    <a:pt x="9" y="818"/>
                    <a:pt x="27" y="1080"/>
                  </a:cubicBezTo>
                  <a:cubicBezTo>
                    <a:pt x="172" y="1359"/>
                    <a:pt x="541" y="1539"/>
                    <a:pt x="1136" y="1638"/>
                  </a:cubicBezTo>
                  <a:cubicBezTo>
                    <a:pt x="1347" y="1673"/>
                    <a:pt x="1535" y="1690"/>
                    <a:pt x="1698" y="1690"/>
                  </a:cubicBezTo>
                  <a:cubicBezTo>
                    <a:pt x="1959" y="1690"/>
                    <a:pt x="2157" y="1646"/>
                    <a:pt x="2290" y="1557"/>
                  </a:cubicBezTo>
                  <a:cubicBezTo>
                    <a:pt x="2407" y="1485"/>
                    <a:pt x="2488" y="1350"/>
                    <a:pt x="2515" y="1143"/>
                  </a:cubicBezTo>
                  <a:cubicBezTo>
                    <a:pt x="2605" y="638"/>
                    <a:pt x="2236" y="277"/>
                    <a:pt x="1397" y="70"/>
                  </a:cubicBezTo>
                  <a:cubicBezTo>
                    <a:pt x="1195" y="24"/>
                    <a:pt x="1014" y="1"/>
                    <a:pt x="855" y="1"/>
                  </a:cubicBezTo>
                  <a:close/>
                  <a:moveTo>
                    <a:pt x="24530" y="3727"/>
                  </a:moveTo>
                  <a:cubicBezTo>
                    <a:pt x="24518" y="3727"/>
                    <a:pt x="24505" y="3728"/>
                    <a:pt x="24491" y="3730"/>
                  </a:cubicBezTo>
                  <a:cubicBezTo>
                    <a:pt x="24320" y="3757"/>
                    <a:pt x="24176" y="4018"/>
                    <a:pt x="24067" y="4523"/>
                  </a:cubicBezTo>
                  <a:cubicBezTo>
                    <a:pt x="24040" y="4613"/>
                    <a:pt x="23977" y="4937"/>
                    <a:pt x="23878" y="5514"/>
                  </a:cubicBezTo>
                  <a:cubicBezTo>
                    <a:pt x="23860" y="5614"/>
                    <a:pt x="23833" y="5713"/>
                    <a:pt x="23815" y="5803"/>
                  </a:cubicBezTo>
                  <a:cubicBezTo>
                    <a:pt x="23599" y="6839"/>
                    <a:pt x="23617" y="7380"/>
                    <a:pt x="23878" y="7425"/>
                  </a:cubicBezTo>
                  <a:cubicBezTo>
                    <a:pt x="23888" y="7427"/>
                    <a:pt x="23899" y="7428"/>
                    <a:pt x="23909" y="7428"/>
                  </a:cubicBezTo>
                  <a:cubicBezTo>
                    <a:pt x="24147" y="7428"/>
                    <a:pt x="24334" y="6922"/>
                    <a:pt x="24464" y="5911"/>
                  </a:cubicBezTo>
                  <a:cubicBezTo>
                    <a:pt x="24482" y="5821"/>
                    <a:pt x="24500" y="5722"/>
                    <a:pt x="24509" y="5623"/>
                  </a:cubicBezTo>
                  <a:cubicBezTo>
                    <a:pt x="24608" y="5244"/>
                    <a:pt x="24680" y="4901"/>
                    <a:pt x="24716" y="4595"/>
                  </a:cubicBezTo>
                  <a:cubicBezTo>
                    <a:pt x="24802" y="4016"/>
                    <a:pt x="24742" y="3727"/>
                    <a:pt x="24530" y="3727"/>
                  </a:cubicBezTo>
                  <a:close/>
                </a:path>
              </a:pathLst>
            </a:custGeom>
            <a:solidFill>
              <a:srgbClr val="4898B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11"/>
            <p:cNvSpPr/>
            <p:nvPr/>
          </p:nvSpPr>
          <p:spPr>
            <a:xfrm>
              <a:off x="3866425" y="2007800"/>
              <a:ext cx="1864125" cy="387400"/>
            </a:xfrm>
            <a:custGeom>
              <a:avLst/>
              <a:gdLst/>
              <a:ahLst/>
              <a:cxnLst/>
              <a:rect l="l" t="t" r="r" b="b"/>
              <a:pathLst>
                <a:path w="74565" h="15496" extrusionOk="0">
                  <a:moveTo>
                    <a:pt x="2322" y="1540"/>
                  </a:moveTo>
                  <a:cubicBezTo>
                    <a:pt x="2425" y="1540"/>
                    <a:pt x="2537" y="1549"/>
                    <a:pt x="2660" y="1569"/>
                  </a:cubicBezTo>
                  <a:cubicBezTo>
                    <a:pt x="2714" y="1587"/>
                    <a:pt x="2777" y="1596"/>
                    <a:pt x="2840" y="1614"/>
                  </a:cubicBezTo>
                  <a:cubicBezTo>
                    <a:pt x="3634" y="1803"/>
                    <a:pt x="3985" y="2128"/>
                    <a:pt x="3904" y="2597"/>
                  </a:cubicBezTo>
                  <a:cubicBezTo>
                    <a:pt x="3877" y="2777"/>
                    <a:pt x="3814" y="2894"/>
                    <a:pt x="3715" y="2957"/>
                  </a:cubicBezTo>
                  <a:cubicBezTo>
                    <a:pt x="3588" y="3040"/>
                    <a:pt x="3402" y="3082"/>
                    <a:pt x="3157" y="3082"/>
                  </a:cubicBezTo>
                  <a:cubicBezTo>
                    <a:pt x="3000" y="3082"/>
                    <a:pt x="2819" y="3064"/>
                    <a:pt x="2615" y="3029"/>
                  </a:cubicBezTo>
                  <a:cubicBezTo>
                    <a:pt x="2038" y="2930"/>
                    <a:pt x="1687" y="2759"/>
                    <a:pt x="1569" y="2543"/>
                  </a:cubicBezTo>
                  <a:cubicBezTo>
                    <a:pt x="1551" y="2290"/>
                    <a:pt x="1542" y="2155"/>
                    <a:pt x="1542" y="2137"/>
                  </a:cubicBezTo>
                  <a:cubicBezTo>
                    <a:pt x="1609" y="1739"/>
                    <a:pt x="1862" y="1540"/>
                    <a:pt x="2322" y="1540"/>
                  </a:cubicBezTo>
                  <a:close/>
                  <a:moveTo>
                    <a:pt x="524" y="1"/>
                  </a:moveTo>
                  <a:lnTo>
                    <a:pt x="1" y="3119"/>
                  </a:lnTo>
                  <a:lnTo>
                    <a:pt x="25330" y="7347"/>
                  </a:lnTo>
                  <a:cubicBezTo>
                    <a:pt x="25330" y="7347"/>
                    <a:pt x="25393" y="7095"/>
                    <a:pt x="25420" y="6995"/>
                  </a:cubicBezTo>
                  <a:cubicBezTo>
                    <a:pt x="25537" y="6283"/>
                    <a:pt x="25582" y="6067"/>
                    <a:pt x="25601" y="6004"/>
                  </a:cubicBezTo>
                  <a:cubicBezTo>
                    <a:pt x="25736" y="5391"/>
                    <a:pt x="25889" y="5283"/>
                    <a:pt x="25961" y="5274"/>
                  </a:cubicBezTo>
                  <a:cubicBezTo>
                    <a:pt x="25979" y="5265"/>
                    <a:pt x="25997" y="5265"/>
                    <a:pt x="26015" y="5265"/>
                  </a:cubicBezTo>
                  <a:cubicBezTo>
                    <a:pt x="26141" y="5292"/>
                    <a:pt x="26177" y="5571"/>
                    <a:pt x="26105" y="6049"/>
                  </a:cubicBezTo>
                  <a:cubicBezTo>
                    <a:pt x="26069" y="6355"/>
                    <a:pt x="25997" y="6689"/>
                    <a:pt x="25898" y="7077"/>
                  </a:cubicBezTo>
                  <a:cubicBezTo>
                    <a:pt x="25880" y="7176"/>
                    <a:pt x="25871" y="7266"/>
                    <a:pt x="25844" y="7356"/>
                  </a:cubicBezTo>
                  <a:lnTo>
                    <a:pt x="25826" y="7437"/>
                  </a:lnTo>
                  <a:lnTo>
                    <a:pt x="26412" y="7527"/>
                  </a:lnTo>
                  <a:lnTo>
                    <a:pt x="26926" y="4408"/>
                  </a:lnTo>
                  <a:lnTo>
                    <a:pt x="524" y="1"/>
                  </a:lnTo>
                  <a:close/>
                  <a:moveTo>
                    <a:pt x="28368" y="5003"/>
                  </a:moveTo>
                  <a:lnTo>
                    <a:pt x="27899" y="7780"/>
                  </a:lnTo>
                  <a:lnTo>
                    <a:pt x="74095" y="15496"/>
                  </a:lnTo>
                  <a:lnTo>
                    <a:pt x="74564" y="12719"/>
                  </a:lnTo>
                  <a:lnTo>
                    <a:pt x="28368" y="5003"/>
                  </a:lnTo>
                  <a:close/>
                </a:path>
              </a:pathLst>
            </a:custGeom>
            <a:solidFill>
              <a:srgbClr val="286F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11"/>
            <p:cNvSpPr/>
            <p:nvPr/>
          </p:nvSpPr>
          <p:spPr>
            <a:xfrm>
              <a:off x="3813475" y="2066175"/>
              <a:ext cx="56825" cy="83625"/>
            </a:xfrm>
            <a:custGeom>
              <a:avLst/>
              <a:gdLst/>
              <a:ahLst/>
              <a:cxnLst/>
              <a:rect l="l" t="t" r="r" b="b"/>
              <a:pathLst>
                <a:path w="2273" h="3345" extrusionOk="0">
                  <a:moveTo>
                    <a:pt x="244" y="0"/>
                  </a:moveTo>
                  <a:cubicBezTo>
                    <a:pt x="109" y="884"/>
                    <a:pt x="1" y="2164"/>
                    <a:pt x="46" y="3056"/>
                  </a:cubicBezTo>
                  <a:lnTo>
                    <a:pt x="1767" y="3344"/>
                  </a:lnTo>
                  <a:lnTo>
                    <a:pt x="2272" y="334"/>
                  </a:lnTo>
                  <a:lnTo>
                    <a:pt x="244" y="0"/>
                  </a:lnTo>
                  <a:close/>
                </a:path>
              </a:pathLst>
            </a:custGeom>
            <a:solidFill>
              <a:srgbClr val="1C2F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11"/>
            <p:cNvSpPr/>
            <p:nvPr/>
          </p:nvSpPr>
          <p:spPr>
            <a:xfrm>
              <a:off x="3818000" y="2001350"/>
              <a:ext cx="177350" cy="82875"/>
            </a:xfrm>
            <a:custGeom>
              <a:avLst/>
              <a:gdLst/>
              <a:ahLst/>
              <a:cxnLst/>
              <a:rect l="l" t="t" r="r" b="b"/>
              <a:pathLst>
                <a:path w="7094" h="3315" extrusionOk="0">
                  <a:moveTo>
                    <a:pt x="3991" y="0"/>
                  </a:moveTo>
                  <a:cubicBezTo>
                    <a:pt x="3917" y="0"/>
                    <a:pt x="3852" y="5"/>
                    <a:pt x="3795" y="15"/>
                  </a:cubicBezTo>
                  <a:cubicBezTo>
                    <a:pt x="3651" y="42"/>
                    <a:pt x="3515" y="105"/>
                    <a:pt x="3389" y="223"/>
                  </a:cubicBezTo>
                  <a:cubicBezTo>
                    <a:pt x="3299" y="286"/>
                    <a:pt x="3227" y="367"/>
                    <a:pt x="3173" y="457"/>
                  </a:cubicBezTo>
                  <a:lnTo>
                    <a:pt x="7094" y="1115"/>
                  </a:lnTo>
                  <a:cubicBezTo>
                    <a:pt x="7076" y="1007"/>
                    <a:pt x="7031" y="908"/>
                    <a:pt x="6968" y="817"/>
                  </a:cubicBezTo>
                  <a:cubicBezTo>
                    <a:pt x="6887" y="673"/>
                    <a:pt x="6778" y="565"/>
                    <a:pt x="6652" y="493"/>
                  </a:cubicBezTo>
                  <a:cubicBezTo>
                    <a:pt x="6517" y="412"/>
                    <a:pt x="6319" y="358"/>
                    <a:pt x="6048" y="313"/>
                  </a:cubicBezTo>
                  <a:lnTo>
                    <a:pt x="5471" y="214"/>
                  </a:lnTo>
                  <a:lnTo>
                    <a:pt x="4426" y="42"/>
                  </a:lnTo>
                  <a:cubicBezTo>
                    <a:pt x="4257" y="14"/>
                    <a:pt x="4112" y="0"/>
                    <a:pt x="3991" y="0"/>
                  </a:cubicBezTo>
                  <a:close/>
                  <a:moveTo>
                    <a:pt x="802" y="60"/>
                  </a:moveTo>
                  <a:cubicBezTo>
                    <a:pt x="424" y="1034"/>
                    <a:pt x="153" y="1998"/>
                    <a:pt x="0" y="2981"/>
                  </a:cubicBezTo>
                  <a:lnTo>
                    <a:pt x="2028" y="3314"/>
                  </a:lnTo>
                  <a:lnTo>
                    <a:pt x="2524" y="349"/>
                  </a:lnTo>
                  <a:lnTo>
                    <a:pt x="802" y="60"/>
                  </a:lnTo>
                  <a:close/>
                </a:path>
              </a:pathLst>
            </a:custGeom>
            <a:solidFill>
              <a:srgbClr val="2940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11"/>
            <p:cNvSpPr/>
            <p:nvPr/>
          </p:nvSpPr>
          <p:spPr>
            <a:xfrm>
              <a:off x="3928625" y="1968150"/>
              <a:ext cx="484300" cy="104000"/>
            </a:xfrm>
            <a:custGeom>
              <a:avLst/>
              <a:gdLst/>
              <a:ahLst/>
              <a:cxnLst/>
              <a:rect l="l" t="t" r="r" b="b"/>
              <a:pathLst>
                <a:path w="19372" h="4160" extrusionOk="0">
                  <a:moveTo>
                    <a:pt x="1858" y="496"/>
                  </a:moveTo>
                  <a:cubicBezTo>
                    <a:pt x="1867" y="496"/>
                    <a:pt x="1894" y="505"/>
                    <a:pt x="1930" y="532"/>
                  </a:cubicBezTo>
                  <a:cubicBezTo>
                    <a:pt x="1993" y="541"/>
                    <a:pt x="2948" y="676"/>
                    <a:pt x="4814" y="929"/>
                  </a:cubicBezTo>
                  <a:lnTo>
                    <a:pt x="18606" y="3236"/>
                  </a:lnTo>
                  <a:lnTo>
                    <a:pt x="18741" y="3389"/>
                  </a:lnTo>
                  <a:cubicBezTo>
                    <a:pt x="18732" y="3462"/>
                    <a:pt x="18696" y="3498"/>
                    <a:pt x="18642" y="3516"/>
                  </a:cubicBezTo>
                  <a:cubicBezTo>
                    <a:pt x="18626" y="3517"/>
                    <a:pt x="18607" y="3518"/>
                    <a:pt x="18586" y="3518"/>
                  </a:cubicBezTo>
                  <a:cubicBezTo>
                    <a:pt x="18474" y="3518"/>
                    <a:pt x="18282" y="3497"/>
                    <a:pt x="18002" y="3443"/>
                  </a:cubicBezTo>
                  <a:lnTo>
                    <a:pt x="4760" y="1217"/>
                  </a:lnTo>
                  <a:cubicBezTo>
                    <a:pt x="3246" y="938"/>
                    <a:pt x="2263" y="739"/>
                    <a:pt x="1813" y="631"/>
                  </a:cubicBezTo>
                  <a:cubicBezTo>
                    <a:pt x="1808" y="636"/>
                    <a:pt x="1805" y="638"/>
                    <a:pt x="1803" y="638"/>
                  </a:cubicBezTo>
                  <a:cubicBezTo>
                    <a:pt x="1795" y="638"/>
                    <a:pt x="1797" y="616"/>
                    <a:pt x="1804" y="568"/>
                  </a:cubicBezTo>
                  <a:cubicBezTo>
                    <a:pt x="1813" y="514"/>
                    <a:pt x="1831" y="496"/>
                    <a:pt x="1858" y="496"/>
                  </a:cubicBezTo>
                  <a:close/>
                  <a:moveTo>
                    <a:pt x="1128" y="0"/>
                  </a:moveTo>
                  <a:cubicBezTo>
                    <a:pt x="614" y="189"/>
                    <a:pt x="235" y="649"/>
                    <a:pt x="1" y="1370"/>
                  </a:cubicBezTo>
                  <a:lnTo>
                    <a:pt x="1046" y="1542"/>
                  </a:lnTo>
                  <a:cubicBezTo>
                    <a:pt x="1083" y="1190"/>
                    <a:pt x="1254" y="974"/>
                    <a:pt x="1551" y="884"/>
                  </a:cubicBezTo>
                  <a:lnTo>
                    <a:pt x="17019" y="3462"/>
                  </a:lnTo>
                  <a:cubicBezTo>
                    <a:pt x="17425" y="3858"/>
                    <a:pt x="17776" y="4083"/>
                    <a:pt x="18083" y="4129"/>
                  </a:cubicBezTo>
                  <a:cubicBezTo>
                    <a:pt x="18204" y="4150"/>
                    <a:pt x="18314" y="4160"/>
                    <a:pt x="18414" y="4160"/>
                  </a:cubicBezTo>
                  <a:cubicBezTo>
                    <a:pt x="18657" y="4160"/>
                    <a:pt x="18841" y="4099"/>
                    <a:pt x="18975" y="3984"/>
                  </a:cubicBezTo>
                  <a:cubicBezTo>
                    <a:pt x="19164" y="3804"/>
                    <a:pt x="19291" y="3489"/>
                    <a:pt x="19372" y="3029"/>
                  </a:cubicBezTo>
                  <a:lnTo>
                    <a:pt x="1128" y="0"/>
                  </a:lnTo>
                  <a:close/>
                </a:path>
              </a:pathLst>
            </a:custGeom>
            <a:solidFill>
              <a:srgbClr val="B6B6B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11"/>
            <p:cNvSpPr/>
            <p:nvPr/>
          </p:nvSpPr>
          <p:spPr>
            <a:xfrm>
              <a:off x="3973500" y="1980525"/>
              <a:ext cx="423650" cy="75575"/>
            </a:xfrm>
            <a:custGeom>
              <a:avLst/>
              <a:gdLst/>
              <a:ahLst/>
              <a:cxnLst/>
              <a:rect l="l" t="t" r="r" b="b"/>
              <a:pathLst>
                <a:path w="16946" h="3023" extrusionOk="0">
                  <a:moveTo>
                    <a:pt x="63" y="1"/>
                  </a:moveTo>
                  <a:cubicBezTo>
                    <a:pt x="36" y="1"/>
                    <a:pt x="18" y="19"/>
                    <a:pt x="9" y="73"/>
                  </a:cubicBezTo>
                  <a:cubicBezTo>
                    <a:pt x="2" y="121"/>
                    <a:pt x="0" y="143"/>
                    <a:pt x="8" y="143"/>
                  </a:cubicBezTo>
                  <a:cubicBezTo>
                    <a:pt x="10" y="143"/>
                    <a:pt x="13" y="141"/>
                    <a:pt x="18" y="136"/>
                  </a:cubicBezTo>
                  <a:cubicBezTo>
                    <a:pt x="468" y="244"/>
                    <a:pt x="1451" y="443"/>
                    <a:pt x="2965" y="722"/>
                  </a:cubicBezTo>
                  <a:lnTo>
                    <a:pt x="16207" y="2948"/>
                  </a:lnTo>
                  <a:cubicBezTo>
                    <a:pt x="16487" y="3002"/>
                    <a:pt x="16679" y="3023"/>
                    <a:pt x="16791" y="3023"/>
                  </a:cubicBezTo>
                  <a:cubicBezTo>
                    <a:pt x="16812" y="3023"/>
                    <a:pt x="16831" y="3022"/>
                    <a:pt x="16847" y="3021"/>
                  </a:cubicBezTo>
                  <a:cubicBezTo>
                    <a:pt x="16901" y="3003"/>
                    <a:pt x="16937" y="2967"/>
                    <a:pt x="16946" y="2894"/>
                  </a:cubicBezTo>
                  <a:lnTo>
                    <a:pt x="16811" y="2741"/>
                  </a:lnTo>
                  <a:lnTo>
                    <a:pt x="3019" y="434"/>
                  </a:lnTo>
                  <a:cubicBezTo>
                    <a:pt x="1153" y="181"/>
                    <a:pt x="198" y="46"/>
                    <a:pt x="135" y="37"/>
                  </a:cubicBezTo>
                  <a:cubicBezTo>
                    <a:pt x="99" y="10"/>
                    <a:pt x="72" y="1"/>
                    <a:pt x="63" y="1"/>
                  </a:cubicBezTo>
                  <a:close/>
                </a:path>
              </a:pathLst>
            </a:custGeom>
            <a:solidFill>
              <a:srgbClr val="EEEEE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11"/>
            <p:cNvSpPr/>
            <p:nvPr/>
          </p:nvSpPr>
          <p:spPr>
            <a:xfrm>
              <a:off x="3855400" y="2081950"/>
              <a:ext cx="1864100" cy="370500"/>
            </a:xfrm>
            <a:custGeom>
              <a:avLst/>
              <a:gdLst/>
              <a:ahLst/>
              <a:cxnLst/>
              <a:rect l="l" t="t" r="r" b="b"/>
              <a:pathLst>
                <a:path w="74564" h="14820" extrusionOk="0">
                  <a:moveTo>
                    <a:pt x="469" y="0"/>
                  </a:moveTo>
                  <a:lnTo>
                    <a:pt x="0" y="2776"/>
                  </a:lnTo>
                  <a:lnTo>
                    <a:pt x="26411" y="7184"/>
                  </a:lnTo>
                  <a:lnTo>
                    <a:pt x="26465" y="6860"/>
                  </a:lnTo>
                  <a:lnTo>
                    <a:pt x="74158" y="14819"/>
                  </a:lnTo>
                  <a:lnTo>
                    <a:pt x="74563" y="12376"/>
                  </a:lnTo>
                  <a:lnTo>
                    <a:pt x="28520" y="4687"/>
                  </a:lnTo>
                  <a:lnTo>
                    <a:pt x="28962" y="2064"/>
                  </a:lnTo>
                  <a:lnTo>
                    <a:pt x="27159" y="1767"/>
                  </a:lnTo>
                  <a:lnTo>
                    <a:pt x="26718" y="4390"/>
                  </a:lnTo>
                  <a:lnTo>
                    <a:pt x="26294" y="4318"/>
                  </a:lnTo>
                  <a:lnTo>
                    <a:pt x="26285" y="4399"/>
                  </a:lnTo>
                  <a:cubicBezTo>
                    <a:pt x="26159" y="5418"/>
                    <a:pt x="25996" y="5733"/>
                    <a:pt x="25879" y="5823"/>
                  </a:cubicBezTo>
                  <a:cubicBezTo>
                    <a:pt x="25853" y="5836"/>
                    <a:pt x="25831" y="5845"/>
                    <a:pt x="25811" y="5845"/>
                  </a:cubicBezTo>
                  <a:cubicBezTo>
                    <a:pt x="25804" y="5845"/>
                    <a:pt x="25796" y="5844"/>
                    <a:pt x="25789" y="5841"/>
                  </a:cubicBezTo>
                  <a:cubicBezTo>
                    <a:pt x="25762" y="5841"/>
                    <a:pt x="25735" y="5823"/>
                    <a:pt x="25717" y="5796"/>
                  </a:cubicBezTo>
                  <a:cubicBezTo>
                    <a:pt x="25636" y="5670"/>
                    <a:pt x="25582" y="5318"/>
                    <a:pt x="25789" y="4309"/>
                  </a:cubicBezTo>
                  <a:lnTo>
                    <a:pt x="25807" y="4237"/>
                  </a:lnTo>
                  <a:lnTo>
                    <a:pt x="469" y="0"/>
                  </a:lnTo>
                  <a:close/>
                </a:path>
              </a:pathLst>
            </a:custGeom>
            <a:solidFill>
              <a:srgbClr val="1D5C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11"/>
            <p:cNvSpPr/>
            <p:nvPr/>
          </p:nvSpPr>
          <p:spPr>
            <a:xfrm>
              <a:off x="3809875" y="1963175"/>
              <a:ext cx="1923600" cy="492150"/>
            </a:xfrm>
            <a:custGeom>
              <a:avLst/>
              <a:gdLst/>
              <a:ahLst/>
              <a:cxnLst/>
              <a:rect l="l" t="t" r="r" b="b"/>
              <a:pathLst>
                <a:path w="76944" h="19686" extrusionOk="0">
                  <a:moveTo>
                    <a:pt x="5950" y="379"/>
                  </a:moveTo>
                  <a:lnTo>
                    <a:pt x="5851" y="388"/>
                  </a:lnTo>
                  <a:cubicBezTo>
                    <a:pt x="7383" y="578"/>
                    <a:pt x="8897" y="830"/>
                    <a:pt x="10421" y="1074"/>
                  </a:cubicBezTo>
                  <a:lnTo>
                    <a:pt x="14982" y="1840"/>
                  </a:lnTo>
                  <a:lnTo>
                    <a:pt x="19534" y="2615"/>
                  </a:lnTo>
                  <a:lnTo>
                    <a:pt x="23920" y="3388"/>
                  </a:lnTo>
                  <a:lnTo>
                    <a:pt x="23920" y="3388"/>
                  </a:lnTo>
                  <a:cubicBezTo>
                    <a:pt x="23900" y="3582"/>
                    <a:pt x="23858" y="3771"/>
                    <a:pt x="23770" y="3940"/>
                  </a:cubicBezTo>
                  <a:cubicBezTo>
                    <a:pt x="23743" y="3994"/>
                    <a:pt x="23707" y="4039"/>
                    <a:pt x="23671" y="4084"/>
                  </a:cubicBezTo>
                  <a:cubicBezTo>
                    <a:pt x="23635" y="4129"/>
                    <a:pt x="23590" y="4156"/>
                    <a:pt x="23536" y="4192"/>
                  </a:cubicBezTo>
                  <a:cubicBezTo>
                    <a:pt x="23437" y="4246"/>
                    <a:pt x="23310" y="4264"/>
                    <a:pt x="23184" y="4264"/>
                  </a:cubicBezTo>
                  <a:cubicBezTo>
                    <a:pt x="23162" y="4266"/>
                    <a:pt x="23139" y="4267"/>
                    <a:pt x="23117" y="4267"/>
                  </a:cubicBezTo>
                  <a:cubicBezTo>
                    <a:pt x="23011" y="4267"/>
                    <a:pt x="22902" y="4251"/>
                    <a:pt x="22806" y="4228"/>
                  </a:cubicBezTo>
                  <a:cubicBezTo>
                    <a:pt x="22680" y="4201"/>
                    <a:pt x="22571" y="4138"/>
                    <a:pt x="22463" y="4066"/>
                  </a:cubicBezTo>
                  <a:cubicBezTo>
                    <a:pt x="22247" y="3931"/>
                    <a:pt x="22058" y="3742"/>
                    <a:pt x="21904" y="3525"/>
                  </a:cubicBezTo>
                  <a:lnTo>
                    <a:pt x="21904" y="3516"/>
                  </a:lnTo>
                  <a:cubicBezTo>
                    <a:pt x="21886" y="3498"/>
                    <a:pt x="21850" y="3471"/>
                    <a:pt x="21823" y="3471"/>
                  </a:cubicBezTo>
                  <a:lnTo>
                    <a:pt x="21796" y="3471"/>
                  </a:lnTo>
                  <a:cubicBezTo>
                    <a:pt x="20507" y="3282"/>
                    <a:pt x="19209" y="3093"/>
                    <a:pt x="17920" y="2885"/>
                  </a:cubicBezTo>
                  <a:cubicBezTo>
                    <a:pt x="16631" y="2687"/>
                    <a:pt x="15342" y="2489"/>
                    <a:pt x="14053" y="2272"/>
                  </a:cubicBezTo>
                  <a:cubicBezTo>
                    <a:pt x="12764" y="2056"/>
                    <a:pt x="11475" y="1858"/>
                    <a:pt x="10186" y="1632"/>
                  </a:cubicBezTo>
                  <a:cubicBezTo>
                    <a:pt x="8897" y="1407"/>
                    <a:pt x="7617" y="1173"/>
                    <a:pt x="6337" y="884"/>
                  </a:cubicBezTo>
                  <a:cubicBezTo>
                    <a:pt x="6310" y="884"/>
                    <a:pt x="6283" y="884"/>
                    <a:pt x="6256" y="893"/>
                  </a:cubicBezTo>
                  <a:lnTo>
                    <a:pt x="6247" y="893"/>
                  </a:lnTo>
                  <a:cubicBezTo>
                    <a:pt x="6076" y="947"/>
                    <a:pt x="5896" y="1046"/>
                    <a:pt x="5787" y="1209"/>
                  </a:cubicBezTo>
                  <a:cubicBezTo>
                    <a:pt x="5670" y="1371"/>
                    <a:pt x="5625" y="1551"/>
                    <a:pt x="5607" y="1723"/>
                  </a:cubicBezTo>
                  <a:lnTo>
                    <a:pt x="5598" y="1759"/>
                  </a:lnTo>
                  <a:cubicBezTo>
                    <a:pt x="5598" y="1768"/>
                    <a:pt x="5598" y="1786"/>
                    <a:pt x="5598" y="1795"/>
                  </a:cubicBezTo>
                  <a:cubicBezTo>
                    <a:pt x="5607" y="1871"/>
                    <a:pt x="5670" y="1931"/>
                    <a:pt x="5752" y="1931"/>
                  </a:cubicBezTo>
                  <a:cubicBezTo>
                    <a:pt x="5758" y="1931"/>
                    <a:pt x="5764" y="1930"/>
                    <a:pt x="5769" y="1930"/>
                  </a:cubicBezTo>
                  <a:cubicBezTo>
                    <a:pt x="5812" y="1927"/>
                    <a:pt x="5853" y="1926"/>
                    <a:pt x="5894" y="1926"/>
                  </a:cubicBezTo>
                  <a:cubicBezTo>
                    <a:pt x="5994" y="1926"/>
                    <a:pt x="6091" y="1932"/>
                    <a:pt x="6193" y="1939"/>
                  </a:cubicBezTo>
                  <a:cubicBezTo>
                    <a:pt x="6337" y="1948"/>
                    <a:pt x="6472" y="1957"/>
                    <a:pt x="6599" y="1993"/>
                  </a:cubicBezTo>
                  <a:cubicBezTo>
                    <a:pt x="6725" y="2020"/>
                    <a:pt x="6860" y="2065"/>
                    <a:pt x="6950" y="2137"/>
                  </a:cubicBezTo>
                  <a:cubicBezTo>
                    <a:pt x="7049" y="2200"/>
                    <a:pt x="7121" y="2299"/>
                    <a:pt x="7167" y="2417"/>
                  </a:cubicBezTo>
                  <a:lnTo>
                    <a:pt x="7176" y="2426"/>
                  </a:lnTo>
                  <a:cubicBezTo>
                    <a:pt x="7212" y="2507"/>
                    <a:pt x="7239" y="2588"/>
                    <a:pt x="7230" y="2678"/>
                  </a:cubicBezTo>
                  <a:cubicBezTo>
                    <a:pt x="7230" y="2750"/>
                    <a:pt x="7284" y="2822"/>
                    <a:pt x="7365" y="2831"/>
                  </a:cubicBezTo>
                  <a:lnTo>
                    <a:pt x="7392" y="2831"/>
                  </a:lnTo>
                  <a:cubicBezTo>
                    <a:pt x="8293" y="2957"/>
                    <a:pt x="9204" y="3084"/>
                    <a:pt x="10105" y="3228"/>
                  </a:cubicBezTo>
                  <a:lnTo>
                    <a:pt x="11466" y="3435"/>
                  </a:lnTo>
                  <a:lnTo>
                    <a:pt x="12818" y="3652"/>
                  </a:lnTo>
                  <a:cubicBezTo>
                    <a:pt x="14630" y="3940"/>
                    <a:pt x="16433" y="4255"/>
                    <a:pt x="18245" y="4562"/>
                  </a:cubicBezTo>
                  <a:lnTo>
                    <a:pt x="20949" y="5022"/>
                  </a:lnTo>
                  <a:lnTo>
                    <a:pt x="23662" y="5490"/>
                  </a:lnTo>
                  <a:cubicBezTo>
                    <a:pt x="25395" y="5785"/>
                    <a:pt x="27129" y="6096"/>
                    <a:pt x="28862" y="6416"/>
                  </a:cubicBezTo>
                  <a:lnTo>
                    <a:pt x="28862" y="6416"/>
                  </a:lnTo>
                  <a:cubicBezTo>
                    <a:pt x="28668" y="7221"/>
                    <a:pt x="28519" y="8032"/>
                    <a:pt x="28376" y="8844"/>
                  </a:cubicBezTo>
                  <a:cubicBezTo>
                    <a:pt x="28304" y="9285"/>
                    <a:pt x="28232" y="9718"/>
                    <a:pt x="28178" y="10160"/>
                  </a:cubicBezTo>
                  <a:cubicBezTo>
                    <a:pt x="28116" y="10597"/>
                    <a:pt x="28062" y="11034"/>
                    <a:pt x="28035" y="11480"/>
                  </a:cubicBezTo>
                  <a:lnTo>
                    <a:pt x="28035" y="11480"/>
                  </a:lnTo>
                  <a:cubicBezTo>
                    <a:pt x="28034" y="11482"/>
                    <a:pt x="28034" y="11483"/>
                    <a:pt x="28034" y="11485"/>
                  </a:cubicBezTo>
                  <a:lnTo>
                    <a:pt x="28034" y="11494"/>
                  </a:lnTo>
                  <a:lnTo>
                    <a:pt x="28012" y="11627"/>
                  </a:lnTo>
                  <a:lnTo>
                    <a:pt x="28012" y="11627"/>
                  </a:lnTo>
                  <a:cubicBezTo>
                    <a:pt x="25733" y="11284"/>
                    <a:pt x="23463" y="10933"/>
                    <a:pt x="21192" y="10565"/>
                  </a:cubicBezTo>
                  <a:lnTo>
                    <a:pt x="14197" y="9420"/>
                  </a:lnTo>
                  <a:cubicBezTo>
                    <a:pt x="11863" y="9042"/>
                    <a:pt x="9528" y="8645"/>
                    <a:pt x="7203" y="8249"/>
                  </a:cubicBezTo>
                  <a:cubicBezTo>
                    <a:pt x="4917" y="7860"/>
                    <a:pt x="2632" y="7498"/>
                    <a:pt x="372" y="7018"/>
                  </a:cubicBezTo>
                  <a:lnTo>
                    <a:pt x="372" y="7018"/>
                  </a:lnTo>
                  <a:cubicBezTo>
                    <a:pt x="332" y="6599"/>
                    <a:pt x="327" y="6180"/>
                    <a:pt x="343" y="5761"/>
                  </a:cubicBezTo>
                  <a:cubicBezTo>
                    <a:pt x="361" y="5292"/>
                    <a:pt x="406" y="4823"/>
                    <a:pt x="478" y="4355"/>
                  </a:cubicBezTo>
                  <a:cubicBezTo>
                    <a:pt x="624" y="3473"/>
                    <a:pt x="875" y="2607"/>
                    <a:pt x="1248" y="1788"/>
                  </a:cubicBezTo>
                  <a:lnTo>
                    <a:pt x="1248" y="1788"/>
                  </a:lnTo>
                  <a:cubicBezTo>
                    <a:pt x="1599" y="1800"/>
                    <a:pt x="1945" y="1849"/>
                    <a:pt x="2290" y="1912"/>
                  </a:cubicBezTo>
                  <a:cubicBezTo>
                    <a:pt x="2687" y="1984"/>
                    <a:pt x="3074" y="2065"/>
                    <a:pt x="3462" y="2173"/>
                  </a:cubicBezTo>
                  <a:lnTo>
                    <a:pt x="3525" y="2191"/>
                  </a:lnTo>
                  <a:cubicBezTo>
                    <a:pt x="3534" y="2200"/>
                    <a:pt x="3552" y="2200"/>
                    <a:pt x="3561" y="2200"/>
                  </a:cubicBezTo>
                  <a:cubicBezTo>
                    <a:pt x="3624" y="2191"/>
                    <a:pt x="3669" y="2146"/>
                    <a:pt x="3669" y="2083"/>
                  </a:cubicBezTo>
                  <a:cubicBezTo>
                    <a:pt x="3660" y="1984"/>
                    <a:pt x="3705" y="1894"/>
                    <a:pt x="3768" y="1822"/>
                  </a:cubicBezTo>
                  <a:lnTo>
                    <a:pt x="3777" y="1813"/>
                  </a:lnTo>
                  <a:cubicBezTo>
                    <a:pt x="3876" y="1677"/>
                    <a:pt x="4039" y="1596"/>
                    <a:pt x="4210" y="1596"/>
                  </a:cubicBezTo>
                  <a:cubicBezTo>
                    <a:pt x="4291" y="1596"/>
                    <a:pt x="4381" y="1605"/>
                    <a:pt x="4471" y="1632"/>
                  </a:cubicBezTo>
                  <a:cubicBezTo>
                    <a:pt x="4553" y="1659"/>
                    <a:pt x="4634" y="1705"/>
                    <a:pt x="4715" y="1759"/>
                  </a:cubicBezTo>
                  <a:cubicBezTo>
                    <a:pt x="4733" y="1768"/>
                    <a:pt x="4760" y="1777"/>
                    <a:pt x="4778" y="1777"/>
                  </a:cubicBezTo>
                  <a:cubicBezTo>
                    <a:pt x="4784" y="1777"/>
                    <a:pt x="4790" y="1778"/>
                    <a:pt x="4795" y="1778"/>
                  </a:cubicBezTo>
                  <a:cubicBezTo>
                    <a:pt x="4868" y="1778"/>
                    <a:pt x="4923" y="1726"/>
                    <a:pt x="4931" y="1659"/>
                  </a:cubicBezTo>
                  <a:lnTo>
                    <a:pt x="4931" y="1623"/>
                  </a:lnTo>
                  <a:cubicBezTo>
                    <a:pt x="4940" y="1479"/>
                    <a:pt x="4976" y="1335"/>
                    <a:pt x="5030" y="1191"/>
                  </a:cubicBezTo>
                  <a:cubicBezTo>
                    <a:pt x="5084" y="1056"/>
                    <a:pt x="5147" y="929"/>
                    <a:pt x="5238" y="812"/>
                  </a:cubicBezTo>
                  <a:cubicBezTo>
                    <a:pt x="5319" y="686"/>
                    <a:pt x="5427" y="587"/>
                    <a:pt x="5544" y="506"/>
                  </a:cubicBezTo>
                  <a:cubicBezTo>
                    <a:pt x="5670" y="434"/>
                    <a:pt x="5805" y="379"/>
                    <a:pt x="5950" y="379"/>
                  </a:cubicBezTo>
                  <a:close/>
                  <a:moveTo>
                    <a:pt x="29247" y="6810"/>
                  </a:moveTo>
                  <a:cubicBezTo>
                    <a:pt x="29673" y="6840"/>
                    <a:pt x="30093" y="6910"/>
                    <a:pt x="30513" y="6987"/>
                  </a:cubicBezTo>
                  <a:lnTo>
                    <a:pt x="32000" y="7230"/>
                  </a:lnTo>
                  <a:lnTo>
                    <a:pt x="34983" y="7735"/>
                  </a:lnTo>
                  <a:lnTo>
                    <a:pt x="40942" y="8735"/>
                  </a:lnTo>
                  <a:lnTo>
                    <a:pt x="52867" y="10736"/>
                  </a:lnTo>
                  <a:lnTo>
                    <a:pt x="64783" y="12738"/>
                  </a:lnTo>
                  <a:lnTo>
                    <a:pt x="76488" y="14721"/>
                  </a:lnTo>
                  <a:lnTo>
                    <a:pt x="76488" y="14721"/>
                  </a:lnTo>
                  <a:cubicBezTo>
                    <a:pt x="76399" y="15063"/>
                    <a:pt x="76318" y="15406"/>
                    <a:pt x="76249" y="15748"/>
                  </a:cubicBezTo>
                  <a:cubicBezTo>
                    <a:pt x="76159" y="16154"/>
                    <a:pt x="76087" y="16568"/>
                    <a:pt x="76015" y="16974"/>
                  </a:cubicBezTo>
                  <a:cubicBezTo>
                    <a:pt x="75952" y="17380"/>
                    <a:pt x="75889" y="17794"/>
                    <a:pt x="75835" y="18209"/>
                  </a:cubicBezTo>
                  <a:cubicBezTo>
                    <a:pt x="75797" y="18558"/>
                    <a:pt x="75759" y="18907"/>
                    <a:pt x="75731" y="19256"/>
                  </a:cubicBezTo>
                  <a:lnTo>
                    <a:pt x="75731" y="19256"/>
                  </a:lnTo>
                  <a:lnTo>
                    <a:pt x="64017" y="17335"/>
                  </a:lnTo>
                  <a:lnTo>
                    <a:pt x="52092" y="15361"/>
                  </a:lnTo>
                  <a:lnTo>
                    <a:pt x="40166" y="13377"/>
                  </a:lnTo>
                  <a:cubicBezTo>
                    <a:pt x="36259" y="12731"/>
                    <a:pt x="32352" y="12075"/>
                    <a:pt x="28462" y="11368"/>
                  </a:cubicBezTo>
                  <a:lnTo>
                    <a:pt x="28462" y="11368"/>
                  </a:lnTo>
                  <a:cubicBezTo>
                    <a:pt x="28556" y="10998"/>
                    <a:pt x="28633" y="10627"/>
                    <a:pt x="28710" y="10250"/>
                  </a:cubicBezTo>
                  <a:cubicBezTo>
                    <a:pt x="28800" y="9817"/>
                    <a:pt x="28881" y="9375"/>
                    <a:pt x="28953" y="8943"/>
                  </a:cubicBezTo>
                  <a:cubicBezTo>
                    <a:pt x="29062" y="8231"/>
                    <a:pt x="29171" y="7524"/>
                    <a:pt x="29247" y="6810"/>
                  </a:cubicBezTo>
                  <a:close/>
                  <a:moveTo>
                    <a:pt x="5878" y="1"/>
                  </a:moveTo>
                  <a:cubicBezTo>
                    <a:pt x="5860" y="1"/>
                    <a:pt x="5833" y="1"/>
                    <a:pt x="5814" y="19"/>
                  </a:cubicBezTo>
                  <a:cubicBezTo>
                    <a:pt x="5670" y="127"/>
                    <a:pt x="5535" y="226"/>
                    <a:pt x="5409" y="334"/>
                  </a:cubicBezTo>
                  <a:cubicBezTo>
                    <a:pt x="5292" y="452"/>
                    <a:pt x="5183" y="569"/>
                    <a:pt x="5084" y="686"/>
                  </a:cubicBezTo>
                  <a:cubicBezTo>
                    <a:pt x="4985" y="812"/>
                    <a:pt x="4895" y="947"/>
                    <a:pt x="4805" y="1083"/>
                  </a:cubicBezTo>
                  <a:cubicBezTo>
                    <a:pt x="4743" y="1193"/>
                    <a:pt x="4686" y="1298"/>
                    <a:pt x="4623" y="1406"/>
                  </a:cubicBezTo>
                  <a:lnTo>
                    <a:pt x="4623" y="1406"/>
                  </a:lnTo>
                  <a:cubicBezTo>
                    <a:pt x="4480" y="1431"/>
                    <a:pt x="4340" y="1441"/>
                    <a:pt x="4201" y="1461"/>
                  </a:cubicBezTo>
                  <a:cubicBezTo>
                    <a:pt x="4003" y="1488"/>
                    <a:pt x="3822" y="1569"/>
                    <a:pt x="3651" y="1677"/>
                  </a:cubicBezTo>
                  <a:lnTo>
                    <a:pt x="3660" y="1677"/>
                  </a:lnTo>
                  <a:cubicBezTo>
                    <a:pt x="3596" y="1704"/>
                    <a:pt x="3531" y="1744"/>
                    <a:pt x="3465" y="1790"/>
                  </a:cubicBezTo>
                  <a:lnTo>
                    <a:pt x="3465" y="1790"/>
                  </a:lnTo>
                  <a:cubicBezTo>
                    <a:pt x="3089" y="1763"/>
                    <a:pt x="2712" y="1719"/>
                    <a:pt x="2335" y="1659"/>
                  </a:cubicBezTo>
                  <a:cubicBezTo>
                    <a:pt x="1938" y="1605"/>
                    <a:pt x="1542" y="1533"/>
                    <a:pt x="1154" y="1398"/>
                  </a:cubicBezTo>
                  <a:lnTo>
                    <a:pt x="1145" y="1398"/>
                  </a:lnTo>
                  <a:cubicBezTo>
                    <a:pt x="1129" y="1393"/>
                    <a:pt x="1113" y="1390"/>
                    <a:pt x="1097" y="1390"/>
                  </a:cubicBezTo>
                  <a:cubicBezTo>
                    <a:pt x="1031" y="1390"/>
                    <a:pt x="969" y="1434"/>
                    <a:pt x="947" y="1506"/>
                  </a:cubicBezTo>
                  <a:lnTo>
                    <a:pt x="947" y="1524"/>
                  </a:lnTo>
                  <a:cubicBezTo>
                    <a:pt x="659" y="2444"/>
                    <a:pt x="406" y="3372"/>
                    <a:pt x="235" y="4319"/>
                  </a:cubicBezTo>
                  <a:cubicBezTo>
                    <a:pt x="154" y="4787"/>
                    <a:pt x="100" y="5265"/>
                    <a:pt x="55" y="5743"/>
                  </a:cubicBezTo>
                  <a:cubicBezTo>
                    <a:pt x="19" y="6220"/>
                    <a:pt x="1" y="6707"/>
                    <a:pt x="1" y="7185"/>
                  </a:cubicBezTo>
                  <a:lnTo>
                    <a:pt x="1" y="7203"/>
                  </a:lnTo>
                  <a:cubicBezTo>
                    <a:pt x="10" y="7284"/>
                    <a:pt x="73" y="7356"/>
                    <a:pt x="163" y="7365"/>
                  </a:cubicBezTo>
                  <a:cubicBezTo>
                    <a:pt x="2506" y="7654"/>
                    <a:pt x="4841" y="8059"/>
                    <a:pt x="7167" y="8438"/>
                  </a:cubicBezTo>
                  <a:cubicBezTo>
                    <a:pt x="9501" y="8825"/>
                    <a:pt x="11836" y="9204"/>
                    <a:pt x="14161" y="9601"/>
                  </a:cubicBezTo>
                  <a:lnTo>
                    <a:pt x="21156" y="10800"/>
                  </a:lnTo>
                  <a:cubicBezTo>
                    <a:pt x="23482" y="11196"/>
                    <a:pt x="25807" y="11611"/>
                    <a:pt x="28133" y="12043"/>
                  </a:cubicBezTo>
                  <a:cubicBezTo>
                    <a:pt x="28144" y="12045"/>
                    <a:pt x="28155" y="12046"/>
                    <a:pt x="28166" y="12046"/>
                  </a:cubicBezTo>
                  <a:cubicBezTo>
                    <a:pt x="28261" y="12046"/>
                    <a:pt x="28342" y="11978"/>
                    <a:pt x="28358" y="11881"/>
                  </a:cubicBezTo>
                  <a:lnTo>
                    <a:pt x="28380" y="11748"/>
                  </a:lnTo>
                  <a:lnTo>
                    <a:pt x="28380" y="11748"/>
                  </a:lnTo>
                  <a:cubicBezTo>
                    <a:pt x="32300" y="12344"/>
                    <a:pt x="36211" y="12992"/>
                    <a:pt x="40121" y="13648"/>
                  </a:cubicBezTo>
                  <a:lnTo>
                    <a:pt x="52047" y="15649"/>
                  </a:lnTo>
                  <a:lnTo>
                    <a:pt x="63963" y="17650"/>
                  </a:lnTo>
                  <a:lnTo>
                    <a:pt x="75880" y="19678"/>
                  </a:lnTo>
                  <a:cubicBezTo>
                    <a:pt x="75895" y="19683"/>
                    <a:pt x="75911" y="19685"/>
                    <a:pt x="75927" y="19685"/>
                  </a:cubicBezTo>
                  <a:cubicBezTo>
                    <a:pt x="76002" y="19685"/>
                    <a:pt x="76072" y="19635"/>
                    <a:pt x="76087" y="19561"/>
                  </a:cubicBezTo>
                  <a:lnTo>
                    <a:pt x="76105" y="19516"/>
                  </a:lnTo>
                  <a:cubicBezTo>
                    <a:pt x="76222" y="19110"/>
                    <a:pt x="76312" y="18705"/>
                    <a:pt x="76393" y="18299"/>
                  </a:cubicBezTo>
                  <a:cubicBezTo>
                    <a:pt x="76484" y="17893"/>
                    <a:pt x="76556" y="17488"/>
                    <a:pt x="76628" y="17073"/>
                  </a:cubicBezTo>
                  <a:cubicBezTo>
                    <a:pt x="76691" y="16668"/>
                    <a:pt x="76754" y="16253"/>
                    <a:pt x="76808" y="15838"/>
                  </a:cubicBezTo>
                  <a:cubicBezTo>
                    <a:pt x="76862" y="15433"/>
                    <a:pt x="76898" y="15018"/>
                    <a:pt x="76925" y="14594"/>
                  </a:cubicBezTo>
                  <a:cubicBezTo>
                    <a:pt x="76943" y="14495"/>
                    <a:pt x="76871" y="14396"/>
                    <a:pt x="76763" y="14378"/>
                  </a:cubicBezTo>
                  <a:lnTo>
                    <a:pt x="64838" y="12413"/>
                  </a:lnTo>
                  <a:lnTo>
                    <a:pt x="52912" y="10439"/>
                  </a:lnTo>
                  <a:lnTo>
                    <a:pt x="40987" y="8456"/>
                  </a:lnTo>
                  <a:lnTo>
                    <a:pt x="35029" y="7464"/>
                  </a:lnTo>
                  <a:lnTo>
                    <a:pt x="32045" y="6969"/>
                  </a:lnTo>
                  <a:lnTo>
                    <a:pt x="30558" y="6725"/>
                  </a:lnTo>
                  <a:cubicBezTo>
                    <a:pt x="30130" y="6655"/>
                    <a:pt x="29702" y="6585"/>
                    <a:pt x="29281" y="6469"/>
                  </a:cubicBezTo>
                  <a:lnTo>
                    <a:pt x="29281" y="6469"/>
                  </a:lnTo>
                  <a:cubicBezTo>
                    <a:pt x="29286" y="6410"/>
                    <a:pt x="29291" y="6351"/>
                    <a:pt x="29296" y="6293"/>
                  </a:cubicBezTo>
                  <a:lnTo>
                    <a:pt x="29296" y="6275"/>
                  </a:lnTo>
                  <a:cubicBezTo>
                    <a:pt x="29305" y="6175"/>
                    <a:pt x="29233" y="6085"/>
                    <a:pt x="29133" y="6067"/>
                  </a:cubicBezTo>
                  <a:cubicBezTo>
                    <a:pt x="27322" y="5797"/>
                    <a:pt x="25510" y="5508"/>
                    <a:pt x="23698" y="5220"/>
                  </a:cubicBezTo>
                  <a:lnTo>
                    <a:pt x="20994" y="4787"/>
                  </a:lnTo>
                  <a:lnTo>
                    <a:pt x="18281" y="4346"/>
                  </a:lnTo>
                  <a:cubicBezTo>
                    <a:pt x="16469" y="4039"/>
                    <a:pt x="14666" y="3751"/>
                    <a:pt x="12854" y="3435"/>
                  </a:cubicBezTo>
                  <a:lnTo>
                    <a:pt x="11502" y="3210"/>
                  </a:lnTo>
                  <a:lnTo>
                    <a:pt x="10150" y="2957"/>
                  </a:lnTo>
                  <a:cubicBezTo>
                    <a:pt x="9281" y="2801"/>
                    <a:pt x="8413" y="2636"/>
                    <a:pt x="7552" y="2471"/>
                  </a:cubicBezTo>
                  <a:lnTo>
                    <a:pt x="7552" y="2471"/>
                  </a:lnTo>
                  <a:cubicBezTo>
                    <a:pt x="7514" y="2394"/>
                    <a:pt x="7468" y="2321"/>
                    <a:pt x="7410" y="2263"/>
                  </a:cubicBezTo>
                  <a:lnTo>
                    <a:pt x="7410" y="2263"/>
                  </a:lnTo>
                  <a:lnTo>
                    <a:pt x="7419" y="2272"/>
                  </a:lnTo>
                  <a:cubicBezTo>
                    <a:pt x="7329" y="2146"/>
                    <a:pt x="7212" y="2029"/>
                    <a:pt x="7076" y="1939"/>
                  </a:cubicBezTo>
                  <a:cubicBezTo>
                    <a:pt x="6932" y="1867"/>
                    <a:pt x="6788" y="1822"/>
                    <a:pt x="6653" y="1786"/>
                  </a:cubicBezTo>
                  <a:cubicBezTo>
                    <a:pt x="6509" y="1750"/>
                    <a:pt x="6364" y="1723"/>
                    <a:pt x="6238" y="1686"/>
                  </a:cubicBezTo>
                  <a:cubicBezTo>
                    <a:pt x="6165" y="1667"/>
                    <a:pt x="6091" y="1645"/>
                    <a:pt x="6018" y="1620"/>
                  </a:cubicBezTo>
                  <a:lnTo>
                    <a:pt x="6018" y="1620"/>
                  </a:lnTo>
                  <a:cubicBezTo>
                    <a:pt x="6036" y="1551"/>
                    <a:pt x="6064" y="1489"/>
                    <a:pt x="6103" y="1434"/>
                  </a:cubicBezTo>
                  <a:cubicBezTo>
                    <a:pt x="6150" y="1363"/>
                    <a:pt x="6225" y="1313"/>
                    <a:pt x="6322" y="1277"/>
                  </a:cubicBezTo>
                  <a:lnTo>
                    <a:pt x="6322" y="1277"/>
                  </a:lnTo>
                  <a:cubicBezTo>
                    <a:pt x="7604" y="1421"/>
                    <a:pt x="8886" y="1608"/>
                    <a:pt x="10159" y="1813"/>
                  </a:cubicBezTo>
                  <a:cubicBezTo>
                    <a:pt x="11448" y="2020"/>
                    <a:pt x="12728" y="2245"/>
                    <a:pt x="14017" y="2462"/>
                  </a:cubicBezTo>
                  <a:cubicBezTo>
                    <a:pt x="15306" y="2678"/>
                    <a:pt x="16595" y="2912"/>
                    <a:pt x="17884" y="3138"/>
                  </a:cubicBezTo>
                  <a:cubicBezTo>
                    <a:pt x="19154" y="3370"/>
                    <a:pt x="20433" y="3603"/>
                    <a:pt x="21703" y="3844"/>
                  </a:cubicBezTo>
                  <a:lnTo>
                    <a:pt x="21703" y="3844"/>
                  </a:lnTo>
                  <a:cubicBezTo>
                    <a:pt x="21913" y="3991"/>
                    <a:pt x="22119" y="4142"/>
                    <a:pt x="22355" y="4255"/>
                  </a:cubicBezTo>
                  <a:cubicBezTo>
                    <a:pt x="22481" y="4319"/>
                    <a:pt x="22616" y="4382"/>
                    <a:pt x="22761" y="4409"/>
                  </a:cubicBezTo>
                  <a:cubicBezTo>
                    <a:pt x="22905" y="4436"/>
                    <a:pt x="23040" y="4445"/>
                    <a:pt x="23184" y="4445"/>
                  </a:cubicBezTo>
                  <a:cubicBezTo>
                    <a:pt x="23329" y="4445"/>
                    <a:pt x="23482" y="4427"/>
                    <a:pt x="23626" y="4364"/>
                  </a:cubicBezTo>
                  <a:cubicBezTo>
                    <a:pt x="23698" y="4337"/>
                    <a:pt x="23761" y="4291"/>
                    <a:pt x="23824" y="4228"/>
                  </a:cubicBezTo>
                  <a:cubicBezTo>
                    <a:pt x="23878" y="4174"/>
                    <a:pt x="23923" y="4120"/>
                    <a:pt x="23968" y="4057"/>
                  </a:cubicBezTo>
                  <a:cubicBezTo>
                    <a:pt x="24140" y="3805"/>
                    <a:pt x="24221" y="3534"/>
                    <a:pt x="24311" y="3255"/>
                  </a:cubicBezTo>
                  <a:cubicBezTo>
                    <a:pt x="24311" y="3246"/>
                    <a:pt x="24320" y="3237"/>
                    <a:pt x="24320" y="3228"/>
                  </a:cubicBezTo>
                  <a:cubicBezTo>
                    <a:pt x="24329" y="3138"/>
                    <a:pt x="24266" y="3057"/>
                    <a:pt x="24176" y="3039"/>
                  </a:cubicBezTo>
                  <a:lnTo>
                    <a:pt x="24149" y="3039"/>
                  </a:lnTo>
                  <a:lnTo>
                    <a:pt x="19588" y="2317"/>
                  </a:lnTo>
                  <a:lnTo>
                    <a:pt x="15018" y="1587"/>
                  </a:lnTo>
                  <a:lnTo>
                    <a:pt x="10457" y="839"/>
                  </a:lnTo>
                  <a:cubicBezTo>
                    <a:pt x="8942" y="578"/>
                    <a:pt x="7419" y="325"/>
                    <a:pt x="5914" y="10"/>
                  </a:cubicBezTo>
                  <a:lnTo>
                    <a:pt x="587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11"/>
            <p:cNvSpPr/>
            <p:nvPr/>
          </p:nvSpPr>
          <p:spPr>
            <a:xfrm>
              <a:off x="3852475" y="2004425"/>
              <a:ext cx="33600" cy="150775"/>
            </a:xfrm>
            <a:custGeom>
              <a:avLst/>
              <a:gdLst/>
              <a:ahLst/>
              <a:cxnLst/>
              <a:rect l="l" t="t" r="r" b="b"/>
              <a:pathLst>
                <a:path w="1344" h="6031" extrusionOk="0">
                  <a:moveTo>
                    <a:pt x="1154" y="0"/>
                  </a:moveTo>
                  <a:cubicBezTo>
                    <a:pt x="1046" y="0"/>
                    <a:pt x="956" y="91"/>
                    <a:pt x="947" y="199"/>
                  </a:cubicBezTo>
                  <a:cubicBezTo>
                    <a:pt x="938" y="676"/>
                    <a:pt x="893" y="1145"/>
                    <a:pt x="829" y="1614"/>
                  </a:cubicBezTo>
                  <a:cubicBezTo>
                    <a:pt x="775" y="2083"/>
                    <a:pt x="685" y="2542"/>
                    <a:pt x="604" y="3011"/>
                  </a:cubicBezTo>
                  <a:cubicBezTo>
                    <a:pt x="442" y="3939"/>
                    <a:pt x="253" y="4868"/>
                    <a:pt x="18" y="5787"/>
                  </a:cubicBezTo>
                  <a:cubicBezTo>
                    <a:pt x="18" y="5796"/>
                    <a:pt x="9" y="5805"/>
                    <a:pt x="9" y="5814"/>
                  </a:cubicBezTo>
                  <a:cubicBezTo>
                    <a:pt x="0" y="5923"/>
                    <a:pt x="81" y="6022"/>
                    <a:pt x="189" y="6031"/>
                  </a:cubicBezTo>
                  <a:cubicBezTo>
                    <a:pt x="298" y="6031"/>
                    <a:pt x="388" y="5959"/>
                    <a:pt x="397" y="5850"/>
                  </a:cubicBezTo>
                  <a:cubicBezTo>
                    <a:pt x="478" y="4904"/>
                    <a:pt x="604" y="3967"/>
                    <a:pt x="748" y="3029"/>
                  </a:cubicBezTo>
                  <a:cubicBezTo>
                    <a:pt x="820" y="2569"/>
                    <a:pt x="893" y="2101"/>
                    <a:pt x="992" y="1641"/>
                  </a:cubicBezTo>
                  <a:cubicBezTo>
                    <a:pt x="1082" y="1172"/>
                    <a:pt x="1190" y="713"/>
                    <a:pt x="1334" y="262"/>
                  </a:cubicBezTo>
                  <a:cubicBezTo>
                    <a:pt x="1343" y="244"/>
                    <a:pt x="1343" y="226"/>
                    <a:pt x="1343" y="208"/>
                  </a:cubicBezTo>
                  <a:cubicBezTo>
                    <a:pt x="1343" y="100"/>
                    <a:pt x="1262" y="9"/>
                    <a:pt x="115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1"/>
            <p:cNvSpPr/>
            <p:nvPr/>
          </p:nvSpPr>
          <p:spPr>
            <a:xfrm>
              <a:off x="3928625" y="2002400"/>
              <a:ext cx="26175" cy="4300"/>
            </a:xfrm>
            <a:custGeom>
              <a:avLst/>
              <a:gdLst/>
              <a:ahLst/>
              <a:cxnLst/>
              <a:rect l="l" t="t" r="r" b="b"/>
              <a:pathLst>
                <a:path w="1047" h="172" fill="none" extrusionOk="0">
                  <a:moveTo>
                    <a:pt x="1" y="0"/>
                  </a:moveTo>
                  <a:lnTo>
                    <a:pt x="1046" y="172"/>
                  </a:lnTo>
                </a:path>
              </a:pathLst>
            </a:custGeom>
            <a:noFill/>
            <a:ln w="9700" cap="rnd" cmpd="sng">
              <a:solidFill>
                <a:srgbClr val="42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11"/>
            <p:cNvSpPr/>
            <p:nvPr/>
          </p:nvSpPr>
          <p:spPr>
            <a:xfrm>
              <a:off x="3897300" y="2012750"/>
              <a:ext cx="98050" cy="16475"/>
            </a:xfrm>
            <a:custGeom>
              <a:avLst/>
              <a:gdLst/>
              <a:ahLst/>
              <a:cxnLst/>
              <a:rect l="l" t="t" r="r" b="b"/>
              <a:pathLst>
                <a:path w="3922" h="659" fill="none" extrusionOk="0">
                  <a:moveTo>
                    <a:pt x="1" y="1"/>
                  </a:moveTo>
                  <a:lnTo>
                    <a:pt x="3922" y="659"/>
                  </a:lnTo>
                </a:path>
              </a:pathLst>
            </a:custGeom>
            <a:noFill/>
            <a:ln w="9700" cap="rnd" cmpd="sng">
              <a:solidFill>
                <a:srgbClr val="42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 name="Google Shape;39;p11"/>
          <p:cNvGrpSpPr/>
          <p:nvPr/>
        </p:nvGrpSpPr>
        <p:grpSpPr>
          <a:xfrm rot="-375097">
            <a:off x="1228557" y="-253382"/>
            <a:ext cx="711742" cy="793298"/>
            <a:chOff x="6554696" y="509501"/>
            <a:chExt cx="711709" cy="793261"/>
          </a:xfrm>
        </p:grpSpPr>
        <p:sp>
          <p:nvSpPr>
            <p:cNvPr id="40" name="Google Shape;40;p11"/>
            <p:cNvSpPr/>
            <p:nvPr/>
          </p:nvSpPr>
          <p:spPr>
            <a:xfrm>
              <a:off x="6560695" y="516700"/>
              <a:ext cx="696978" cy="779230"/>
            </a:xfrm>
            <a:custGeom>
              <a:avLst/>
              <a:gdLst/>
              <a:ahLst/>
              <a:cxnLst/>
              <a:rect l="l" t="t" r="r" b="b"/>
              <a:pathLst>
                <a:path w="20913" h="23381" extrusionOk="0">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11"/>
            <p:cNvSpPr/>
            <p:nvPr/>
          </p:nvSpPr>
          <p:spPr>
            <a:xfrm>
              <a:off x="6554696" y="509501"/>
              <a:ext cx="711709" cy="793261"/>
            </a:xfrm>
            <a:custGeom>
              <a:avLst/>
              <a:gdLst/>
              <a:ahLst/>
              <a:cxnLst/>
              <a:rect l="l" t="t" r="r" b="b"/>
              <a:pathLst>
                <a:path w="21355" h="23802" extrusionOk="0">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 name="Google Shape;42;p11"/>
          <p:cNvGrpSpPr/>
          <p:nvPr/>
        </p:nvGrpSpPr>
        <p:grpSpPr>
          <a:xfrm rot="807122">
            <a:off x="809300" y="4708652"/>
            <a:ext cx="2497551" cy="2401906"/>
            <a:chOff x="1857000" y="3245400"/>
            <a:chExt cx="1233825" cy="1186575"/>
          </a:xfrm>
        </p:grpSpPr>
        <p:sp>
          <p:nvSpPr>
            <p:cNvPr id="43" name="Google Shape;43;p11"/>
            <p:cNvSpPr/>
            <p:nvPr/>
          </p:nvSpPr>
          <p:spPr>
            <a:xfrm>
              <a:off x="2513000" y="4148825"/>
              <a:ext cx="463125" cy="272250"/>
            </a:xfrm>
            <a:custGeom>
              <a:avLst/>
              <a:gdLst/>
              <a:ahLst/>
              <a:cxnLst/>
              <a:rect l="l" t="t" r="r" b="b"/>
              <a:pathLst>
                <a:path w="18525" h="10890" extrusionOk="0">
                  <a:moveTo>
                    <a:pt x="12728" y="1"/>
                  </a:moveTo>
                  <a:cubicBezTo>
                    <a:pt x="12377" y="28"/>
                    <a:pt x="11899" y="1641"/>
                    <a:pt x="11664" y="2065"/>
                  </a:cubicBezTo>
                  <a:cubicBezTo>
                    <a:pt x="10979" y="3318"/>
                    <a:pt x="10015" y="4435"/>
                    <a:pt x="9005" y="5418"/>
                  </a:cubicBezTo>
                  <a:cubicBezTo>
                    <a:pt x="6527" y="7843"/>
                    <a:pt x="3263" y="9754"/>
                    <a:pt x="0" y="10889"/>
                  </a:cubicBezTo>
                  <a:cubicBezTo>
                    <a:pt x="5192" y="10331"/>
                    <a:pt x="10556" y="9114"/>
                    <a:pt x="15144" y="6626"/>
                  </a:cubicBezTo>
                  <a:cubicBezTo>
                    <a:pt x="16685" y="5788"/>
                    <a:pt x="17578" y="5409"/>
                    <a:pt x="18524" y="4066"/>
                  </a:cubicBezTo>
                  <a:cubicBezTo>
                    <a:pt x="17623" y="3976"/>
                    <a:pt x="17064" y="3038"/>
                    <a:pt x="16189" y="2651"/>
                  </a:cubicBezTo>
                  <a:cubicBezTo>
                    <a:pt x="15928" y="2543"/>
                    <a:pt x="12728" y="1"/>
                    <a:pt x="1272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11"/>
            <p:cNvSpPr/>
            <p:nvPr/>
          </p:nvSpPr>
          <p:spPr>
            <a:xfrm>
              <a:off x="2508725" y="4143800"/>
              <a:ext cx="474150" cy="281125"/>
            </a:xfrm>
            <a:custGeom>
              <a:avLst/>
              <a:gdLst/>
              <a:ahLst/>
              <a:cxnLst/>
              <a:rect l="l" t="t" r="r" b="b"/>
              <a:pathLst>
                <a:path w="18966" h="11245" extrusionOk="0">
                  <a:moveTo>
                    <a:pt x="12884" y="443"/>
                  </a:moveTo>
                  <a:lnTo>
                    <a:pt x="14486" y="1707"/>
                  </a:lnTo>
                  <a:lnTo>
                    <a:pt x="15351" y="2383"/>
                  </a:lnTo>
                  <a:lnTo>
                    <a:pt x="15793" y="2716"/>
                  </a:lnTo>
                  <a:lnTo>
                    <a:pt x="16018" y="2879"/>
                  </a:lnTo>
                  <a:lnTo>
                    <a:pt x="16135" y="2960"/>
                  </a:lnTo>
                  <a:lnTo>
                    <a:pt x="16198" y="2996"/>
                  </a:lnTo>
                  <a:lnTo>
                    <a:pt x="16225" y="3023"/>
                  </a:lnTo>
                  <a:lnTo>
                    <a:pt x="16279" y="3050"/>
                  </a:lnTo>
                  <a:cubicBezTo>
                    <a:pt x="16469" y="3131"/>
                    <a:pt x="16649" y="3248"/>
                    <a:pt x="16820" y="3393"/>
                  </a:cubicBezTo>
                  <a:cubicBezTo>
                    <a:pt x="16991" y="3528"/>
                    <a:pt x="17163" y="3681"/>
                    <a:pt x="17334" y="3834"/>
                  </a:cubicBezTo>
                  <a:cubicBezTo>
                    <a:pt x="17514" y="3987"/>
                    <a:pt x="17703" y="4141"/>
                    <a:pt x="17920" y="4267"/>
                  </a:cubicBezTo>
                  <a:cubicBezTo>
                    <a:pt x="18030" y="4333"/>
                    <a:pt x="18147" y="4389"/>
                    <a:pt x="18270" y="4431"/>
                  </a:cubicBezTo>
                  <a:lnTo>
                    <a:pt x="18270" y="4431"/>
                  </a:lnTo>
                  <a:cubicBezTo>
                    <a:pt x="18099" y="4651"/>
                    <a:pt x="17917" y="4859"/>
                    <a:pt x="17713" y="5051"/>
                  </a:cubicBezTo>
                  <a:cubicBezTo>
                    <a:pt x="17424" y="5321"/>
                    <a:pt x="17100" y="5565"/>
                    <a:pt x="16757" y="5790"/>
                  </a:cubicBezTo>
                  <a:cubicBezTo>
                    <a:pt x="16415" y="6007"/>
                    <a:pt x="16045" y="6214"/>
                    <a:pt x="15684" y="6412"/>
                  </a:cubicBezTo>
                  <a:cubicBezTo>
                    <a:pt x="15315" y="6619"/>
                    <a:pt x="14945" y="6818"/>
                    <a:pt x="14585" y="7016"/>
                  </a:cubicBezTo>
                  <a:cubicBezTo>
                    <a:pt x="13106" y="7791"/>
                    <a:pt x="11547" y="8413"/>
                    <a:pt x="9961" y="8927"/>
                  </a:cubicBezTo>
                  <a:cubicBezTo>
                    <a:pt x="8374" y="9450"/>
                    <a:pt x="6752" y="9846"/>
                    <a:pt x="5111" y="10180"/>
                  </a:cubicBezTo>
                  <a:cubicBezTo>
                    <a:pt x="3896" y="10420"/>
                    <a:pt x="2671" y="10616"/>
                    <a:pt x="1444" y="10775"/>
                  </a:cubicBezTo>
                  <a:lnTo>
                    <a:pt x="1444" y="10775"/>
                  </a:lnTo>
                  <a:cubicBezTo>
                    <a:pt x="2382" y="10395"/>
                    <a:pt x="3302" y="9962"/>
                    <a:pt x="4192" y="9477"/>
                  </a:cubicBezTo>
                  <a:cubicBezTo>
                    <a:pt x="5463" y="8783"/>
                    <a:pt x="6670" y="7981"/>
                    <a:pt x="7806" y="7070"/>
                  </a:cubicBezTo>
                  <a:cubicBezTo>
                    <a:pt x="8933" y="6160"/>
                    <a:pt x="9979" y="5150"/>
                    <a:pt x="10898" y="4005"/>
                  </a:cubicBezTo>
                  <a:cubicBezTo>
                    <a:pt x="11123" y="3726"/>
                    <a:pt x="11340" y="3429"/>
                    <a:pt x="11538" y="3122"/>
                  </a:cubicBezTo>
                  <a:cubicBezTo>
                    <a:pt x="11646" y="2969"/>
                    <a:pt x="11736" y="2816"/>
                    <a:pt x="11835" y="2662"/>
                  </a:cubicBezTo>
                  <a:cubicBezTo>
                    <a:pt x="11881" y="2581"/>
                    <a:pt x="11926" y="2500"/>
                    <a:pt x="11971" y="2419"/>
                  </a:cubicBezTo>
                  <a:lnTo>
                    <a:pt x="12007" y="2356"/>
                  </a:lnTo>
                  <a:lnTo>
                    <a:pt x="12043" y="2293"/>
                  </a:lnTo>
                  <a:cubicBezTo>
                    <a:pt x="12061" y="2248"/>
                    <a:pt x="12079" y="2203"/>
                    <a:pt x="12097" y="2158"/>
                  </a:cubicBezTo>
                  <a:cubicBezTo>
                    <a:pt x="12241" y="1824"/>
                    <a:pt x="12367" y="1482"/>
                    <a:pt x="12502" y="1157"/>
                  </a:cubicBezTo>
                  <a:cubicBezTo>
                    <a:pt x="12575" y="995"/>
                    <a:pt x="12647" y="833"/>
                    <a:pt x="12728" y="688"/>
                  </a:cubicBezTo>
                  <a:cubicBezTo>
                    <a:pt x="12764" y="616"/>
                    <a:pt x="12809" y="544"/>
                    <a:pt x="12854" y="481"/>
                  </a:cubicBezTo>
                  <a:cubicBezTo>
                    <a:pt x="12863" y="468"/>
                    <a:pt x="12874" y="455"/>
                    <a:pt x="12884" y="443"/>
                  </a:cubicBezTo>
                  <a:close/>
                  <a:moveTo>
                    <a:pt x="12906" y="1"/>
                  </a:moveTo>
                  <a:cubicBezTo>
                    <a:pt x="12897" y="1"/>
                    <a:pt x="12889" y="2"/>
                    <a:pt x="12881" y="3"/>
                  </a:cubicBezTo>
                  <a:cubicBezTo>
                    <a:pt x="12755" y="21"/>
                    <a:pt x="12701" y="75"/>
                    <a:pt x="12647" y="120"/>
                  </a:cubicBezTo>
                  <a:cubicBezTo>
                    <a:pt x="12602" y="157"/>
                    <a:pt x="12566" y="202"/>
                    <a:pt x="12539" y="247"/>
                  </a:cubicBezTo>
                  <a:cubicBezTo>
                    <a:pt x="12475" y="337"/>
                    <a:pt x="12421" y="418"/>
                    <a:pt x="12376" y="499"/>
                  </a:cubicBezTo>
                  <a:cubicBezTo>
                    <a:pt x="12286" y="670"/>
                    <a:pt x="12214" y="842"/>
                    <a:pt x="12142" y="1004"/>
                  </a:cubicBezTo>
                  <a:cubicBezTo>
                    <a:pt x="12007" y="1346"/>
                    <a:pt x="11881" y="1689"/>
                    <a:pt x="11745" y="2013"/>
                  </a:cubicBezTo>
                  <a:lnTo>
                    <a:pt x="11691" y="2122"/>
                  </a:lnTo>
                  <a:lnTo>
                    <a:pt x="11673" y="2176"/>
                  </a:lnTo>
                  <a:lnTo>
                    <a:pt x="11637" y="2239"/>
                  </a:lnTo>
                  <a:cubicBezTo>
                    <a:pt x="11592" y="2311"/>
                    <a:pt x="11556" y="2392"/>
                    <a:pt x="11502" y="2464"/>
                  </a:cubicBezTo>
                  <a:cubicBezTo>
                    <a:pt x="11421" y="2617"/>
                    <a:pt x="11322" y="2771"/>
                    <a:pt x="11222" y="2915"/>
                  </a:cubicBezTo>
                  <a:cubicBezTo>
                    <a:pt x="11033" y="3212"/>
                    <a:pt x="10826" y="3501"/>
                    <a:pt x="10601" y="3780"/>
                  </a:cubicBezTo>
                  <a:cubicBezTo>
                    <a:pt x="9717" y="4889"/>
                    <a:pt x="8690" y="5898"/>
                    <a:pt x="7590" y="6800"/>
                  </a:cubicBezTo>
                  <a:cubicBezTo>
                    <a:pt x="6472" y="7701"/>
                    <a:pt x="5282" y="8503"/>
                    <a:pt x="4029" y="9188"/>
                  </a:cubicBezTo>
                  <a:cubicBezTo>
                    <a:pt x="2776" y="9883"/>
                    <a:pt x="1469" y="10459"/>
                    <a:pt x="117" y="10937"/>
                  </a:cubicBezTo>
                  <a:cubicBezTo>
                    <a:pt x="45" y="10964"/>
                    <a:pt x="0" y="11027"/>
                    <a:pt x="9" y="11108"/>
                  </a:cubicBezTo>
                  <a:cubicBezTo>
                    <a:pt x="18" y="11184"/>
                    <a:pt x="89" y="11244"/>
                    <a:pt x="172" y="11244"/>
                  </a:cubicBezTo>
                  <a:cubicBezTo>
                    <a:pt x="178" y="11244"/>
                    <a:pt x="184" y="11244"/>
                    <a:pt x="189" y="11244"/>
                  </a:cubicBezTo>
                  <a:cubicBezTo>
                    <a:pt x="1857" y="11063"/>
                    <a:pt x="3525" y="10820"/>
                    <a:pt x="5174" y="10486"/>
                  </a:cubicBezTo>
                  <a:cubicBezTo>
                    <a:pt x="6824" y="10153"/>
                    <a:pt x="8455" y="9747"/>
                    <a:pt x="10060" y="9225"/>
                  </a:cubicBezTo>
                  <a:cubicBezTo>
                    <a:pt x="10456" y="9089"/>
                    <a:pt x="10862" y="8963"/>
                    <a:pt x="11250" y="8810"/>
                  </a:cubicBezTo>
                  <a:lnTo>
                    <a:pt x="11844" y="8594"/>
                  </a:lnTo>
                  <a:lnTo>
                    <a:pt x="12430" y="8359"/>
                  </a:lnTo>
                  <a:cubicBezTo>
                    <a:pt x="12818" y="8206"/>
                    <a:pt x="13206" y="8026"/>
                    <a:pt x="13593" y="7863"/>
                  </a:cubicBezTo>
                  <a:lnTo>
                    <a:pt x="14170" y="7593"/>
                  </a:lnTo>
                  <a:cubicBezTo>
                    <a:pt x="14359" y="7503"/>
                    <a:pt x="14549" y="7422"/>
                    <a:pt x="14738" y="7323"/>
                  </a:cubicBezTo>
                  <a:cubicBezTo>
                    <a:pt x="15117" y="7133"/>
                    <a:pt x="15495" y="6944"/>
                    <a:pt x="15865" y="6755"/>
                  </a:cubicBezTo>
                  <a:cubicBezTo>
                    <a:pt x="16234" y="6556"/>
                    <a:pt x="16613" y="6367"/>
                    <a:pt x="16982" y="6151"/>
                  </a:cubicBezTo>
                  <a:cubicBezTo>
                    <a:pt x="17352" y="5934"/>
                    <a:pt x="17713" y="5691"/>
                    <a:pt x="18037" y="5394"/>
                  </a:cubicBezTo>
                  <a:cubicBezTo>
                    <a:pt x="18362" y="5096"/>
                    <a:pt x="18650" y="4763"/>
                    <a:pt x="18902" y="4420"/>
                  </a:cubicBezTo>
                  <a:cubicBezTo>
                    <a:pt x="18929" y="4384"/>
                    <a:pt x="18947" y="4339"/>
                    <a:pt x="18947" y="4303"/>
                  </a:cubicBezTo>
                  <a:cubicBezTo>
                    <a:pt x="18965" y="4159"/>
                    <a:pt x="18866" y="4042"/>
                    <a:pt x="18731" y="4023"/>
                  </a:cubicBezTo>
                  <a:lnTo>
                    <a:pt x="18722" y="4023"/>
                  </a:lnTo>
                  <a:cubicBezTo>
                    <a:pt x="18533" y="3996"/>
                    <a:pt x="18352" y="3924"/>
                    <a:pt x="18172" y="3825"/>
                  </a:cubicBezTo>
                  <a:cubicBezTo>
                    <a:pt x="18001" y="3726"/>
                    <a:pt x="17821" y="3600"/>
                    <a:pt x="17640" y="3456"/>
                  </a:cubicBezTo>
                  <a:cubicBezTo>
                    <a:pt x="17460" y="3320"/>
                    <a:pt x="17280" y="3176"/>
                    <a:pt x="17082" y="3032"/>
                  </a:cubicBezTo>
                  <a:cubicBezTo>
                    <a:pt x="16892" y="2897"/>
                    <a:pt x="16685" y="2762"/>
                    <a:pt x="16451" y="2662"/>
                  </a:cubicBezTo>
                  <a:lnTo>
                    <a:pt x="16415" y="2644"/>
                  </a:lnTo>
                  <a:lnTo>
                    <a:pt x="16360" y="2608"/>
                  </a:lnTo>
                  <a:lnTo>
                    <a:pt x="16261" y="2536"/>
                  </a:lnTo>
                  <a:lnTo>
                    <a:pt x="16036" y="2374"/>
                  </a:lnTo>
                  <a:lnTo>
                    <a:pt x="15603" y="2049"/>
                  </a:lnTo>
                  <a:lnTo>
                    <a:pt x="14738" y="1391"/>
                  </a:lnTo>
                  <a:lnTo>
                    <a:pt x="13025" y="48"/>
                  </a:lnTo>
                  <a:lnTo>
                    <a:pt x="13016" y="39"/>
                  </a:lnTo>
                  <a:cubicBezTo>
                    <a:pt x="12987" y="17"/>
                    <a:pt x="12945" y="1"/>
                    <a:pt x="1290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11"/>
            <p:cNvSpPr/>
            <p:nvPr/>
          </p:nvSpPr>
          <p:spPr>
            <a:xfrm>
              <a:off x="1867600" y="3249925"/>
              <a:ext cx="1223225" cy="1178125"/>
            </a:xfrm>
            <a:custGeom>
              <a:avLst/>
              <a:gdLst/>
              <a:ahLst/>
              <a:cxnLst/>
              <a:rect l="l" t="t" r="r" b="b"/>
              <a:pathLst>
                <a:path w="48929" h="47125" extrusionOk="0">
                  <a:moveTo>
                    <a:pt x="2615" y="0"/>
                  </a:moveTo>
                  <a:cubicBezTo>
                    <a:pt x="1335" y="7617"/>
                    <a:pt x="541" y="15315"/>
                    <a:pt x="316" y="23049"/>
                  </a:cubicBezTo>
                  <a:cubicBezTo>
                    <a:pt x="82" y="30638"/>
                    <a:pt x="803" y="38291"/>
                    <a:pt x="100" y="45863"/>
                  </a:cubicBezTo>
                  <a:cubicBezTo>
                    <a:pt x="100" y="45944"/>
                    <a:pt x="55" y="45998"/>
                    <a:pt x="1" y="46025"/>
                  </a:cubicBezTo>
                  <a:cubicBezTo>
                    <a:pt x="5231" y="46886"/>
                    <a:pt x="10526" y="47124"/>
                    <a:pt x="15820" y="47124"/>
                  </a:cubicBezTo>
                  <a:cubicBezTo>
                    <a:pt x="17678" y="47124"/>
                    <a:pt x="19536" y="47095"/>
                    <a:pt x="21391" y="47053"/>
                  </a:cubicBezTo>
                  <a:cubicBezTo>
                    <a:pt x="22815" y="47017"/>
                    <a:pt x="24257" y="46963"/>
                    <a:pt x="25708" y="46863"/>
                  </a:cubicBezTo>
                  <a:cubicBezTo>
                    <a:pt x="31351" y="45601"/>
                    <a:pt x="37354" y="42402"/>
                    <a:pt x="38589" y="36633"/>
                  </a:cubicBezTo>
                  <a:cubicBezTo>
                    <a:pt x="38618" y="36502"/>
                    <a:pt x="38725" y="36441"/>
                    <a:pt x="38838" y="36441"/>
                  </a:cubicBezTo>
                  <a:cubicBezTo>
                    <a:pt x="38935" y="36441"/>
                    <a:pt x="39036" y="36486"/>
                    <a:pt x="39094" y="36570"/>
                  </a:cubicBezTo>
                  <a:cubicBezTo>
                    <a:pt x="40374" y="38517"/>
                    <a:pt x="42222" y="39634"/>
                    <a:pt x="44502" y="39941"/>
                  </a:cubicBezTo>
                  <a:cubicBezTo>
                    <a:pt x="47396" y="35452"/>
                    <a:pt x="47197" y="28520"/>
                    <a:pt x="47585" y="23599"/>
                  </a:cubicBezTo>
                  <a:cubicBezTo>
                    <a:pt x="48135" y="16631"/>
                    <a:pt x="48928" y="9645"/>
                    <a:pt x="48468" y="2668"/>
                  </a:cubicBezTo>
                  <a:cubicBezTo>
                    <a:pt x="33280" y="54"/>
                    <a:pt x="17929" y="1352"/>
                    <a:pt x="2642" y="9"/>
                  </a:cubicBezTo>
                  <a:cubicBezTo>
                    <a:pt x="2633" y="0"/>
                    <a:pt x="2624" y="0"/>
                    <a:pt x="261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11"/>
            <p:cNvSpPr/>
            <p:nvPr/>
          </p:nvSpPr>
          <p:spPr>
            <a:xfrm>
              <a:off x="1857000" y="3245400"/>
              <a:ext cx="1232000" cy="1186575"/>
            </a:xfrm>
            <a:custGeom>
              <a:avLst/>
              <a:gdLst/>
              <a:ahLst/>
              <a:cxnLst/>
              <a:rect l="l" t="t" r="r" b="b"/>
              <a:pathLst>
                <a:path w="49280" h="47463" extrusionOk="0">
                  <a:moveTo>
                    <a:pt x="3133" y="33"/>
                  </a:moveTo>
                  <a:lnTo>
                    <a:pt x="3147" y="37"/>
                  </a:lnTo>
                  <a:cubicBezTo>
                    <a:pt x="3142" y="37"/>
                    <a:pt x="3138" y="35"/>
                    <a:pt x="3133" y="33"/>
                  </a:cubicBezTo>
                  <a:close/>
                  <a:moveTo>
                    <a:pt x="3174" y="372"/>
                  </a:moveTo>
                  <a:cubicBezTo>
                    <a:pt x="10770" y="1029"/>
                    <a:pt x="18401" y="1047"/>
                    <a:pt x="26015" y="1227"/>
                  </a:cubicBezTo>
                  <a:cubicBezTo>
                    <a:pt x="29837" y="1317"/>
                    <a:pt x="33668" y="1443"/>
                    <a:pt x="37481" y="1714"/>
                  </a:cubicBezTo>
                  <a:lnTo>
                    <a:pt x="40338" y="1948"/>
                  </a:lnTo>
                  <a:lnTo>
                    <a:pt x="43187" y="2245"/>
                  </a:lnTo>
                  <a:lnTo>
                    <a:pt x="46026" y="2606"/>
                  </a:lnTo>
                  <a:cubicBezTo>
                    <a:pt x="46927" y="2750"/>
                    <a:pt x="47829" y="2867"/>
                    <a:pt x="48739" y="2985"/>
                  </a:cubicBezTo>
                  <a:cubicBezTo>
                    <a:pt x="48730" y="3354"/>
                    <a:pt x="48730" y="3697"/>
                    <a:pt x="48739" y="4048"/>
                  </a:cubicBezTo>
                  <a:lnTo>
                    <a:pt x="48766" y="5211"/>
                  </a:lnTo>
                  <a:cubicBezTo>
                    <a:pt x="48784" y="5995"/>
                    <a:pt x="48793" y="6779"/>
                    <a:pt x="48784" y="7564"/>
                  </a:cubicBezTo>
                  <a:cubicBezTo>
                    <a:pt x="48766" y="9132"/>
                    <a:pt x="48721" y="10700"/>
                    <a:pt x="48631" y="12269"/>
                  </a:cubicBezTo>
                  <a:cubicBezTo>
                    <a:pt x="48478" y="15415"/>
                    <a:pt x="48207" y="18542"/>
                    <a:pt x="47955" y="21688"/>
                  </a:cubicBezTo>
                  <a:cubicBezTo>
                    <a:pt x="47892" y="22473"/>
                    <a:pt x="47829" y="23257"/>
                    <a:pt x="47775" y="24041"/>
                  </a:cubicBezTo>
                  <a:cubicBezTo>
                    <a:pt x="47721" y="24834"/>
                    <a:pt x="47676" y="25618"/>
                    <a:pt x="47639" y="26403"/>
                  </a:cubicBezTo>
                  <a:cubicBezTo>
                    <a:pt x="47558" y="27980"/>
                    <a:pt x="47486" y="29548"/>
                    <a:pt x="47333" y="31108"/>
                  </a:cubicBezTo>
                  <a:cubicBezTo>
                    <a:pt x="47180" y="32667"/>
                    <a:pt x="46954" y="34218"/>
                    <a:pt x="46567" y="35732"/>
                  </a:cubicBezTo>
                  <a:cubicBezTo>
                    <a:pt x="46188" y="37213"/>
                    <a:pt x="45645" y="38651"/>
                    <a:pt x="44846" y="39944"/>
                  </a:cubicBezTo>
                  <a:lnTo>
                    <a:pt x="44846" y="39944"/>
                  </a:lnTo>
                  <a:cubicBezTo>
                    <a:pt x="43883" y="39803"/>
                    <a:pt x="42948" y="39509"/>
                    <a:pt x="42105" y="39022"/>
                  </a:cubicBezTo>
                  <a:cubicBezTo>
                    <a:pt x="41240" y="38526"/>
                    <a:pt x="40482" y="37832"/>
                    <a:pt x="39887" y="37021"/>
                  </a:cubicBezTo>
                  <a:lnTo>
                    <a:pt x="39671" y="36714"/>
                  </a:lnTo>
                  <a:lnTo>
                    <a:pt x="39644" y="36669"/>
                  </a:lnTo>
                  <a:cubicBezTo>
                    <a:pt x="39635" y="36660"/>
                    <a:pt x="39617" y="36633"/>
                    <a:pt x="39608" y="36615"/>
                  </a:cubicBezTo>
                  <a:cubicBezTo>
                    <a:pt x="39572" y="36579"/>
                    <a:pt x="39527" y="36552"/>
                    <a:pt x="39491" y="36525"/>
                  </a:cubicBezTo>
                  <a:cubicBezTo>
                    <a:pt x="39416" y="36488"/>
                    <a:pt x="39341" y="36469"/>
                    <a:pt x="39260" y="36469"/>
                  </a:cubicBezTo>
                  <a:cubicBezTo>
                    <a:pt x="39244" y="36469"/>
                    <a:pt x="39228" y="36470"/>
                    <a:pt x="39211" y="36471"/>
                  </a:cubicBezTo>
                  <a:cubicBezTo>
                    <a:pt x="39112" y="36480"/>
                    <a:pt x="39013" y="36534"/>
                    <a:pt x="38941" y="36615"/>
                  </a:cubicBezTo>
                  <a:cubicBezTo>
                    <a:pt x="38905" y="36660"/>
                    <a:pt x="38887" y="36705"/>
                    <a:pt x="38869" y="36760"/>
                  </a:cubicBezTo>
                  <a:cubicBezTo>
                    <a:pt x="38860" y="36787"/>
                    <a:pt x="38860" y="36796"/>
                    <a:pt x="38860" y="36814"/>
                  </a:cubicBezTo>
                  <a:lnTo>
                    <a:pt x="38842" y="36859"/>
                  </a:lnTo>
                  <a:lnTo>
                    <a:pt x="38761" y="37228"/>
                  </a:lnTo>
                  <a:cubicBezTo>
                    <a:pt x="38626" y="37715"/>
                    <a:pt x="38463" y="38193"/>
                    <a:pt x="38256" y="38652"/>
                  </a:cubicBezTo>
                  <a:cubicBezTo>
                    <a:pt x="38058" y="39112"/>
                    <a:pt x="37823" y="39563"/>
                    <a:pt x="37544" y="39987"/>
                  </a:cubicBezTo>
                  <a:cubicBezTo>
                    <a:pt x="37273" y="40410"/>
                    <a:pt x="36976" y="40825"/>
                    <a:pt x="36652" y="41203"/>
                  </a:cubicBezTo>
                  <a:cubicBezTo>
                    <a:pt x="35344" y="42754"/>
                    <a:pt x="33650" y="43953"/>
                    <a:pt x="31838" y="44872"/>
                  </a:cubicBezTo>
                  <a:cubicBezTo>
                    <a:pt x="30026" y="45782"/>
                    <a:pt x="28079" y="46449"/>
                    <a:pt x="26096" y="46891"/>
                  </a:cubicBezTo>
                  <a:lnTo>
                    <a:pt x="26123" y="46891"/>
                  </a:lnTo>
                  <a:cubicBezTo>
                    <a:pt x="23978" y="46972"/>
                    <a:pt x="21842" y="47098"/>
                    <a:pt x="19687" y="47117"/>
                  </a:cubicBezTo>
                  <a:cubicBezTo>
                    <a:pt x="18556" y="47136"/>
                    <a:pt x="17424" y="47147"/>
                    <a:pt x="16292" y="47147"/>
                  </a:cubicBezTo>
                  <a:cubicBezTo>
                    <a:pt x="15279" y="47147"/>
                    <a:pt x="14265" y="47138"/>
                    <a:pt x="13251" y="47117"/>
                  </a:cubicBezTo>
                  <a:cubicBezTo>
                    <a:pt x="11106" y="47071"/>
                    <a:pt x="8970" y="46981"/>
                    <a:pt x="6833" y="46810"/>
                  </a:cubicBezTo>
                  <a:cubicBezTo>
                    <a:pt x="4777" y="46645"/>
                    <a:pt x="2720" y="46413"/>
                    <a:pt x="687" y="46091"/>
                  </a:cubicBezTo>
                  <a:lnTo>
                    <a:pt x="687" y="46091"/>
                  </a:lnTo>
                  <a:cubicBezTo>
                    <a:pt x="694" y="46042"/>
                    <a:pt x="686" y="46024"/>
                    <a:pt x="695" y="45990"/>
                  </a:cubicBezTo>
                  <a:lnTo>
                    <a:pt x="704" y="45900"/>
                  </a:lnTo>
                  <a:lnTo>
                    <a:pt x="731" y="45539"/>
                  </a:lnTo>
                  <a:lnTo>
                    <a:pt x="785" y="44818"/>
                  </a:lnTo>
                  <a:cubicBezTo>
                    <a:pt x="830" y="44340"/>
                    <a:pt x="848" y="43853"/>
                    <a:pt x="884" y="43376"/>
                  </a:cubicBezTo>
                  <a:cubicBezTo>
                    <a:pt x="902" y="42898"/>
                    <a:pt x="920" y="42411"/>
                    <a:pt x="947" y="41934"/>
                  </a:cubicBezTo>
                  <a:lnTo>
                    <a:pt x="983" y="40482"/>
                  </a:lnTo>
                  <a:cubicBezTo>
                    <a:pt x="1020" y="38553"/>
                    <a:pt x="1001" y="36624"/>
                    <a:pt x="974" y="34704"/>
                  </a:cubicBezTo>
                  <a:cubicBezTo>
                    <a:pt x="911" y="30846"/>
                    <a:pt x="785" y="26998"/>
                    <a:pt x="902" y="23158"/>
                  </a:cubicBezTo>
                  <a:cubicBezTo>
                    <a:pt x="1135" y="15524"/>
                    <a:pt x="1919" y="7908"/>
                    <a:pt x="3174" y="372"/>
                  </a:cubicBezTo>
                  <a:close/>
                  <a:moveTo>
                    <a:pt x="2894" y="1"/>
                  </a:moveTo>
                  <a:lnTo>
                    <a:pt x="2867" y="145"/>
                  </a:lnTo>
                  <a:cubicBezTo>
                    <a:pt x="1587" y="7753"/>
                    <a:pt x="803" y="15442"/>
                    <a:pt x="569" y="23149"/>
                  </a:cubicBezTo>
                  <a:cubicBezTo>
                    <a:pt x="452" y="27007"/>
                    <a:pt x="578" y="30855"/>
                    <a:pt x="641" y="34704"/>
                  </a:cubicBezTo>
                  <a:cubicBezTo>
                    <a:pt x="677" y="36633"/>
                    <a:pt x="695" y="38553"/>
                    <a:pt x="659" y="40473"/>
                  </a:cubicBezTo>
                  <a:lnTo>
                    <a:pt x="614" y="41916"/>
                  </a:lnTo>
                  <a:cubicBezTo>
                    <a:pt x="596" y="42402"/>
                    <a:pt x="578" y="42880"/>
                    <a:pt x="551" y="43358"/>
                  </a:cubicBezTo>
                  <a:cubicBezTo>
                    <a:pt x="524" y="43835"/>
                    <a:pt x="506" y="44313"/>
                    <a:pt x="461" y="44800"/>
                  </a:cubicBezTo>
                  <a:lnTo>
                    <a:pt x="407" y="45512"/>
                  </a:lnTo>
                  <a:lnTo>
                    <a:pt x="380" y="45873"/>
                  </a:lnTo>
                  <a:lnTo>
                    <a:pt x="361" y="46035"/>
                  </a:lnTo>
                  <a:cubicBezTo>
                    <a:pt x="361" y="46053"/>
                    <a:pt x="361" y="46062"/>
                    <a:pt x="334" y="46071"/>
                  </a:cubicBezTo>
                  <a:lnTo>
                    <a:pt x="1" y="46305"/>
                  </a:lnTo>
                  <a:lnTo>
                    <a:pt x="398" y="46368"/>
                  </a:lnTo>
                  <a:cubicBezTo>
                    <a:pt x="2525" y="46711"/>
                    <a:pt x="4661" y="46963"/>
                    <a:pt x="6806" y="47135"/>
                  </a:cubicBezTo>
                  <a:cubicBezTo>
                    <a:pt x="8952" y="47306"/>
                    <a:pt x="11097" y="47387"/>
                    <a:pt x="13251" y="47432"/>
                  </a:cubicBezTo>
                  <a:cubicBezTo>
                    <a:pt x="14265" y="47453"/>
                    <a:pt x="15281" y="47463"/>
                    <a:pt x="16296" y="47463"/>
                  </a:cubicBezTo>
                  <a:cubicBezTo>
                    <a:pt x="17430" y="47463"/>
                    <a:pt x="18565" y="47451"/>
                    <a:pt x="19696" y="47432"/>
                  </a:cubicBezTo>
                  <a:cubicBezTo>
                    <a:pt x="21842" y="47414"/>
                    <a:pt x="23996" y="47288"/>
                    <a:pt x="26141" y="47207"/>
                  </a:cubicBezTo>
                  <a:lnTo>
                    <a:pt x="26150" y="47207"/>
                  </a:lnTo>
                  <a:lnTo>
                    <a:pt x="26168" y="47198"/>
                  </a:lnTo>
                  <a:cubicBezTo>
                    <a:pt x="28178" y="46747"/>
                    <a:pt x="30143" y="46080"/>
                    <a:pt x="31982" y="45151"/>
                  </a:cubicBezTo>
                  <a:cubicBezTo>
                    <a:pt x="33821" y="44214"/>
                    <a:pt x="35543" y="42997"/>
                    <a:pt x="36886" y="41411"/>
                  </a:cubicBezTo>
                  <a:cubicBezTo>
                    <a:pt x="37228" y="41014"/>
                    <a:pt x="37535" y="40590"/>
                    <a:pt x="37805" y="40149"/>
                  </a:cubicBezTo>
                  <a:cubicBezTo>
                    <a:pt x="38094" y="39716"/>
                    <a:pt x="38328" y="39247"/>
                    <a:pt x="38544" y="38779"/>
                  </a:cubicBezTo>
                  <a:cubicBezTo>
                    <a:pt x="38761" y="38301"/>
                    <a:pt x="38914" y="37805"/>
                    <a:pt x="39058" y="37300"/>
                  </a:cubicBezTo>
                  <a:lnTo>
                    <a:pt x="39148" y="36922"/>
                  </a:lnTo>
                  <a:lnTo>
                    <a:pt x="39157" y="36877"/>
                  </a:lnTo>
                  <a:cubicBezTo>
                    <a:pt x="39166" y="36868"/>
                    <a:pt x="39166" y="36841"/>
                    <a:pt x="39166" y="36841"/>
                  </a:cubicBezTo>
                  <a:cubicBezTo>
                    <a:pt x="39175" y="36832"/>
                    <a:pt x="39175" y="36814"/>
                    <a:pt x="39184" y="36814"/>
                  </a:cubicBezTo>
                  <a:cubicBezTo>
                    <a:pt x="39193" y="36796"/>
                    <a:pt x="39220" y="36787"/>
                    <a:pt x="39248" y="36778"/>
                  </a:cubicBezTo>
                  <a:cubicBezTo>
                    <a:pt x="39275" y="36778"/>
                    <a:pt x="39311" y="36787"/>
                    <a:pt x="39338" y="36796"/>
                  </a:cubicBezTo>
                  <a:cubicBezTo>
                    <a:pt x="39356" y="36805"/>
                    <a:pt x="39365" y="36814"/>
                    <a:pt x="39374" y="36823"/>
                  </a:cubicBezTo>
                  <a:lnTo>
                    <a:pt x="39392" y="36841"/>
                  </a:lnTo>
                  <a:lnTo>
                    <a:pt x="39419" y="36886"/>
                  </a:lnTo>
                  <a:lnTo>
                    <a:pt x="39644" y="37201"/>
                  </a:lnTo>
                  <a:cubicBezTo>
                    <a:pt x="40266" y="38040"/>
                    <a:pt x="41041" y="38770"/>
                    <a:pt x="41952" y="39292"/>
                  </a:cubicBezTo>
                  <a:cubicBezTo>
                    <a:pt x="42862" y="39824"/>
                    <a:pt x="43872" y="40140"/>
                    <a:pt x="44908" y="40284"/>
                  </a:cubicBezTo>
                  <a:lnTo>
                    <a:pt x="45007" y="40293"/>
                  </a:lnTo>
                  <a:lnTo>
                    <a:pt x="45061" y="40212"/>
                  </a:lnTo>
                  <a:cubicBezTo>
                    <a:pt x="45927" y="38860"/>
                    <a:pt x="46495" y="37354"/>
                    <a:pt x="46900" y="35822"/>
                  </a:cubicBezTo>
                  <a:cubicBezTo>
                    <a:pt x="47297" y="34281"/>
                    <a:pt x="47540" y="32712"/>
                    <a:pt x="47712" y="31144"/>
                  </a:cubicBezTo>
                  <a:cubicBezTo>
                    <a:pt x="47874" y="29575"/>
                    <a:pt x="47964" y="27998"/>
                    <a:pt x="48054" y="26430"/>
                  </a:cubicBezTo>
                  <a:cubicBezTo>
                    <a:pt x="48099" y="25636"/>
                    <a:pt x="48144" y="24852"/>
                    <a:pt x="48207" y="24077"/>
                  </a:cubicBezTo>
                  <a:cubicBezTo>
                    <a:pt x="48261" y="23293"/>
                    <a:pt x="48334" y="22509"/>
                    <a:pt x="48406" y="21724"/>
                  </a:cubicBezTo>
                  <a:cubicBezTo>
                    <a:pt x="48667" y="18588"/>
                    <a:pt x="48965" y="15451"/>
                    <a:pt x="49145" y="12296"/>
                  </a:cubicBezTo>
                  <a:cubicBezTo>
                    <a:pt x="49217" y="10727"/>
                    <a:pt x="49280" y="9141"/>
                    <a:pt x="49280" y="7564"/>
                  </a:cubicBezTo>
                  <a:cubicBezTo>
                    <a:pt x="49280" y="6779"/>
                    <a:pt x="49262" y="5986"/>
                    <a:pt x="49235" y="5193"/>
                  </a:cubicBezTo>
                  <a:lnTo>
                    <a:pt x="49208" y="4607"/>
                  </a:lnTo>
                  <a:lnTo>
                    <a:pt x="49199" y="4310"/>
                  </a:lnTo>
                  <a:lnTo>
                    <a:pt x="49190" y="4165"/>
                  </a:lnTo>
                  <a:lnTo>
                    <a:pt x="49181" y="4003"/>
                  </a:lnTo>
                  <a:cubicBezTo>
                    <a:pt x="49154" y="3561"/>
                    <a:pt x="49109" y="3120"/>
                    <a:pt x="49055" y="2705"/>
                  </a:cubicBezTo>
                  <a:cubicBezTo>
                    <a:pt x="48081" y="2525"/>
                    <a:pt x="47081" y="2345"/>
                    <a:pt x="46089" y="2200"/>
                  </a:cubicBezTo>
                  <a:lnTo>
                    <a:pt x="43232" y="1840"/>
                  </a:lnTo>
                  <a:lnTo>
                    <a:pt x="40374" y="1551"/>
                  </a:lnTo>
                  <a:lnTo>
                    <a:pt x="37508" y="1317"/>
                  </a:lnTo>
                  <a:cubicBezTo>
                    <a:pt x="33686" y="1056"/>
                    <a:pt x="29855" y="938"/>
                    <a:pt x="26024" y="857"/>
                  </a:cubicBezTo>
                  <a:cubicBezTo>
                    <a:pt x="22193" y="776"/>
                    <a:pt x="18362" y="731"/>
                    <a:pt x="14540" y="632"/>
                  </a:cubicBezTo>
                  <a:cubicBezTo>
                    <a:pt x="10726" y="524"/>
                    <a:pt x="6903" y="353"/>
                    <a:pt x="3107" y="21"/>
                  </a:cubicBezTo>
                  <a:lnTo>
                    <a:pt x="3107" y="21"/>
                  </a:lnTo>
                  <a:cubicBezTo>
                    <a:pt x="3091" y="15"/>
                    <a:pt x="3070" y="10"/>
                    <a:pt x="3039" y="10"/>
                  </a:cubicBezTo>
                  <a:lnTo>
                    <a:pt x="2894"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11"/>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A67A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11"/>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1C1C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9" name="Google Shape;49;p11"/>
          <p:cNvSpPr/>
          <p:nvPr/>
        </p:nvSpPr>
        <p:spPr>
          <a:xfrm rot="-381518">
            <a:off x="1317430" y="-146232"/>
            <a:ext cx="102933" cy="551241"/>
          </a:xfrm>
          <a:prstGeom prst="roundRect">
            <a:avLst>
              <a:gd name="adj" fmla="val 50000"/>
            </a:avLst>
          </a:prstGeom>
          <a:solidFill>
            <a:srgbClr val="EEEEEE">
              <a:alpha val="4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11"/>
          <p:cNvSpPr txBox="1">
            <a:spLocks noGrp="1"/>
          </p:cNvSpPr>
          <p:nvPr>
            <p:ph type="ctrTitle"/>
          </p:nvPr>
        </p:nvSpPr>
        <p:spPr>
          <a:xfrm>
            <a:off x="2351850" y="1460922"/>
            <a:ext cx="4440300" cy="17490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5200"/>
              <a:buFont typeface="Itim"/>
              <a:buNone/>
              <a:defRPr sz="6000" b="1">
                <a:latin typeface="Itim"/>
                <a:ea typeface="Itim"/>
                <a:cs typeface="Itim"/>
                <a:sym typeface="Itim"/>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51" name="Google Shape;51;p11"/>
          <p:cNvSpPr txBox="1">
            <a:spLocks noGrp="1"/>
          </p:cNvSpPr>
          <p:nvPr>
            <p:ph type="subTitle" idx="1"/>
          </p:nvPr>
        </p:nvSpPr>
        <p:spPr>
          <a:xfrm>
            <a:off x="2351850" y="3287050"/>
            <a:ext cx="4440300" cy="357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solidFill>
                  <a:schemeClr val="dk2"/>
                </a:solidFill>
                <a:latin typeface="Arial"/>
                <a:ea typeface="Arial"/>
                <a:cs typeface="Arial"/>
                <a:sym typeface="Arial"/>
              </a:defRPr>
            </a:lvl1pPr>
            <a:lvl2pPr lvl="1" algn="ctr">
              <a:lnSpc>
                <a:spcPct val="100000"/>
              </a:lnSpc>
              <a:spcBef>
                <a:spcPts val="0"/>
              </a:spcBef>
              <a:spcAft>
                <a:spcPts val="0"/>
              </a:spcAft>
              <a:buClr>
                <a:schemeClr val="dk2"/>
              </a:buClr>
              <a:buSzPts val="2800"/>
              <a:buNone/>
              <a:defRPr sz="2800">
                <a:solidFill>
                  <a:schemeClr val="dk2"/>
                </a:solidFill>
              </a:defRPr>
            </a:lvl2pPr>
            <a:lvl3pPr lvl="2" algn="ctr">
              <a:lnSpc>
                <a:spcPct val="100000"/>
              </a:lnSpc>
              <a:spcBef>
                <a:spcPts val="0"/>
              </a:spcBef>
              <a:spcAft>
                <a:spcPts val="0"/>
              </a:spcAft>
              <a:buClr>
                <a:schemeClr val="dk2"/>
              </a:buClr>
              <a:buSzPts val="2800"/>
              <a:buNone/>
              <a:defRPr sz="2800">
                <a:solidFill>
                  <a:schemeClr val="dk2"/>
                </a:solidFill>
              </a:defRPr>
            </a:lvl3pPr>
            <a:lvl4pPr lvl="3" algn="ctr">
              <a:lnSpc>
                <a:spcPct val="100000"/>
              </a:lnSpc>
              <a:spcBef>
                <a:spcPts val="0"/>
              </a:spcBef>
              <a:spcAft>
                <a:spcPts val="0"/>
              </a:spcAft>
              <a:buClr>
                <a:schemeClr val="dk2"/>
              </a:buClr>
              <a:buSzPts val="2800"/>
              <a:buNone/>
              <a:defRPr sz="2800">
                <a:solidFill>
                  <a:schemeClr val="dk2"/>
                </a:solidFill>
              </a:defRPr>
            </a:lvl4pPr>
            <a:lvl5pPr lvl="4" algn="ctr">
              <a:lnSpc>
                <a:spcPct val="100000"/>
              </a:lnSpc>
              <a:spcBef>
                <a:spcPts val="0"/>
              </a:spcBef>
              <a:spcAft>
                <a:spcPts val="0"/>
              </a:spcAft>
              <a:buClr>
                <a:schemeClr val="dk2"/>
              </a:buClr>
              <a:buSzPts val="2800"/>
              <a:buNone/>
              <a:defRPr sz="2800">
                <a:solidFill>
                  <a:schemeClr val="dk2"/>
                </a:solidFill>
              </a:defRPr>
            </a:lvl5pPr>
            <a:lvl6pPr lvl="5" algn="ctr">
              <a:lnSpc>
                <a:spcPct val="100000"/>
              </a:lnSpc>
              <a:spcBef>
                <a:spcPts val="0"/>
              </a:spcBef>
              <a:spcAft>
                <a:spcPts val="0"/>
              </a:spcAft>
              <a:buClr>
                <a:schemeClr val="dk2"/>
              </a:buClr>
              <a:buSzPts val="2800"/>
              <a:buNone/>
              <a:defRPr sz="2800">
                <a:solidFill>
                  <a:schemeClr val="dk2"/>
                </a:solidFill>
              </a:defRPr>
            </a:lvl6pPr>
            <a:lvl7pPr lvl="6" algn="ctr">
              <a:lnSpc>
                <a:spcPct val="100000"/>
              </a:lnSpc>
              <a:spcBef>
                <a:spcPts val="0"/>
              </a:spcBef>
              <a:spcAft>
                <a:spcPts val="0"/>
              </a:spcAft>
              <a:buClr>
                <a:schemeClr val="dk2"/>
              </a:buClr>
              <a:buSzPts val="2800"/>
              <a:buNone/>
              <a:defRPr sz="2800">
                <a:solidFill>
                  <a:schemeClr val="dk2"/>
                </a:solidFill>
              </a:defRPr>
            </a:lvl7pPr>
            <a:lvl8pPr lvl="7" algn="ctr">
              <a:lnSpc>
                <a:spcPct val="100000"/>
              </a:lnSpc>
              <a:spcBef>
                <a:spcPts val="0"/>
              </a:spcBef>
              <a:spcAft>
                <a:spcPts val="0"/>
              </a:spcAft>
              <a:buClr>
                <a:schemeClr val="dk2"/>
              </a:buClr>
              <a:buSzPts val="2800"/>
              <a:buNone/>
              <a:defRPr sz="2800">
                <a:solidFill>
                  <a:schemeClr val="dk2"/>
                </a:solidFill>
              </a:defRPr>
            </a:lvl8pPr>
            <a:lvl9pPr lvl="8" algn="ctr">
              <a:lnSpc>
                <a:spcPct val="100000"/>
              </a:lnSpc>
              <a:spcBef>
                <a:spcPts val="0"/>
              </a:spcBef>
              <a:spcAft>
                <a:spcPts val="0"/>
              </a:spcAft>
              <a:buClr>
                <a:schemeClr val="dk2"/>
              </a:buClr>
              <a:buSzPts val="2800"/>
              <a:buNone/>
              <a:defRPr sz="2800">
                <a:solidFill>
                  <a:schemeClr val="dk2"/>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CUSTOM_37">
    <p:spTree>
      <p:nvGrpSpPr>
        <p:cNvPr id="1" name="Shape 289"/>
        <p:cNvGrpSpPr/>
        <p:nvPr/>
      </p:nvGrpSpPr>
      <p:grpSpPr>
        <a:xfrm>
          <a:off x="0" y="0"/>
          <a:ext cx="0" cy="0"/>
          <a:chOff x="0" y="0"/>
          <a:chExt cx="0" cy="0"/>
        </a:xfrm>
      </p:grpSpPr>
      <p:grpSp>
        <p:nvGrpSpPr>
          <p:cNvPr id="290" name="Google Shape;290;p21"/>
          <p:cNvGrpSpPr/>
          <p:nvPr/>
        </p:nvGrpSpPr>
        <p:grpSpPr>
          <a:xfrm flipH="1">
            <a:off x="-1700" y="329"/>
            <a:ext cx="9147400" cy="5142843"/>
            <a:chOff x="238125" y="854700"/>
            <a:chExt cx="7142500" cy="4015650"/>
          </a:xfrm>
        </p:grpSpPr>
        <p:sp>
          <p:nvSpPr>
            <p:cNvPr id="291" name="Google Shape;291;p21"/>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21"/>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21"/>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21"/>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21"/>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21"/>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21"/>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21"/>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21"/>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21"/>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21"/>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21"/>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21"/>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21"/>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21"/>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21"/>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21"/>
            <p:cNvSpPr/>
            <p:nvPr/>
          </p:nvSpPr>
          <p:spPr>
            <a:xfrm>
              <a:off x="561875" y="3297650"/>
              <a:ext cx="6818750" cy="0"/>
            </a:xfrm>
            <a:custGeom>
              <a:avLst/>
              <a:gdLst/>
              <a:ahLst/>
              <a:cxnLst/>
              <a:rect l="l" t="t" r="r" b="b"/>
              <a:pathLst>
                <a:path w="272750" h="12000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21"/>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21"/>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21"/>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21"/>
            <p:cNvSpPr/>
            <p:nvPr/>
          </p:nvSpPr>
          <p:spPr>
            <a:xfrm>
              <a:off x="514825" y="859725"/>
              <a:ext cx="25" cy="4005275"/>
            </a:xfrm>
            <a:custGeom>
              <a:avLst/>
              <a:gdLst/>
              <a:ahLst/>
              <a:cxnLst/>
              <a:rect l="l" t="t" r="r" b="b"/>
              <a:pathLst>
                <a:path w="1" h="160211" fill="none" extrusionOk="0">
                  <a:moveTo>
                    <a:pt x="0" y="0"/>
                  </a:moveTo>
                  <a:lnTo>
                    <a:pt x="0" y="160211"/>
                  </a:lnTo>
                </a:path>
              </a:pathLst>
            </a:custGeom>
            <a:noFill/>
            <a:ln w="9525"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21"/>
            <p:cNvSpPr/>
            <p:nvPr/>
          </p:nvSpPr>
          <p:spPr>
            <a:xfrm>
              <a:off x="563750" y="859725"/>
              <a:ext cx="25" cy="4005275"/>
            </a:xfrm>
            <a:custGeom>
              <a:avLst/>
              <a:gdLst/>
              <a:ahLst/>
              <a:cxnLst/>
              <a:rect l="l" t="t" r="r" b="b"/>
              <a:pathLst>
                <a:path w="1" h="160211" fill="none" extrusionOk="0">
                  <a:moveTo>
                    <a:pt x="1" y="0"/>
                  </a:moveTo>
                  <a:lnTo>
                    <a:pt x="1" y="160211"/>
                  </a:lnTo>
                </a:path>
              </a:pathLst>
            </a:custGeom>
            <a:noFill/>
            <a:ln w="9525"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3">
  <p:cSld name="CUSTOM_38">
    <p:spTree>
      <p:nvGrpSpPr>
        <p:cNvPr id="1" name="Shape 313"/>
        <p:cNvGrpSpPr/>
        <p:nvPr/>
      </p:nvGrpSpPr>
      <p:grpSpPr>
        <a:xfrm>
          <a:off x="0" y="0"/>
          <a:ext cx="0" cy="0"/>
          <a:chOff x="0" y="0"/>
          <a:chExt cx="0" cy="0"/>
        </a:xfrm>
      </p:grpSpPr>
      <p:grpSp>
        <p:nvGrpSpPr>
          <p:cNvPr id="314" name="Google Shape;314;p22"/>
          <p:cNvGrpSpPr/>
          <p:nvPr/>
        </p:nvGrpSpPr>
        <p:grpSpPr>
          <a:xfrm>
            <a:off x="-1700" y="329"/>
            <a:ext cx="9147400" cy="5142843"/>
            <a:chOff x="238125" y="854700"/>
            <a:chExt cx="7142500" cy="4015650"/>
          </a:xfrm>
        </p:grpSpPr>
        <p:sp>
          <p:nvSpPr>
            <p:cNvPr id="315" name="Google Shape;315;p22"/>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22"/>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22"/>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22"/>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22"/>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22"/>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22"/>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22"/>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22"/>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22"/>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22"/>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22"/>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22"/>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22"/>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22"/>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22"/>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22"/>
            <p:cNvSpPr/>
            <p:nvPr/>
          </p:nvSpPr>
          <p:spPr>
            <a:xfrm>
              <a:off x="561875" y="3297650"/>
              <a:ext cx="6818750" cy="0"/>
            </a:xfrm>
            <a:custGeom>
              <a:avLst/>
              <a:gdLst/>
              <a:ahLst/>
              <a:cxnLst/>
              <a:rect l="l" t="t" r="r" b="b"/>
              <a:pathLst>
                <a:path w="272750" h="12000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22"/>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22"/>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22"/>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22"/>
            <p:cNvSpPr/>
            <p:nvPr/>
          </p:nvSpPr>
          <p:spPr>
            <a:xfrm>
              <a:off x="514825" y="859725"/>
              <a:ext cx="25" cy="4005275"/>
            </a:xfrm>
            <a:custGeom>
              <a:avLst/>
              <a:gdLst/>
              <a:ahLst/>
              <a:cxnLst/>
              <a:rect l="l" t="t" r="r" b="b"/>
              <a:pathLst>
                <a:path w="1" h="160211" fill="none" extrusionOk="0">
                  <a:moveTo>
                    <a:pt x="0" y="0"/>
                  </a:moveTo>
                  <a:lnTo>
                    <a:pt x="0" y="160211"/>
                  </a:lnTo>
                </a:path>
              </a:pathLst>
            </a:custGeom>
            <a:noFill/>
            <a:ln w="9525"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22"/>
            <p:cNvSpPr/>
            <p:nvPr/>
          </p:nvSpPr>
          <p:spPr>
            <a:xfrm>
              <a:off x="563750" y="859725"/>
              <a:ext cx="25" cy="4005275"/>
            </a:xfrm>
            <a:custGeom>
              <a:avLst/>
              <a:gdLst/>
              <a:ahLst/>
              <a:cxnLst/>
              <a:rect l="l" t="t" r="r" b="b"/>
              <a:pathLst>
                <a:path w="1" h="160211" fill="none" extrusionOk="0">
                  <a:moveTo>
                    <a:pt x="1" y="0"/>
                  </a:moveTo>
                  <a:lnTo>
                    <a:pt x="1" y="160211"/>
                  </a:lnTo>
                </a:path>
              </a:pathLst>
            </a:custGeom>
            <a:noFill/>
            <a:ln w="9525"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37" name="Google Shape;337;p22"/>
          <p:cNvGrpSpPr/>
          <p:nvPr/>
        </p:nvGrpSpPr>
        <p:grpSpPr>
          <a:xfrm>
            <a:off x="2995920" y="1056023"/>
            <a:ext cx="3152176" cy="3031462"/>
            <a:chOff x="1857000" y="3245400"/>
            <a:chExt cx="1233825" cy="1186575"/>
          </a:xfrm>
        </p:grpSpPr>
        <p:sp>
          <p:nvSpPr>
            <p:cNvPr id="338" name="Google Shape;338;p22"/>
            <p:cNvSpPr/>
            <p:nvPr/>
          </p:nvSpPr>
          <p:spPr>
            <a:xfrm>
              <a:off x="2513000" y="4148825"/>
              <a:ext cx="463125" cy="272250"/>
            </a:xfrm>
            <a:custGeom>
              <a:avLst/>
              <a:gdLst/>
              <a:ahLst/>
              <a:cxnLst/>
              <a:rect l="l" t="t" r="r" b="b"/>
              <a:pathLst>
                <a:path w="18525" h="10890" extrusionOk="0">
                  <a:moveTo>
                    <a:pt x="12728" y="1"/>
                  </a:moveTo>
                  <a:cubicBezTo>
                    <a:pt x="12377" y="28"/>
                    <a:pt x="11899" y="1641"/>
                    <a:pt x="11664" y="2065"/>
                  </a:cubicBezTo>
                  <a:cubicBezTo>
                    <a:pt x="10979" y="3318"/>
                    <a:pt x="10015" y="4435"/>
                    <a:pt x="9005" y="5418"/>
                  </a:cubicBezTo>
                  <a:cubicBezTo>
                    <a:pt x="6527" y="7843"/>
                    <a:pt x="3263" y="9754"/>
                    <a:pt x="0" y="10889"/>
                  </a:cubicBezTo>
                  <a:cubicBezTo>
                    <a:pt x="5192" y="10331"/>
                    <a:pt x="10556" y="9114"/>
                    <a:pt x="15144" y="6626"/>
                  </a:cubicBezTo>
                  <a:cubicBezTo>
                    <a:pt x="16685" y="5788"/>
                    <a:pt x="17578" y="5409"/>
                    <a:pt x="18524" y="4066"/>
                  </a:cubicBezTo>
                  <a:cubicBezTo>
                    <a:pt x="17623" y="3976"/>
                    <a:pt x="17064" y="3038"/>
                    <a:pt x="16189" y="2651"/>
                  </a:cubicBezTo>
                  <a:cubicBezTo>
                    <a:pt x="15928" y="2543"/>
                    <a:pt x="12728" y="1"/>
                    <a:pt x="1272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22"/>
            <p:cNvSpPr/>
            <p:nvPr/>
          </p:nvSpPr>
          <p:spPr>
            <a:xfrm>
              <a:off x="2508725" y="4143800"/>
              <a:ext cx="474150" cy="281125"/>
            </a:xfrm>
            <a:custGeom>
              <a:avLst/>
              <a:gdLst/>
              <a:ahLst/>
              <a:cxnLst/>
              <a:rect l="l" t="t" r="r" b="b"/>
              <a:pathLst>
                <a:path w="18966" h="11245" extrusionOk="0">
                  <a:moveTo>
                    <a:pt x="12884" y="443"/>
                  </a:moveTo>
                  <a:lnTo>
                    <a:pt x="14486" y="1707"/>
                  </a:lnTo>
                  <a:lnTo>
                    <a:pt x="15351" y="2383"/>
                  </a:lnTo>
                  <a:lnTo>
                    <a:pt x="15793" y="2716"/>
                  </a:lnTo>
                  <a:lnTo>
                    <a:pt x="16018" y="2879"/>
                  </a:lnTo>
                  <a:lnTo>
                    <a:pt x="16135" y="2960"/>
                  </a:lnTo>
                  <a:lnTo>
                    <a:pt x="16198" y="2996"/>
                  </a:lnTo>
                  <a:lnTo>
                    <a:pt x="16225" y="3023"/>
                  </a:lnTo>
                  <a:lnTo>
                    <a:pt x="16279" y="3050"/>
                  </a:lnTo>
                  <a:cubicBezTo>
                    <a:pt x="16469" y="3131"/>
                    <a:pt x="16649" y="3248"/>
                    <a:pt x="16820" y="3393"/>
                  </a:cubicBezTo>
                  <a:cubicBezTo>
                    <a:pt x="16991" y="3528"/>
                    <a:pt x="17163" y="3681"/>
                    <a:pt x="17334" y="3834"/>
                  </a:cubicBezTo>
                  <a:cubicBezTo>
                    <a:pt x="17514" y="3987"/>
                    <a:pt x="17703" y="4141"/>
                    <a:pt x="17920" y="4267"/>
                  </a:cubicBezTo>
                  <a:cubicBezTo>
                    <a:pt x="18030" y="4333"/>
                    <a:pt x="18147" y="4389"/>
                    <a:pt x="18270" y="4431"/>
                  </a:cubicBezTo>
                  <a:lnTo>
                    <a:pt x="18270" y="4431"/>
                  </a:lnTo>
                  <a:cubicBezTo>
                    <a:pt x="18099" y="4651"/>
                    <a:pt x="17917" y="4859"/>
                    <a:pt x="17713" y="5051"/>
                  </a:cubicBezTo>
                  <a:cubicBezTo>
                    <a:pt x="17424" y="5321"/>
                    <a:pt x="17100" y="5565"/>
                    <a:pt x="16757" y="5790"/>
                  </a:cubicBezTo>
                  <a:cubicBezTo>
                    <a:pt x="16415" y="6007"/>
                    <a:pt x="16045" y="6214"/>
                    <a:pt x="15684" y="6412"/>
                  </a:cubicBezTo>
                  <a:cubicBezTo>
                    <a:pt x="15315" y="6619"/>
                    <a:pt x="14945" y="6818"/>
                    <a:pt x="14585" y="7016"/>
                  </a:cubicBezTo>
                  <a:cubicBezTo>
                    <a:pt x="13106" y="7791"/>
                    <a:pt x="11547" y="8413"/>
                    <a:pt x="9961" y="8927"/>
                  </a:cubicBezTo>
                  <a:cubicBezTo>
                    <a:pt x="8374" y="9450"/>
                    <a:pt x="6752" y="9846"/>
                    <a:pt x="5111" y="10180"/>
                  </a:cubicBezTo>
                  <a:cubicBezTo>
                    <a:pt x="3896" y="10420"/>
                    <a:pt x="2671" y="10616"/>
                    <a:pt x="1444" y="10775"/>
                  </a:cubicBezTo>
                  <a:lnTo>
                    <a:pt x="1444" y="10775"/>
                  </a:lnTo>
                  <a:cubicBezTo>
                    <a:pt x="2382" y="10395"/>
                    <a:pt x="3302" y="9962"/>
                    <a:pt x="4192" y="9477"/>
                  </a:cubicBezTo>
                  <a:cubicBezTo>
                    <a:pt x="5463" y="8783"/>
                    <a:pt x="6670" y="7981"/>
                    <a:pt x="7806" y="7070"/>
                  </a:cubicBezTo>
                  <a:cubicBezTo>
                    <a:pt x="8933" y="6160"/>
                    <a:pt x="9979" y="5150"/>
                    <a:pt x="10898" y="4005"/>
                  </a:cubicBezTo>
                  <a:cubicBezTo>
                    <a:pt x="11123" y="3726"/>
                    <a:pt x="11340" y="3429"/>
                    <a:pt x="11538" y="3122"/>
                  </a:cubicBezTo>
                  <a:cubicBezTo>
                    <a:pt x="11646" y="2969"/>
                    <a:pt x="11736" y="2816"/>
                    <a:pt x="11835" y="2662"/>
                  </a:cubicBezTo>
                  <a:cubicBezTo>
                    <a:pt x="11881" y="2581"/>
                    <a:pt x="11926" y="2500"/>
                    <a:pt x="11971" y="2419"/>
                  </a:cubicBezTo>
                  <a:lnTo>
                    <a:pt x="12007" y="2356"/>
                  </a:lnTo>
                  <a:lnTo>
                    <a:pt x="12043" y="2293"/>
                  </a:lnTo>
                  <a:cubicBezTo>
                    <a:pt x="12061" y="2248"/>
                    <a:pt x="12079" y="2203"/>
                    <a:pt x="12097" y="2158"/>
                  </a:cubicBezTo>
                  <a:cubicBezTo>
                    <a:pt x="12241" y="1824"/>
                    <a:pt x="12367" y="1482"/>
                    <a:pt x="12502" y="1157"/>
                  </a:cubicBezTo>
                  <a:cubicBezTo>
                    <a:pt x="12575" y="995"/>
                    <a:pt x="12647" y="833"/>
                    <a:pt x="12728" y="688"/>
                  </a:cubicBezTo>
                  <a:cubicBezTo>
                    <a:pt x="12764" y="616"/>
                    <a:pt x="12809" y="544"/>
                    <a:pt x="12854" y="481"/>
                  </a:cubicBezTo>
                  <a:cubicBezTo>
                    <a:pt x="12863" y="468"/>
                    <a:pt x="12874" y="455"/>
                    <a:pt x="12884" y="443"/>
                  </a:cubicBezTo>
                  <a:close/>
                  <a:moveTo>
                    <a:pt x="12906" y="1"/>
                  </a:moveTo>
                  <a:cubicBezTo>
                    <a:pt x="12897" y="1"/>
                    <a:pt x="12889" y="2"/>
                    <a:pt x="12881" y="3"/>
                  </a:cubicBezTo>
                  <a:cubicBezTo>
                    <a:pt x="12755" y="21"/>
                    <a:pt x="12701" y="75"/>
                    <a:pt x="12647" y="120"/>
                  </a:cubicBezTo>
                  <a:cubicBezTo>
                    <a:pt x="12602" y="157"/>
                    <a:pt x="12566" y="202"/>
                    <a:pt x="12539" y="247"/>
                  </a:cubicBezTo>
                  <a:cubicBezTo>
                    <a:pt x="12475" y="337"/>
                    <a:pt x="12421" y="418"/>
                    <a:pt x="12376" y="499"/>
                  </a:cubicBezTo>
                  <a:cubicBezTo>
                    <a:pt x="12286" y="670"/>
                    <a:pt x="12214" y="842"/>
                    <a:pt x="12142" y="1004"/>
                  </a:cubicBezTo>
                  <a:cubicBezTo>
                    <a:pt x="12007" y="1346"/>
                    <a:pt x="11881" y="1689"/>
                    <a:pt x="11745" y="2013"/>
                  </a:cubicBezTo>
                  <a:lnTo>
                    <a:pt x="11691" y="2122"/>
                  </a:lnTo>
                  <a:lnTo>
                    <a:pt x="11673" y="2176"/>
                  </a:lnTo>
                  <a:lnTo>
                    <a:pt x="11637" y="2239"/>
                  </a:lnTo>
                  <a:cubicBezTo>
                    <a:pt x="11592" y="2311"/>
                    <a:pt x="11556" y="2392"/>
                    <a:pt x="11502" y="2464"/>
                  </a:cubicBezTo>
                  <a:cubicBezTo>
                    <a:pt x="11421" y="2617"/>
                    <a:pt x="11322" y="2771"/>
                    <a:pt x="11222" y="2915"/>
                  </a:cubicBezTo>
                  <a:cubicBezTo>
                    <a:pt x="11033" y="3212"/>
                    <a:pt x="10826" y="3501"/>
                    <a:pt x="10601" y="3780"/>
                  </a:cubicBezTo>
                  <a:cubicBezTo>
                    <a:pt x="9717" y="4889"/>
                    <a:pt x="8690" y="5898"/>
                    <a:pt x="7590" y="6800"/>
                  </a:cubicBezTo>
                  <a:cubicBezTo>
                    <a:pt x="6472" y="7701"/>
                    <a:pt x="5282" y="8503"/>
                    <a:pt x="4029" y="9188"/>
                  </a:cubicBezTo>
                  <a:cubicBezTo>
                    <a:pt x="2776" y="9883"/>
                    <a:pt x="1469" y="10459"/>
                    <a:pt x="117" y="10937"/>
                  </a:cubicBezTo>
                  <a:cubicBezTo>
                    <a:pt x="45" y="10964"/>
                    <a:pt x="0" y="11027"/>
                    <a:pt x="9" y="11108"/>
                  </a:cubicBezTo>
                  <a:cubicBezTo>
                    <a:pt x="18" y="11184"/>
                    <a:pt x="89" y="11244"/>
                    <a:pt x="172" y="11244"/>
                  </a:cubicBezTo>
                  <a:cubicBezTo>
                    <a:pt x="178" y="11244"/>
                    <a:pt x="184" y="11244"/>
                    <a:pt x="189" y="11244"/>
                  </a:cubicBezTo>
                  <a:cubicBezTo>
                    <a:pt x="1857" y="11063"/>
                    <a:pt x="3525" y="10820"/>
                    <a:pt x="5174" y="10486"/>
                  </a:cubicBezTo>
                  <a:cubicBezTo>
                    <a:pt x="6824" y="10153"/>
                    <a:pt x="8455" y="9747"/>
                    <a:pt x="10060" y="9225"/>
                  </a:cubicBezTo>
                  <a:cubicBezTo>
                    <a:pt x="10456" y="9089"/>
                    <a:pt x="10862" y="8963"/>
                    <a:pt x="11250" y="8810"/>
                  </a:cubicBezTo>
                  <a:lnTo>
                    <a:pt x="11844" y="8594"/>
                  </a:lnTo>
                  <a:lnTo>
                    <a:pt x="12430" y="8359"/>
                  </a:lnTo>
                  <a:cubicBezTo>
                    <a:pt x="12818" y="8206"/>
                    <a:pt x="13206" y="8026"/>
                    <a:pt x="13593" y="7863"/>
                  </a:cubicBezTo>
                  <a:lnTo>
                    <a:pt x="14170" y="7593"/>
                  </a:lnTo>
                  <a:cubicBezTo>
                    <a:pt x="14359" y="7503"/>
                    <a:pt x="14549" y="7422"/>
                    <a:pt x="14738" y="7323"/>
                  </a:cubicBezTo>
                  <a:cubicBezTo>
                    <a:pt x="15117" y="7133"/>
                    <a:pt x="15495" y="6944"/>
                    <a:pt x="15865" y="6755"/>
                  </a:cubicBezTo>
                  <a:cubicBezTo>
                    <a:pt x="16234" y="6556"/>
                    <a:pt x="16613" y="6367"/>
                    <a:pt x="16982" y="6151"/>
                  </a:cubicBezTo>
                  <a:cubicBezTo>
                    <a:pt x="17352" y="5934"/>
                    <a:pt x="17713" y="5691"/>
                    <a:pt x="18037" y="5394"/>
                  </a:cubicBezTo>
                  <a:cubicBezTo>
                    <a:pt x="18362" y="5096"/>
                    <a:pt x="18650" y="4763"/>
                    <a:pt x="18902" y="4420"/>
                  </a:cubicBezTo>
                  <a:cubicBezTo>
                    <a:pt x="18929" y="4384"/>
                    <a:pt x="18947" y="4339"/>
                    <a:pt x="18947" y="4303"/>
                  </a:cubicBezTo>
                  <a:cubicBezTo>
                    <a:pt x="18965" y="4159"/>
                    <a:pt x="18866" y="4042"/>
                    <a:pt x="18731" y="4023"/>
                  </a:cubicBezTo>
                  <a:lnTo>
                    <a:pt x="18722" y="4023"/>
                  </a:lnTo>
                  <a:cubicBezTo>
                    <a:pt x="18533" y="3996"/>
                    <a:pt x="18352" y="3924"/>
                    <a:pt x="18172" y="3825"/>
                  </a:cubicBezTo>
                  <a:cubicBezTo>
                    <a:pt x="18001" y="3726"/>
                    <a:pt x="17821" y="3600"/>
                    <a:pt x="17640" y="3456"/>
                  </a:cubicBezTo>
                  <a:cubicBezTo>
                    <a:pt x="17460" y="3320"/>
                    <a:pt x="17280" y="3176"/>
                    <a:pt x="17082" y="3032"/>
                  </a:cubicBezTo>
                  <a:cubicBezTo>
                    <a:pt x="16892" y="2897"/>
                    <a:pt x="16685" y="2762"/>
                    <a:pt x="16451" y="2662"/>
                  </a:cubicBezTo>
                  <a:lnTo>
                    <a:pt x="16415" y="2644"/>
                  </a:lnTo>
                  <a:lnTo>
                    <a:pt x="16360" y="2608"/>
                  </a:lnTo>
                  <a:lnTo>
                    <a:pt x="16261" y="2536"/>
                  </a:lnTo>
                  <a:lnTo>
                    <a:pt x="16036" y="2374"/>
                  </a:lnTo>
                  <a:lnTo>
                    <a:pt x="15603" y="2049"/>
                  </a:lnTo>
                  <a:lnTo>
                    <a:pt x="14738" y="1391"/>
                  </a:lnTo>
                  <a:lnTo>
                    <a:pt x="13025" y="48"/>
                  </a:lnTo>
                  <a:lnTo>
                    <a:pt x="13016" y="39"/>
                  </a:lnTo>
                  <a:cubicBezTo>
                    <a:pt x="12987" y="17"/>
                    <a:pt x="12945" y="1"/>
                    <a:pt x="1290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22"/>
            <p:cNvSpPr/>
            <p:nvPr/>
          </p:nvSpPr>
          <p:spPr>
            <a:xfrm>
              <a:off x="1867600" y="3249925"/>
              <a:ext cx="1223225" cy="1178125"/>
            </a:xfrm>
            <a:custGeom>
              <a:avLst/>
              <a:gdLst/>
              <a:ahLst/>
              <a:cxnLst/>
              <a:rect l="l" t="t" r="r" b="b"/>
              <a:pathLst>
                <a:path w="48929" h="47125" extrusionOk="0">
                  <a:moveTo>
                    <a:pt x="2615" y="0"/>
                  </a:moveTo>
                  <a:cubicBezTo>
                    <a:pt x="1335" y="7617"/>
                    <a:pt x="541" y="15315"/>
                    <a:pt x="316" y="23049"/>
                  </a:cubicBezTo>
                  <a:cubicBezTo>
                    <a:pt x="82" y="30638"/>
                    <a:pt x="803" y="38291"/>
                    <a:pt x="100" y="45863"/>
                  </a:cubicBezTo>
                  <a:cubicBezTo>
                    <a:pt x="100" y="45944"/>
                    <a:pt x="55" y="45998"/>
                    <a:pt x="1" y="46025"/>
                  </a:cubicBezTo>
                  <a:cubicBezTo>
                    <a:pt x="5231" y="46886"/>
                    <a:pt x="10526" y="47124"/>
                    <a:pt x="15820" y="47124"/>
                  </a:cubicBezTo>
                  <a:cubicBezTo>
                    <a:pt x="17678" y="47124"/>
                    <a:pt x="19536" y="47095"/>
                    <a:pt x="21391" y="47053"/>
                  </a:cubicBezTo>
                  <a:cubicBezTo>
                    <a:pt x="22815" y="47017"/>
                    <a:pt x="24257" y="46963"/>
                    <a:pt x="25708" y="46863"/>
                  </a:cubicBezTo>
                  <a:cubicBezTo>
                    <a:pt x="31351" y="45601"/>
                    <a:pt x="37354" y="42402"/>
                    <a:pt x="38589" y="36633"/>
                  </a:cubicBezTo>
                  <a:cubicBezTo>
                    <a:pt x="38618" y="36502"/>
                    <a:pt x="38725" y="36441"/>
                    <a:pt x="38838" y="36441"/>
                  </a:cubicBezTo>
                  <a:cubicBezTo>
                    <a:pt x="38935" y="36441"/>
                    <a:pt x="39036" y="36486"/>
                    <a:pt x="39094" y="36570"/>
                  </a:cubicBezTo>
                  <a:cubicBezTo>
                    <a:pt x="40374" y="38517"/>
                    <a:pt x="42222" y="39634"/>
                    <a:pt x="44502" y="39941"/>
                  </a:cubicBezTo>
                  <a:cubicBezTo>
                    <a:pt x="47396" y="35452"/>
                    <a:pt x="47197" y="28520"/>
                    <a:pt x="47585" y="23599"/>
                  </a:cubicBezTo>
                  <a:cubicBezTo>
                    <a:pt x="48135" y="16631"/>
                    <a:pt x="48928" y="9645"/>
                    <a:pt x="48468" y="2668"/>
                  </a:cubicBezTo>
                  <a:cubicBezTo>
                    <a:pt x="33280" y="54"/>
                    <a:pt x="17929" y="1352"/>
                    <a:pt x="2642" y="9"/>
                  </a:cubicBezTo>
                  <a:cubicBezTo>
                    <a:pt x="2633" y="0"/>
                    <a:pt x="2624" y="0"/>
                    <a:pt x="261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22"/>
            <p:cNvSpPr/>
            <p:nvPr/>
          </p:nvSpPr>
          <p:spPr>
            <a:xfrm>
              <a:off x="1857000" y="3245400"/>
              <a:ext cx="1232000" cy="1186575"/>
            </a:xfrm>
            <a:custGeom>
              <a:avLst/>
              <a:gdLst/>
              <a:ahLst/>
              <a:cxnLst/>
              <a:rect l="l" t="t" r="r" b="b"/>
              <a:pathLst>
                <a:path w="49280" h="47463" extrusionOk="0">
                  <a:moveTo>
                    <a:pt x="3133" y="33"/>
                  </a:moveTo>
                  <a:lnTo>
                    <a:pt x="3147" y="37"/>
                  </a:lnTo>
                  <a:cubicBezTo>
                    <a:pt x="3142" y="37"/>
                    <a:pt x="3138" y="35"/>
                    <a:pt x="3133" y="33"/>
                  </a:cubicBezTo>
                  <a:close/>
                  <a:moveTo>
                    <a:pt x="3174" y="372"/>
                  </a:moveTo>
                  <a:cubicBezTo>
                    <a:pt x="10770" y="1029"/>
                    <a:pt x="18401" y="1047"/>
                    <a:pt x="26015" y="1227"/>
                  </a:cubicBezTo>
                  <a:cubicBezTo>
                    <a:pt x="29837" y="1317"/>
                    <a:pt x="33668" y="1443"/>
                    <a:pt x="37481" y="1714"/>
                  </a:cubicBezTo>
                  <a:lnTo>
                    <a:pt x="40338" y="1948"/>
                  </a:lnTo>
                  <a:lnTo>
                    <a:pt x="43187" y="2245"/>
                  </a:lnTo>
                  <a:lnTo>
                    <a:pt x="46026" y="2606"/>
                  </a:lnTo>
                  <a:cubicBezTo>
                    <a:pt x="46927" y="2750"/>
                    <a:pt x="47829" y="2867"/>
                    <a:pt x="48739" y="2985"/>
                  </a:cubicBezTo>
                  <a:cubicBezTo>
                    <a:pt x="48730" y="3354"/>
                    <a:pt x="48730" y="3697"/>
                    <a:pt x="48739" y="4048"/>
                  </a:cubicBezTo>
                  <a:lnTo>
                    <a:pt x="48766" y="5211"/>
                  </a:lnTo>
                  <a:cubicBezTo>
                    <a:pt x="48784" y="5995"/>
                    <a:pt x="48793" y="6779"/>
                    <a:pt x="48784" y="7564"/>
                  </a:cubicBezTo>
                  <a:cubicBezTo>
                    <a:pt x="48766" y="9132"/>
                    <a:pt x="48721" y="10700"/>
                    <a:pt x="48631" y="12269"/>
                  </a:cubicBezTo>
                  <a:cubicBezTo>
                    <a:pt x="48478" y="15415"/>
                    <a:pt x="48207" y="18542"/>
                    <a:pt x="47955" y="21688"/>
                  </a:cubicBezTo>
                  <a:cubicBezTo>
                    <a:pt x="47892" y="22473"/>
                    <a:pt x="47829" y="23257"/>
                    <a:pt x="47775" y="24041"/>
                  </a:cubicBezTo>
                  <a:cubicBezTo>
                    <a:pt x="47721" y="24834"/>
                    <a:pt x="47676" y="25618"/>
                    <a:pt x="47639" y="26403"/>
                  </a:cubicBezTo>
                  <a:cubicBezTo>
                    <a:pt x="47558" y="27980"/>
                    <a:pt x="47486" y="29548"/>
                    <a:pt x="47333" y="31108"/>
                  </a:cubicBezTo>
                  <a:cubicBezTo>
                    <a:pt x="47180" y="32667"/>
                    <a:pt x="46954" y="34218"/>
                    <a:pt x="46567" y="35732"/>
                  </a:cubicBezTo>
                  <a:cubicBezTo>
                    <a:pt x="46188" y="37213"/>
                    <a:pt x="45645" y="38651"/>
                    <a:pt x="44846" y="39944"/>
                  </a:cubicBezTo>
                  <a:lnTo>
                    <a:pt x="44846" y="39944"/>
                  </a:lnTo>
                  <a:cubicBezTo>
                    <a:pt x="43883" y="39803"/>
                    <a:pt x="42948" y="39509"/>
                    <a:pt x="42105" y="39022"/>
                  </a:cubicBezTo>
                  <a:cubicBezTo>
                    <a:pt x="41240" y="38526"/>
                    <a:pt x="40482" y="37832"/>
                    <a:pt x="39887" y="37021"/>
                  </a:cubicBezTo>
                  <a:lnTo>
                    <a:pt x="39671" y="36714"/>
                  </a:lnTo>
                  <a:lnTo>
                    <a:pt x="39644" y="36669"/>
                  </a:lnTo>
                  <a:cubicBezTo>
                    <a:pt x="39635" y="36660"/>
                    <a:pt x="39617" y="36633"/>
                    <a:pt x="39608" y="36615"/>
                  </a:cubicBezTo>
                  <a:cubicBezTo>
                    <a:pt x="39572" y="36579"/>
                    <a:pt x="39527" y="36552"/>
                    <a:pt x="39491" y="36525"/>
                  </a:cubicBezTo>
                  <a:cubicBezTo>
                    <a:pt x="39416" y="36488"/>
                    <a:pt x="39341" y="36469"/>
                    <a:pt x="39260" y="36469"/>
                  </a:cubicBezTo>
                  <a:cubicBezTo>
                    <a:pt x="39244" y="36469"/>
                    <a:pt x="39228" y="36470"/>
                    <a:pt x="39211" y="36471"/>
                  </a:cubicBezTo>
                  <a:cubicBezTo>
                    <a:pt x="39112" y="36480"/>
                    <a:pt x="39013" y="36534"/>
                    <a:pt x="38941" y="36615"/>
                  </a:cubicBezTo>
                  <a:cubicBezTo>
                    <a:pt x="38905" y="36660"/>
                    <a:pt x="38887" y="36705"/>
                    <a:pt x="38869" y="36760"/>
                  </a:cubicBezTo>
                  <a:cubicBezTo>
                    <a:pt x="38860" y="36787"/>
                    <a:pt x="38860" y="36796"/>
                    <a:pt x="38860" y="36814"/>
                  </a:cubicBezTo>
                  <a:lnTo>
                    <a:pt x="38842" y="36859"/>
                  </a:lnTo>
                  <a:lnTo>
                    <a:pt x="38761" y="37228"/>
                  </a:lnTo>
                  <a:cubicBezTo>
                    <a:pt x="38626" y="37715"/>
                    <a:pt x="38463" y="38193"/>
                    <a:pt x="38256" y="38652"/>
                  </a:cubicBezTo>
                  <a:cubicBezTo>
                    <a:pt x="38058" y="39112"/>
                    <a:pt x="37823" y="39563"/>
                    <a:pt x="37544" y="39987"/>
                  </a:cubicBezTo>
                  <a:cubicBezTo>
                    <a:pt x="37273" y="40410"/>
                    <a:pt x="36976" y="40825"/>
                    <a:pt x="36652" y="41203"/>
                  </a:cubicBezTo>
                  <a:cubicBezTo>
                    <a:pt x="35344" y="42754"/>
                    <a:pt x="33650" y="43953"/>
                    <a:pt x="31838" y="44872"/>
                  </a:cubicBezTo>
                  <a:cubicBezTo>
                    <a:pt x="30026" y="45782"/>
                    <a:pt x="28079" y="46449"/>
                    <a:pt x="26096" y="46891"/>
                  </a:cubicBezTo>
                  <a:lnTo>
                    <a:pt x="26123" y="46891"/>
                  </a:lnTo>
                  <a:cubicBezTo>
                    <a:pt x="23978" y="46972"/>
                    <a:pt x="21842" y="47098"/>
                    <a:pt x="19687" y="47117"/>
                  </a:cubicBezTo>
                  <a:cubicBezTo>
                    <a:pt x="18556" y="47136"/>
                    <a:pt x="17424" y="47147"/>
                    <a:pt x="16292" y="47147"/>
                  </a:cubicBezTo>
                  <a:cubicBezTo>
                    <a:pt x="15279" y="47147"/>
                    <a:pt x="14265" y="47138"/>
                    <a:pt x="13251" y="47117"/>
                  </a:cubicBezTo>
                  <a:cubicBezTo>
                    <a:pt x="11106" y="47071"/>
                    <a:pt x="8970" y="46981"/>
                    <a:pt x="6833" y="46810"/>
                  </a:cubicBezTo>
                  <a:cubicBezTo>
                    <a:pt x="4777" y="46645"/>
                    <a:pt x="2720" y="46413"/>
                    <a:pt x="687" y="46091"/>
                  </a:cubicBezTo>
                  <a:lnTo>
                    <a:pt x="687" y="46091"/>
                  </a:lnTo>
                  <a:cubicBezTo>
                    <a:pt x="694" y="46042"/>
                    <a:pt x="686" y="46024"/>
                    <a:pt x="695" y="45990"/>
                  </a:cubicBezTo>
                  <a:lnTo>
                    <a:pt x="704" y="45900"/>
                  </a:lnTo>
                  <a:lnTo>
                    <a:pt x="731" y="45539"/>
                  </a:lnTo>
                  <a:lnTo>
                    <a:pt x="785" y="44818"/>
                  </a:lnTo>
                  <a:cubicBezTo>
                    <a:pt x="830" y="44340"/>
                    <a:pt x="848" y="43853"/>
                    <a:pt x="884" y="43376"/>
                  </a:cubicBezTo>
                  <a:cubicBezTo>
                    <a:pt x="902" y="42898"/>
                    <a:pt x="920" y="42411"/>
                    <a:pt x="947" y="41934"/>
                  </a:cubicBezTo>
                  <a:lnTo>
                    <a:pt x="983" y="40482"/>
                  </a:lnTo>
                  <a:cubicBezTo>
                    <a:pt x="1020" y="38553"/>
                    <a:pt x="1001" y="36624"/>
                    <a:pt x="974" y="34704"/>
                  </a:cubicBezTo>
                  <a:cubicBezTo>
                    <a:pt x="911" y="30846"/>
                    <a:pt x="785" y="26998"/>
                    <a:pt x="902" y="23158"/>
                  </a:cubicBezTo>
                  <a:cubicBezTo>
                    <a:pt x="1135" y="15524"/>
                    <a:pt x="1919" y="7908"/>
                    <a:pt x="3174" y="372"/>
                  </a:cubicBezTo>
                  <a:close/>
                  <a:moveTo>
                    <a:pt x="2894" y="1"/>
                  </a:moveTo>
                  <a:lnTo>
                    <a:pt x="2867" y="145"/>
                  </a:lnTo>
                  <a:cubicBezTo>
                    <a:pt x="1587" y="7753"/>
                    <a:pt x="803" y="15442"/>
                    <a:pt x="569" y="23149"/>
                  </a:cubicBezTo>
                  <a:cubicBezTo>
                    <a:pt x="452" y="27007"/>
                    <a:pt x="578" y="30855"/>
                    <a:pt x="641" y="34704"/>
                  </a:cubicBezTo>
                  <a:cubicBezTo>
                    <a:pt x="677" y="36633"/>
                    <a:pt x="695" y="38553"/>
                    <a:pt x="659" y="40473"/>
                  </a:cubicBezTo>
                  <a:lnTo>
                    <a:pt x="614" y="41916"/>
                  </a:lnTo>
                  <a:cubicBezTo>
                    <a:pt x="596" y="42402"/>
                    <a:pt x="578" y="42880"/>
                    <a:pt x="551" y="43358"/>
                  </a:cubicBezTo>
                  <a:cubicBezTo>
                    <a:pt x="524" y="43835"/>
                    <a:pt x="506" y="44313"/>
                    <a:pt x="461" y="44800"/>
                  </a:cubicBezTo>
                  <a:lnTo>
                    <a:pt x="407" y="45512"/>
                  </a:lnTo>
                  <a:lnTo>
                    <a:pt x="380" y="45873"/>
                  </a:lnTo>
                  <a:lnTo>
                    <a:pt x="361" y="46035"/>
                  </a:lnTo>
                  <a:cubicBezTo>
                    <a:pt x="361" y="46053"/>
                    <a:pt x="361" y="46062"/>
                    <a:pt x="334" y="46071"/>
                  </a:cubicBezTo>
                  <a:lnTo>
                    <a:pt x="1" y="46305"/>
                  </a:lnTo>
                  <a:lnTo>
                    <a:pt x="398" y="46368"/>
                  </a:lnTo>
                  <a:cubicBezTo>
                    <a:pt x="2525" y="46711"/>
                    <a:pt x="4661" y="46963"/>
                    <a:pt x="6806" y="47135"/>
                  </a:cubicBezTo>
                  <a:cubicBezTo>
                    <a:pt x="8952" y="47306"/>
                    <a:pt x="11097" y="47387"/>
                    <a:pt x="13251" y="47432"/>
                  </a:cubicBezTo>
                  <a:cubicBezTo>
                    <a:pt x="14265" y="47453"/>
                    <a:pt x="15281" y="47463"/>
                    <a:pt x="16296" y="47463"/>
                  </a:cubicBezTo>
                  <a:cubicBezTo>
                    <a:pt x="17430" y="47463"/>
                    <a:pt x="18565" y="47451"/>
                    <a:pt x="19696" y="47432"/>
                  </a:cubicBezTo>
                  <a:cubicBezTo>
                    <a:pt x="21842" y="47414"/>
                    <a:pt x="23996" y="47288"/>
                    <a:pt x="26141" y="47207"/>
                  </a:cubicBezTo>
                  <a:lnTo>
                    <a:pt x="26150" y="47207"/>
                  </a:lnTo>
                  <a:lnTo>
                    <a:pt x="26168" y="47198"/>
                  </a:lnTo>
                  <a:cubicBezTo>
                    <a:pt x="28178" y="46747"/>
                    <a:pt x="30143" y="46080"/>
                    <a:pt x="31982" y="45151"/>
                  </a:cubicBezTo>
                  <a:cubicBezTo>
                    <a:pt x="33821" y="44214"/>
                    <a:pt x="35543" y="42997"/>
                    <a:pt x="36886" y="41411"/>
                  </a:cubicBezTo>
                  <a:cubicBezTo>
                    <a:pt x="37228" y="41014"/>
                    <a:pt x="37535" y="40590"/>
                    <a:pt x="37805" y="40149"/>
                  </a:cubicBezTo>
                  <a:cubicBezTo>
                    <a:pt x="38094" y="39716"/>
                    <a:pt x="38328" y="39247"/>
                    <a:pt x="38544" y="38779"/>
                  </a:cubicBezTo>
                  <a:cubicBezTo>
                    <a:pt x="38761" y="38301"/>
                    <a:pt x="38914" y="37805"/>
                    <a:pt x="39058" y="37300"/>
                  </a:cubicBezTo>
                  <a:lnTo>
                    <a:pt x="39148" y="36922"/>
                  </a:lnTo>
                  <a:lnTo>
                    <a:pt x="39157" y="36877"/>
                  </a:lnTo>
                  <a:cubicBezTo>
                    <a:pt x="39166" y="36868"/>
                    <a:pt x="39166" y="36841"/>
                    <a:pt x="39166" y="36841"/>
                  </a:cubicBezTo>
                  <a:cubicBezTo>
                    <a:pt x="39175" y="36832"/>
                    <a:pt x="39175" y="36814"/>
                    <a:pt x="39184" y="36814"/>
                  </a:cubicBezTo>
                  <a:cubicBezTo>
                    <a:pt x="39193" y="36796"/>
                    <a:pt x="39220" y="36787"/>
                    <a:pt x="39248" y="36778"/>
                  </a:cubicBezTo>
                  <a:cubicBezTo>
                    <a:pt x="39275" y="36778"/>
                    <a:pt x="39311" y="36787"/>
                    <a:pt x="39338" y="36796"/>
                  </a:cubicBezTo>
                  <a:cubicBezTo>
                    <a:pt x="39356" y="36805"/>
                    <a:pt x="39365" y="36814"/>
                    <a:pt x="39374" y="36823"/>
                  </a:cubicBezTo>
                  <a:lnTo>
                    <a:pt x="39392" y="36841"/>
                  </a:lnTo>
                  <a:lnTo>
                    <a:pt x="39419" y="36886"/>
                  </a:lnTo>
                  <a:lnTo>
                    <a:pt x="39644" y="37201"/>
                  </a:lnTo>
                  <a:cubicBezTo>
                    <a:pt x="40266" y="38040"/>
                    <a:pt x="41041" y="38770"/>
                    <a:pt x="41952" y="39292"/>
                  </a:cubicBezTo>
                  <a:cubicBezTo>
                    <a:pt x="42862" y="39824"/>
                    <a:pt x="43872" y="40140"/>
                    <a:pt x="44908" y="40284"/>
                  </a:cubicBezTo>
                  <a:lnTo>
                    <a:pt x="45007" y="40293"/>
                  </a:lnTo>
                  <a:lnTo>
                    <a:pt x="45061" y="40212"/>
                  </a:lnTo>
                  <a:cubicBezTo>
                    <a:pt x="45927" y="38860"/>
                    <a:pt x="46495" y="37354"/>
                    <a:pt x="46900" y="35822"/>
                  </a:cubicBezTo>
                  <a:cubicBezTo>
                    <a:pt x="47297" y="34281"/>
                    <a:pt x="47540" y="32712"/>
                    <a:pt x="47712" y="31144"/>
                  </a:cubicBezTo>
                  <a:cubicBezTo>
                    <a:pt x="47874" y="29575"/>
                    <a:pt x="47964" y="27998"/>
                    <a:pt x="48054" y="26430"/>
                  </a:cubicBezTo>
                  <a:cubicBezTo>
                    <a:pt x="48099" y="25636"/>
                    <a:pt x="48144" y="24852"/>
                    <a:pt x="48207" y="24077"/>
                  </a:cubicBezTo>
                  <a:cubicBezTo>
                    <a:pt x="48261" y="23293"/>
                    <a:pt x="48334" y="22509"/>
                    <a:pt x="48406" y="21724"/>
                  </a:cubicBezTo>
                  <a:cubicBezTo>
                    <a:pt x="48667" y="18588"/>
                    <a:pt x="48965" y="15451"/>
                    <a:pt x="49145" y="12296"/>
                  </a:cubicBezTo>
                  <a:cubicBezTo>
                    <a:pt x="49217" y="10727"/>
                    <a:pt x="49280" y="9141"/>
                    <a:pt x="49280" y="7564"/>
                  </a:cubicBezTo>
                  <a:cubicBezTo>
                    <a:pt x="49280" y="6779"/>
                    <a:pt x="49262" y="5986"/>
                    <a:pt x="49235" y="5193"/>
                  </a:cubicBezTo>
                  <a:lnTo>
                    <a:pt x="49208" y="4607"/>
                  </a:lnTo>
                  <a:lnTo>
                    <a:pt x="49199" y="4310"/>
                  </a:lnTo>
                  <a:lnTo>
                    <a:pt x="49190" y="4165"/>
                  </a:lnTo>
                  <a:lnTo>
                    <a:pt x="49181" y="4003"/>
                  </a:lnTo>
                  <a:cubicBezTo>
                    <a:pt x="49154" y="3561"/>
                    <a:pt x="49109" y="3120"/>
                    <a:pt x="49055" y="2705"/>
                  </a:cubicBezTo>
                  <a:cubicBezTo>
                    <a:pt x="48081" y="2525"/>
                    <a:pt x="47081" y="2345"/>
                    <a:pt x="46089" y="2200"/>
                  </a:cubicBezTo>
                  <a:lnTo>
                    <a:pt x="43232" y="1840"/>
                  </a:lnTo>
                  <a:lnTo>
                    <a:pt x="40374" y="1551"/>
                  </a:lnTo>
                  <a:lnTo>
                    <a:pt x="37508" y="1317"/>
                  </a:lnTo>
                  <a:cubicBezTo>
                    <a:pt x="33686" y="1056"/>
                    <a:pt x="29855" y="938"/>
                    <a:pt x="26024" y="857"/>
                  </a:cubicBezTo>
                  <a:cubicBezTo>
                    <a:pt x="22193" y="776"/>
                    <a:pt x="18362" y="731"/>
                    <a:pt x="14540" y="632"/>
                  </a:cubicBezTo>
                  <a:cubicBezTo>
                    <a:pt x="10726" y="524"/>
                    <a:pt x="6903" y="353"/>
                    <a:pt x="3107" y="21"/>
                  </a:cubicBezTo>
                  <a:lnTo>
                    <a:pt x="3107" y="21"/>
                  </a:lnTo>
                  <a:cubicBezTo>
                    <a:pt x="3091" y="15"/>
                    <a:pt x="3070" y="10"/>
                    <a:pt x="3039" y="10"/>
                  </a:cubicBezTo>
                  <a:lnTo>
                    <a:pt x="2894"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22"/>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A67A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22"/>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1C1C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4">
  <p:cSld name="CUSTOM_39">
    <p:spTree>
      <p:nvGrpSpPr>
        <p:cNvPr id="1" name="Shape 344"/>
        <p:cNvGrpSpPr/>
        <p:nvPr/>
      </p:nvGrpSpPr>
      <p:grpSpPr>
        <a:xfrm>
          <a:off x="0" y="0"/>
          <a:ext cx="0" cy="0"/>
          <a:chOff x="0" y="0"/>
          <a:chExt cx="0" cy="0"/>
        </a:xfrm>
      </p:grpSpPr>
      <p:grpSp>
        <p:nvGrpSpPr>
          <p:cNvPr id="345" name="Google Shape;345;p23"/>
          <p:cNvGrpSpPr/>
          <p:nvPr/>
        </p:nvGrpSpPr>
        <p:grpSpPr>
          <a:xfrm flipH="1">
            <a:off x="-1700" y="329"/>
            <a:ext cx="9147400" cy="5142843"/>
            <a:chOff x="238125" y="854700"/>
            <a:chExt cx="7142500" cy="4015650"/>
          </a:xfrm>
        </p:grpSpPr>
        <p:sp>
          <p:nvSpPr>
            <p:cNvPr id="346" name="Google Shape;346;p23"/>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23"/>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23"/>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23"/>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23"/>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23"/>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23"/>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23"/>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23"/>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23"/>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23"/>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23"/>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23"/>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23"/>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23"/>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23"/>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23"/>
            <p:cNvSpPr/>
            <p:nvPr/>
          </p:nvSpPr>
          <p:spPr>
            <a:xfrm>
              <a:off x="561875" y="3297650"/>
              <a:ext cx="6818750" cy="0"/>
            </a:xfrm>
            <a:custGeom>
              <a:avLst/>
              <a:gdLst/>
              <a:ahLst/>
              <a:cxnLst/>
              <a:rect l="l" t="t" r="r" b="b"/>
              <a:pathLst>
                <a:path w="272750" h="12000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23"/>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23"/>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23"/>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23"/>
            <p:cNvSpPr/>
            <p:nvPr/>
          </p:nvSpPr>
          <p:spPr>
            <a:xfrm>
              <a:off x="514825" y="859725"/>
              <a:ext cx="25" cy="4005275"/>
            </a:xfrm>
            <a:custGeom>
              <a:avLst/>
              <a:gdLst/>
              <a:ahLst/>
              <a:cxnLst/>
              <a:rect l="l" t="t" r="r" b="b"/>
              <a:pathLst>
                <a:path w="1" h="160211" fill="none" extrusionOk="0">
                  <a:moveTo>
                    <a:pt x="0" y="0"/>
                  </a:moveTo>
                  <a:lnTo>
                    <a:pt x="0" y="160211"/>
                  </a:lnTo>
                </a:path>
              </a:pathLst>
            </a:custGeom>
            <a:noFill/>
            <a:ln w="9525"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23"/>
            <p:cNvSpPr/>
            <p:nvPr/>
          </p:nvSpPr>
          <p:spPr>
            <a:xfrm>
              <a:off x="563750" y="859725"/>
              <a:ext cx="25" cy="4005275"/>
            </a:xfrm>
            <a:custGeom>
              <a:avLst/>
              <a:gdLst/>
              <a:ahLst/>
              <a:cxnLst/>
              <a:rect l="l" t="t" r="r" b="b"/>
              <a:pathLst>
                <a:path w="1" h="160211" fill="none" extrusionOk="0">
                  <a:moveTo>
                    <a:pt x="1" y="0"/>
                  </a:moveTo>
                  <a:lnTo>
                    <a:pt x="1" y="160211"/>
                  </a:lnTo>
                </a:path>
              </a:pathLst>
            </a:custGeom>
            <a:noFill/>
            <a:ln w="9525"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68" name="Google Shape;368;p23"/>
          <p:cNvGrpSpPr/>
          <p:nvPr/>
        </p:nvGrpSpPr>
        <p:grpSpPr>
          <a:xfrm>
            <a:off x="262" y="2729663"/>
            <a:ext cx="2995174" cy="2414035"/>
            <a:chOff x="6562292" y="3785209"/>
            <a:chExt cx="1875030" cy="1511227"/>
          </a:xfrm>
        </p:grpSpPr>
        <p:grpSp>
          <p:nvGrpSpPr>
            <p:cNvPr id="369" name="Google Shape;369;p23"/>
            <p:cNvGrpSpPr/>
            <p:nvPr/>
          </p:nvGrpSpPr>
          <p:grpSpPr>
            <a:xfrm>
              <a:off x="7717466" y="3785209"/>
              <a:ext cx="719856" cy="680112"/>
              <a:chOff x="7717200" y="3905550"/>
              <a:chExt cx="592377" cy="559671"/>
            </a:xfrm>
          </p:grpSpPr>
          <p:sp>
            <p:nvSpPr>
              <p:cNvPr id="370" name="Google Shape;370;p23"/>
              <p:cNvSpPr/>
              <p:nvPr/>
            </p:nvSpPr>
            <p:spPr>
              <a:xfrm>
                <a:off x="7724869" y="3917054"/>
                <a:ext cx="581268" cy="532152"/>
              </a:xfrm>
              <a:custGeom>
                <a:avLst/>
                <a:gdLst/>
                <a:ahLst/>
                <a:cxnLst/>
                <a:rect l="l" t="t" r="r" b="b"/>
                <a:pathLst>
                  <a:path w="10308" h="9437" extrusionOk="0">
                    <a:moveTo>
                      <a:pt x="10129" y="1"/>
                    </a:moveTo>
                    <a:cubicBezTo>
                      <a:pt x="9518" y="1"/>
                      <a:pt x="4203" y="2425"/>
                      <a:pt x="3814" y="2672"/>
                    </a:cubicBezTo>
                    <a:cubicBezTo>
                      <a:pt x="3407" y="2932"/>
                      <a:pt x="0" y="4549"/>
                      <a:pt x="0" y="4684"/>
                    </a:cubicBezTo>
                    <a:cubicBezTo>
                      <a:pt x="0" y="4808"/>
                      <a:pt x="2382" y="5425"/>
                      <a:pt x="2382" y="5425"/>
                    </a:cubicBezTo>
                    <a:cubicBezTo>
                      <a:pt x="2382" y="5425"/>
                      <a:pt x="2456" y="6129"/>
                      <a:pt x="2580" y="6771"/>
                    </a:cubicBezTo>
                    <a:cubicBezTo>
                      <a:pt x="2703" y="7400"/>
                      <a:pt x="2963" y="8511"/>
                      <a:pt x="2963" y="8511"/>
                    </a:cubicBezTo>
                    <a:cubicBezTo>
                      <a:pt x="3308" y="8474"/>
                      <a:pt x="4901" y="7104"/>
                      <a:pt x="4901" y="7104"/>
                    </a:cubicBezTo>
                    <a:cubicBezTo>
                      <a:pt x="4901" y="7104"/>
                      <a:pt x="6308" y="9424"/>
                      <a:pt x="6542" y="9437"/>
                    </a:cubicBezTo>
                    <a:cubicBezTo>
                      <a:pt x="6543" y="9437"/>
                      <a:pt x="6543" y="9437"/>
                      <a:pt x="6543" y="9437"/>
                    </a:cubicBezTo>
                    <a:cubicBezTo>
                      <a:pt x="6786" y="9437"/>
                      <a:pt x="10307" y="265"/>
                      <a:pt x="10184" y="18"/>
                    </a:cubicBezTo>
                    <a:cubicBezTo>
                      <a:pt x="10177" y="6"/>
                      <a:pt x="10159" y="1"/>
                      <a:pt x="1012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23"/>
              <p:cNvSpPr/>
              <p:nvPr/>
            </p:nvSpPr>
            <p:spPr>
              <a:xfrm>
                <a:off x="7717200" y="3905550"/>
                <a:ext cx="592377" cy="559671"/>
              </a:xfrm>
              <a:custGeom>
                <a:avLst/>
                <a:gdLst/>
                <a:ahLst/>
                <a:cxnLst/>
                <a:rect l="l" t="t" r="r" b="b"/>
                <a:pathLst>
                  <a:path w="10505" h="9925" extrusionOk="0">
                    <a:moveTo>
                      <a:pt x="9764" y="420"/>
                    </a:moveTo>
                    <a:cubicBezTo>
                      <a:pt x="9147" y="827"/>
                      <a:pt x="8518" y="1247"/>
                      <a:pt x="7913" y="1654"/>
                    </a:cubicBezTo>
                    <a:cubicBezTo>
                      <a:pt x="7715" y="1802"/>
                      <a:pt x="7505" y="1938"/>
                      <a:pt x="7283" y="2086"/>
                    </a:cubicBezTo>
                    <a:cubicBezTo>
                      <a:pt x="6111" y="2889"/>
                      <a:pt x="4728" y="3839"/>
                      <a:pt x="3382" y="4851"/>
                    </a:cubicBezTo>
                    <a:cubicBezTo>
                      <a:pt x="3148" y="5037"/>
                      <a:pt x="2926" y="5209"/>
                      <a:pt x="2728" y="5382"/>
                    </a:cubicBezTo>
                    <a:lnTo>
                      <a:pt x="2679" y="5419"/>
                    </a:lnTo>
                    <a:lnTo>
                      <a:pt x="2605" y="5493"/>
                    </a:lnTo>
                    <a:cubicBezTo>
                      <a:pt x="2506" y="5432"/>
                      <a:pt x="2407" y="5382"/>
                      <a:pt x="2296" y="5370"/>
                    </a:cubicBezTo>
                    <a:lnTo>
                      <a:pt x="2197" y="5345"/>
                    </a:lnTo>
                    <a:cubicBezTo>
                      <a:pt x="1963" y="5259"/>
                      <a:pt x="1728" y="5197"/>
                      <a:pt x="1482" y="5123"/>
                    </a:cubicBezTo>
                    <a:cubicBezTo>
                      <a:pt x="1087" y="5000"/>
                      <a:pt x="716" y="4913"/>
                      <a:pt x="358" y="4839"/>
                    </a:cubicBezTo>
                    <a:lnTo>
                      <a:pt x="371" y="4839"/>
                    </a:lnTo>
                    <a:lnTo>
                      <a:pt x="420" y="4802"/>
                    </a:lnTo>
                    <a:cubicBezTo>
                      <a:pt x="506" y="4740"/>
                      <a:pt x="605" y="4679"/>
                      <a:pt x="704" y="4629"/>
                    </a:cubicBezTo>
                    <a:cubicBezTo>
                      <a:pt x="815" y="4568"/>
                      <a:pt x="938" y="4518"/>
                      <a:pt x="1062" y="4456"/>
                    </a:cubicBezTo>
                    <a:lnTo>
                      <a:pt x="1210" y="4382"/>
                    </a:lnTo>
                    <a:cubicBezTo>
                      <a:pt x="1802" y="4098"/>
                      <a:pt x="2407" y="3790"/>
                      <a:pt x="3062" y="3457"/>
                    </a:cubicBezTo>
                    <a:cubicBezTo>
                      <a:pt x="3432" y="3259"/>
                      <a:pt x="3827" y="3062"/>
                      <a:pt x="4296" y="2827"/>
                    </a:cubicBezTo>
                    <a:cubicBezTo>
                      <a:pt x="5975" y="1988"/>
                      <a:pt x="7382" y="1309"/>
                      <a:pt x="8876" y="729"/>
                    </a:cubicBezTo>
                    <a:cubicBezTo>
                      <a:pt x="9159" y="605"/>
                      <a:pt x="9468" y="506"/>
                      <a:pt x="9764" y="420"/>
                    </a:cubicBezTo>
                    <a:close/>
                    <a:moveTo>
                      <a:pt x="9949" y="494"/>
                    </a:moveTo>
                    <a:lnTo>
                      <a:pt x="9949" y="494"/>
                    </a:lnTo>
                    <a:cubicBezTo>
                      <a:pt x="9814" y="630"/>
                      <a:pt x="9678" y="790"/>
                      <a:pt x="9542" y="938"/>
                    </a:cubicBezTo>
                    <a:cubicBezTo>
                      <a:pt x="9468" y="1037"/>
                      <a:pt x="9394" y="1124"/>
                      <a:pt x="9320" y="1198"/>
                    </a:cubicBezTo>
                    <a:cubicBezTo>
                      <a:pt x="8900" y="1654"/>
                      <a:pt x="8468" y="2111"/>
                      <a:pt x="8049" y="2568"/>
                    </a:cubicBezTo>
                    <a:cubicBezTo>
                      <a:pt x="7296" y="3358"/>
                      <a:pt x="6543" y="4148"/>
                      <a:pt x="5790" y="4938"/>
                    </a:cubicBezTo>
                    <a:lnTo>
                      <a:pt x="5283" y="5469"/>
                    </a:lnTo>
                    <a:lnTo>
                      <a:pt x="4913" y="5864"/>
                    </a:lnTo>
                    <a:cubicBezTo>
                      <a:pt x="4777" y="6012"/>
                      <a:pt x="4642" y="6160"/>
                      <a:pt x="4493" y="6308"/>
                    </a:cubicBezTo>
                    <a:lnTo>
                      <a:pt x="4469" y="6308"/>
                    </a:lnTo>
                    <a:cubicBezTo>
                      <a:pt x="4358" y="6370"/>
                      <a:pt x="4259" y="6456"/>
                      <a:pt x="4197" y="6567"/>
                    </a:cubicBezTo>
                    <a:cubicBezTo>
                      <a:pt x="4173" y="6580"/>
                      <a:pt x="4160" y="6604"/>
                      <a:pt x="4148" y="6617"/>
                    </a:cubicBezTo>
                    <a:cubicBezTo>
                      <a:pt x="4061" y="6740"/>
                      <a:pt x="3987" y="6863"/>
                      <a:pt x="3913" y="6987"/>
                    </a:cubicBezTo>
                    <a:lnTo>
                      <a:pt x="3864" y="7086"/>
                    </a:lnTo>
                    <a:cubicBezTo>
                      <a:pt x="3790" y="7209"/>
                      <a:pt x="3716" y="7320"/>
                      <a:pt x="3642" y="7431"/>
                    </a:cubicBezTo>
                    <a:cubicBezTo>
                      <a:pt x="3580" y="7555"/>
                      <a:pt x="3518" y="7641"/>
                      <a:pt x="3444" y="7752"/>
                    </a:cubicBezTo>
                    <a:lnTo>
                      <a:pt x="3173" y="8221"/>
                    </a:lnTo>
                    <a:lnTo>
                      <a:pt x="3123" y="8295"/>
                    </a:lnTo>
                    <a:cubicBezTo>
                      <a:pt x="3025" y="7876"/>
                      <a:pt x="2950" y="7444"/>
                      <a:pt x="2889" y="7024"/>
                    </a:cubicBezTo>
                    <a:cubicBezTo>
                      <a:pt x="2827" y="6592"/>
                      <a:pt x="2765" y="6148"/>
                      <a:pt x="2654" y="5728"/>
                    </a:cubicBezTo>
                    <a:cubicBezTo>
                      <a:pt x="2679" y="5678"/>
                      <a:pt x="2691" y="5629"/>
                      <a:pt x="2679" y="5580"/>
                    </a:cubicBezTo>
                    <a:cubicBezTo>
                      <a:pt x="2827" y="5456"/>
                      <a:pt x="2975" y="5333"/>
                      <a:pt x="3136" y="5222"/>
                    </a:cubicBezTo>
                    <a:cubicBezTo>
                      <a:pt x="3210" y="5172"/>
                      <a:pt x="3284" y="5123"/>
                      <a:pt x="3358" y="5074"/>
                    </a:cubicBezTo>
                    <a:cubicBezTo>
                      <a:pt x="3950" y="4629"/>
                      <a:pt x="4568" y="4197"/>
                      <a:pt x="5098" y="3815"/>
                    </a:cubicBezTo>
                    <a:cubicBezTo>
                      <a:pt x="6333" y="2950"/>
                      <a:pt x="7666" y="2025"/>
                      <a:pt x="9024" y="1111"/>
                    </a:cubicBezTo>
                    <a:lnTo>
                      <a:pt x="9196" y="988"/>
                    </a:lnTo>
                    <a:cubicBezTo>
                      <a:pt x="9443" y="827"/>
                      <a:pt x="9703" y="654"/>
                      <a:pt x="9949" y="494"/>
                    </a:cubicBezTo>
                    <a:close/>
                    <a:moveTo>
                      <a:pt x="4530" y="6530"/>
                    </a:moveTo>
                    <a:cubicBezTo>
                      <a:pt x="4555" y="6555"/>
                      <a:pt x="4580" y="6580"/>
                      <a:pt x="4592" y="6617"/>
                    </a:cubicBezTo>
                    <a:lnTo>
                      <a:pt x="4617" y="6641"/>
                    </a:lnTo>
                    <a:cubicBezTo>
                      <a:pt x="4679" y="6777"/>
                      <a:pt x="4753" y="6901"/>
                      <a:pt x="4802" y="7036"/>
                    </a:cubicBezTo>
                    <a:lnTo>
                      <a:pt x="4839" y="7110"/>
                    </a:lnTo>
                    <a:cubicBezTo>
                      <a:pt x="4864" y="7160"/>
                      <a:pt x="4888" y="7221"/>
                      <a:pt x="4925" y="7283"/>
                    </a:cubicBezTo>
                    <a:cubicBezTo>
                      <a:pt x="4802" y="7345"/>
                      <a:pt x="4691" y="7419"/>
                      <a:pt x="4580" y="7505"/>
                    </a:cubicBezTo>
                    <a:cubicBezTo>
                      <a:pt x="4555" y="7530"/>
                      <a:pt x="4530" y="7542"/>
                      <a:pt x="4493" y="7567"/>
                    </a:cubicBezTo>
                    <a:cubicBezTo>
                      <a:pt x="4333" y="7691"/>
                      <a:pt x="4160" y="7826"/>
                      <a:pt x="4000" y="7950"/>
                    </a:cubicBezTo>
                    <a:cubicBezTo>
                      <a:pt x="3901" y="8024"/>
                      <a:pt x="3815" y="8098"/>
                      <a:pt x="3728" y="8172"/>
                    </a:cubicBezTo>
                    <a:lnTo>
                      <a:pt x="3580" y="8308"/>
                    </a:lnTo>
                    <a:lnTo>
                      <a:pt x="3518" y="8357"/>
                    </a:lnTo>
                    <a:cubicBezTo>
                      <a:pt x="3457" y="8406"/>
                      <a:pt x="3395" y="8456"/>
                      <a:pt x="3321" y="8505"/>
                    </a:cubicBezTo>
                    <a:cubicBezTo>
                      <a:pt x="3407" y="8382"/>
                      <a:pt x="3481" y="8258"/>
                      <a:pt x="3555" y="8135"/>
                    </a:cubicBezTo>
                    <a:cubicBezTo>
                      <a:pt x="3703" y="7876"/>
                      <a:pt x="3864" y="7629"/>
                      <a:pt x="4000" y="7370"/>
                    </a:cubicBezTo>
                    <a:cubicBezTo>
                      <a:pt x="4049" y="7296"/>
                      <a:pt x="4086" y="7209"/>
                      <a:pt x="4135" y="7123"/>
                    </a:cubicBezTo>
                    <a:cubicBezTo>
                      <a:pt x="4222" y="6925"/>
                      <a:pt x="4333" y="6752"/>
                      <a:pt x="4469" y="6592"/>
                    </a:cubicBezTo>
                    <a:cubicBezTo>
                      <a:pt x="4493" y="6567"/>
                      <a:pt x="4506" y="6543"/>
                      <a:pt x="4530" y="6530"/>
                    </a:cubicBezTo>
                    <a:close/>
                    <a:moveTo>
                      <a:pt x="9912" y="877"/>
                    </a:moveTo>
                    <a:lnTo>
                      <a:pt x="9912" y="877"/>
                    </a:lnTo>
                    <a:cubicBezTo>
                      <a:pt x="9826" y="1087"/>
                      <a:pt x="9752" y="1296"/>
                      <a:pt x="9690" y="1469"/>
                    </a:cubicBezTo>
                    <a:cubicBezTo>
                      <a:pt x="9431" y="2222"/>
                      <a:pt x="9147" y="2963"/>
                      <a:pt x="8876" y="3654"/>
                    </a:cubicBezTo>
                    <a:cubicBezTo>
                      <a:pt x="8567" y="4444"/>
                      <a:pt x="8258" y="5246"/>
                      <a:pt x="7950" y="6049"/>
                    </a:cubicBezTo>
                    <a:cubicBezTo>
                      <a:pt x="7654" y="6802"/>
                      <a:pt x="7357" y="7567"/>
                      <a:pt x="7073" y="8320"/>
                    </a:cubicBezTo>
                    <a:cubicBezTo>
                      <a:pt x="7012" y="8456"/>
                      <a:pt x="6962" y="8604"/>
                      <a:pt x="6913" y="8740"/>
                    </a:cubicBezTo>
                    <a:cubicBezTo>
                      <a:pt x="6839" y="8962"/>
                      <a:pt x="6752" y="9196"/>
                      <a:pt x="6666" y="9406"/>
                    </a:cubicBezTo>
                    <a:cubicBezTo>
                      <a:pt x="6580" y="9258"/>
                      <a:pt x="6506" y="9110"/>
                      <a:pt x="6407" y="8974"/>
                    </a:cubicBezTo>
                    <a:lnTo>
                      <a:pt x="6333" y="8863"/>
                    </a:lnTo>
                    <a:lnTo>
                      <a:pt x="6197" y="8666"/>
                    </a:lnTo>
                    <a:cubicBezTo>
                      <a:pt x="6073" y="8468"/>
                      <a:pt x="5938" y="8258"/>
                      <a:pt x="5814" y="8061"/>
                    </a:cubicBezTo>
                    <a:cubicBezTo>
                      <a:pt x="5580" y="7715"/>
                      <a:pt x="5345" y="7345"/>
                      <a:pt x="5086" y="6851"/>
                    </a:cubicBezTo>
                    <a:lnTo>
                      <a:pt x="5061" y="6814"/>
                    </a:lnTo>
                    <a:cubicBezTo>
                      <a:pt x="4975" y="6666"/>
                      <a:pt x="4839" y="6407"/>
                      <a:pt x="4654" y="6333"/>
                    </a:cubicBezTo>
                    <a:cubicBezTo>
                      <a:pt x="5197" y="5839"/>
                      <a:pt x="5703" y="5308"/>
                      <a:pt x="6197" y="4790"/>
                    </a:cubicBezTo>
                    <a:cubicBezTo>
                      <a:pt x="6320" y="4654"/>
                      <a:pt x="6444" y="4530"/>
                      <a:pt x="6567" y="4395"/>
                    </a:cubicBezTo>
                    <a:cubicBezTo>
                      <a:pt x="7394" y="3531"/>
                      <a:pt x="8382" y="2494"/>
                      <a:pt x="9345" y="1469"/>
                    </a:cubicBezTo>
                    <a:cubicBezTo>
                      <a:pt x="9419" y="1383"/>
                      <a:pt x="9493" y="1309"/>
                      <a:pt x="9579" y="1222"/>
                    </a:cubicBezTo>
                    <a:cubicBezTo>
                      <a:pt x="9690" y="1111"/>
                      <a:pt x="9801" y="1000"/>
                      <a:pt x="9912" y="877"/>
                    </a:cubicBezTo>
                    <a:close/>
                    <a:moveTo>
                      <a:pt x="10172" y="0"/>
                    </a:moveTo>
                    <a:cubicBezTo>
                      <a:pt x="10085" y="0"/>
                      <a:pt x="10011" y="13"/>
                      <a:pt x="9937" y="25"/>
                    </a:cubicBezTo>
                    <a:cubicBezTo>
                      <a:pt x="9653" y="99"/>
                      <a:pt x="9369" y="185"/>
                      <a:pt x="9098" y="297"/>
                    </a:cubicBezTo>
                    <a:cubicBezTo>
                      <a:pt x="8258" y="605"/>
                      <a:pt x="7444" y="988"/>
                      <a:pt x="6691" y="1346"/>
                    </a:cubicBezTo>
                    <a:cubicBezTo>
                      <a:pt x="5506" y="1914"/>
                      <a:pt x="4271" y="2543"/>
                      <a:pt x="2913" y="3247"/>
                    </a:cubicBezTo>
                    <a:cubicBezTo>
                      <a:pt x="2407" y="3518"/>
                      <a:pt x="1889" y="3777"/>
                      <a:pt x="1370" y="4024"/>
                    </a:cubicBezTo>
                    <a:lnTo>
                      <a:pt x="667" y="4382"/>
                    </a:lnTo>
                    <a:cubicBezTo>
                      <a:pt x="482" y="4469"/>
                      <a:pt x="309" y="4568"/>
                      <a:pt x="161" y="4703"/>
                    </a:cubicBezTo>
                    <a:cubicBezTo>
                      <a:pt x="136" y="4728"/>
                      <a:pt x="111" y="4765"/>
                      <a:pt x="99" y="4802"/>
                    </a:cubicBezTo>
                    <a:cubicBezTo>
                      <a:pt x="50" y="4814"/>
                      <a:pt x="25" y="4851"/>
                      <a:pt x="13" y="4888"/>
                    </a:cubicBezTo>
                    <a:cubicBezTo>
                      <a:pt x="0" y="4938"/>
                      <a:pt x="25" y="4975"/>
                      <a:pt x="62" y="5000"/>
                    </a:cubicBezTo>
                    <a:cubicBezTo>
                      <a:pt x="482" y="5172"/>
                      <a:pt x="914" y="5333"/>
                      <a:pt x="1346" y="5456"/>
                    </a:cubicBezTo>
                    <a:cubicBezTo>
                      <a:pt x="1593" y="5530"/>
                      <a:pt x="1827" y="5617"/>
                      <a:pt x="2074" y="5691"/>
                    </a:cubicBezTo>
                    <a:cubicBezTo>
                      <a:pt x="2160" y="5715"/>
                      <a:pt x="2235" y="5740"/>
                      <a:pt x="2321" y="5765"/>
                    </a:cubicBezTo>
                    <a:lnTo>
                      <a:pt x="2395" y="5790"/>
                    </a:lnTo>
                    <a:lnTo>
                      <a:pt x="2407" y="5802"/>
                    </a:lnTo>
                    <a:cubicBezTo>
                      <a:pt x="2432" y="5814"/>
                      <a:pt x="2444" y="5827"/>
                      <a:pt x="2469" y="5827"/>
                    </a:cubicBezTo>
                    <a:cubicBezTo>
                      <a:pt x="2494" y="6061"/>
                      <a:pt x="2518" y="6283"/>
                      <a:pt x="2543" y="6518"/>
                    </a:cubicBezTo>
                    <a:cubicBezTo>
                      <a:pt x="2617" y="7246"/>
                      <a:pt x="2691" y="7999"/>
                      <a:pt x="2950" y="8690"/>
                    </a:cubicBezTo>
                    <a:lnTo>
                      <a:pt x="2950" y="8703"/>
                    </a:lnTo>
                    <a:cubicBezTo>
                      <a:pt x="2950" y="8740"/>
                      <a:pt x="2963" y="8764"/>
                      <a:pt x="2987" y="8789"/>
                    </a:cubicBezTo>
                    <a:cubicBezTo>
                      <a:pt x="3012" y="8838"/>
                      <a:pt x="3062" y="8876"/>
                      <a:pt x="3111" y="8876"/>
                    </a:cubicBezTo>
                    <a:lnTo>
                      <a:pt x="3148" y="8876"/>
                    </a:lnTo>
                    <a:cubicBezTo>
                      <a:pt x="3457" y="8764"/>
                      <a:pt x="3728" y="8604"/>
                      <a:pt x="3975" y="8382"/>
                    </a:cubicBezTo>
                    <a:cubicBezTo>
                      <a:pt x="4012" y="8345"/>
                      <a:pt x="4061" y="8308"/>
                      <a:pt x="4111" y="8271"/>
                    </a:cubicBezTo>
                    <a:cubicBezTo>
                      <a:pt x="4222" y="8184"/>
                      <a:pt x="4333" y="8098"/>
                      <a:pt x="4444" y="8024"/>
                    </a:cubicBezTo>
                    <a:lnTo>
                      <a:pt x="4617" y="7900"/>
                    </a:lnTo>
                    <a:lnTo>
                      <a:pt x="4765" y="7789"/>
                    </a:lnTo>
                    <a:cubicBezTo>
                      <a:pt x="4864" y="7728"/>
                      <a:pt x="4963" y="7653"/>
                      <a:pt x="5049" y="7579"/>
                    </a:cubicBezTo>
                    <a:cubicBezTo>
                      <a:pt x="5160" y="7777"/>
                      <a:pt x="5296" y="7999"/>
                      <a:pt x="5444" y="8258"/>
                    </a:cubicBezTo>
                    <a:cubicBezTo>
                      <a:pt x="5617" y="8530"/>
                      <a:pt x="5790" y="8814"/>
                      <a:pt x="5950" y="9061"/>
                    </a:cubicBezTo>
                    <a:cubicBezTo>
                      <a:pt x="6012" y="9147"/>
                      <a:pt x="6061" y="9246"/>
                      <a:pt x="6123" y="9345"/>
                    </a:cubicBezTo>
                    <a:cubicBezTo>
                      <a:pt x="6222" y="9530"/>
                      <a:pt x="6345" y="9703"/>
                      <a:pt x="6468" y="9875"/>
                    </a:cubicBezTo>
                    <a:cubicBezTo>
                      <a:pt x="6493" y="9900"/>
                      <a:pt x="6543" y="9925"/>
                      <a:pt x="6580" y="9925"/>
                    </a:cubicBezTo>
                    <a:cubicBezTo>
                      <a:pt x="6629" y="9925"/>
                      <a:pt x="6666" y="9900"/>
                      <a:pt x="6703" y="9875"/>
                    </a:cubicBezTo>
                    <a:cubicBezTo>
                      <a:pt x="6728" y="9838"/>
                      <a:pt x="6752" y="9789"/>
                      <a:pt x="6752" y="9740"/>
                    </a:cubicBezTo>
                    <a:cubicBezTo>
                      <a:pt x="6925" y="9431"/>
                      <a:pt x="7073" y="9110"/>
                      <a:pt x="7209" y="8801"/>
                    </a:cubicBezTo>
                    <a:lnTo>
                      <a:pt x="7258" y="8703"/>
                    </a:lnTo>
                    <a:cubicBezTo>
                      <a:pt x="7555" y="8024"/>
                      <a:pt x="7851" y="7333"/>
                      <a:pt x="8123" y="6666"/>
                    </a:cubicBezTo>
                    <a:lnTo>
                      <a:pt x="8147" y="6592"/>
                    </a:lnTo>
                    <a:cubicBezTo>
                      <a:pt x="8740" y="5185"/>
                      <a:pt x="9406" y="3518"/>
                      <a:pt x="10024" y="1827"/>
                    </a:cubicBezTo>
                    <a:cubicBezTo>
                      <a:pt x="10135" y="1519"/>
                      <a:pt x="10258" y="1210"/>
                      <a:pt x="10357" y="877"/>
                    </a:cubicBezTo>
                    <a:lnTo>
                      <a:pt x="10369" y="827"/>
                    </a:lnTo>
                    <a:cubicBezTo>
                      <a:pt x="10443" y="654"/>
                      <a:pt x="10480" y="469"/>
                      <a:pt x="10468" y="284"/>
                    </a:cubicBezTo>
                    <a:cubicBezTo>
                      <a:pt x="10505" y="222"/>
                      <a:pt x="10493" y="148"/>
                      <a:pt x="10443" y="111"/>
                    </a:cubicBezTo>
                    <a:cubicBezTo>
                      <a:pt x="10369" y="37"/>
                      <a:pt x="10270" y="0"/>
                      <a:pt x="1017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72" name="Google Shape;372;p23"/>
            <p:cNvSpPr/>
            <p:nvPr/>
          </p:nvSpPr>
          <p:spPr>
            <a:xfrm>
              <a:off x="6562292" y="4354432"/>
              <a:ext cx="1368335" cy="942004"/>
            </a:xfrm>
            <a:custGeom>
              <a:avLst/>
              <a:gdLst/>
              <a:ahLst/>
              <a:cxnLst/>
              <a:rect l="l" t="t" r="r" b="b"/>
              <a:pathLst>
                <a:path w="16999" h="11703" extrusionOk="0">
                  <a:moveTo>
                    <a:pt x="16961" y="211"/>
                  </a:moveTo>
                  <a:cubicBezTo>
                    <a:pt x="16998" y="87"/>
                    <a:pt x="16850" y="1"/>
                    <a:pt x="16764" y="100"/>
                  </a:cubicBezTo>
                  <a:cubicBezTo>
                    <a:pt x="16752" y="112"/>
                    <a:pt x="16752" y="124"/>
                    <a:pt x="16739" y="137"/>
                  </a:cubicBezTo>
                  <a:lnTo>
                    <a:pt x="16727" y="186"/>
                  </a:lnTo>
                  <a:lnTo>
                    <a:pt x="16715" y="235"/>
                  </a:lnTo>
                  <a:lnTo>
                    <a:pt x="16690" y="285"/>
                  </a:lnTo>
                  <a:lnTo>
                    <a:pt x="16665" y="346"/>
                  </a:lnTo>
                  <a:cubicBezTo>
                    <a:pt x="16616" y="495"/>
                    <a:pt x="16826" y="569"/>
                    <a:pt x="16887" y="433"/>
                  </a:cubicBezTo>
                  <a:lnTo>
                    <a:pt x="16912" y="359"/>
                  </a:lnTo>
                  <a:lnTo>
                    <a:pt x="16924" y="309"/>
                  </a:lnTo>
                  <a:lnTo>
                    <a:pt x="16949" y="260"/>
                  </a:lnTo>
                  <a:close/>
                  <a:moveTo>
                    <a:pt x="260" y="10197"/>
                  </a:moveTo>
                  <a:cubicBezTo>
                    <a:pt x="137" y="10110"/>
                    <a:pt x="1" y="10283"/>
                    <a:pt x="112" y="10382"/>
                  </a:cubicBezTo>
                  <a:lnTo>
                    <a:pt x="186" y="10444"/>
                  </a:lnTo>
                  <a:lnTo>
                    <a:pt x="248" y="10481"/>
                  </a:lnTo>
                  <a:lnTo>
                    <a:pt x="309" y="10530"/>
                  </a:lnTo>
                  <a:cubicBezTo>
                    <a:pt x="433" y="10617"/>
                    <a:pt x="569" y="10431"/>
                    <a:pt x="445" y="10345"/>
                  </a:cubicBezTo>
                  <a:lnTo>
                    <a:pt x="384" y="10296"/>
                  </a:lnTo>
                  <a:lnTo>
                    <a:pt x="334" y="10259"/>
                  </a:lnTo>
                  <a:close/>
                  <a:moveTo>
                    <a:pt x="1013" y="10728"/>
                  </a:moveTo>
                  <a:cubicBezTo>
                    <a:pt x="890" y="10617"/>
                    <a:pt x="741" y="10789"/>
                    <a:pt x="853" y="10900"/>
                  </a:cubicBezTo>
                  <a:cubicBezTo>
                    <a:pt x="865" y="10900"/>
                    <a:pt x="877" y="10913"/>
                    <a:pt x="890" y="10925"/>
                  </a:cubicBezTo>
                  <a:lnTo>
                    <a:pt x="951" y="10962"/>
                  </a:lnTo>
                  <a:lnTo>
                    <a:pt x="1013" y="10999"/>
                  </a:lnTo>
                  <a:lnTo>
                    <a:pt x="1087" y="11036"/>
                  </a:lnTo>
                  <a:cubicBezTo>
                    <a:pt x="1211" y="11135"/>
                    <a:pt x="1359" y="10962"/>
                    <a:pt x="1248" y="10863"/>
                  </a:cubicBezTo>
                  <a:cubicBezTo>
                    <a:pt x="1235" y="10851"/>
                    <a:pt x="1223" y="10839"/>
                    <a:pt x="1211" y="10839"/>
                  </a:cubicBezTo>
                  <a:lnTo>
                    <a:pt x="1136" y="10802"/>
                  </a:lnTo>
                  <a:lnTo>
                    <a:pt x="1075" y="10765"/>
                  </a:lnTo>
                  <a:close/>
                  <a:moveTo>
                    <a:pt x="1828" y="11123"/>
                  </a:moveTo>
                  <a:cubicBezTo>
                    <a:pt x="1680" y="11073"/>
                    <a:pt x="1593" y="11283"/>
                    <a:pt x="1741" y="11345"/>
                  </a:cubicBezTo>
                  <a:lnTo>
                    <a:pt x="1791" y="11370"/>
                  </a:lnTo>
                  <a:lnTo>
                    <a:pt x="1852" y="11382"/>
                  </a:lnTo>
                  <a:lnTo>
                    <a:pt x="1914" y="11407"/>
                  </a:lnTo>
                  <a:lnTo>
                    <a:pt x="1964" y="11431"/>
                  </a:lnTo>
                  <a:cubicBezTo>
                    <a:pt x="2001" y="11444"/>
                    <a:pt x="2050" y="11431"/>
                    <a:pt x="2075" y="11394"/>
                  </a:cubicBezTo>
                  <a:cubicBezTo>
                    <a:pt x="2136" y="11345"/>
                    <a:pt x="2124" y="11234"/>
                    <a:pt x="2038" y="11209"/>
                  </a:cubicBezTo>
                  <a:lnTo>
                    <a:pt x="1988" y="11184"/>
                  </a:lnTo>
                  <a:lnTo>
                    <a:pt x="1927" y="11172"/>
                  </a:lnTo>
                  <a:lnTo>
                    <a:pt x="1877" y="11147"/>
                  </a:lnTo>
                  <a:close/>
                  <a:moveTo>
                    <a:pt x="2692" y="11382"/>
                  </a:moveTo>
                  <a:cubicBezTo>
                    <a:pt x="2568" y="11370"/>
                    <a:pt x="2507" y="11518"/>
                    <a:pt x="2605" y="11592"/>
                  </a:cubicBezTo>
                  <a:cubicBezTo>
                    <a:pt x="2618" y="11604"/>
                    <a:pt x="2630" y="11616"/>
                    <a:pt x="2642" y="11616"/>
                  </a:cubicBezTo>
                  <a:lnTo>
                    <a:pt x="2717" y="11629"/>
                  </a:lnTo>
                  <a:lnTo>
                    <a:pt x="2778" y="11641"/>
                  </a:lnTo>
                  <a:lnTo>
                    <a:pt x="2840" y="11653"/>
                  </a:lnTo>
                  <a:lnTo>
                    <a:pt x="2877" y="11653"/>
                  </a:lnTo>
                  <a:cubicBezTo>
                    <a:pt x="3013" y="11666"/>
                    <a:pt x="3062" y="11481"/>
                    <a:pt x="2939" y="11431"/>
                  </a:cubicBezTo>
                  <a:lnTo>
                    <a:pt x="2914" y="11431"/>
                  </a:lnTo>
                  <a:lnTo>
                    <a:pt x="2865" y="11431"/>
                  </a:lnTo>
                  <a:lnTo>
                    <a:pt x="2815" y="11419"/>
                  </a:lnTo>
                  <a:lnTo>
                    <a:pt x="2766" y="11407"/>
                  </a:lnTo>
                  <a:lnTo>
                    <a:pt x="2692" y="11394"/>
                  </a:lnTo>
                  <a:close/>
                  <a:moveTo>
                    <a:pt x="3593" y="11468"/>
                  </a:moveTo>
                  <a:cubicBezTo>
                    <a:pt x="3457" y="11481"/>
                    <a:pt x="3432" y="11653"/>
                    <a:pt x="3556" y="11690"/>
                  </a:cubicBezTo>
                  <a:cubicBezTo>
                    <a:pt x="3568" y="11703"/>
                    <a:pt x="3581" y="11703"/>
                    <a:pt x="3593" y="11690"/>
                  </a:cubicBezTo>
                  <a:lnTo>
                    <a:pt x="3679" y="11690"/>
                  </a:lnTo>
                  <a:lnTo>
                    <a:pt x="3741" y="11690"/>
                  </a:lnTo>
                  <a:lnTo>
                    <a:pt x="3790" y="11690"/>
                  </a:lnTo>
                  <a:lnTo>
                    <a:pt x="3827" y="11690"/>
                  </a:lnTo>
                  <a:cubicBezTo>
                    <a:pt x="3963" y="11690"/>
                    <a:pt x="3988" y="11518"/>
                    <a:pt x="3865" y="11468"/>
                  </a:cubicBezTo>
                  <a:cubicBezTo>
                    <a:pt x="3852" y="11468"/>
                    <a:pt x="3840" y="11468"/>
                    <a:pt x="3815" y="11468"/>
                  </a:cubicBezTo>
                  <a:lnTo>
                    <a:pt x="3778" y="11468"/>
                  </a:lnTo>
                  <a:lnTo>
                    <a:pt x="3729" y="11468"/>
                  </a:lnTo>
                  <a:lnTo>
                    <a:pt x="3593" y="11468"/>
                  </a:lnTo>
                  <a:close/>
                  <a:moveTo>
                    <a:pt x="4482" y="11357"/>
                  </a:moveTo>
                  <a:cubicBezTo>
                    <a:pt x="4371" y="11394"/>
                    <a:pt x="4371" y="11567"/>
                    <a:pt x="4482" y="11592"/>
                  </a:cubicBezTo>
                  <a:cubicBezTo>
                    <a:pt x="4506" y="11592"/>
                    <a:pt x="4519" y="11592"/>
                    <a:pt x="4531" y="11592"/>
                  </a:cubicBezTo>
                  <a:lnTo>
                    <a:pt x="4593" y="11579"/>
                  </a:lnTo>
                  <a:lnTo>
                    <a:pt x="4642" y="11567"/>
                  </a:lnTo>
                  <a:lnTo>
                    <a:pt x="4704" y="11555"/>
                  </a:lnTo>
                  <a:lnTo>
                    <a:pt x="4766" y="11530"/>
                  </a:lnTo>
                  <a:cubicBezTo>
                    <a:pt x="4864" y="11505"/>
                    <a:pt x="4877" y="11370"/>
                    <a:pt x="4790" y="11320"/>
                  </a:cubicBezTo>
                  <a:cubicBezTo>
                    <a:pt x="4766" y="11308"/>
                    <a:pt x="4729" y="11295"/>
                    <a:pt x="4704" y="11308"/>
                  </a:cubicBezTo>
                  <a:lnTo>
                    <a:pt x="4642" y="11320"/>
                  </a:lnTo>
                  <a:lnTo>
                    <a:pt x="4593" y="11333"/>
                  </a:lnTo>
                  <a:lnTo>
                    <a:pt x="4543" y="11345"/>
                  </a:lnTo>
                  <a:lnTo>
                    <a:pt x="4482" y="11370"/>
                  </a:lnTo>
                  <a:close/>
                  <a:moveTo>
                    <a:pt x="5346" y="11073"/>
                  </a:moveTo>
                  <a:cubicBezTo>
                    <a:pt x="5222" y="11123"/>
                    <a:pt x="5272" y="11308"/>
                    <a:pt x="5395" y="11295"/>
                  </a:cubicBezTo>
                  <a:cubicBezTo>
                    <a:pt x="5408" y="11295"/>
                    <a:pt x="5432" y="11295"/>
                    <a:pt x="5445" y="11283"/>
                  </a:cubicBezTo>
                  <a:lnTo>
                    <a:pt x="5469" y="11271"/>
                  </a:lnTo>
                  <a:lnTo>
                    <a:pt x="5519" y="11258"/>
                  </a:lnTo>
                  <a:lnTo>
                    <a:pt x="5568" y="11234"/>
                  </a:lnTo>
                  <a:lnTo>
                    <a:pt x="5617" y="11209"/>
                  </a:lnTo>
                  <a:lnTo>
                    <a:pt x="5654" y="11184"/>
                  </a:lnTo>
                  <a:cubicBezTo>
                    <a:pt x="5741" y="11147"/>
                    <a:pt x="5741" y="11012"/>
                    <a:pt x="5642" y="10975"/>
                  </a:cubicBezTo>
                  <a:cubicBezTo>
                    <a:pt x="5617" y="10962"/>
                    <a:pt x="5580" y="10962"/>
                    <a:pt x="5556" y="10975"/>
                  </a:cubicBezTo>
                  <a:lnTo>
                    <a:pt x="5469" y="11012"/>
                  </a:lnTo>
                  <a:lnTo>
                    <a:pt x="5420" y="11036"/>
                  </a:lnTo>
                  <a:lnTo>
                    <a:pt x="5346" y="11073"/>
                  </a:lnTo>
                  <a:close/>
                  <a:moveTo>
                    <a:pt x="6136" y="10641"/>
                  </a:moveTo>
                  <a:cubicBezTo>
                    <a:pt x="6099" y="10666"/>
                    <a:pt x="6086" y="10703"/>
                    <a:pt x="6086" y="10752"/>
                  </a:cubicBezTo>
                  <a:cubicBezTo>
                    <a:pt x="6111" y="10839"/>
                    <a:pt x="6198" y="10876"/>
                    <a:pt x="6272" y="10839"/>
                  </a:cubicBezTo>
                  <a:lnTo>
                    <a:pt x="6333" y="10789"/>
                  </a:lnTo>
                  <a:lnTo>
                    <a:pt x="6370" y="10765"/>
                  </a:lnTo>
                  <a:lnTo>
                    <a:pt x="6420" y="10728"/>
                  </a:lnTo>
                  <a:lnTo>
                    <a:pt x="6469" y="10703"/>
                  </a:lnTo>
                  <a:cubicBezTo>
                    <a:pt x="6580" y="10617"/>
                    <a:pt x="6481" y="10444"/>
                    <a:pt x="6358" y="10493"/>
                  </a:cubicBezTo>
                  <a:lnTo>
                    <a:pt x="6333" y="10505"/>
                  </a:lnTo>
                  <a:lnTo>
                    <a:pt x="6247" y="10567"/>
                  </a:lnTo>
                  <a:cubicBezTo>
                    <a:pt x="6210" y="10592"/>
                    <a:pt x="6173" y="10617"/>
                    <a:pt x="6136" y="10641"/>
                  </a:cubicBezTo>
                  <a:close/>
                  <a:moveTo>
                    <a:pt x="6864" y="10086"/>
                  </a:moveTo>
                  <a:cubicBezTo>
                    <a:pt x="6753" y="10160"/>
                    <a:pt x="6864" y="10333"/>
                    <a:pt x="6988" y="10271"/>
                  </a:cubicBezTo>
                  <a:cubicBezTo>
                    <a:pt x="7000" y="10271"/>
                    <a:pt x="7000" y="10259"/>
                    <a:pt x="7012" y="10259"/>
                  </a:cubicBezTo>
                  <a:lnTo>
                    <a:pt x="7185" y="10098"/>
                  </a:lnTo>
                  <a:cubicBezTo>
                    <a:pt x="7222" y="10061"/>
                    <a:pt x="7234" y="10012"/>
                    <a:pt x="7210" y="9962"/>
                  </a:cubicBezTo>
                  <a:cubicBezTo>
                    <a:pt x="7173" y="9888"/>
                    <a:pt x="7086" y="9876"/>
                    <a:pt x="7025" y="9925"/>
                  </a:cubicBezTo>
                  <a:cubicBezTo>
                    <a:pt x="6975" y="9987"/>
                    <a:pt x="6913" y="10036"/>
                    <a:pt x="6864" y="10086"/>
                  </a:cubicBezTo>
                  <a:close/>
                  <a:moveTo>
                    <a:pt x="7494" y="9432"/>
                  </a:moveTo>
                  <a:cubicBezTo>
                    <a:pt x="7395" y="9543"/>
                    <a:pt x="7568" y="9703"/>
                    <a:pt x="7679" y="9580"/>
                  </a:cubicBezTo>
                  <a:lnTo>
                    <a:pt x="7827" y="9407"/>
                  </a:lnTo>
                  <a:cubicBezTo>
                    <a:pt x="7926" y="9296"/>
                    <a:pt x="7790" y="9148"/>
                    <a:pt x="7679" y="9222"/>
                  </a:cubicBezTo>
                  <a:cubicBezTo>
                    <a:pt x="7666" y="9234"/>
                    <a:pt x="7654" y="9246"/>
                    <a:pt x="7642" y="9259"/>
                  </a:cubicBezTo>
                  <a:cubicBezTo>
                    <a:pt x="7592" y="9320"/>
                    <a:pt x="7543" y="9370"/>
                    <a:pt x="7494" y="9432"/>
                  </a:cubicBezTo>
                  <a:close/>
                  <a:moveTo>
                    <a:pt x="8049" y="8703"/>
                  </a:moveTo>
                  <a:cubicBezTo>
                    <a:pt x="7963" y="8827"/>
                    <a:pt x="8160" y="8975"/>
                    <a:pt x="8247" y="8827"/>
                  </a:cubicBezTo>
                  <a:cubicBezTo>
                    <a:pt x="8296" y="8765"/>
                    <a:pt x="8333" y="8703"/>
                    <a:pt x="8382" y="8629"/>
                  </a:cubicBezTo>
                  <a:cubicBezTo>
                    <a:pt x="8456" y="8518"/>
                    <a:pt x="8308" y="8382"/>
                    <a:pt x="8210" y="8481"/>
                  </a:cubicBezTo>
                  <a:cubicBezTo>
                    <a:pt x="8197" y="8493"/>
                    <a:pt x="8185" y="8493"/>
                    <a:pt x="8185" y="8506"/>
                  </a:cubicBezTo>
                  <a:cubicBezTo>
                    <a:pt x="8136" y="8567"/>
                    <a:pt x="8098" y="8642"/>
                    <a:pt x="8061" y="8703"/>
                  </a:cubicBezTo>
                  <a:close/>
                  <a:moveTo>
                    <a:pt x="8518" y="7913"/>
                  </a:moveTo>
                  <a:cubicBezTo>
                    <a:pt x="8493" y="7963"/>
                    <a:pt x="8506" y="8024"/>
                    <a:pt x="8543" y="8061"/>
                  </a:cubicBezTo>
                  <a:cubicBezTo>
                    <a:pt x="8605" y="8111"/>
                    <a:pt x="8691" y="8086"/>
                    <a:pt x="8728" y="8024"/>
                  </a:cubicBezTo>
                  <a:cubicBezTo>
                    <a:pt x="8765" y="7950"/>
                    <a:pt x="8802" y="7889"/>
                    <a:pt x="8827" y="7814"/>
                  </a:cubicBezTo>
                  <a:cubicBezTo>
                    <a:pt x="8888" y="7703"/>
                    <a:pt x="8740" y="7592"/>
                    <a:pt x="8654" y="7679"/>
                  </a:cubicBezTo>
                  <a:cubicBezTo>
                    <a:pt x="8642" y="7691"/>
                    <a:pt x="8629" y="7703"/>
                    <a:pt x="8629" y="7716"/>
                  </a:cubicBezTo>
                  <a:cubicBezTo>
                    <a:pt x="8592" y="7777"/>
                    <a:pt x="8555" y="7852"/>
                    <a:pt x="8518" y="7913"/>
                  </a:cubicBezTo>
                  <a:close/>
                  <a:moveTo>
                    <a:pt x="8901" y="7086"/>
                  </a:moveTo>
                  <a:cubicBezTo>
                    <a:pt x="8851" y="7197"/>
                    <a:pt x="9000" y="7296"/>
                    <a:pt x="9098" y="7210"/>
                  </a:cubicBezTo>
                  <a:cubicBezTo>
                    <a:pt x="9111" y="7197"/>
                    <a:pt x="9111" y="7185"/>
                    <a:pt x="9123" y="7173"/>
                  </a:cubicBezTo>
                  <a:cubicBezTo>
                    <a:pt x="9148" y="7099"/>
                    <a:pt x="9172" y="7024"/>
                    <a:pt x="9197" y="6950"/>
                  </a:cubicBezTo>
                  <a:cubicBezTo>
                    <a:pt x="9246" y="6827"/>
                    <a:pt x="9086" y="6728"/>
                    <a:pt x="9012" y="6839"/>
                  </a:cubicBezTo>
                  <a:cubicBezTo>
                    <a:pt x="9000" y="6839"/>
                    <a:pt x="8987" y="6852"/>
                    <a:pt x="8987" y="6876"/>
                  </a:cubicBezTo>
                  <a:cubicBezTo>
                    <a:pt x="8963" y="6938"/>
                    <a:pt x="8926" y="7012"/>
                    <a:pt x="8901" y="7086"/>
                  </a:cubicBezTo>
                  <a:close/>
                  <a:moveTo>
                    <a:pt x="9197" y="6222"/>
                  </a:moveTo>
                  <a:cubicBezTo>
                    <a:pt x="9160" y="6370"/>
                    <a:pt x="9382" y="6432"/>
                    <a:pt x="9419" y="6284"/>
                  </a:cubicBezTo>
                  <a:cubicBezTo>
                    <a:pt x="9444" y="6197"/>
                    <a:pt x="9456" y="6123"/>
                    <a:pt x="9481" y="6049"/>
                  </a:cubicBezTo>
                  <a:cubicBezTo>
                    <a:pt x="9506" y="5951"/>
                    <a:pt x="9395" y="5864"/>
                    <a:pt x="9308" y="5926"/>
                  </a:cubicBezTo>
                  <a:cubicBezTo>
                    <a:pt x="9284" y="5938"/>
                    <a:pt x="9259" y="5963"/>
                    <a:pt x="9246" y="6000"/>
                  </a:cubicBezTo>
                  <a:cubicBezTo>
                    <a:pt x="9234" y="6074"/>
                    <a:pt x="9209" y="6148"/>
                    <a:pt x="9197" y="6222"/>
                  </a:cubicBezTo>
                  <a:close/>
                  <a:moveTo>
                    <a:pt x="9382" y="5321"/>
                  </a:moveTo>
                  <a:cubicBezTo>
                    <a:pt x="9358" y="5444"/>
                    <a:pt x="9530" y="5506"/>
                    <a:pt x="9592" y="5407"/>
                  </a:cubicBezTo>
                  <a:cubicBezTo>
                    <a:pt x="9604" y="5395"/>
                    <a:pt x="9617" y="5370"/>
                    <a:pt x="9617" y="5358"/>
                  </a:cubicBezTo>
                  <a:cubicBezTo>
                    <a:pt x="9629" y="5284"/>
                    <a:pt x="9629" y="5198"/>
                    <a:pt x="9641" y="5124"/>
                  </a:cubicBezTo>
                  <a:cubicBezTo>
                    <a:pt x="9641" y="5099"/>
                    <a:pt x="9641" y="5087"/>
                    <a:pt x="9641" y="5062"/>
                  </a:cubicBezTo>
                  <a:cubicBezTo>
                    <a:pt x="9666" y="5000"/>
                    <a:pt x="9629" y="4938"/>
                    <a:pt x="9567" y="4926"/>
                  </a:cubicBezTo>
                  <a:cubicBezTo>
                    <a:pt x="9555" y="4914"/>
                    <a:pt x="9543" y="4914"/>
                    <a:pt x="9530" y="4926"/>
                  </a:cubicBezTo>
                  <a:cubicBezTo>
                    <a:pt x="9456" y="4926"/>
                    <a:pt x="9370" y="4926"/>
                    <a:pt x="9296" y="4926"/>
                  </a:cubicBezTo>
                  <a:cubicBezTo>
                    <a:pt x="9172" y="4926"/>
                    <a:pt x="9135" y="5111"/>
                    <a:pt x="9259" y="5148"/>
                  </a:cubicBezTo>
                  <a:cubicBezTo>
                    <a:pt x="9271" y="5161"/>
                    <a:pt x="9284" y="5161"/>
                    <a:pt x="9308" y="5161"/>
                  </a:cubicBezTo>
                  <a:lnTo>
                    <a:pt x="9419" y="5161"/>
                  </a:lnTo>
                  <a:cubicBezTo>
                    <a:pt x="9419" y="5222"/>
                    <a:pt x="9395" y="5272"/>
                    <a:pt x="9395" y="5333"/>
                  </a:cubicBezTo>
                  <a:close/>
                  <a:moveTo>
                    <a:pt x="9456" y="4420"/>
                  </a:moveTo>
                  <a:cubicBezTo>
                    <a:pt x="9469" y="4556"/>
                    <a:pt x="9666" y="4556"/>
                    <a:pt x="9679" y="4420"/>
                  </a:cubicBezTo>
                  <a:lnTo>
                    <a:pt x="9679" y="4358"/>
                  </a:lnTo>
                  <a:lnTo>
                    <a:pt x="9679" y="4173"/>
                  </a:lnTo>
                  <a:cubicBezTo>
                    <a:pt x="9679" y="4050"/>
                    <a:pt x="9506" y="4025"/>
                    <a:pt x="9456" y="4136"/>
                  </a:cubicBezTo>
                  <a:cubicBezTo>
                    <a:pt x="9456" y="4161"/>
                    <a:pt x="9456" y="4173"/>
                    <a:pt x="9456" y="4185"/>
                  </a:cubicBezTo>
                  <a:lnTo>
                    <a:pt x="9456" y="4420"/>
                  </a:lnTo>
                  <a:close/>
                  <a:moveTo>
                    <a:pt x="9395" y="3506"/>
                  </a:moveTo>
                  <a:cubicBezTo>
                    <a:pt x="9407" y="3642"/>
                    <a:pt x="9604" y="3642"/>
                    <a:pt x="9617" y="3506"/>
                  </a:cubicBezTo>
                  <a:lnTo>
                    <a:pt x="9617" y="3482"/>
                  </a:lnTo>
                  <a:cubicBezTo>
                    <a:pt x="9604" y="3395"/>
                    <a:pt x="9592" y="3321"/>
                    <a:pt x="9580" y="3235"/>
                  </a:cubicBezTo>
                  <a:cubicBezTo>
                    <a:pt x="9555" y="3111"/>
                    <a:pt x="9370" y="3111"/>
                    <a:pt x="9358" y="3235"/>
                  </a:cubicBezTo>
                  <a:cubicBezTo>
                    <a:pt x="9345" y="3260"/>
                    <a:pt x="9345" y="3272"/>
                    <a:pt x="9358" y="3284"/>
                  </a:cubicBezTo>
                  <a:cubicBezTo>
                    <a:pt x="9370" y="3358"/>
                    <a:pt x="9382" y="3432"/>
                    <a:pt x="9395" y="3506"/>
                  </a:cubicBezTo>
                  <a:close/>
                  <a:moveTo>
                    <a:pt x="9111" y="2692"/>
                  </a:moveTo>
                  <a:cubicBezTo>
                    <a:pt x="9197" y="2791"/>
                    <a:pt x="9358" y="2716"/>
                    <a:pt x="9321" y="2593"/>
                  </a:cubicBezTo>
                  <a:cubicBezTo>
                    <a:pt x="9308" y="2568"/>
                    <a:pt x="9308" y="2556"/>
                    <a:pt x="9296" y="2544"/>
                  </a:cubicBezTo>
                  <a:cubicBezTo>
                    <a:pt x="9234" y="2482"/>
                    <a:pt x="9172" y="2420"/>
                    <a:pt x="9098" y="2371"/>
                  </a:cubicBezTo>
                  <a:cubicBezTo>
                    <a:pt x="8987" y="2297"/>
                    <a:pt x="8851" y="2433"/>
                    <a:pt x="8938" y="2544"/>
                  </a:cubicBezTo>
                  <a:cubicBezTo>
                    <a:pt x="8950" y="2544"/>
                    <a:pt x="8963" y="2556"/>
                    <a:pt x="8975" y="2568"/>
                  </a:cubicBezTo>
                  <a:cubicBezTo>
                    <a:pt x="9024" y="2593"/>
                    <a:pt x="9074" y="2642"/>
                    <a:pt x="9111" y="2692"/>
                  </a:cubicBezTo>
                  <a:close/>
                  <a:moveTo>
                    <a:pt x="8395" y="2544"/>
                  </a:moveTo>
                  <a:cubicBezTo>
                    <a:pt x="8531" y="2507"/>
                    <a:pt x="8493" y="2309"/>
                    <a:pt x="8358" y="2321"/>
                  </a:cubicBezTo>
                  <a:cubicBezTo>
                    <a:pt x="8345" y="2321"/>
                    <a:pt x="8333" y="2321"/>
                    <a:pt x="8321" y="2321"/>
                  </a:cubicBezTo>
                  <a:cubicBezTo>
                    <a:pt x="8247" y="2346"/>
                    <a:pt x="8173" y="2383"/>
                    <a:pt x="8098" y="2420"/>
                  </a:cubicBezTo>
                  <a:cubicBezTo>
                    <a:pt x="8074" y="2433"/>
                    <a:pt x="8049" y="2445"/>
                    <a:pt x="8037" y="2470"/>
                  </a:cubicBezTo>
                  <a:cubicBezTo>
                    <a:pt x="8000" y="2568"/>
                    <a:pt x="8098" y="2679"/>
                    <a:pt x="8197" y="2630"/>
                  </a:cubicBezTo>
                  <a:cubicBezTo>
                    <a:pt x="8259" y="2593"/>
                    <a:pt x="8333" y="2568"/>
                    <a:pt x="8395" y="2544"/>
                  </a:cubicBezTo>
                  <a:close/>
                  <a:moveTo>
                    <a:pt x="7642" y="3000"/>
                  </a:moveTo>
                  <a:cubicBezTo>
                    <a:pt x="7666" y="2976"/>
                    <a:pt x="7679" y="2951"/>
                    <a:pt x="7679" y="2926"/>
                  </a:cubicBezTo>
                  <a:cubicBezTo>
                    <a:pt x="7691" y="2815"/>
                    <a:pt x="7568" y="2754"/>
                    <a:pt x="7494" y="2815"/>
                  </a:cubicBezTo>
                  <a:cubicBezTo>
                    <a:pt x="7420" y="2877"/>
                    <a:pt x="7370" y="2926"/>
                    <a:pt x="7308" y="3000"/>
                  </a:cubicBezTo>
                  <a:cubicBezTo>
                    <a:pt x="7284" y="3037"/>
                    <a:pt x="7271" y="3087"/>
                    <a:pt x="7296" y="3136"/>
                  </a:cubicBezTo>
                  <a:cubicBezTo>
                    <a:pt x="7346" y="3198"/>
                    <a:pt x="7432" y="3210"/>
                    <a:pt x="7481" y="3149"/>
                  </a:cubicBezTo>
                  <a:cubicBezTo>
                    <a:pt x="7531" y="3087"/>
                    <a:pt x="7580" y="3037"/>
                    <a:pt x="7642" y="2988"/>
                  </a:cubicBezTo>
                  <a:close/>
                  <a:moveTo>
                    <a:pt x="7259" y="3692"/>
                  </a:moveTo>
                  <a:cubicBezTo>
                    <a:pt x="7259" y="3655"/>
                    <a:pt x="7234" y="3605"/>
                    <a:pt x="7185" y="3593"/>
                  </a:cubicBezTo>
                  <a:cubicBezTo>
                    <a:pt x="7111" y="3568"/>
                    <a:pt x="7025" y="3630"/>
                    <a:pt x="7037" y="3704"/>
                  </a:cubicBezTo>
                  <a:cubicBezTo>
                    <a:pt x="7037" y="3790"/>
                    <a:pt x="7049" y="3877"/>
                    <a:pt x="7086" y="3963"/>
                  </a:cubicBezTo>
                  <a:cubicBezTo>
                    <a:pt x="7123" y="4099"/>
                    <a:pt x="7321" y="4050"/>
                    <a:pt x="7308" y="3914"/>
                  </a:cubicBezTo>
                  <a:cubicBezTo>
                    <a:pt x="7308" y="3914"/>
                    <a:pt x="7308" y="3901"/>
                    <a:pt x="7308" y="3889"/>
                  </a:cubicBezTo>
                  <a:cubicBezTo>
                    <a:pt x="7284" y="3827"/>
                    <a:pt x="7271" y="3766"/>
                    <a:pt x="7271" y="3692"/>
                  </a:cubicBezTo>
                  <a:close/>
                  <a:moveTo>
                    <a:pt x="7666" y="4408"/>
                  </a:moveTo>
                  <a:cubicBezTo>
                    <a:pt x="7568" y="4321"/>
                    <a:pt x="7420" y="4432"/>
                    <a:pt x="7481" y="4556"/>
                  </a:cubicBezTo>
                  <a:cubicBezTo>
                    <a:pt x="7481" y="4556"/>
                    <a:pt x="7494" y="4568"/>
                    <a:pt x="7506" y="4580"/>
                  </a:cubicBezTo>
                  <a:cubicBezTo>
                    <a:pt x="7555" y="4642"/>
                    <a:pt x="7617" y="4691"/>
                    <a:pt x="7679" y="4741"/>
                  </a:cubicBezTo>
                  <a:cubicBezTo>
                    <a:pt x="7802" y="4840"/>
                    <a:pt x="7950" y="4667"/>
                    <a:pt x="7839" y="4568"/>
                  </a:cubicBezTo>
                  <a:cubicBezTo>
                    <a:pt x="7778" y="4519"/>
                    <a:pt x="7728" y="4469"/>
                    <a:pt x="7666" y="4408"/>
                  </a:cubicBezTo>
                  <a:close/>
                  <a:moveTo>
                    <a:pt x="8395" y="4852"/>
                  </a:moveTo>
                  <a:cubicBezTo>
                    <a:pt x="8271" y="4815"/>
                    <a:pt x="8197" y="4988"/>
                    <a:pt x="8308" y="5062"/>
                  </a:cubicBezTo>
                  <a:cubicBezTo>
                    <a:pt x="8321" y="5062"/>
                    <a:pt x="8333" y="5074"/>
                    <a:pt x="8345" y="5074"/>
                  </a:cubicBezTo>
                  <a:cubicBezTo>
                    <a:pt x="8419" y="5099"/>
                    <a:pt x="8493" y="5111"/>
                    <a:pt x="8580" y="5124"/>
                  </a:cubicBezTo>
                  <a:cubicBezTo>
                    <a:pt x="8703" y="5136"/>
                    <a:pt x="8765" y="4963"/>
                    <a:pt x="8654" y="4901"/>
                  </a:cubicBezTo>
                  <a:cubicBezTo>
                    <a:pt x="8642" y="4901"/>
                    <a:pt x="8629" y="4889"/>
                    <a:pt x="8617" y="4889"/>
                  </a:cubicBezTo>
                  <a:cubicBezTo>
                    <a:pt x="8543" y="4877"/>
                    <a:pt x="8469" y="4864"/>
                    <a:pt x="8395" y="4852"/>
                  </a:cubicBezTo>
                  <a:close/>
                  <a:moveTo>
                    <a:pt x="10197" y="4852"/>
                  </a:moveTo>
                  <a:cubicBezTo>
                    <a:pt x="10074" y="4864"/>
                    <a:pt x="10074" y="5049"/>
                    <a:pt x="10197" y="5074"/>
                  </a:cubicBezTo>
                  <a:cubicBezTo>
                    <a:pt x="10209" y="5074"/>
                    <a:pt x="10222" y="5074"/>
                    <a:pt x="10234" y="5074"/>
                  </a:cubicBezTo>
                  <a:lnTo>
                    <a:pt x="10469" y="5037"/>
                  </a:lnTo>
                  <a:cubicBezTo>
                    <a:pt x="10592" y="5012"/>
                    <a:pt x="10592" y="4827"/>
                    <a:pt x="10469" y="4815"/>
                  </a:cubicBezTo>
                  <a:cubicBezTo>
                    <a:pt x="10456" y="4803"/>
                    <a:pt x="10431" y="4803"/>
                    <a:pt x="10419" y="4815"/>
                  </a:cubicBezTo>
                  <a:cubicBezTo>
                    <a:pt x="10345" y="4827"/>
                    <a:pt x="10271" y="4840"/>
                    <a:pt x="10197" y="4852"/>
                  </a:cubicBezTo>
                  <a:close/>
                  <a:moveTo>
                    <a:pt x="11098" y="4667"/>
                  </a:moveTo>
                  <a:cubicBezTo>
                    <a:pt x="11012" y="4691"/>
                    <a:pt x="10975" y="4803"/>
                    <a:pt x="11049" y="4864"/>
                  </a:cubicBezTo>
                  <a:cubicBezTo>
                    <a:pt x="11073" y="4889"/>
                    <a:pt x="11123" y="4901"/>
                    <a:pt x="11160" y="4901"/>
                  </a:cubicBezTo>
                  <a:lnTo>
                    <a:pt x="11382" y="4840"/>
                  </a:lnTo>
                  <a:cubicBezTo>
                    <a:pt x="11518" y="4803"/>
                    <a:pt x="11493" y="4593"/>
                    <a:pt x="11345" y="4605"/>
                  </a:cubicBezTo>
                  <a:lnTo>
                    <a:pt x="11320" y="4605"/>
                  </a:lnTo>
                  <a:lnTo>
                    <a:pt x="11098" y="4667"/>
                  </a:lnTo>
                  <a:close/>
                  <a:moveTo>
                    <a:pt x="11987" y="4408"/>
                  </a:moveTo>
                  <a:cubicBezTo>
                    <a:pt x="11851" y="4457"/>
                    <a:pt x="11888" y="4642"/>
                    <a:pt x="12024" y="4642"/>
                  </a:cubicBezTo>
                  <a:cubicBezTo>
                    <a:pt x="12036" y="4642"/>
                    <a:pt x="12049" y="4642"/>
                    <a:pt x="12061" y="4642"/>
                  </a:cubicBezTo>
                  <a:lnTo>
                    <a:pt x="12283" y="4556"/>
                  </a:lnTo>
                  <a:cubicBezTo>
                    <a:pt x="12394" y="4519"/>
                    <a:pt x="12369" y="4334"/>
                    <a:pt x="12246" y="4334"/>
                  </a:cubicBezTo>
                  <a:cubicBezTo>
                    <a:pt x="12221" y="4334"/>
                    <a:pt x="12209" y="4334"/>
                    <a:pt x="12197" y="4346"/>
                  </a:cubicBezTo>
                  <a:lnTo>
                    <a:pt x="11987" y="4420"/>
                  </a:lnTo>
                  <a:close/>
                  <a:moveTo>
                    <a:pt x="12839" y="4074"/>
                  </a:moveTo>
                  <a:cubicBezTo>
                    <a:pt x="12727" y="4124"/>
                    <a:pt x="12764" y="4296"/>
                    <a:pt x="12888" y="4296"/>
                  </a:cubicBezTo>
                  <a:cubicBezTo>
                    <a:pt x="12900" y="4296"/>
                    <a:pt x="12913" y="4296"/>
                    <a:pt x="12925" y="4284"/>
                  </a:cubicBezTo>
                  <a:lnTo>
                    <a:pt x="13147" y="4185"/>
                  </a:lnTo>
                  <a:cubicBezTo>
                    <a:pt x="13258" y="4136"/>
                    <a:pt x="13209" y="3951"/>
                    <a:pt x="13085" y="3963"/>
                  </a:cubicBezTo>
                  <a:cubicBezTo>
                    <a:pt x="13073" y="3963"/>
                    <a:pt x="13061" y="3976"/>
                    <a:pt x="13048" y="3976"/>
                  </a:cubicBezTo>
                  <a:close/>
                  <a:moveTo>
                    <a:pt x="13653" y="3655"/>
                  </a:moveTo>
                  <a:cubicBezTo>
                    <a:pt x="13542" y="3729"/>
                    <a:pt x="13604" y="3889"/>
                    <a:pt x="13727" y="3877"/>
                  </a:cubicBezTo>
                  <a:cubicBezTo>
                    <a:pt x="13740" y="3877"/>
                    <a:pt x="13752" y="3864"/>
                    <a:pt x="13764" y="3864"/>
                  </a:cubicBezTo>
                  <a:cubicBezTo>
                    <a:pt x="13838" y="3827"/>
                    <a:pt x="13900" y="3778"/>
                    <a:pt x="13974" y="3741"/>
                  </a:cubicBezTo>
                  <a:cubicBezTo>
                    <a:pt x="14098" y="3655"/>
                    <a:pt x="13987" y="3457"/>
                    <a:pt x="13851" y="3544"/>
                  </a:cubicBezTo>
                  <a:close/>
                  <a:moveTo>
                    <a:pt x="14419" y="3161"/>
                  </a:moveTo>
                  <a:cubicBezTo>
                    <a:pt x="14320" y="3235"/>
                    <a:pt x="14394" y="3395"/>
                    <a:pt x="14517" y="3371"/>
                  </a:cubicBezTo>
                  <a:cubicBezTo>
                    <a:pt x="14530" y="3371"/>
                    <a:pt x="14554" y="3358"/>
                    <a:pt x="14567" y="3358"/>
                  </a:cubicBezTo>
                  <a:cubicBezTo>
                    <a:pt x="14628" y="3309"/>
                    <a:pt x="14690" y="3260"/>
                    <a:pt x="14752" y="3210"/>
                  </a:cubicBezTo>
                  <a:cubicBezTo>
                    <a:pt x="14826" y="3149"/>
                    <a:pt x="14801" y="3013"/>
                    <a:pt x="14690" y="3000"/>
                  </a:cubicBezTo>
                  <a:cubicBezTo>
                    <a:pt x="14665" y="3000"/>
                    <a:pt x="14628" y="3013"/>
                    <a:pt x="14604" y="3025"/>
                  </a:cubicBezTo>
                  <a:close/>
                  <a:moveTo>
                    <a:pt x="15135" y="2581"/>
                  </a:moveTo>
                  <a:cubicBezTo>
                    <a:pt x="15097" y="2605"/>
                    <a:pt x="15085" y="2655"/>
                    <a:pt x="15097" y="2692"/>
                  </a:cubicBezTo>
                  <a:cubicBezTo>
                    <a:pt x="15110" y="2778"/>
                    <a:pt x="15221" y="2815"/>
                    <a:pt x="15295" y="2754"/>
                  </a:cubicBezTo>
                  <a:cubicBezTo>
                    <a:pt x="15344" y="2704"/>
                    <a:pt x="15406" y="2642"/>
                    <a:pt x="15455" y="2593"/>
                  </a:cubicBezTo>
                  <a:cubicBezTo>
                    <a:pt x="15579" y="2482"/>
                    <a:pt x="15418" y="2309"/>
                    <a:pt x="15307" y="2420"/>
                  </a:cubicBezTo>
                  <a:cubicBezTo>
                    <a:pt x="15246" y="2470"/>
                    <a:pt x="15196" y="2531"/>
                    <a:pt x="15135" y="2581"/>
                  </a:cubicBezTo>
                  <a:close/>
                  <a:moveTo>
                    <a:pt x="15752" y="1926"/>
                  </a:moveTo>
                  <a:cubicBezTo>
                    <a:pt x="15715" y="1951"/>
                    <a:pt x="15715" y="2001"/>
                    <a:pt x="15739" y="2050"/>
                  </a:cubicBezTo>
                  <a:cubicBezTo>
                    <a:pt x="15776" y="2124"/>
                    <a:pt x="15875" y="2124"/>
                    <a:pt x="15925" y="2062"/>
                  </a:cubicBezTo>
                  <a:cubicBezTo>
                    <a:pt x="15974" y="2001"/>
                    <a:pt x="16023" y="1939"/>
                    <a:pt x="16073" y="1877"/>
                  </a:cubicBezTo>
                  <a:cubicBezTo>
                    <a:pt x="16134" y="1778"/>
                    <a:pt x="16023" y="1655"/>
                    <a:pt x="15925" y="1717"/>
                  </a:cubicBezTo>
                  <a:cubicBezTo>
                    <a:pt x="15912" y="1717"/>
                    <a:pt x="15900" y="1729"/>
                    <a:pt x="15900" y="1741"/>
                  </a:cubicBezTo>
                  <a:cubicBezTo>
                    <a:pt x="15850" y="1803"/>
                    <a:pt x="15801" y="1865"/>
                    <a:pt x="15752" y="1926"/>
                  </a:cubicBezTo>
                  <a:close/>
                  <a:moveTo>
                    <a:pt x="16270" y="1173"/>
                  </a:moveTo>
                  <a:cubicBezTo>
                    <a:pt x="16159" y="1285"/>
                    <a:pt x="16332" y="1445"/>
                    <a:pt x="16443" y="1322"/>
                  </a:cubicBezTo>
                  <a:cubicBezTo>
                    <a:pt x="16455" y="1322"/>
                    <a:pt x="16455" y="1309"/>
                    <a:pt x="16468" y="1297"/>
                  </a:cubicBezTo>
                  <a:lnTo>
                    <a:pt x="16492" y="1248"/>
                  </a:lnTo>
                  <a:lnTo>
                    <a:pt x="16542" y="1149"/>
                  </a:lnTo>
                  <a:lnTo>
                    <a:pt x="16579" y="1087"/>
                  </a:lnTo>
                  <a:cubicBezTo>
                    <a:pt x="16653" y="964"/>
                    <a:pt x="16480" y="853"/>
                    <a:pt x="16394" y="951"/>
                  </a:cubicBezTo>
                  <a:cubicBezTo>
                    <a:pt x="16381" y="964"/>
                    <a:pt x="16381" y="976"/>
                    <a:pt x="16381" y="976"/>
                  </a:cubicBezTo>
                  <a:lnTo>
                    <a:pt x="16344" y="1038"/>
                  </a:lnTo>
                  <a:lnTo>
                    <a:pt x="16295" y="1136"/>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2"/>
        <p:cNvGrpSpPr/>
        <p:nvPr/>
      </p:nvGrpSpPr>
      <p:grpSpPr>
        <a:xfrm>
          <a:off x="0" y="0"/>
          <a:ext cx="0" cy="0"/>
          <a:chOff x="0" y="0"/>
          <a:chExt cx="0" cy="0"/>
        </a:xfrm>
      </p:grpSpPr>
      <p:grpSp>
        <p:nvGrpSpPr>
          <p:cNvPr id="53" name="Google Shape;53;p12"/>
          <p:cNvGrpSpPr/>
          <p:nvPr/>
        </p:nvGrpSpPr>
        <p:grpSpPr>
          <a:xfrm>
            <a:off x="-1700" y="329"/>
            <a:ext cx="9147400" cy="5142843"/>
            <a:chOff x="238125" y="854700"/>
            <a:chExt cx="7142500" cy="4015650"/>
          </a:xfrm>
        </p:grpSpPr>
        <p:sp>
          <p:nvSpPr>
            <p:cNvPr id="54" name="Google Shape;54;p12"/>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2"/>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12"/>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12"/>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12"/>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2"/>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12"/>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12"/>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12"/>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12"/>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2"/>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2"/>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12"/>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12"/>
            <p:cNvSpPr/>
            <p:nvPr/>
          </p:nvSpPr>
          <p:spPr>
            <a:xfrm>
              <a:off x="561875" y="3297650"/>
              <a:ext cx="6818750" cy="0"/>
            </a:xfrm>
            <a:custGeom>
              <a:avLst/>
              <a:gdLst/>
              <a:ahLst/>
              <a:cxnLst/>
              <a:rect l="l" t="t" r="r" b="b"/>
              <a:pathLst>
                <a:path w="272750" h="12000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12"/>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12"/>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12"/>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12"/>
            <p:cNvSpPr/>
            <p:nvPr/>
          </p:nvSpPr>
          <p:spPr>
            <a:xfrm>
              <a:off x="514825" y="859725"/>
              <a:ext cx="25" cy="4005275"/>
            </a:xfrm>
            <a:custGeom>
              <a:avLst/>
              <a:gdLst/>
              <a:ahLst/>
              <a:cxnLst/>
              <a:rect l="l" t="t" r="r" b="b"/>
              <a:pathLst>
                <a:path w="1" h="160211" fill="none" extrusionOk="0">
                  <a:moveTo>
                    <a:pt x="0" y="0"/>
                  </a:moveTo>
                  <a:lnTo>
                    <a:pt x="0" y="160211"/>
                  </a:lnTo>
                </a:path>
              </a:pathLst>
            </a:custGeom>
            <a:noFill/>
            <a:ln w="9525"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2"/>
            <p:cNvSpPr/>
            <p:nvPr/>
          </p:nvSpPr>
          <p:spPr>
            <a:xfrm>
              <a:off x="563750" y="859725"/>
              <a:ext cx="25" cy="4005275"/>
            </a:xfrm>
            <a:custGeom>
              <a:avLst/>
              <a:gdLst/>
              <a:ahLst/>
              <a:cxnLst/>
              <a:rect l="l" t="t" r="r" b="b"/>
              <a:pathLst>
                <a:path w="1" h="160211" fill="none" extrusionOk="0">
                  <a:moveTo>
                    <a:pt x="1" y="0"/>
                  </a:moveTo>
                  <a:lnTo>
                    <a:pt x="1" y="160211"/>
                  </a:lnTo>
                </a:path>
              </a:pathLst>
            </a:custGeom>
            <a:noFill/>
            <a:ln w="9525"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3" name="Google Shape;73;p12"/>
          <p:cNvSpPr txBox="1">
            <a:spLocks noGrp="1"/>
          </p:cNvSpPr>
          <p:nvPr>
            <p:ph type="title"/>
          </p:nvPr>
        </p:nvSpPr>
        <p:spPr>
          <a:xfrm>
            <a:off x="1061575" y="1472687"/>
            <a:ext cx="2808000" cy="7557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2400"/>
              <a:buNone/>
              <a:defRPr sz="60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74" name="Google Shape;74;p12"/>
          <p:cNvSpPr txBox="1">
            <a:spLocks noGrp="1"/>
          </p:cNvSpPr>
          <p:nvPr>
            <p:ph type="body" idx="1"/>
          </p:nvPr>
        </p:nvSpPr>
        <p:spPr>
          <a:xfrm>
            <a:off x="1061575" y="2468991"/>
            <a:ext cx="2808000" cy="1153500"/>
          </a:xfrm>
          <a:prstGeom prst="rect">
            <a:avLst/>
          </a:prstGeom>
          <a:noFill/>
          <a:ln>
            <a:noFill/>
          </a:ln>
        </p:spPr>
        <p:txBody>
          <a:bodyPr spcFirstLastPara="1" wrap="square" lIns="91425" tIns="91425" rIns="91425" bIns="91425" anchor="t" anchorCtr="0">
            <a:noAutofit/>
          </a:bodyPr>
          <a:lstStyle>
            <a:lvl1pPr marL="457200" lvl="0" indent="-304800" algn="ctr">
              <a:lnSpc>
                <a:spcPct val="115000"/>
              </a:lnSpc>
              <a:spcBef>
                <a:spcPts val="0"/>
              </a:spcBef>
              <a:spcAft>
                <a:spcPts val="0"/>
              </a:spcAft>
              <a:buSzPts val="1200"/>
              <a:buChar char="●"/>
              <a:defRPr sz="16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cxnSp>
        <p:nvCxnSpPr>
          <p:cNvPr id="75" name="Google Shape;75;p12"/>
          <p:cNvCxnSpPr/>
          <p:nvPr/>
        </p:nvCxnSpPr>
        <p:spPr>
          <a:xfrm>
            <a:off x="-62550" y="540000"/>
            <a:ext cx="9269100" cy="0"/>
          </a:xfrm>
          <a:prstGeom prst="straightConnector1">
            <a:avLst/>
          </a:prstGeom>
          <a:noFill/>
          <a:ln w="9525" cap="flat" cmpd="sng">
            <a:solidFill>
              <a:srgbClr val="6D9EEB"/>
            </a:solidFill>
            <a:prstDash val="solid"/>
            <a:round/>
            <a:headEnd type="none" w="sm" len="sm"/>
            <a:tailEnd type="none" w="sm" len="sm"/>
          </a:ln>
        </p:spPr>
      </p:cxnSp>
      <p:sp>
        <p:nvSpPr>
          <p:cNvPr id="76" name="Google Shape;76;p12"/>
          <p:cNvSpPr/>
          <p:nvPr/>
        </p:nvSpPr>
        <p:spPr>
          <a:xfrm>
            <a:off x="-14550" y="5010825"/>
            <a:ext cx="9160200" cy="156300"/>
          </a:xfrm>
          <a:prstGeom prst="rect">
            <a:avLst/>
          </a:prstGeom>
          <a:solidFill>
            <a:srgbClr val="6D9E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four columns ">
  <p:cSld name="CUSTOM_7">
    <p:spTree>
      <p:nvGrpSpPr>
        <p:cNvPr id="1" name="Shape 77"/>
        <p:cNvGrpSpPr/>
        <p:nvPr/>
      </p:nvGrpSpPr>
      <p:grpSpPr>
        <a:xfrm>
          <a:off x="0" y="0"/>
          <a:ext cx="0" cy="0"/>
          <a:chOff x="0" y="0"/>
          <a:chExt cx="0" cy="0"/>
        </a:xfrm>
      </p:grpSpPr>
      <p:grpSp>
        <p:nvGrpSpPr>
          <p:cNvPr id="78" name="Google Shape;78;p14"/>
          <p:cNvGrpSpPr/>
          <p:nvPr/>
        </p:nvGrpSpPr>
        <p:grpSpPr>
          <a:xfrm>
            <a:off x="-1700" y="329"/>
            <a:ext cx="9147400" cy="5142843"/>
            <a:chOff x="238125" y="854700"/>
            <a:chExt cx="7142500" cy="4015650"/>
          </a:xfrm>
        </p:grpSpPr>
        <p:sp>
          <p:nvSpPr>
            <p:cNvPr id="79" name="Google Shape;79;p14"/>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4"/>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4"/>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4"/>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4"/>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4"/>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4"/>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14"/>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4"/>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4"/>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4"/>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4"/>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4"/>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4"/>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14"/>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14"/>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4"/>
            <p:cNvSpPr/>
            <p:nvPr/>
          </p:nvSpPr>
          <p:spPr>
            <a:xfrm>
              <a:off x="561875" y="3297650"/>
              <a:ext cx="6818750" cy="0"/>
            </a:xfrm>
            <a:custGeom>
              <a:avLst/>
              <a:gdLst/>
              <a:ahLst/>
              <a:cxnLst/>
              <a:rect l="l" t="t" r="r" b="b"/>
              <a:pathLst>
                <a:path w="272750" h="12000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4"/>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4"/>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4"/>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4"/>
            <p:cNvSpPr/>
            <p:nvPr/>
          </p:nvSpPr>
          <p:spPr>
            <a:xfrm>
              <a:off x="514825" y="859725"/>
              <a:ext cx="25" cy="4005275"/>
            </a:xfrm>
            <a:custGeom>
              <a:avLst/>
              <a:gdLst/>
              <a:ahLst/>
              <a:cxnLst/>
              <a:rect l="l" t="t" r="r" b="b"/>
              <a:pathLst>
                <a:path w="1" h="160211" fill="none" extrusionOk="0">
                  <a:moveTo>
                    <a:pt x="0" y="0"/>
                  </a:moveTo>
                  <a:lnTo>
                    <a:pt x="0" y="160211"/>
                  </a:lnTo>
                </a:path>
              </a:pathLst>
            </a:custGeom>
            <a:noFill/>
            <a:ln w="9525"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4"/>
            <p:cNvSpPr/>
            <p:nvPr/>
          </p:nvSpPr>
          <p:spPr>
            <a:xfrm>
              <a:off x="563750" y="859725"/>
              <a:ext cx="25" cy="4005275"/>
            </a:xfrm>
            <a:custGeom>
              <a:avLst/>
              <a:gdLst/>
              <a:ahLst/>
              <a:cxnLst/>
              <a:rect l="l" t="t" r="r" b="b"/>
              <a:pathLst>
                <a:path w="1" h="160211" fill="none" extrusionOk="0">
                  <a:moveTo>
                    <a:pt x="1" y="0"/>
                  </a:moveTo>
                  <a:lnTo>
                    <a:pt x="1" y="160211"/>
                  </a:lnTo>
                </a:path>
              </a:pathLst>
            </a:custGeom>
            <a:noFill/>
            <a:ln w="9525"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1" name="Google Shape;101;p14"/>
          <p:cNvSpPr txBox="1">
            <a:spLocks noGrp="1"/>
          </p:cNvSpPr>
          <p:nvPr>
            <p:ph type="ctrTitle"/>
          </p:nvPr>
        </p:nvSpPr>
        <p:spPr>
          <a:xfrm>
            <a:off x="5272950" y="1633778"/>
            <a:ext cx="2451300" cy="3648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Font typeface="Permanent Marker"/>
              <a:buNone/>
              <a:defRPr sz="2000">
                <a:latin typeface="Permanent Marker"/>
                <a:ea typeface="Permanent Marker"/>
                <a:cs typeface="Permanent Marker"/>
                <a:sym typeface="Permanent Marker"/>
              </a:defRPr>
            </a:lvl2pPr>
            <a:lvl3pPr lvl="2" algn="ctr">
              <a:lnSpc>
                <a:spcPct val="100000"/>
              </a:lnSpc>
              <a:spcBef>
                <a:spcPts val="0"/>
              </a:spcBef>
              <a:spcAft>
                <a:spcPts val="0"/>
              </a:spcAft>
              <a:buSzPts val="2000"/>
              <a:buFont typeface="Permanent Marker"/>
              <a:buNone/>
              <a:defRPr sz="2000">
                <a:latin typeface="Permanent Marker"/>
                <a:ea typeface="Permanent Marker"/>
                <a:cs typeface="Permanent Marker"/>
                <a:sym typeface="Permanent Marker"/>
              </a:defRPr>
            </a:lvl3pPr>
            <a:lvl4pPr lvl="3" algn="ctr">
              <a:lnSpc>
                <a:spcPct val="100000"/>
              </a:lnSpc>
              <a:spcBef>
                <a:spcPts val="0"/>
              </a:spcBef>
              <a:spcAft>
                <a:spcPts val="0"/>
              </a:spcAft>
              <a:buSzPts val="2000"/>
              <a:buFont typeface="Permanent Marker"/>
              <a:buNone/>
              <a:defRPr sz="2000">
                <a:latin typeface="Permanent Marker"/>
                <a:ea typeface="Permanent Marker"/>
                <a:cs typeface="Permanent Marker"/>
                <a:sym typeface="Permanent Marker"/>
              </a:defRPr>
            </a:lvl4pPr>
            <a:lvl5pPr lvl="4" algn="ctr">
              <a:lnSpc>
                <a:spcPct val="100000"/>
              </a:lnSpc>
              <a:spcBef>
                <a:spcPts val="0"/>
              </a:spcBef>
              <a:spcAft>
                <a:spcPts val="0"/>
              </a:spcAft>
              <a:buSzPts val="2000"/>
              <a:buFont typeface="Permanent Marker"/>
              <a:buNone/>
              <a:defRPr sz="2000">
                <a:latin typeface="Permanent Marker"/>
                <a:ea typeface="Permanent Marker"/>
                <a:cs typeface="Permanent Marker"/>
                <a:sym typeface="Permanent Marker"/>
              </a:defRPr>
            </a:lvl5pPr>
            <a:lvl6pPr lvl="5" algn="ctr">
              <a:lnSpc>
                <a:spcPct val="100000"/>
              </a:lnSpc>
              <a:spcBef>
                <a:spcPts val="0"/>
              </a:spcBef>
              <a:spcAft>
                <a:spcPts val="0"/>
              </a:spcAft>
              <a:buSzPts val="2000"/>
              <a:buFont typeface="Permanent Marker"/>
              <a:buNone/>
              <a:defRPr sz="2000">
                <a:latin typeface="Permanent Marker"/>
                <a:ea typeface="Permanent Marker"/>
                <a:cs typeface="Permanent Marker"/>
                <a:sym typeface="Permanent Marker"/>
              </a:defRPr>
            </a:lvl6pPr>
            <a:lvl7pPr lvl="6" algn="ctr">
              <a:lnSpc>
                <a:spcPct val="100000"/>
              </a:lnSpc>
              <a:spcBef>
                <a:spcPts val="0"/>
              </a:spcBef>
              <a:spcAft>
                <a:spcPts val="0"/>
              </a:spcAft>
              <a:buSzPts val="2000"/>
              <a:buFont typeface="Permanent Marker"/>
              <a:buNone/>
              <a:defRPr sz="2000">
                <a:latin typeface="Permanent Marker"/>
                <a:ea typeface="Permanent Marker"/>
                <a:cs typeface="Permanent Marker"/>
                <a:sym typeface="Permanent Marker"/>
              </a:defRPr>
            </a:lvl7pPr>
            <a:lvl8pPr lvl="7" algn="ctr">
              <a:lnSpc>
                <a:spcPct val="100000"/>
              </a:lnSpc>
              <a:spcBef>
                <a:spcPts val="0"/>
              </a:spcBef>
              <a:spcAft>
                <a:spcPts val="0"/>
              </a:spcAft>
              <a:buSzPts val="2000"/>
              <a:buFont typeface="Permanent Marker"/>
              <a:buNone/>
              <a:defRPr sz="2000">
                <a:latin typeface="Permanent Marker"/>
                <a:ea typeface="Permanent Marker"/>
                <a:cs typeface="Permanent Marker"/>
                <a:sym typeface="Permanent Marker"/>
              </a:defRPr>
            </a:lvl8pPr>
            <a:lvl9pPr lvl="8" algn="ctr">
              <a:lnSpc>
                <a:spcPct val="100000"/>
              </a:lnSpc>
              <a:spcBef>
                <a:spcPts val="0"/>
              </a:spcBef>
              <a:spcAft>
                <a:spcPts val="0"/>
              </a:spcAft>
              <a:buSzPts val="2000"/>
              <a:buFont typeface="Permanent Marker"/>
              <a:buNone/>
              <a:defRPr sz="2000">
                <a:latin typeface="Permanent Marker"/>
                <a:ea typeface="Permanent Marker"/>
                <a:cs typeface="Permanent Marker"/>
                <a:sym typeface="Permanent Marker"/>
              </a:defRPr>
            </a:lvl9pPr>
          </a:lstStyle>
          <a:p>
            <a:endParaRPr/>
          </a:p>
        </p:txBody>
      </p:sp>
      <p:sp>
        <p:nvSpPr>
          <p:cNvPr id="102" name="Google Shape;102;p14"/>
          <p:cNvSpPr txBox="1">
            <a:spLocks noGrp="1"/>
          </p:cNvSpPr>
          <p:nvPr>
            <p:ph type="subTitle" idx="1"/>
          </p:nvPr>
        </p:nvSpPr>
        <p:spPr>
          <a:xfrm>
            <a:off x="5272950" y="1919436"/>
            <a:ext cx="2451300" cy="549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400"/>
              <a:buNone/>
              <a:defRPr sz="1600">
                <a:solidFill>
                  <a:schemeClr val="dk2"/>
                </a:solidFill>
                <a:latin typeface="Arial"/>
                <a:ea typeface="Arial"/>
                <a:cs typeface="Arial"/>
                <a:sym typeface="Arial"/>
              </a:defRPr>
            </a:lvl1pPr>
            <a:lvl2pPr lvl="1" algn="ctr">
              <a:lnSpc>
                <a:spcPct val="100000"/>
              </a:lnSpc>
              <a:spcBef>
                <a:spcPts val="0"/>
              </a:spcBef>
              <a:spcAft>
                <a:spcPts val="0"/>
              </a:spcAft>
              <a:buClr>
                <a:schemeClr val="dk2"/>
              </a:buClr>
              <a:buSzPts val="1400"/>
              <a:buNone/>
              <a:defRPr sz="1400">
                <a:solidFill>
                  <a:schemeClr val="dk2"/>
                </a:solidFill>
              </a:defRPr>
            </a:lvl2pPr>
            <a:lvl3pPr lvl="2" algn="ctr">
              <a:lnSpc>
                <a:spcPct val="100000"/>
              </a:lnSpc>
              <a:spcBef>
                <a:spcPts val="0"/>
              </a:spcBef>
              <a:spcAft>
                <a:spcPts val="0"/>
              </a:spcAft>
              <a:buClr>
                <a:schemeClr val="dk2"/>
              </a:buClr>
              <a:buSzPts val="1400"/>
              <a:buNone/>
              <a:defRPr sz="1400">
                <a:solidFill>
                  <a:schemeClr val="dk2"/>
                </a:solidFill>
              </a:defRPr>
            </a:lvl3pPr>
            <a:lvl4pPr lvl="3" algn="ctr">
              <a:lnSpc>
                <a:spcPct val="100000"/>
              </a:lnSpc>
              <a:spcBef>
                <a:spcPts val="0"/>
              </a:spcBef>
              <a:spcAft>
                <a:spcPts val="0"/>
              </a:spcAft>
              <a:buClr>
                <a:schemeClr val="dk2"/>
              </a:buClr>
              <a:buSzPts val="1400"/>
              <a:buNone/>
              <a:defRPr sz="1400">
                <a:solidFill>
                  <a:schemeClr val="dk2"/>
                </a:solidFill>
              </a:defRPr>
            </a:lvl4pPr>
            <a:lvl5pPr lvl="4" algn="ctr">
              <a:lnSpc>
                <a:spcPct val="100000"/>
              </a:lnSpc>
              <a:spcBef>
                <a:spcPts val="0"/>
              </a:spcBef>
              <a:spcAft>
                <a:spcPts val="0"/>
              </a:spcAft>
              <a:buClr>
                <a:schemeClr val="dk2"/>
              </a:buClr>
              <a:buSzPts val="1400"/>
              <a:buNone/>
              <a:defRPr sz="1400">
                <a:solidFill>
                  <a:schemeClr val="dk2"/>
                </a:solidFill>
              </a:defRPr>
            </a:lvl5pPr>
            <a:lvl6pPr lvl="5" algn="ctr">
              <a:lnSpc>
                <a:spcPct val="100000"/>
              </a:lnSpc>
              <a:spcBef>
                <a:spcPts val="0"/>
              </a:spcBef>
              <a:spcAft>
                <a:spcPts val="0"/>
              </a:spcAft>
              <a:buClr>
                <a:schemeClr val="dk2"/>
              </a:buClr>
              <a:buSzPts val="1400"/>
              <a:buNone/>
              <a:defRPr sz="1400">
                <a:solidFill>
                  <a:schemeClr val="dk2"/>
                </a:solidFill>
              </a:defRPr>
            </a:lvl6pPr>
            <a:lvl7pPr lvl="6" algn="ctr">
              <a:lnSpc>
                <a:spcPct val="100000"/>
              </a:lnSpc>
              <a:spcBef>
                <a:spcPts val="0"/>
              </a:spcBef>
              <a:spcAft>
                <a:spcPts val="0"/>
              </a:spcAft>
              <a:buClr>
                <a:schemeClr val="dk2"/>
              </a:buClr>
              <a:buSzPts val="1400"/>
              <a:buNone/>
              <a:defRPr sz="1400">
                <a:solidFill>
                  <a:schemeClr val="dk2"/>
                </a:solidFill>
              </a:defRPr>
            </a:lvl7pPr>
            <a:lvl8pPr lvl="7" algn="ctr">
              <a:lnSpc>
                <a:spcPct val="100000"/>
              </a:lnSpc>
              <a:spcBef>
                <a:spcPts val="0"/>
              </a:spcBef>
              <a:spcAft>
                <a:spcPts val="0"/>
              </a:spcAft>
              <a:buClr>
                <a:schemeClr val="dk2"/>
              </a:buClr>
              <a:buSzPts val="1400"/>
              <a:buNone/>
              <a:defRPr sz="1400">
                <a:solidFill>
                  <a:schemeClr val="dk2"/>
                </a:solidFill>
              </a:defRPr>
            </a:lvl8pPr>
            <a:lvl9pPr lvl="8" algn="ctr">
              <a:lnSpc>
                <a:spcPct val="100000"/>
              </a:lnSpc>
              <a:spcBef>
                <a:spcPts val="0"/>
              </a:spcBef>
              <a:spcAft>
                <a:spcPts val="0"/>
              </a:spcAft>
              <a:buClr>
                <a:schemeClr val="dk2"/>
              </a:buClr>
              <a:buSzPts val="1400"/>
              <a:buNone/>
              <a:defRPr sz="1400">
                <a:solidFill>
                  <a:schemeClr val="dk2"/>
                </a:solidFill>
              </a:defRPr>
            </a:lvl9pPr>
          </a:lstStyle>
          <a:p>
            <a:endParaRPr/>
          </a:p>
        </p:txBody>
      </p:sp>
      <p:sp>
        <p:nvSpPr>
          <p:cNvPr id="103" name="Google Shape;103;p14"/>
          <p:cNvSpPr txBox="1">
            <a:spLocks noGrp="1"/>
          </p:cNvSpPr>
          <p:nvPr>
            <p:ph type="subTitle" idx="2"/>
          </p:nvPr>
        </p:nvSpPr>
        <p:spPr>
          <a:xfrm>
            <a:off x="5272950" y="3770738"/>
            <a:ext cx="2451300" cy="549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400"/>
              <a:buNone/>
              <a:defRPr sz="1600">
                <a:solidFill>
                  <a:schemeClr val="dk2"/>
                </a:solidFill>
                <a:latin typeface="Arial"/>
                <a:ea typeface="Arial"/>
                <a:cs typeface="Arial"/>
                <a:sym typeface="Arial"/>
              </a:defRPr>
            </a:lvl1pPr>
            <a:lvl2pPr lvl="1" algn="ctr">
              <a:lnSpc>
                <a:spcPct val="100000"/>
              </a:lnSpc>
              <a:spcBef>
                <a:spcPts val="0"/>
              </a:spcBef>
              <a:spcAft>
                <a:spcPts val="0"/>
              </a:spcAft>
              <a:buClr>
                <a:schemeClr val="dk2"/>
              </a:buClr>
              <a:buSzPts val="1400"/>
              <a:buNone/>
              <a:defRPr sz="1400">
                <a:solidFill>
                  <a:schemeClr val="dk2"/>
                </a:solidFill>
              </a:defRPr>
            </a:lvl2pPr>
            <a:lvl3pPr lvl="2" algn="ctr">
              <a:lnSpc>
                <a:spcPct val="100000"/>
              </a:lnSpc>
              <a:spcBef>
                <a:spcPts val="0"/>
              </a:spcBef>
              <a:spcAft>
                <a:spcPts val="0"/>
              </a:spcAft>
              <a:buClr>
                <a:schemeClr val="dk2"/>
              </a:buClr>
              <a:buSzPts val="1400"/>
              <a:buNone/>
              <a:defRPr sz="1400">
                <a:solidFill>
                  <a:schemeClr val="dk2"/>
                </a:solidFill>
              </a:defRPr>
            </a:lvl3pPr>
            <a:lvl4pPr lvl="3" algn="ctr">
              <a:lnSpc>
                <a:spcPct val="100000"/>
              </a:lnSpc>
              <a:spcBef>
                <a:spcPts val="0"/>
              </a:spcBef>
              <a:spcAft>
                <a:spcPts val="0"/>
              </a:spcAft>
              <a:buClr>
                <a:schemeClr val="dk2"/>
              </a:buClr>
              <a:buSzPts val="1400"/>
              <a:buNone/>
              <a:defRPr sz="1400">
                <a:solidFill>
                  <a:schemeClr val="dk2"/>
                </a:solidFill>
              </a:defRPr>
            </a:lvl4pPr>
            <a:lvl5pPr lvl="4" algn="ctr">
              <a:lnSpc>
                <a:spcPct val="100000"/>
              </a:lnSpc>
              <a:spcBef>
                <a:spcPts val="0"/>
              </a:spcBef>
              <a:spcAft>
                <a:spcPts val="0"/>
              </a:spcAft>
              <a:buClr>
                <a:schemeClr val="dk2"/>
              </a:buClr>
              <a:buSzPts val="1400"/>
              <a:buNone/>
              <a:defRPr sz="1400">
                <a:solidFill>
                  <a:schemeClr val="dk2"/>
                </a:solidFill>
              </a:defRPr>
            </a:lvl5pPr>
            <a:lvl6pPr lvl="5" algn="ctr">
              <a:lnSpc>
                <a:spcPct val="100000"/>
              </a:lnSpc>
              <a:spcBef>
                <a:spcPts val="0"/>
              </a:spcBef>
              <a:spcAft>
                <a:spcPts val="0"/>
              </a:spcAft>
              <a:buClr>
                <a:schemeClr val="dk2"/>
              </a:buClr>
              <a:buSzPts val="1400"/>
              <a:buNone/>
              <a:defRPr sz="1400">
                <a:solidFill>
                  <a:schemeClr val="dk2"/>
                </a:solidFill>
              </a:defRPr>
            </a:lvl6pPr>
            <a:lvl7pPr lvl="6" algn="ctr">
              <a:lnSpc>
                <a:spcPct val="100000"/>
              </a:lnSpc>
              <a:spcBef>
                <a:spcPts val="0"/>
              </a:spcBef>
              <a:spcAft>
                <a:spcPts val="0"/>
              </a:spcAft>
              <a:buClr>
                <a:schemeClr val="dk2"/>
              </a:buClr>
              <a:buSzPts val="1400"/>
              <a:buNone/>
              <a:defRPr sz="1400">
                <a:solidFill>
                  <a:schemeClr val="dk2"/>
                </a:solidFill>
              </a:defRPr>
            </a:lvl7pPr>
            <a:lvl8pPr lvl="7" algn="ctr">
              <a:lnSpc>
                <a:spcPct val="100000"/>
              </a:lnSpc>
              <a:spcBef>
                <a:spcPts val="0"/>
              </a:spcBef>
              <a:spcAft>
                <a:spcPts val="0"/>
              </a:spcAft>
              <a:buClr>
                <a:schemeClr val="dk2"/>
              </a:buClr>
              <a:buSzPts val="1400"/>
              <a:buNone/>
              <a:defRPr sz="1400">
                <a:solidFill>
                  <a:schemeClr val="dk2"/>
                </a:solidFill>
              </a:defRPr>
            </a:lvl8pPr>
            <a:lvl9pPr lvl="8" algn="ctr">
              <a:lnSpc>
                <a:spcPct val="100000"/>
              </a:lnSpc>
              <a:spcBef>
                <a:spcPts val="0"/>
              </a:spcBef>
              <a:spcAft>
                <a:spcPts val="0"/>
              </a:spcAft>
              <a:buClr>
                <a:schemeClr val="dk2"/>
              </a:buClr>
              <a:buSzPts val="1400"/>
              <a:buNone/>
              <a:defRPr sz="1400">
                <a:solidFill>
                  <a:schemeClr val="dk2"/>
                </a:solidFill>
              </a:defRPr>
            </a:lvl9pPr>
          </a:lstStyle>
          <a:p>
            <a:endParaRPr/>
          </a:p>
        </p:txBody>
      </p:sp>
      <p:sp>
        <p:nvSpPr>
          <p:cNvPr id="104" name="Google Shape;104;p14"/>
          <p:cNvSpPr txBox="1">
            <a:spLocks noGrp="1"/>
          </p:cNvSpPr>
          <p:nvPr>
            <p:ph type="ctrTitle" idx="3"/>
          </p:nvPr>
        </p:nvSpPr>
        <p:spPr>
          <a:xfrm>
            <a:off x="5272950" y="3485698"/>
            <a:ext cx="2451300" cy="3648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Font typeface="Permanent Marker"/>
              <a:buNone/>
              <a:defRPr sz="2000">
                <a:latin typeface="Permanent Marker"/>
                <a:ea typeface="Permanent Marker"/>
                <a:cs typeface="Permanent Marker"/>
                <a:sym typeface="Permanent Marker"/>
              </a:defRPr>
            </a:lvl2pPr>
            <a:lvl3pPr lvl="2" algn="ctr">
              <a:lnSpc>
                <a:spcPct val="100000"/>
              </a:lnSpc>
              <a:spcBef>
                <a:spcPts val="0"/>
              </a:spcBef>
              <a:spcAft>
                <a:spcPts val="0"/>
              </a:spcAft>
              <a:buSzPts val="2000"/>
              <a:buFont typeface="Permanent Marker"/>
              <a:buNone/>
              <a:defRPr sz="2000">
                <a:latin typeface="Permanent Marker"/>
                <a:ea typeface="Permanent Marker"/>
                <a:cs typeface="Permanent Marker"/>
                <a:sym typeface="Permanent Marker"/>
              </a:defRPr>
            </a:lvl3pPr>
            <a:lvl4pPr lvl="3" algn="ctr">
              <a:lnSpc>
                <a:spcPct val="100000"/>
              </a:lnSpc>
              <a:spcBef>
                <a:spcPts val="0"/>
              </a:spcBef>
              <a:spcAft>
                <a:spcPts val="0"/>
              </a:spcAft>
              <a:buSzPts val="2000"/>
              <a:buFont typeface="Permanent Marker"/>
              <a:buNone/>
              <a:defRPr sz="2000">
                <a:latin typeface="Permanent Marker"/>
                <a:ea typeface="Permanent Marker"/>
                <a:cs typeface="Permanent Marker"/>
                <a:sym typeface="Permanent Marker"/>
              </a:defRPr>
            </a:lvl4pPr>
            <a:lvl5pPr lvl="4" algn="ctr">
              <a:lnSpc>
                <a:spcPct val="100000"/>
              </a:lnSpc>
              <a:spcBef>
                <a:spcPts val="0"/>
              </a:spcBef>
              <a:spcAft>
                <a:spcPts val="0"/>
              </a:spcAft>
              <a:buSzPts val="2000"/>
              <a:buFont typeface="Permanent Marker"/>
              <a:buNone/>
              <a:defRPr sz="2000">
                <a:latin typeface="Permanent Marker"/>
                <a:ea typeface="Permanent Marker"/>
                <a:cs typeface="Permanent Marker"/>
                <a:sym typeface="Permanent Marker"/>
              </a:defRPr>
            </a:lvl5pPr>
            <a:lvl6pPr lvl="5" algn="ctr">
              <a:lnSpc>
                <a:spcPct val="100000"/>
              </a:lnSpc>
              <a:spcBef>
                <a:spcPts val="0"/>
              </a:spcBef>
              <a:spcAft>
                <a:spcPts val="0"/>
              </a:spcAft>
              <a:buSzPts val="2000"/>
              <a:buFont typeface="Permanent Marker"/>
              <a:buNone/>
              <a:defRPr sz="2000">
                <a:latin typeface="Permanent Marker"/>
                <a:ea typeface="Permanent Marker"/>
                <a:cs typeface="Permanent Marker"/>
                <a:sym typeface="Permanent Marker"/>
              </a:defRPr>
            </a:lvl6pPr>
            <a:lvl7pPr lvl="6" algn="ctr">
              <a:lnSpc>
                <a:spcPct val="100000"/>
              </a:lnSpc>
              <a:spcBef>
                <a:spcPts val="0"/>
              </a:spcBef>
              <a:spcAft>
                <a:spcPts val="0"/>
              </a:spcAft>
              <a:buSzPts val="2000"/>
              <a:buFont typeface="Permanent Marker"/>
              <a:buNone/>
              <a:defRPr sz="2000">
                <a:latin typeface="Permanent Marker"/>
                <a:ea typeface="Permanent Marker"/>
                <a:cs typeface="Permanent Marker"/>
                <a:sym typeface="Permanent Marker"/>
              </a:defRPr>
            </a:lvl7pPr>
            <a:lvl8pPr lvl="7" algn="ctr">
              <a:lnSpc>
                <a:spcPct val="100000"/>
              </a:lnSpc>
              <a:spcBef>
                <a:spcPts val="0"/>
              </a:spcBef>
              <a:spcAft>
                <a:spcPts val="0"/>
              </a:spcAft>
              <a:buSzPts val="2000"/>
              <a:buFont typeface="Permanent Marker"/>
              <a:buNone/>
              <a:defRPr sz="2000">
                <a:latin typeface="Permanent Marker"/>
                <a:ea typeface="Permanent Marker"/>
                <a:cs typeface="Permanent Marker"/>
                <a:sym typeface="Permanent Marker"/>
              </a:defRPr>
            </a:lvl8pPr>
            <a:lvl9pPr lvl="8" algn="ctr">
              <a:lnSpc>
                <a:spcPct val="100000"/>
              </a:lnSpc>
              <a:spcBef>
                <a:spcPts val="0"/>
              </a:spcBef>
              <a:spcAft>
                <a:spcPts val="0"/>
              </a:spcAft>
              <a:buSzPts val="2000"/>
              <a:buFont typeface="Permanent Marker"/>
              <a:buNone/>
              <a:defRPr sz="2000">
                <a:latin typeface="Permanent Marker"/>
                <a:ea typeface="Permanent Marker"/>
                <a:cs typeface="Permanent Marker"/>
                <a:sym typeface="Permanent Marker"/>
              </a:defRPr>
            </a:lvl9pPr>
          </a:lstStyle>
          <a:p>
            <a:endParaRPr/>
          </a:p>
        </p:txBody>
      </p:sp>
      <p:sp>
        <p:nvSpPr>
          <p:cNvPr id="105" name="Google Shape;105;p14"/>
          <p:cNvSpPr txBox="1">
            <a:spLocks noGrp="1"/>
          </p:cNvSpPr>
          <p:nvPr>
            <p:ph type="ctrTitle" idx="4"/>
          </p:nvPr>
        </p:nvSpPr>
        <p:spPr>
          <a:xfrm>
            <a:off x="1419750" y="1633778"/>
            <a:ext cx="2451300" cy="3648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Font typeface="Permanent Marker"/>
              <a:buNone/>
              <a:defRPr sz="2000">
                <a:latin typeface="Permanent Marker"/>
                <a:ea typeface="Permanent Marker"/>
                <a:cs typeface="Permanent Marker"/>
                <a:sym typeface="Permanent Marker"/>
              </a:defRPr>
            </a:lvl2pPr>
            <a:lvl3pPr lvl="2" algn="ctr">
              <a:lnSpc>
                <a:spcPct val="100000"/>
              </a:lnSpc>
              <a:spcBef>
                <a:spcPts val="0"/>
              </a:spcBef>
              <a:spcAft>
                <a:spcPts val="0"/>
              </a:spcAft>
              <a:buSzPts val="2000"/>
              <a:buFont typeface="Permanent Marker"/>
              <a:buNone/>
              <a:defRPr sz="2000">
                <a:latin typeface="Permanent Marker"/>
                <a:ea typeface="Permanent Marker"/>
                <a:cs typeface="Permanent Marker"/>
                <a:sym typeface="Permanent Marker"/>
              </a:defRPr>
            </a:lvl3pPr>
            <a:lvl4pPr lvl="3" algn="ctr">
              <a:lnSpc>
                <a:spcPct val="100000"/>
              </a:lnSpc>
              <a:spcBef>
                <a:spcPts val="0"/>
              </a:spcBef>
              <a:spcAft>
                <a:spcPts val="0"/>
              </a:spcAft>
              <a:buSzPts val="2000"/>
              <a:buFont typeface="Permanent Marker"/>
              <a:buNone/>
              <a:defRPr sz="2000">
                <a:latin typeface="Permanent Marker"/>
                <a:ea typeface="Permanent Marker"/>
                <a:cs typeface="Permanent Marker"/>
                <a:sym typeface="Permanent Marker"/>
              </a:defRPr>
            </a:lvl4pPr>
            <a:lvl5pPr lvl="4" algn="ctr">
              <a:lnSpc>
                <a:spcPct val="100000"/>
              </a:lnSpc>
              <a:spcBef>
                <a:spcPts val="0"/>
              </a:spcBef>
              <a:spcAft>
                <a:spcPts val="0"/>
              </a:spcAft>
              <a:buSzPts val="2000"/>
              <a:buFont typeface="Permanent Marker"/>
              <a:buNone/>
              <a:defRPr sz="2000">
                <a:latin typeface="Permanent Marker"/>
                <a:ea typeface="Permanent Marker"/>
                <a:cs typeface="Permanent Marker"/>
                <a:sym typeface="Permanent Marker"/>
              </a:defRPr>
            </a:lvl5pPr>
            <a:lvl6pPr lvl="5" algn="ctr">
              <a:lnSpc>
                <a:spcPct val="100000"/>
              </a:lnSpc>
              <a:spcBef>
                <a:spcPts val="0"/>
              </a:spcBef>
              <a:spcAft>
                <a:spcPts val="0"/>
              </a:spcAft>
              <a:buSzPts val="2000"/>
              <a:buFont typeface="Permanent Marker"/>
              <a:buNone/>
              <a:defRPr sz="2000">
                <a:latin typeface="Permanent Marker"/>
                <a:ea typeface="Permanent Marker"/>
                <a:cs typeface="Permanent Marker"/>
                <a:sym typeface="Permanent Marker"/>
              </a:defRPr>
            </a:lvl6pPr>
            <a:lvl7pPr lvl="6" algn="ctr">
              <a:lnSpc>
                <a:spcPct val="100000"/>
              </a:lnSpc>
              <a:spcBef>
                <a:spcPts val="0"/>
              </a:spcBef>
              <a:spcAft>
                <a:spcPts val="0"/>
              </a:spcAft>
              <a:buSzPts val="2000"/>
              <a:buFont typeface="Permanent Marker"/>
              <a:buNone/>
              <a:defRPr sz="2000">
                <a:latin typeface="Permanent Marker"/>
                <a:ea typeface="Permanent Marker"/>
                <a:cs typeface="Permanent Marker"/>
                <a:sym typeface="Permanent Marker"/>
              </a:defRPr>
            </a:lvl7pPr>
            <a:lvl8pPr lvl="7" algn="ctr">
              <a:lnSpc>
                <a:spcPct val="100000"/>
              </a:lnSpc>
              <a:spcBef>
                <a:spcPts val="0"/>
              </a:spcBef>
              <a:spcAft>
                <a:spcPts val="0"/>
              </a:spcAft>
              <a:buSzPts val="2000"/>
              <a:buFont typeface="Permanent Marker"/>
              <a:buNone/>
              <a:defRPr sz="2000">
                <a:latin typeface="Permanent Marker"/>
                <a:ea typeface="Permanent Marker"/>
                <a:cs typeface="Permanent Marker"/>
                <a:sym typeface="Permanent Marker"/>
              </a:defRPr>
            </a:lvl8pPr>
            <a:lvl9pPr lvl="8" algn="ctr">
              <a:lnSpc>
                <a:spcPct val="100000"/>
              </a:lnSpc>
              <a:spcBef>
                <a:spcPts val="0"/>
              </a:spcBef>
              <a:spcAft>
                <a:spcPts val="0"/>
              </a:spcAft>
              <a:buSzPts val="2000"/>
              <a:buFont typeface="Permanent Marker"/>
              <a:buNone/>
              <a:defRPr sz="2000">
                <a:latin typeface="Permanent Marker"/>
                <a:ea typeface="Permanent Marker"/>
                <a:cs typeface="Permanent Marker"/>
                <a:sym typeface="Permanent Marker"/>
              </a:defRPr>
            </a:lvl9pPr>
          </a:lstStyle>
          <a:p>
            <a:endParaRPr/>
          </a:p>
        </p:txBody>
      </p:sp>
      <p:sp>
        <p:nvSpPr>
          <p:cNvPr id="106" name="Google Shape;106;p14"/>
          <p:cNvSpPr txBox="1">
            <a:spLocks noGrp="1"/>
          </p:cNvSpPr>
          <p:nvPr>
            <p:ph type="subTitle" idx="5"/>
          </p:nvPr>
        </p:nvSpPr>
        <p:spPr>
          <a:xfrm>
            <a:off x="1419750" y="1919436"/>
            <a:ext cx="2451300" cy="549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400"/>
              <a:buNone/>
              <a:defRPr sz="1600">
                <a:solidFill>
                  <a:schemeClr val="dk2"/>
                </a:solidFill>
                <a:latin typeface="Arial"/>
                <a:ea typeface="Arial"/>
                <a:cs typeface="Arial"/>
                <a:sym typeface="Arial"/>
              </a:defRPr>
            </a:lvl1pPr>
            <a:lvl2pPr lvl="1" algn="ctr">
              <a:lnSpc>
                <a:spcPct val="100000"/>
              </a:lnSpc>
              <a:spcBef>
                <a:spcPts val="0"/>
              </a:spcBef>
              <a:spcAft>
                <a:spcPts val="0"/>
              </a:spcAft>
              <a:buClr>
                <a:schemeClr val="dk2"/>
              </a:buClr>
              <a:buSzPts val="1400"/>
              <a:buNone/>
              <a:defRPr sz="1400">
                <a:solidFill>
                  <a:schemeClr val="dk2"/>
                </a:solidFill>
              </a:defRPr>
            </a:lvl2pPr>
            <a:lvl3pPr lvl="2" algn="ctr">
              <a:lnSpc>
                <a:spcPct val="100000"/>
              </a:lnSpc>
              <a:spcBef>
                <a:spcPts val="0"/>
              </a:spcBef>
              <a:spcAft>
                <a:spcPts val="0"/>
              </a:spcAft>
              <a:buClr>
                <a:schemeClr val="dk2"/>
              </a:buClr>
              <a:buSzPts val="1400"/>
              <a:buNone/>
              <a:defRPr sz="1400">
                <a:solidFill>
                  <a:schemeClr val="dk2"/>
                </a:solidFill>
              </a:defRPr>
            </a:lvl3pPr>
            <a:lvl4pPr lvl="3" algn="ctr">
              <a:lnSpc>
                <a:spcPct val="100000"/>
              </a:lnSpc>
              <a:spcBef>
                <a:spcPts val="0"/>
              </a:spcBef>
              <a:spcAft>
                <a:spcPts val="0"/>
              </a:spcAft>
              <a:buClr>
                <a:schemeClr val="dk2"/>
              </a:buClr>
              <a:buSzPts val="1400"/>
              <a:buNone/>
              <a:defRPr sz="1400">
                <a:solidFill>
                  <a:schemeClr val="dk2"/>
                </a:solidFill>
              </a:defRPr>
            </a:lvl4pPr>
            <a:lvl5pPr lvl="4" algn="ctr">
              <a:lnSpc>
                <a:spcPct val="100000"/>
              </a:lnSpc>
              <a:spcBef>
                <a:spcPts val="0"/>
              </a:spcBef>
              <a:spcAft>
                <a:spcPts val="0"/>
              </a:spcAft>
              <a:buClr>
                <a:schemeClr val="dk2"/>
              </a:buClr>
              <a:buSzPts val="1400"/>
              <a:buNone/>
              <a:defRPr sz="1400">
                <a:solidFill>
                  <a:schemeClr val="dk2"/>
                </a:solidFill>
              </a:defRPr>
            </a:lvl5pPr>
            <a:lvl6pPr lvl="5" algn="ctr">
              <a:lnSpc>
                <a:spcPct val="100000"/>
              </a:lnSpc>
              <a:spcBef>
                <a:spcPts val="0"/>
              </a:spcBef>
              <a:spcAft>
                <a:spcPts val="0"/>
              </a:spcAft>
              <a:buClr>
                <a:schemeClr val="dk2"/>
              </a:buClr>
              <a:buSzPts val="1400"/>
              <a:buNone/>
              <a:defRPr sz="1400">
                <a:solidFill>
                  <a:schemeClr val="dk2"/>
                </a:solidFill>
              </a:defRPr>
            </a:lvl6pPr>
            <a:lvl7pPr lvl="6" algn="ctr">
              <a:lnSpc>
                <a:spcPct val="100000"/>
              </a:lnSpc>
              <a:spcBef>
                <a:spcPts val="0"/>
              </a:spcBef>
              <a:spcAft>
                <a:spcPts val="0"/>
              </a:spcAft>
              <a:buClr>
                <a:schemeClr val="dk2"/>
              </a:buClr>
              <a:buSzPts val="1400"/>
              <a:buNone/>
              <a:defRPr sz="1400">
                <a:solidFill>
                  <a:schemeClr val="dk2"/>
                </a:solidFill>
              </a:defRPr>
            </a:lvl7pPr>
            <a:lvl8pPr lvl="7" algn="ctr">
              <a:lnSpc>
                <a:spcPct val="100000"/>
              </a:lnSpc>
              <a:spcBef>
                <a:spcPts val="0"/>
              </a:spcBef>
              <a:spcAft>
                <a:spcPts val="0"/>
              </a:spcAft>
              <a:buClr>
                <a:schemeClr val="dk2"/>
              </a:buClr>
              <a:buSzPts val="1400"/>
              <a:buNone/>
              <a:defRPr sz="1400">
                <a:solidFill>
                  <a:schemeClr val="dk2"/>
                </a:solidFill>
              </a:defRPr>
            </a:lvl8pPr>
            <a:lvl9pPr lvl="8" algn="ctr">
              <a:lnSpc>
                <a:spcPct val="100000"/>
              </a:lnSpc>
              <a:spcBef>
                <a:spcPts val="0"/>
              </a:spcBef>
              <a:spcAft>
                <a:spcPts val="0"/>
              </a:spcAft>
              <a:buClr>
                <a:schemeClr val="dk2"/>
              </a:buClr>
              <a:buSzPts val="1400"/>
              <a:buNone/>
              <a:defRPr sz="1400">
                <a:solidFill>
                  <a:schemeClr val="dk2"/>
                </a:solidFill>
              </a:defRPr>
            </a:lvl9pPr>
          </a:lstStyle>
          <a:p>
            <a:endParaRPr/>
          </a:p>
        </p:txBody>
      </p:sp>
      <p:sp>
        <p:nvSpPr>
          <p:cNvPr id="107" name="Google Shape;107;p14"/>
          <p:cNvSpPr txBox="1">
            <a:spLocks noGrp="1"/>
          </p:cNvSpPr>
          <p:nvPr>
            <p:ph type="subTitle" idx="6"/>
          </p:nvPr>
        </p:nvSpPr>
        <p:spPr>
          <a:xfrm>
            <a:off x="1419750" y="3770738"/>
            <a:ext cx="2451300" cy="549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400"/>
              <a:buNone/>
              <a:defRPr sz="1600">
                <a:solidFill>
                  <a:schemeClr val="dk2"/>
                </a:solidFill>
                <a:latin typeface="Arial"/>
                <a:ea typeface="Arial"/>
                <a:cs typeface="Arial"/>
                <a:sym typeface="Arial"/>
              </a:defRPr>
            </a:lvl1pPr>
            <a:lvl2pPr lvl="1" algn="ctr">
              <a:lnSpc>
                <a:spcPct val="100000"/>
              </a:lnSpc>
              <a:spcBef>
                <a:spcPts val="0"/>
              </a:spcBef>
              <a:spcAft>
                <a:spcPts val="0"/>
              </a:spcAft>
              <a:buClr>
                <a:schemeClr val="dk2"/>
              </a:buClr>
              <a:buSzPts val="1400"/>
              <a:buNone/>
              <a:defRPr sz="1400">
                <a:solidFill>
                  <a:schemeClr val="dk2"/>
                </a:solidFill>
              </a:defRPr>
            </a:lvl2pPr>
            <a:lvl3pPr lvl="2" algn="ctr">
              <a:lnSpc>
                <a:spcPct val="100000"/>
              </a:lnSpc>
              <a:spcBef>
                <a:spcPts val="0"/>
              </a:spcBef>
              <a:spcAft>
                <a:spcPts val="0"/>
              </a:spcAft>
              <a:buClr>
                <a:schemeClr val="dk2"/>
              </a:buClr>
              <a:buSzPts val="1400"/>
              <a:buNone/>
              <a:defRPr sz="1400">
                <a:solidFill>
                  <a:schemeClr val="dk2"/>
                </a:solidFill>
              </a:defRPr>
            </a:lvl3pPr>
            <a:lvl4pPr lvl="3" algn="ctr">
              <a:lnSpc>
                <a:spcPct val="100000"/>
              </a:lnSpc>
              <a:spcBef>
                <a:spcPts val="0"/>
              </a:spcBef>
              <a:spcAft>
                <a:spcPts val="0"/>
              </a:spcAft>
              <a:buClr>
                <a:schemeClr val="dk2"/>
              </a:buClr>
              <a:buSzPts val="1400"/>
              <a:buNone/>
              <a:defRPr sz="1400">
                <a:solidFill>
                  <a:schemeClr val="dk2"/>
                </a:solidFill>
              </a:defRPr>
            </a:lvl4pPr>
            <a:lvl5pPr lvl="4" algn="ctr">
              <a:lnSpc>
                <a:spcPct val="100000"/>
              </a:lnSpc>
              <a:spcBef>
                <a:spcPts val="0"/>
              </a:spcBef>
              <a:spcAft>
                <a:spcPts val="0"/>
              </a:spcAft>
              <a:buClr>
                <a:schemeClr val="dk2"/>
              </a:buClr>
              <a:buSzPts val="1400"/>
              <a:buNone/>
              <a:defRPr sz="1400">
                <a:solidFill>
                  <a:schemeClr val="dk2"/>
                </a:solidFill>
              </a:defRPr>
            </a:lvl5pPr>
            <a:lvl6pPr lvl="5" algn="ctr">
              <a:lnSpc>
                <a:spcPct val="100000"/>
              </a:lnSpc>
              <a:spcBef>
                <a:spcPts val="0"/>
              </a:spcBef>
              <a:spcAft>
                <a:spcPts val="0"/>
              </a:spcAft>
              <a:buClr>
                <a:schemeClr val="dk2"/>
              </a:buClr>
              <a:buSzPts val="1400"/>
              <a:buNone/>
              <a:defRPr sz="1400">
                <a:solidFill>
                  <a:schemeClr val="dk2"/>
                </a:solidFill>
              </a:defRPr>
            </a:lvl6pPr>
            <a:lvl7pPr lvl="6" algn="ctr">
              <a:lnSpc>
                <a:spcPct val="100000"/>
              </a:lnSpc>
              <a:spcBef>
                <a:spcPts val="0"/>
              </a:spcBef>
              <a:spcAft>
                <a:spcPts val="0"/>
              </a:spcAft>
              <a:buClr>
                <a:schemeClr val="dk2"/>
              </a:buClr>
              <a:buSzPts val="1400"/>
              <a:buNone/>
              <a:defRPr sz="1400">
                <a:solidFill>
                  <a:schemeClr val="dk2"/>
                </a:solidFill>
              </a:defRPr>
            </a:lvl7pPr>
            <a:lvl8pPr lvl="7" algn="ctr">
              <a:lnSpc>
                <a:spcPct val="100000"/>
              </a:lnSpc>
              <a:spcBef>
                <a:spcPts val="0"/>
              </a:spcBef>
              <a:spcAft>
                <a:spcPts val="0"/>
              </a:spcAft>
              <a:buClr>
                <a:schemeClr val="dk2"/>
              </a:buClr>
              <a:buSzPts val="1400"/>
              <a:buNone/>
              <a:defRPr sz="1400">
                <a:solidFill>
                  <a:schemeClr val="dk2"/>
                </a:solidFill>
              </a:defRPr>
            </a:lvl8pPr>
            <a:lvl9pPr lvl="8" algn="ctr">
              <a:lnSpc>
                <a:spcPct val="100000"/>
              </a:lnSpc>
              <a:spcBef>
                <a:spcPts val="0"/>
              </a:spcBef>
              <a:spcAft>
                <a:spcPts val="0"/>
              </a:spcAft>
              <a:buClr>
                <a:schemeClr val="dk2"/>
              </a:buClr>
              <a:buSzPts val="1400"/>
              <a:buNone/>
              <a:defRPr sz="1400">
                <a:solidFill>
                  <a:schemeClr val="dk2"/>
                </a:solidFill>
              </a:defRPr>
            </a:lvl9pPr>
          </a:lstStyle>
          <a:p>
            <a:endParaRPr/>
          </a:p>
        </p:txBody>
      </p:sp>
      <p:sp>
        <p:nvSpPr>
          <p:cNvPr id="108" name="Google Shape;108;p14"/>
          <p:cNvSpPr txBox="1">
            <a:spLocks noGrp="1"/>
          </p:cNvSpPr>
          <p:nvPr>
            <p:ph type="ctrTitle" idx="7"/>
          </p:nvPr>
        </p:nvSpPr>
        <p:spPr>
          <a:xfrm>
            <a:off x="1419750" y="3485698"/>
            <a:ext cx="2451300" cy="3648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Font typeface="Permanent Marker"/>
              <a:buNone/>
              <a:defRPr sz="2000">
                <a:latin typeface="Permanent Marker"/>
                <a:ea typeface="Permanent Marker"/>
                <a:cs typeface="Permanent Marker"/>
                <a:sym typeface="Permanent Marker"/>
              </a:defRPr>
            </a:lvl2pPr>
            <a:lvl3pPr lvl="2" algn="ctr">
              <a:lnSpc>
                <a:spcPct val="100000"/>
              </a:lnSpc>
              <a:spcBef>
                <a:spcPts val="0"/>
              </a:spcBef>
              <a:spcAft>
                <a:spcPts val="0"/>
              </a:spcAft>
              <a:buSzPts val="2000"/>
              <a:buFont typeface="Permanent Marker"/>
              <a:buNone/>
              <a:defRPr sz="2000">
                <a:latin typeface="Permanent Marker"/>
                <a:ea typeface="Permanent Marker"/>
                <a:cs typeface="Permanent Marker"/>
                <a:sym typeface="Permanent Marker"/>
              </a:defRPr>
            </a:lvl3pPr>
            <a:lvl4pPr lvl="3" algn="ctr">
              <a:lnSpc>
                <a:spcPct val="100000"/>
              </a:lnSpc>
              <a:spcBef>
                <a:spcPts val="0"/>
              </a:spcBef>
              <a:spcAft>
                <a:spcPts val="0"/>
              </a:spcAft>
              <a:buSzPts val="2000"/>
              <a:buFont typeface="Permanent Marker"/>
              <a:buNone/>
              <a:defRPr sz="2000">
                <a:latin typeface="Permanent Marker"/>
                <a:ea typeface="Permanent Marker"/>
                <a:cs typeface="Permanent Marker"/>
                <a:sym typeface="Permanent Marker"/>
              </a:defRPr>
            </a:lvl4pPr>
            <a:lvl5pPr lvl="4" algn="ctr">
              <a:lnSpc>
                <a:spcPct val="100000"/>
              </a:lnSpc>
              <a:spcBef>
                <a:spcPts val="0"/>
              </a:spcBef>
              <a:spcAft>
                <a:spcPts val="0"/>
              </a:spcAft>
              <a:buSzPts val="2000"/>
              <a:buFont typeface="Permanent Marker"/>
              <a:buNone/>
              <a:defRPr sz="2000">
                <a:latin typeface="Permanent Marker"/>
                <a:ea typeface="Permanent Marker"/>
                <a:cs typeface="Permanent Marker"/>
                <a:sym typeface="Permanent Marker"/>
              </a:defRPr>
            </a:lvl5pPr>
            <a:lvl6pPr lvl="5" algn="ctr">
              <a:lnSpc>
                <a:spcPct val="100000"/>
              </a:lnSpc>
              <a:spcBef>
                <a:spcPts val="0"/>
              </a:spcBef>
              <a:spcAft>
                <a:spcPts val="0"/>
              </a:spcAft>
              <a:buSzPts val="2000"/>
              <a:buFont typeface="Permanent Marker"/>
              <a:buNone/>
              <a:defRPr sz="2000">
                <a:latin typeface="Permanent Marker"/>
                <a:ea typeface="Permanent Marker"/>
                <a:cs typeface="Permanent Marker"/>
                <a:sym typeface="Permanent Marker"/>
              </a:defRPr>
            </a:lvl6pPr>
            <a:lvl7pPr lvl="6" algn="ctr">
              <a:lnSpc>
                <a:spcPct val="100000"/>
              </a:lnSpc>
              <a:spcBef>
                <a:spcPts val="0"/>
              </a:spcBef>
              <a:spcAft>
                <a:spcPts val="0"/>
              </a:spcAft>
              <a:buSzPts val="2000"/>
              <a:buFont typeface="Permanent Marker"/>
              <a:buNone/>
              <a:defRPr sz="2000">
                <a:latin typeface="Permanent Marker"/>
                <a:ea typeface="Permanent Marker"/>
                <a:cs typeface="Permanent Marker"/>
                <a:sym typeface="Permanent Marker"/>
              </a:defRPr>
            </a:lvl7pPr>
            <a:lvl8pPr lvl="7" algn="ctr">
              <a:lnSpc>
                <a:spcPct val="100000"/>
              </a:lnSpc>
              <a:spcBef>
                <a:spcPts val="0"/>
              </a:spcBef>
              <a:spcAft>
                <a:spcPts val="0"/>
              </a:spcAft>
              <a:buSzPts val="2000"/>
              <a:buFont typeface="Permanent Marker"/>
              <a:buNone/>
              <a:defRPr sz="2000">
                <a:latin typeface="Permanent Marker"/>
                <a:ea typeface="Permanent Marker"/>
                <a:cs typeface="Permanent Marker"/>
                <a:sym typeface="Permanent Marker"/>
              </a:defRPr>
            </a:lvl8pPr>
            <a:lvl9pPr lvl="8" algn="ctr">
              <a:lnSpc>
                <a:spcPct val="100000"/>
              </a:lnSpc>
              <a:spcBef>
                <a:spcPts val="0"/>
              </a:spcBef>
              <a:spcAft>
                <a:spcPts val="0"/>
              </a:spcAft>
              <a:buSzPts val="2000"/>
              <a:buFont typeface="Permanent Marker"/>
              <a:buNone/>
              <a:defRPr sz="2000">
                <a:latin typeface="Permanent Marker"/>
                <a:ea typeface="Permanent Marker"/>
                <a:cs typeface="Permanent Marker"/>
                <a:sym typeface="Permanent Marker"/>
              </a:defRPr>
            </a:lvl9pPr>
          </a:lstStyle>
          <a:p>
            <a:endParaRPr/>
          </a:p>
        </p:txBody>
      </p:sp>
      <p:sp>
        <p:nvSpPr>
          <p:cNvPr id="109" name="Google Shape;109;p14"/>
          <p:cNvSpPr txBox="1">
            <a:spLocks noGrp="1"/>
          </p:cNvSpPr>
          <p:nvPr>
            <p:ph type="title" idx="8"/>
          </p:nvPr>
        </p:nvSpPr>
        <p:spPr>
          <a:xfrm>
            <a:off x="720000" y="540000"/>
            <a:ext cx="7704000" cy="3600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10"/>
        <p:cNvGrpSpPr/>
        <p:nvPr/>
      </p:nvGrpSpPr>
      <p:grpSpPr>
        <a:xfrm>
          <a:off x="0" y="0"/>
          <a:ext cx="0" cy="0"/>
          <a:chOff x="0" y="0"/>
          <a:chExt cx="0" cy="0"/>
        </a:xfrm>
      </p:grpSpPr>
      <p:grpSp>
        <p:nvGrpSpPr>
          <p:cNvPr id="111" name="Google Shape;111;p15"/>
          <p:cNvGrpSpPr/>
          <p:nvPr/>
        </p:nvGrpSpPr>
        <p:grpSpPr>
          <a:xfrm>
            <a:off x="-174525" y="-22399"/>
            <a:ext cx="9487164" cy="5193049"/>
            <a:chOff x="-174525" y="-22399"/>
            <a:chExt cx="9487164" cy="5193049"/>
          </a:xfrm>
        </p:grpSpPr>
        <p:sp>
          <p:nvSpPr>
            <p:cNvPr id="112" name="Google Shape;112;p15"/>
            <p:cNvSpPr/>
            <p:nvPr/>
          </p:nvSpPr>
          <p:spPr>
            <a:xfrm>
              <a:off x="-174525" y="-22399"/>
              <a:ext cx="9487164" cy="5188298"/>
            </a:xfrm>
            <a:custGeom>
              <a:avLst/>
              <a:gdLst/>
              <a:ahLst/>
              <a:cxnLst/>
              <a:rect l="l" t="t" r="r" b="b"/>
              <a:pathLst>
                <a:path w="264469" h="144360" extrusionOk="0">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13" name="Google Shape;113;p15"/>
            <p:cNvCxnSpPr/>
            <p:nvPr/>
          </p:nvCxnSpPr>
          <p:spPr>
            <a:xfrm>
              <a:off x="-166800" y="540000"/>
              <a:ext cx="4681500" cy="0"/>
            </a:xfrm>
            <a:prstGeom prst="straightConnector1">
              <a:avLst/>
            </a:prstGeom>
            <a:noFill/>
            <a:ln w="9525" cap="flat" cmpd="sng">
              <a:solidFill>
                <a:srgbClr val="6D9EEB"/>
              </a:solidFill>
              <a:prstDash val="solid"/>
              <a:round/>
              <a:headEnd type="none" w="sm" len="sm"/>
              <a:tailEnd type="none" w="sm" len="sm"/>
            </a:ln>
          </p:spPr>
        </p:cxnSp>
        <p:grpSp>
          <p:nvGrpSpPr>
            <p:cNvPr id="114" name="Google Shape;114;p15"/>
            <p:cNvGrpSpPr/>
            <p:nvPr/>
          </p:nvGrpSpPr>
          <p:grpSpPr>
            <a:xfrm>
              <a:off x="263005" y="845117"/>
              <a:ext cx="3790149" cy="3960313"/>
              <a:chOff x="263005" y="845117"/>
              <a:chExt cx="3790149" cy="3960313"/>
            </a:xfrm>
          </p:grpSpPr>
          <p:sp>
            <p:nvSpPr>
              <p:cNvPr id="115" name="Google Shape;115;p15"/>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5"/>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5"/>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5"/>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5"/>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5"/>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5"/>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5"/>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5"/>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5"/>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5"/>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15"/>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5"/>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5"/>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5"/>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0" name="Google Shape;130;p15"/>
            <p:cNvGrpSpPr/>
            <p:nvPr/>
          </p:nvGrpSpPr>
          <p:grpSpPr>
            <a:xfrm>
              <a:off x="5055305" y="845117"/>
              <a:ext cx="3790149" cy="3960313"/>
              <a:chOff x="263005" y="845117"/>
              <a:chExt cx="3790149" cy="3960313"/>
            </a:xfrm>
          </p:grpSpPr>
          <p:sp>
            <p:nvSpPr>
              <p:cNvPr id="131" name="Google Shape;131;p15"/>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15"/>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15"/>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15"/>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15"/>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15"/>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15"/>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15"/>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15"/>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15"/>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15"/>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15"/>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15"/>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15"/>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15"/>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46" name="Google Shape;146;p15"/>
            <p:cNvCxnSpPr/>
            <p:nvPr/>
          </p:nvCxnSpPr>
          <p:spPr>
            <a:xfrm>
              <a:off x="4625700" y="540000"/>
              <a:ext cx="4679100" cy="0"/>
            </a:xfrm>
            <a:prstGeom prst="straightConnector1">
              <a:avLst/>
            </a:prstGeom>
            <a:noFill/>
            <a:ln w="9525" cap="flat" cmpd="sng">
              <a:solidFill>
                <a:srgbClr val="6D9EEB"/>
              </a:solidFill>
              <a:prstDash val="solid"/>
              <a:round/>
              <a:headEnd type="none" w="sm" len="sm"/>
              <a:tailEnd type="none" w="sm" len="sm"/>
            </a:ln>
          </p:spPr>
        </p:cxnSp>
        <p:cxnSp>
          <p:nvCxnSpPr>
            <p:cNvPr id="147" name="Google Shape;147;p15"/>
            <p:cNvCxnSpPr/>
            <p:nvPr/>
          </p:nvCxnSpPr>
          <p:spPr>
            <a:xfrm>
              <a:off x="4049375" y="545250"/>
              <a:ext cx="0" cy="4625400"/>
            </a:xfrm>
            <a:prstGeom prst="straightConnector1">
              <a:avLst/>
            </a:prstGeom>
            <a:noFill/>
            <a:ln w="9525" cap="flat" cmpd="sng">
              <a:solidFill>
                <a:srgbClr val="6D9EEB"/>
              </a:solidFill>
              <a:prstDash val="solid"/>
              <a:round/>
              <a:headEnd type="none" w="sm" len="sm"/>
              <a:tailEnd type="none" w="sm" len="sm"/>
            </a:ln>
          </p:spPr>
        </p:cxnSp>
        <p:cxnSp>
          <p:nvCxnSpPr>
            <p:cNvPr id="148" name="Google Shape;148;p15"/>
            <p:cNvCxnSpPr/>
            <p:nvPr/>
          </p:nvCxnSpPr>
          <p:spPr>
            <a:xfrm>
              <a:off x="4112975" y="545250"/>
              <a:ext cx="0" cy="4625400"/>
            </a:xfrm>
            <a:prstGeom prst="straightConnector1">
              <a:avLst/>
            </a:prstGeom>
            <a:noFill/>
            <a:ln w="9525" cap="flat" cmpd="sng">
              <a:solidFill>
                <a:srgbClr val="6D9EEB"/>
              </a:solidFill>
              <a:prstDash val="solid"/>
              <a:round/>
              <a:headEnd type="none" w="sm" len="sm"/>
              <a:tailEnd type="none" w="sm" len="sm"/>
            </a:ln>
          </p:spPr>
        </p:cxnSp>
        <p:cxnSp>
          <p:nvCxnSpPr>
            <p:cNvPr id="149" name="Google Shape;149;p15"/>
            <p:cNvCxnSpPr/>
            <p:nvPr/>
          </p:nvCxnSpPr>
          <p:spPr>
            <a:xfrm>
              <a:off x="4991700" y="545250"/>
              <a:ext cx="0" cy="4625400"/>
            </a:xfrm>
            <a:prstGeom prst="straightConnector1">
              <a:avLst/>
            </a:prstGeom>
            <a:noFill/>
            <a:ln w="9525" cap="flat" cmpd="sng">
              <a:solidFill>
                <a:srgbClr val="6D9EEB"/>
              </a:solidFill>
              <a:prstDash val="solid"/>
              <a:round/>
              <a:headEnd type="none" w="sm" len="sm"/>
              <a:tailEnd type="none" w="sm" len="sm"/>
            </a:ln>
          </p:spPr>
        </p:cxnSp>
        <p:cxnSp>
          <p:nvCxnSpPr>
            <p:cNvPr id="150" name="Google Shape;150;p15"/>
            <p:cNvCxnSpPr/>
            <p:nvPr/>
          </p:nvCxnSpPr>
          <p:spPr>
            <a:xfrm>
              <a:off x="5055300" y="545250"/>
              <a:ext cx="0" cy="4625400"/>
            </a:xfrm>
            <a:prstGeom prst="straightConnector1">
              <a:avLst/>
            </a:prstGeom>
            <a:noFill/>
            <a:ln w="9525" cap="flat" cmpd="sng">
              <a:solidFill>
                <a:srgbClr val="6D9EEB"/>
              </a:solidFill>
              <a:prstDash val="solid"/>
              <a:round/>
              <a:headEnd type="none" w="sm" len="sm"/>
              <a:tailEnd type="none" w="sm" len="sm"/>
            </a:ln>
          </p:spPr>
        </p:cxnSp>
        <p:cxnSp>
          <p:nvCxnSpPr>
            <p:cNvPr id="151" name="Google Shape;151;p15"/>
            <p:cNvCxnSpPr/>
            <p:nvPr/>
          </p:nvCxnSpPr>
          <p:spPr>
            <a:xfrm>
              <a:off x="-166800" y="540000"/>
              <a:ext cx="4681500" cy="0"/>
            </a:xfrm>
            <a:prstGeom prst="straightConnector1">
              <a:avLst/>
            </a:prstGeom>
            <a:noFill/>
            <a:ln w="9525" cap="flat" cmpd="sng">
              <a:solidFill>
                <a:srgbClr val="6D9EEB"/>
              </a:solidFill>
              <a:prstDash val="solid"/>
              <a:round/>
              <a:headEnd type="none" w="sm" len="sm"/>
              <a:tailEnd type="none" w="sm" len="sm"/>
            </a:ln>
          </p:spPr>
        </p:cxnSp>
      </p:grpSp>
      <p:sp>
        <p:nvSpPr>
          <p:cNvPr id="152" name="Google Shape;152;p15"/>
          <p:cNvSpPr txBox="1">
            <a:spLocks noGrp="1"/>
          </p:cNvSpPr>
          <p:nvPr>
            <p:ph type="title"/>
          </p:nvPr>
        </p:nvSpPr>
        <p:spPr>
          <a:xfrm>
            <a:off x="720000" y="540000"/>
            <a:ext cx="3368700" cy="5727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153" name="Google Shape;153;p15"/>
          <p:cNvSpPr txBox="1">
            <a:spLocks noGrp="1"/>
          </p:cNvSpPr>
          <p:nvPr>
            <p:ph type="subTitle" idx="1"/>
          </p:nvPr>
        </p:nvSpPr>
        <p:spPr>
          <a:xfrm>
            <a:off x="906900" y="3292127"/>
            <a:ext cx="2506200" cy="340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a:lnSpc>
                <a:spcPct val="100000"/>
              </a:lnSpc>
              <a:spcBef>
                <a:spcPts val="0"/>
              </a:spcBef>
              <a:spcAft>
                <a:spcPts val="0"/>
              </a:spcAft>
              <a:buClr>
                <a:schemeClr val="dk2"/>
              </a:buClr>
              <a:buSzPts val="1600"/>
              <a:buNone/>
              <a:defRPr sz="1600">
                <a:solidFill>
                  <a:schemeClr val="dk2"/>
                </a:solidFill>
              </a:defRPr>
            </a:lvl2pPr>
            <a:lvl3pPr lvl="2" algn="ctr">
              <a:lnSpc>
                <a:spcPct val="100000"/>
              </a:lnSpc>
              <a:spcBef>
                <a:spcPts val="0"/>
              </a:spcBef>
              <a:spcAft>
                <a:spcPts val="0"/>
              </a:spcAft>
              <a:buClr>
                <a:schemeClr val="dk2"/>
              </a:buClr>
              <a:buSzPts val="1600"/>
              <a:buNone/>
              <a:defRPr sz="1600">
                <a:solidFill>
                  <a:schemeClr val="dk2"/>
                </a:solidFill>
              </a:defRPr>
            </a:lvl3pPr>
            <a:lvl4pPr lvl="3" algn="ctr">
              <a:lnSpc>
                <a:spcPct val="100000"/>
              </a:lnSpc>
              <a:spcBef>
                <a:spcPts val="0"/>
              </a:spcBef>
              <a:spcAft>
                <a:spcPts val="0"/>
              </a:spcAft>
              <a:buClr>
                <a:schemeClr val="dk2"/>
              </a:buClr>
              <a:buSzPts val="1600"/>
              <a:buNone/>
              <a:defRPr sz="1600">
                <a:solidFill>
                  <a:schemeClr val="dk2"/>
                </a:solidFill>
              </a:defRPr>
            </a:lvl4pPr>
            <a:lvl5pPr lvl="4" algn="ctr">
              <a:lnSpc>
                <a:spcPct val="100000"/>
              </a:lnSpc>
              <a:spcBef>
                <a:spcPts val="0"/>
              </a:spcBef>
              <a:spcAft>
                <a:spcPts val="0"/>
              </a:spcAft>
              <a:buClr>
                <a:schemeClr val="dk2"/>
              </a:buClr>
              <a:buSzPts val="1600"/>
              <a:buNone/>
              <a:defRPr sz="1600">
                <a:solidFill>
                  <a:schemeClr val="dk2"/>
                </a:solidFill>
              </a:defRPr>
            </a:lvl5pPr>
            <a:lvl6pPr lvl="5" algn="ctr">
              <a:lnSpc>
                <a:spcPct val="100000"/>
              </a:lnSpc>
              <a:spcBef>
                <a:spcPts val="0"/>
              </a:spcBef>
              <a:spcAft>
                <a:spcPts val="0"/>
              </a:spcAft>
              <a:buClr>
                <a:schemeClr val="dk2"/>
              </a:buClr>
              <a:buSzPts val="1600"/>
              <a:buNone/>
              <a:defRPr sz="1600">
                <a:solidFill>
                  <a:schemeClr val="dk2"/>
                </a:solidFill>
              </a:defRPr>
            </a:lvl6pPr>
            <a:lvl7pPr lvl="6" algn="ctr">
              <a:lnSpc>
                <a:spcPct val="100000"/>
              </a:lnSpc>
              <a:spcBef>
                <a:spcPts val="0"/>
              </a:spcBef>
              <a:spcAft>
                <a:spcPts val="0"/>
              </a:spcAft>
              <a:buClr>
                <a:schemeClr val="dk2"/>
              </a:buClr>
              <a:buSzPts val="1600"/>
              <a:buNone/>
              <a:defRPr sz="1600">
                <a:solidFill>
                  <a:schemeClr val="dk2"/>
                </a:solidFill>
              </a:defRPr>
            </a:lvl7pPr>
            <a:lvl8pPr lvl="7" algn="ctr">
              <a:lnSpc>
                <a:spcPct val="100000"/>
              </a:lnSpc>
              <a:spcBef>
                <a:spcPts val="0"/>
              </a:spcBef>
              <a:spcAft>
                <a:spcPts val="0"/>
              </a:spcAft>
              <a:buClr>
                <a:schemeClr val="dk2"/>
              </a:buClr>
              <a:buSzPts val="1600"/>
              <a:buNone/>
              <a:defRPr sz="1600">
                <a:solidFill>
                  <a:schemeClr val="dk2"/>
                </a:solidFill>
              </a:defRPr>
            </a:lvl8pPr>
            <a:lvl9pPr lvl="8" algn="ctr">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154" name="Google Shape;154;p15"/>
          <p:cNvSpPr txBox="1">
            <a:spLocks noGrp="1"/>
          </p:cNvSpPr>
          <p:nvPr>
            <p:ph type="subTitle" idx="2"/>
          </p:nvPr>
        </p:nvSpPr>
        <p:spPr>
          <a:xfrm>
            <a:off x="5676900" y="3292127"/>
            <a:ext cx="2506200" cy="340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a:lnSpc>
                <a:spcPct val="100000"/>
              </a:lnSpc>
              <a:spcBef>
                <a:spcPts val="0"/>
              </a:spcBef>
              <a:spcAft>
                <a:spcPts val="0"/>
              </a:spcAft>
              <a:buClr>
                <a:schemeClr val="dk2"/>
              </a:buClr>
              <a:buSzPts val="1600"/>
              <a:buNone/>
              <a:defRPr sz="1600">
                <a:solidFill>
                  <a:schemeClr val="dk2"/>
                </a:solidFill>
              </a:defRPr>
            </a:lvl2pPr>
            <a:lvl3pPr lvl="2" algn="ctr">
              <a:lnSpc>
                <a:spcPct val="100000"/>
              </a:lnSpc>
              <a:spcBef>
                <a:spcPts val="0"/>
              </a:spcBef>
              <a:spcAft>
                <a:spcPts val="0"/>
              </a:spcAft>
              <a:buClr>
                <a:schemeClr val="dk2"/>
              </a:buClr>
              <a:buSzPts val="1600"/>
              <a:buNone/>
              <a:defRPr sz="1600">
                <a:solidFill>
                  <a:schemeClr val="dk2"/>
                </a:solidFill>
              </a:defRPr>
            </a:lvl3pPr>
            <a:lvl4pPr lvl="3" algn="ctr">
              <a:lnSpc>
                <a:spcPct val="100000"/>
              </a:lnSpc>
              <a:spcBef>
                <a:spcPts val="0"/>
              </a:spcBef>
              <a:spcAft>
                <a:spcPts val="0"/>
              </a:spcAft>
              <a:buClr>
                <a:schemeClr val="dk2"/>
              </a:buClr>
              <a:buSzPts val="1600"/>
              <a:buNone/>
              <a:defRPr sz="1600">
                <a:solidFill>
                  <a:schemeClr val="dk2"/>
                </a:solidFill>
              </a:defRPr>
            </a:lvl4pPr>
            <a:lvl5pPr lvl="4" algn="ctr">
              <a:lnSpc>
                <a:spcPct val="100000"/>
              </a:lnSpc>
              <a:spcBef>
                <a:spcPts val="0"/>
              </a:spcBef>
              <a:spcAft>
                <a:spcPts val="0"/>
              </a:spcAft>
              <a:buClr>
                <a:schemeClr val="dk2"/>
              </a:buClr>
              <a:buSzPts val="1600"/>
              <a:buNone/>
              <a:defRPr sz="1600">
                <a:solidFill>
                  <a:schemeClr val="dk2"/>
                </a:solidFill>
              </a:defRPr>
            </a:lvl5pPr>
            <a:lvl6pPr lvl="5" algn="ctr">
              <a:lnSpc>
                <a:spcPct val="100000"/>
              </a:lnSpc>
              <a:spcBef>
                <a:spcPts val="0"/>
              </a:spcBef>
              <a:spcAft>
                <a:spcPts val="0"/>
              </a:spcAft>
              <a:buClr>
                <a:schemeClr val="dk2"/>
              </a:buClr>
              <a:buSzPts val="1600"/>
              <a:buNone/>
              <a:defRPr sz="1600">
                <a:solidFill>
                  <a:schemeClr val="dk2"/>
                </a:solidFill>
              </a:defRPr>
            </a:lvl6pPr>
            <a:lvl7pPr lvl="6" algn="ctr">
              <a:lnSpc>
                <a:spcPct val="100000"/>
              </a:lnSpc>
              <a:spcBef>
                <a:spcPts val="0"/>
              </a:spcBef>
              <a:spcAft>
                <a:spcPts val="0"/>
              </a:spcAft>
              <a:buClr>
                <a:schemeClr val="dk2"/>
              </a:buClr>
              <a:buSzPts val="1600"/>
              <a:buNone/>
              <a:defRPr sz="1600">
                <a:solidFill>
                  <a:schemeClr val="dk2"/>
                </a:solidFill>
              </a:defRPr>
            </a:lvl7pPr>
            <a:lvl8pPr lvl="7" algn="ctr">
              <a:lnSpc>
                <a:spcPct val="100000"/>
              </a:lnSpc>
              <a:spcBef>
                <a:spcPts val="0"/>
              </a:spcBef>
              <a:spcAft>
                <a:spcPts val="0"/>
              </a:spcAft>
              <a:buClr>
                <a:schemeClr val="dk2"/>
              </a:buClr>
              <a:buSzPts val="1600"/>
              <a:buNone/>
              <a:defRPr sz="1600">
                <a:solidFill>
                  <a:schemeClr val="dk2"/>
                </a:solidFill>
              </a:defRPr>
            </a:lvl8pPr>
            <a:lvl9pPr lvl="8" algn="ctr">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155" name="Google Shape;155;p15"/>
          <p:cNvSpPr txBox="1">
            <a:spLocks noGrp="1"/>
          </p:cNvSpPr>
          <p:nvPr>
            <p:ph type="subTitle" idx="3"/>
          </p:nvPr>
        </p:nvSpPr>
        <p:spPr>
          <a:xfrm>
            <a:off x="906900" y="1584571"/>
            <a:ext cx="2506200" cy="406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a:lnSpc>
                <a:spcPct val="100000"/>
              </a:lnSpc>
              <a:spcBef>
                <a:spcPts val="0"/>
              </a:spcBef>
              <a:spcAft>
                <a:spcPts val="0"/>
              </a:spcAft>
              <a:buClr>
                <a:schemeClr val="dk2"/>
              </a:buClr>
              <a:buSzPts val="1600"/>
              <a:buNone/>
              <a:defRPr sz="1600">
                <a:solidFill>
                  <a:schemeClr val="dk2"/>
                </a:solidFill>
              </a:defRPr>
            </a:lvl2pPr>
            <a:lvl3pPr lvl="2" algn="ctr">
              <a:lnSpc>
                <a:spcPct val="100000"/>
              </a:lnSpc>
              <a:spcBef>
                <a:spcPts val="0"/>
              </a:spcBef>
              <a:spcAft>
                <a:spcPts val="0"/>
              </a:spcAft>
              <a:buClr>
                <a:schemeClr val="dk2"/>
              </a:buClr>
              <a:buSzPts val="1600"/>
              <a:buNone/>
              <a:defRPr sz="1600">
                <a:solidFill>
                  <a:schemeClr val="dk2"/>
                </a:solidFill>
              </a:defRPr>
            </a:lvl3pPr>
            <a:lvl4pPr lvl="3" algn="ctr">
              <a:lnSpc>
                <a:spcPct val="100000"/>
              </a:lnSpc>
              <a:spcBef>
                <a:spcPts val="0"/>
              </a:spcBef>
              <a:spcAft>
                <a:spcPts val="0"/>
              </a:spcAft>
              <a:buClr>
                <a:schemeClr val="dk2"/>
              </a:buClr>
              <a:buSzPts val="1600"/>
              <a:buNone/>
              <a:defRPr sz="1600">
                <a:solidFill>
                  <a:schemeClr val="dk2"/>
                </a:solidFill>
              </a:defRPr>
            </a:lvl4pPr>
            <a:lvl5pPr lvl="4" algn="ctr">
              <a:lnSpc>
                <a:spcPct val="100000"/>
              </a:lnSpc>
              <a:spcBef>
                <a:spcPts val="0"/>
              </a:spcBef>
              <a:spcAft>
                <a:spcPts val="0"/>
              </a:spcAft>
              <a:buClr>
                <a:schemeClr val="dk2"/>
              </a:buClr>
              <a:buSzPts val="1600"/>
              <a:buNone/>
              <a:defRPr sz="1600">
                <a:solidFill>
                  <a:schemeClr val="dk2"/>
                </a:solidFill>
              </a:defRPr>
            </a:lvl5pPr>
            <a:lvl6pPr lvl="5" algn="ctr">
              <a:lnSpc>
                <a:spcPct val="100000"/>
              </a:lnSpc>
              <a:spcBef>
                <a:spcPts val="0"/>
              </a:spcBef>
              <a:spcAft>
                <a:spcPts val="0"/>
              </a:spcAft>
              <a:buClr>
                <a:schemeClr val="dk2"/>
              </a:buClr>
              <a:buSzPts val="1600"/>
              <a:buNone/>
              <a:defRPr sz="1600">
                <a:solidFill>
                  <a:schemeClr val="dk2"/>
                </a:solidFill>
              </a:defRPr>
            </a:lvl6pPr>
            <a:lvl7pPr lvl="6" algn="ctr">
              <a:lnSpc>
                <a:spcPct val="100000"/>
              </a:lnSpc>
              <a:spcBef>
                <a:spcPts val="0"/>
              </a:spcBef>
              <a:spcAft>
                <a:spcPts val="0"/>
              </a:spcAft>
              <a:buClr>
                <a:schemeClr val="dk2"/>
              </a:buClr>
              <a:buSzPts val="1600"/>
              <a:buNone/>
              <a:defRPr sz="1600">
                <a:solidFill>
                  <a:schemeClr val="dk2"/>
                </a:solidFill>
              </a:defRPr>
            </a:lvl7pPr>
            <a:lvl8pPr lvl="7" algn="ctr">
              <a:lnSpc>
                <a:spcPct val="100000"/>
              </a:lnSpc>
              <a:spcBef>
                <a:spcPts val="0"/>
              </a:spcBef>
              <a:spcAft>
                <a:spcPts val="0"/>
              </a:spcAft>
              <a:buClr>
                <a:schemeClr val="dk2"/>
              </a:buClr>
              <a:buSzPts val="1600"/>
              <a:buNone/>
              <a:defRPr sz="1600">
                <a:solidFill>
                  <a:schemeClr val="dk2"/>
                </a:solidFill>
              </a:defRPr>
            </a:lvl8pPr>
            <a:lvl9pPr lvl="8" algn="ctr">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156" name="Google Shape;156;p15"/>
          <p:cNvSpPr txBox="1">
            <a:spLocks noGrp="1"/>
          </p:cNvSpPr>
          <p:nvPr>
            <p:ph type="subTitle" idx="4"/>
          </p:nvPr>
        </p:nvSpPr>
        <p:spPr>
          <a:xfrm>
            <a:off x="5676900" y="1584571"/>
            <a:ext cx="2506200" cy="406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a:lnSpc>
                <a:spcPct val="100000"/>
              </a:lnSpc>
              <a:spcBef>
                <a:spcPts val="0"/>
              </a:spcBef>
              <a:spcAft>
                <a:spcPts val="0"/>
              </a:spcAft>
              <a:buClr>
                <a:schemeClr val="dk2"/>
              </a:buClr>
              <a:buSzPts val="1600"/>
              <a:buNone/>
              <a:defRPr sz="1600">
                <a:solidFill>
                  <a:schemeClr val="dk2"/>
                </a:solidFill>
              </a:defRPr>
            </a:lvl2pPr>
            <a:lvl3pPr lvl="2" algn="ctr">
              <a:lnSpc>
                <a:spcPct val="100000"/>
              </a:lnSpc>
              <a:spcBef>
                <a:spcPts val="0"/>
              </a:spcBef>
              <a:spcAft>
                <a:spcPts val="0"/>
              </a:spcAft>
              <a:buClr>
                <a:schemeClr val="dk2"/>
              </a:buClr>
              <a:buSzPts val="1600"/>
              <a:buNone/>
              <a:defRPr sz="1600">
                <a:solidFill>
                  <a:schemeClr val="dk2"/>
                </a:solidFill>
              </a:defRPr>
            </a:lvl3pPr>
            <a:lvl4pPr lvl="3" algn="ctr">
              <a:lnSpc>
                <a:spcPct val="100000"/>
              </a:lnSpc>
              <a:spcBef>
                <a:spcPts val="0"/>
              </a:spcBef>
              <a:spcAft>
                <a:spcPts val="0"/>
              </a:spcAft>
              <a:buClr>
                <a:schemeClr val="dk2"/>
              </a:buClr>
              <a:buSzPts val="1600"/>
              <a:buNone/>
              <a:defRPr sz="1600">
                <a:solidFill>
                  <a:schemeClr val="dk2"/>
                </a:solidFill>
              </a:defRPr>
            </a:lvl4pPr>
            <a:lvl5pPr lvl="4" algn="ctr">
              <a:lnSpc>
                <a:spcPct val="100000"/>
              </a:lnSpc>
              <a:spcBef>
                <a:spcPts val="0"/>
              </a:spcBef>
              <a:spcAft>
                <a:spcPts val="0"/>
              </a:spcAft>
              <a:buClr>
                <a:schemeClr val="dk2"/>
              </a:buClr>
              <a:buSzPts val="1600"/>
              <a:buNone/>
              <a:defRPr sz="1600">
                <a:solidFill>
                  <a:schemeClr val="dk2"/>
                </a:solidFill>
              </a:defRPr>
            </a:lvl5pPr>
            <a:lvl6pPr lvl="5" algn="ctr">
              <a:lnSpc>
                <a:spcPct val="100000"/>
              </a:lnSpc>
              <a:spcBef>
                <a:spcPts val="0"/>
              </a:spcBef>
              <a:spcAft>
                <a:spcPts val="0"/>
              </a:spcAft>
              <a:buClr>
                <a:schemeClr val="dk2"/>
              </a:buClr>
              <a:buSzPts val="1600"/>
              <a:buNone/>
              <a:defRPr sz="1600">
                <a:solidFill>
                  <a:schemeClr val="dk2"/>
                </a:solidFill>
              </a:defRPr>
            </a:lvl6pPr>
            <a:lvl7pPr lvl="6" algn="ctr">
              <a:lnSpc>
                <a:spcPct val="100000"/>
              </a:lnSpc>
              <a:spcBef>
                <a:spcPts val="0"/>
              </a:spcBef>
              <a:spcAft>
                <a:spcPts val="0"/>
              </a:spcAft>
              <a:buClr>
                <a:schemeClr val="dk2"/>
              </a:buClr>
              <a:buSzPts val="1600"/>
              <a:buNone/>
              <a:defRPr sz="1600">
                <a:solidFill>
                  <a:schemeClr val="dk2"/>
                </a:solidFill>
              </a:defRPr>
            </a:lvl7pPr>
            <a:lvl8pPr lvl="7" algn="ctr">
              <a:lnSpc>
                <a:spcPct val="100000"/>
              </a:lnSpc>
              <a:spcBef>
                <a:spcPts val="0"/>
              </a:spcBef>
              <a:spcAft>
                <a:spcPts val="0"/>
              </a:spcAft>
              <a:buClr>
                <a:schemeClr val="dk2"/>
              </a:buClr>
              <a:buSzPts val="1600"/>
              <a:buNone/>
              <a:defRPr sz="1600">
                <a:solidFill>
                  <a:schemeClr val="dk2"/>
                </a:solidFill>
              </a:defRPr>
            </a:lvl8pPr>
            <a:lvl9pPr lvl="8" algn="ctr">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157" name="Google Shape;157;p15"/>
          <p:cNvSpPr txBox="1">
            <a:spLocks noGrp="1"/>
          </p:cNvSpPr>
          <p:nvPr>
            <p:ph type="subTitle" idx="5"/>
          </p:nvPr>
        </p:nvSpPr>
        <p:spPr>
          <a:xfrm>
            <a:off x="906900" y="2048743"/>
            <a:ext cx="2506200" cy="5727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1600"/>
              <a:buNone/>
              <a:defRPr sz="1600">
                <a:solidFill>
                  <a:schemeClr val="dk2"/>
                </a:solidFill>
                <a:latin typeface="Arial"/>
                <a:ea typeface="Arial"/>
                <a:cs typeface="Arial"/>
                <a:sym typeface="Arial"/>
              </a:defRPr>
            </a:lvl1pPr>
            <a:lvl2pPr lvl="1" algn="ctr">
              <a:lnSpc>
                <a:spcPct val="100000"/>
              </a:lnSpc>
              <a:spcBef>
                <a:spcPts val="0"/>
              </a:spcBef>
              <a:spcAft>
                <a:spcPts val="0"/>
              </a:spcAft>
              <a:buClr>
                <a:schemeClr val="dk2"/>
              </a:buClr>
              <a:buSzPts val="1600"/>
              <a:buNone/>
              <a:defRPr sz="1600">
                <a:solidFill>
                  <a:schemeClr val="dk2"/>
                </a:solidFill>
              </a:defRPr>
            </a:lvl2pPr>
            <a:lvl3pPr lvl="2" algn="ctr">
              <a:lnSpc>
                <a:spcPct val="100000"/>
              </a:lnSpc>
              <a:spcBef>
                <a:spcPts val="0"/>
              </a:spcBef>
              <a:spcAft>
                <a:spcPts val="0"/>
              </a:spcAft>
              <a:buClr>
                <a:schemeClr val="dk2"/>
              </a:buClr>
              <a:buSzPts val="1600"/>
              <a:buNone/>
              <a:defRPr sz="1600">
                <a:solidFill>
                  <a:schemeClr val="dk2"/>
                </a:solidFill>
              </a:defRPr>
            </a:lvl3pPr>
            <a:lvl4pPr lvl="3" algn="ctr">
              <a:lnSpc>
                <a:spcPct val="100000"/>
              </a:lnSpc>
              <a:spcBef>
                <a:spcPts val="0"/>
              </a:spcBef>
              <a:spcAft>
                <a:spcPts val="0"/>
              </a:spcAft>
              <a:buClr>
                <a:schemeClr val="dk2"/>
              </a:buClr>
              <a:buSzPts val="1600"/>
              <a:buNone/>
              <a:defRPr sz="1600">
                <a:solidFill>
                  <a:schemeClr val="dk2"/>
                </a:solidFill>
              </a:defRPr>
            </a:lvl4pPr>
            <a:lvl5pPr lvl="4" algn="ctr">
              <a:lnSpc>
                <a:spcPct val="100000"/>
              </a:lnSpc>
              <a:spcBef>
                <a:spcPts val="0"/>
              </a:spcBef>
              <a:spcAft>
                <a:spcPts val="0"/>
              </a:spcAft>
              <a:buClr>
                <a:schemeClr val="dk2"/>
              </a:buClr>
              <a:buSzPts val="1600"/>
              <a:buNone/>
              <a:defRPr sz="1600">
                <a:solidFill>
                  <a:schemeClr val="dk2"/>
                </a:solidFill>
              </a:defRPr>
            </a:lvl5pPr>
            <a:lvl6pPr lvl="5" algn="ctr">
              <a:lnSpc>
                <a:spcPct val="100000"/>
              </a:lnSpc>
              <a:spcBef>
                <a:spcPts val="0"/>
              </a:spcBef>
              <a:spcAft>
                <a:spcPts val="0"/>
              </a:spcAft>
              <a:buClr>
                <a:schemeClr val="dk2"/>
              </a:buClr>
              <a:buSzPts val="1600"/>
              <a:buNone/>
              <a:defRPr sz="1600">
                <a:solidFill>
                  <a:schemeClr val="dk2"/>
                </a:solidFill>
              </a:defRPr>
            </a:lvl6pPr>
            <a:lvl7pPr lvl="6" algn="ctr">
              <a:lnSpc>
                <a:spcPct val="100000"/>
              </a:lnSpc>
              <a:spcBef>
                <a:spcPts val="0"/>
              </a:spcBef>
              <a:spcAft>
                <a:spcPts val="0"/>
              </a:spcAft>
              <a:buClr>
                <a:schemeClr val="dk2"/>
              </a:buClr>
              <a:buSzPts val="1600"/>
              <a:buNone/>
              <a:defRPr sz="1600">
                <a:solidFill>
                  <a:schemeClr val="dk2"/>
                </a:solidFill>
              </a:defRPr>
            </a:lvl7pPr>
            <a:lvl8pPr lvl="7" algn="ctr">
              <a:lnSpc>
                <a:spcPct val="100000"/>
              </a:lnSpc>
              <a:spcBef>
                <a:spcPts val="0"/>
              </a:spcBef>
              <a:spcAft>
                <a:spcPts val="0"/>
              </a:spcAft>
              <a:buClr>
                <a:schemeClr val="dk2"/>
              </a:buClr>
              <a:buSzPts val="1600"/>
              <a:buNone/>
              <a:defRPr sz="1600">
                <a:solidFill>
                  <a:schemeClr val="dk2"/>
                </a:solidFill>
              </a:defRPr>
            </a:lvl8pPr>
            <a:lvl9pPr lvl="8" algn="ctr">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158" name="Google Shape;158;p15"/>
          <p:cNvSpPr txBox="1">
            <a:spLocks noGrp="1"/>
          </p:cNvSpPr>
          <p:nvPr>
            <p:ph type="subTitle" idx="6"/>
          </p:nvPr>
        </p:nvSpPr>
        <p:spPr>
          <a:xfrm>
            <a:off x="5676900" y="2048743"/>
            <a:ext cx="2506200" cy="5727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Clr>
                <a:schemeClr val="dk2"/>
              </a:buClr>
              <a:buSzPts val="1600"/>
              <a:buNone/>
              <a:defRPr sz="1600">
                <a:solidFill>
                  <a:schemeClr val="dk2"/>
                </a:solidFill>
              </a:defRPr>
            </a:lvl1pPr>
            <a:lvl2pPr lvl="1" algn="ctr">
              <a:lnSpc>
                <a:spcPct val="100000"/>
              </a:lnSpc>
              <a:spcBef>
                <a:spcPts val="0"/>
              </a:spcBef>
              <a:spcAft>
                <a:spcPts val="0"/>
              </a:spcAft>
              <a:buClr>
                <a:schemeClr val="dk2"/>
              </a:buClr>
              <a:buSzPts val="1600"/>
              <a:buNone/>
              <a:defRPr sz="1600">
                <a:solidFill>
                  <a:schemeClr val="dk2"/>
                </a:solidFill>
              </a:defRPr>
            </a:lvl2pPr>
            <a:lvl3pPr lvl="2" algn="ctr">
              <a:lnSpc>
                <a:spcPct val="100000"/>
              </a:lnSpc>
              <a:spcBef>
                <a:spcPts val="0"/>
              </a:spcBef>
              <a:spcAft>
                <a:spcPts val="0"/>
              </a:spcAft>
              <a:buClr>
                <a:schemeClr val="dk2"/>
              </a:buClr>
              <a:buSzPts val="1600"/>
              <a:buNone/>
              <a:defRPr sz="1600">
                <a:solidFill>
                  <a:schemeClr val="dk2"/>
                </a:solidFill>
              </a:defRPr>
            </a:lvl3pPr>
            <a:lvl4pPr lvl="3" algn="ctr">
              <a:lnSpc>
                <a:spcPct val="100000"/>
              </a:lnSpc>
              <a:spcBef>
                <a:spcPts val="0"/>
              </a:spcBef>
              <a:spcAft>
                <a:spcPts val="0"/>
              </a:spcAft>
              <a:buClr>
                <a:schemeClr val="dk2"/>
              </a:buClr>
              <a:buSzPts val="1600"/>
              <a:buNone/>
              <a:defRPr sz="1600">
                <a:solidFill>
                  <a:schemeClr val="dk2"/>
                </a:solidFill>
              </a:defRPr>
            </a:lvl4pPr>
            <a:lvl5pPr lvl="4" algn="ctr">
              <a:lnSpc>
                <a:spcPct val="100000"/>
              </a:lnSpc>
              <a:spcBef>
                <a:spcPts val="0"/>
              </a:spcBef>
              <a:spcAft>
                <a:spcPts val="0"/>
              </a:spcAft>
              <a:buClr>
                <a:schemeClr val="dk2"/>
              </a:buClr>
              <a:buSzPts val="1600"/>
              <a:buNone/>
              <a:defRPr sz="1600">
                <a:solidFill>
                  <a:schemeClr val="dk2"/>
                </a:solidFill>
              </a:defRPr>
            </a:lvl5pPr>
            <a:lvl6pPr lvl="5" algn="ctr">
              <a:lnSpc>
                <a:spcPct val="100000"/>
              </a:lnSpc>
              <a:spcBef>
                <a:spcPts val="0"/>
              </a:spcBef>
              <a:spcAft>
                <a:spcPts val="0"/>
              </a:spcAft>
              <a:buClr>
                <a:schemeClr val="dk2"/>
              </a:buClr>
              <a:buSzPts val="1600"/>
              <a:buNone/>
              <a:defRPr sz="1600">
                <a:solidFill>
                  <a:schemeClr val="dk2"/>
                </a:solidFill>
              </a:defRPr>
            </a:lvl6pPr>
            <a:lvl7pPr lvl="6" algn="ctr">
              <a:lnSpc>
                <a:spcPct val="100000"/>
              </a:lnSpc>
              <a:spcBef>
                <a:spcPts val="0"/>
              </a:spcBef>
              <a:spcAft>
                <a:spcPts val="0"/>
              </a:spcAft>
              <a:buClr>
                <a:schemeClr val="dk2"/>
              </a:buClr>
              <a:buSzPts val="1600"/>
              <a:buNone/>
              <a:defRPr sz="1600">
                <a:solidFill>
                  <a:schemeClr val="dk2"/>
                </a:solidFill>
              </a:defRPr>
            </a:lvl7pPr>
            <a:lvl8pPr lvl="7" algn="ctr">
              <a:lnSpc>
                <a:spcPct val="100000"/>
              </a:lnSpc>
              <a:spcBef>
                <a:spcPts val="0"/>
              </a:spcBef>
              <a:spcAft>
                <a:spcPts val="0"/>
              </a:spcAft>
              <a:buClr>
                <a:schemeClr val="dk2"/>
              </a:buClr>
              <a:buSzPts val="1600"/>
              <a:buNone/>
              <a:defRPr sz="1600">
                <a:solidFill>
                  <a:schemeClr val="dk2"/>
                </a:solidFill>
              </a:defRPr>
            </a:lvl8pPr>
            <a:lvl9pPr lvl="8" algn="ctr">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159" name="Google Shape;159;p15"/>
          <p:cNvSpPr txBox="1">
            <a:spLocks noGrp="1"/>
          </p:cNvSpPr>
          <p:nvPr>
            <p:ph type="subTitle" idx="7"/>
          </p:nvPr>
        </p:nvSpPr>
        <p:spPr>
          <a:xfrm>
            <a:off x="906900" y="3755202"/>
            <a:ext cx="2506200" cy="5727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Clr>
                <a:schemeClr val="dk2"/>
              </a:buClr>
              <a:buSzPts val="1600"/>
              <a:buNone/>
              <a:defRPr sz="1600">
                <a:solidFill>
                  <a:schemeClr val="dk2"/>
                </a:solidFill>
              </a:defRPr>
            </a:lvl1pPr>
            <a:lvl2pPr lvl="1" algn="ctr">
              <a:lnSpc>
                <a:spcPct val="100000"/>
              </a:lnSpc>
              <a:spcBef>
                <a:spcPts val="0"/>
              </a:spcBef>
              <a:spcAft>
                <a:spcPts val="0"/>
              </a:spcAft>
              <a:buClr>
                <a:schemeClr val="dk2"/>
              </a:buClr>
              <a:buSzPts val="1600"/>
              <a:buNone/>
              <a:defRPr sz="1600">
                <a:solidFill>
                  <a:schemeClr val="dk2"/>
                </a:solidFill>
              </a:defRPr>
            </a:lvl2pPr>
            <a:lvl3pPr lvl="2" algn="ctr">
              <a:lnSpc>
                <a:spcPct val="100000"/>
              </a:lnSpc>
              <a:spcBef>
                <a:spcPts val="0"/>
              </a:spcBef>
              <a:spcAft>
                <a:spcPts val="0"/>
              </a:spcAft>
              <a:buClr>
                <a:schemeClr val="dk2"/>
              </a:buClr>
              <a:buSzPts val="1600"/>
              <a:buNone/>
              <a:defRPr sz="1600">
                <a:solidFill>
                  <a:schemeClr val="dk2"/>
                </a:solidFill>
              </a:defRPr>
            </a:lvl3pPr>
            <a:lvl4pPr lvl="3" algn="ctr">
              <a:lnSpc>
                <a:spcPct val="100000"/>
              </a:lnSpc>
              <a:spcBef>
                <a:spcPts val="0"/>
              </a:spcBef>
              <a:spcAft>
                <a:spcPts val="0"/>
              </a:spcAft>
              <a:buClr>
                <a:schemeClr val="dk2"/>
              </a:buClr>
              <a:buSzPts val="1600"/>
              <a:buNone/>
              <a:defRPr sz="1600">
                <a:solidFill>
                  <a:schemeClr val="dk2"/>
                </a:solidFill>
              </a:defRPr>
            </a:lvl4pPr>
            <a:lvl5pPr lvl="4" algn="ctr">
              <a:lnSpc>
                <a:spcPct val="100000"/>
              </a:lnSpc>
              <a:spcBef>
                <a:spcPts val="0"/>
              </a:spcBef>
              <a:spcAft>
                <a:spcPts val="0"/>
              </a:spcAft>
              <a:buClr>
                <a:schemeClr val="dk2"/>
              </a:buClr>
              <a:buSzPts val="1600"/>
              <a:buNone/>
              <a:defRPr sz="1600">
                <a:solidFill>
                  <a:schemeClr val="dk2"/>
                </a:solidFill>
              </a:defRPr>
            </a:lvl5pPr>
            <a:lvl6pPr lvl="5" algn="ctr">
              <a:lnSpc>
                <a:spcPct val="100000"/>
              </a:lnSpc>
              <a:spcBef>
                <a:spcPts val="0"/>
              </a:spcBef>
              <a:spcAft>
                <a:spcPts val="0"/>
              </a:spcAft>
              <a:buClr>
                <a:schemeClr val="dk2"/>
              </a:buClr>
              <a:buSzPts val="1600"/>
              <a:buNone/>
              <a:defRPr sz="1600">
                <a:solidFill>
                  <a:schemeClr val="dk2"/>
                </a:solidFill>
              </a:defRPr>
            </a:lvl6pPr>
            <a:lvl7pPr lvl="6" algn="ctr">
              <a:lnSpc>
                <a:spcPct val="100000"/>
              </a:lnSpc>
              <a:spcBef>
                <a:spcPts val="0"/>
              </a:spcBef>
              <a:spcAft>
                <a:spcPts val="0"/>
              </a:spcAft>
              <a:buClr>
                <a:schemeClr val="dk2"/>
              </a:buClr>
              <a:buSzPts val="1600"/>
              <a:buNone/>
              <a:defRPr sz="1600">
                <a:solidFill>
                  <a:schemeClr val="dk2"/>
                </a:solidFill>
              </a:defRPr>
            </a:lvl7pPr>
            <a:lvl8pPr lvl="7" algn="ctr">
              <a:lnSpc>
                <a:spcPct val="100000"/>
              </a:lnSpc>
              <a:spcBef>
                <a:spcPts val="0"/>
              </a:spcBef>
              <a:spcAft>
                <a:spcPts val="0"/>
              </a:spcAft>
              <a:buClr>
                <a:schemeClr val="dk2"/>
              </a:buClr>
              <a:buSzPts val="1600"/>
              <a:buNone/>
              <a:defRPr sz="1600">
                <a:solidFill>
                  <a:schemeClr val="dk2"/>
                </a:solidFill>
              </a:defRPr>
            </a:lvl8pPr>
            <a:lvl9pPr lvl="8" algn="ctr">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160" name="Google Shape;160;p15"/>
          <p:cNvSpPr txBox="1">
            <a:spLocks noGrp="1"/>
          </p:cNvSpPr>
          <p:nvPr>
            <p:ph type="subTitle" idx="8"/>
          </p:nvPr>
        </p:nvSpPr>
        <p:spPr>
          <a:xfrm>
            <a:off x="5676900" y="3755202"/>
            <a:ext cx="2506200" cy="5727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Clr>
                <a:schemeClr val="dk2"/>
              </a:buClr>
              <a:buSzPts val="1600"/>
              <a:buNone/>
              <a:defRPr sz="1600">
                <a:solidFill>
                  <a:schemeClr val="dk2"/>
                </a:solidFill>
              </a:defRPr>
            </a:lvl1pPr>
            <a:lvl2pPr lvl="1" algn="ctr">
              <a:lnSpc>
                <a:spcPct val="100000"/>
              </a:lnSpc>
              <a:spcBef>
                <a:spcPts val="0"/>
              </a:spcBef>
              <a:spcAft>
                <a:spcPts val="0"/>
              </a:spcAft>
              <a:buClr>
                <a:schemeClr val="dk2"/>
              </a:buClr>
              <a:buSzPts val="1600"/>
              <a:buNone/>
              <a:defRPr sz="1600">
                <a:solidFill>
                  <a:schemeClr val="dk2"/>
                </a:solidFill>
              </a:defRPr>
            </a:lvl2pPr>
            <a:lvl3pPr lvl="2" algn="ctr">
              <a:lnSpc>
                <a:spcPct val="100000"/>
              </a:lnSpc>
              <a:spcBef>
                <a:spcPts val="0"/>
              </a:spcBef>
              <a:spcAft>
                <a:spcPts val="0"/>
              </a:spcAft>
              <a:buClr>
                <a:schemeClr val="dk2"/>
              </a:buClr>
              <a:buSzPts val="1600"/>
              <a:buNone/>
              <a:defRPr sz="1600">
                <a:solidFill>
                  <a:schemeClr val="dk2"/>
                </a:solidFill>
              </a:defRPr>
            </a:lvl3pPr>
            <a:lvl4pPr lvl="3" algn="ctr">
              <a:lnSpc>
                <a:spcPct val="100000"/>
              </a:lnSpc>
              <a:spcBef>
                <a:spcPts val="0"/>
              </a:spcBef>
              <a:spcAft>
                <a:spcPts val="0"/>
              </a:spcAft>
              <a:buClr>
                <a:schemeClr val="dk2"/>
              </a:buClr>
              <a:buSzPts val="1600"/>
              <a:buNone/>
              <a:defRPr sz="1600">
                <a:solidFill>
                  <a:schemeClr val="dk2"/>
                </a:solidFill>
              </a:defRPr>
            </a:lvl4pPr>
            <a:lvl5pPr lvl="4" algn="ctr">
              <a:lnSpc>
                <a:spcPct val="100000"/>
              </a:lnSpc>
              <a:spcBef>
                <a:spcPts val="0"/>
              </a:spcBef>
              <a:spcAft>
                <a:spcPts val="0"/>
              </a:spcAft>
              <a:buClr>
                <a:schemeClr val="dk2"/>
              </a:buClr>
              <a:buSzPts val="1600"/>
              <a:buNone/>
              <a:defRPr sz="1600">
                <a:solidFill>
                  <a:schemeClr val="dk2"/>
                </a:solidFill>
              </a:defRPr>
            </a:lvl5pPr>
            <a:lvl6pPr lvl="5" algn="ctr">
              <a:lnSpc>
                <a:spcPct val="100000"/>
              </a:lnSpc>
              <a:spcBef>
                <a:spcPts val="0"/>
              </a:spcBef>
              <a:spcAft>
                <a:spcPts val="0"/>
              </a:spcAft>
              <a:buClr>
                <a:schemeClr val="dk2"/>
              </a:buClr>
              <a:buSzPts val="1600"/>
              <a:buNone/>
              <a:defRPr sz="1600">
                <a:solidFill>
                  <a:schemeClr val="dk2"/>
                </a:solidFill>
              </a:defRPr>
            </a:lvl6pPr>
            <a:lvl7pPr lvl="6" algn="ctr">
              <a:lnSpc>
                <a:spcPct val="100000"/>
              </a:lnSpc>
              <a:spcBef>
                <a:spcPts val="0"/>
              </a:spcBef>
              <a:spcAft>
                <a:spcPts val="0"/>
              </a:spcAft>
              <a:buClr>
                <a:schemeClr val="dk2"/>
              </a:buClr>
              <a:buSzPts val="1600"/>
              <a:buNone/>
              <a:defRPr sz="1600">
                <a:solidFill>
                  <a:schemeClr val="dk2"/>
                </a:solidFill>
              </a:defRPr>
            </a:lvl7pPr>
            <a:lvl8pPr lvl="7" algn="ctr">
              <a:lnSpc>
                <a:spcPct val="100000"/>
              </a:lnSpc>
              <a:spcBef>
                <a:spcPts val="0"/>
              </a:spcBef>
              <a:spcAft>
                <a:spcPts val="0"/>
              </a:spcAft>
              <a:buClr>
                <a:schemeClr val="dk2"/>
              </a:buClr>
              <a:buSzPts val="1600"/>
              <a:buNone/>
              <a:defRPr sz="1600">
                <a:solidFill>
                  <a:schemeClr val="dk2"/>
                </a:solidFill>
              </a:defRPr>
            </a:lvl8pPr>
            <a:lvl9pPr lvl="8" algn="ctr">
              <a:lnSpc>
                <a:spcPct val="100000"/>
              </a:lnSpc>
              <a:spcBef>
                <a:spcPts val="0"/>
              </a:spcBef>
              <a:spcAft>
                <a:spcPts val="0"/>
              </a:spcAft>
              <a:buClr>
                <a:schemeClr val="dk2"/>
              </a:buClr>
              <a:buSzPts val="1600"/>
              <a:buNone/>
              <a:defRPr sz="1600">
                <a:solidFill>
                  <a:schemeClr val="dk2"/>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61"/>
        <p:cNvGrpSpPr/>
        <p:nvPr/>
      </p:nvGrpSpPr>
      <p:grpSpPr>
        <a:xfrm>
          <a:off x="0" y="0"/>
          <a:ext cx="0" cy="0"/>
          <a:chOff x="0" y="0"/>
          <a:chExt cx="0" cy="0"/>
        </a:xfrm>
      </p:grpSpPr>
      <p:grpSp>
        <p:nvGrpSpPr>
          <p:cNvPr id="162" name="Google Shape;162;p16"/>
          <p:cNvGrpSpPr/>
          <p:nvPr/>
        </p:nvGrpSpPr>
        <p:grpSpPr>
          <a:xfrm>
            <a:off x="-1700" y="329"/>
            <a:ext cx="9147400" cy="5142843"/>
            <a:chOff x="238125" y="854700"/>
            <a:chExt cx="7142500" cy="4015650"/>
          </a:xfrm>
        </p:grpSpPr>
        <p:sp>
          <p:nvSpPr>
            <p:cNvPr id="163" name="Google Shape;163;p16"/>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16"/>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16"/>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16"/>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16"/>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16"/>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16"/>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16"/>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16"/>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16"/>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16"/>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16"/>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16"/>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16"/>
            <p:cNvSpPr/>
            <p:nvPr/>
          </p:nvSpPr>
          <p:spPr>
            <a:xfrm>
              <a:off x="561875" y="3297650"/>
              <a:ext cx="6818750" cy="0"/>
            </a:xfrm>
            <a:custGeom>
              <a:avLst/>
              <a:gdLst/>
              <a:ahLst/>
              <a:cxnLst/>
              <a:rect l="l" t="t" r="r" b="b"/>
              <a:pathLst>
                <a:path w="272750" h="12000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16"/>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16"/>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16"/>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16"/>
            <p:cNvSpPr/>
            <p:nvPr/>
          </p:nvSpPr>
          <p:spPr>
            <a:xfrm>
              <a:off x="514825" y="859725"/>
              <a:ext cx="25" cy="4005275"/>
            </a:xfrm>
            <a:custGeom>
              <a:avLst/>
              <a:gdLst/>
              <a:ahLst/>
              <a:cxnLst/>
              <a:rect l="l" t="t" r="r" b="b"/>
              <a:pathLst>
                <a:path w="1" h="160211" fill="none" extrusionOk="0">
                  <a:moveTo>
                    <a:pt x="0" y="0"/>
                  </a:moveTo>
                  <a:lnTo>
                    <a:pt x="0" y="160211"/>
                  </a:lnTo>
                </a:path>
              </a:pathLst>
            </a:custGeom>
            <a:noFill/>
            <a:ln w="9525"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16"/>
            <p:cNvSpPr/>
            <p:nvPr/>
          </p:nvSpPr>
          <p:spPr>
            <a:xfrm>
              <a:off x="563750" y="859725"/>
              <a:ext cx="25" cy="4005275"/>
            </a:xfrm>
            <a:custGeom>
              <a:avLst/>
              <a:gdLst/>
              <a:ahLst/>
              <a:cxnLst/>
              <a:rect l="l" t="t" r="r" b="b"/>
              <a:pathLst>
                <a:path w="1" h="160211" fill="none" extrusionOk="0">
                  <a:moveTo>
                    <a:pt x="1" y="0"/>
                  </a:moveTo>
                  <a:lnTo>
                    <a:pt x="1" y="160211"/>
                  </a:lnTo>
                </a:path>
              </a:pathLst>
            </a:custGeom>
            <a:noFill/>
            <a:ln w="9525"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2" name="Google Shape;182;p16"/>
          <p:cNvSpPr txBox="1">
            <a:spLocks noGrp="1"/>
          </p:cNvSpPr>
          <p:nvPr>
            <p:ph type="subTitle" idx="1"/>
          </p:nvPr>
        </p:nvSpPr>
        <p:spPr>
          <a:xfrm>
            <a:off x="890100" y="1760244"/>
            <a:ext cx="7533900" cy="2777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1400"/>
              <a:buChar char="●"/>
              <a:defRPr sz="1600">
                <a:solidFill>
                  <a:schemeClr val="dk2"/>
                </a:solidFill>
                <a:latin typeface="Arial"/>
                <a:ea typeface="Arial"/>
                <a:cs typeface="Arial"/>
                <a:sym typeface="Arial"/>
              </a:defRPr>
            </a:lvl1pPr>
            <a:lvl2pPr lvl="1" algn="ctr">
              <a:lnSpc>
                <a:spcPct val="100000"/>
              </a:lnSpc>
              <a:spcBef>
                <a:spcPts val="0"/>
              </a:spcBef>
              <a:spcAft>
                <a:spcPts val="0"/>
              </a:spcAft>
              <a:buClr>
                <a:schemeClr val="dk2"/>
              </a:buClr>
              <a:buSzPts val="2800"/>
              <a:buChar char="○"/>
              <a:defRPr sz="2800">
                <a:solidFill>
                  <a:schemeClr val="dk2"/>
                </a:solidFill>
              </a:defRPr>
            </a:lvl2pPr>
            <a:lvl3pPr lvl="2" algn="ctr">
              <a:lnSpc>
                <a:spcPct val="100000"/>
              </a:lnSpc>
              <a:spcBef>
                <a:spcPts val="0"/>
              </a:spcBef>
              <a:spcAft>
                <a:spcPts val="0"/>
              </a:spcAft>
              <a:buClr>
                <a:schemeClr val="dk2"/>
              </a:buClr>
              <a:buSzPts val="2800"/>
              <a:buChar char="■"/>
              <a:defRPr sz="2800">
                <a:solidFill>
                  <a:schemeClr val="dk2"/>
                </a:solidFill>
              </a:defRPr>
            </a:lvl3pPr>
            <a:lvl4pPr lvl="3" algn="ctr">
              <a:lnSpc>
                <a:spcPct val="100000"/>
              </a:lnSpc>
              <a:spcBef>
                <a:spcPts val="0"/>
              </a:spcBef>
              <a:spcAft>
                <a:spcPts val="0"/>
              </a:spcAft>
              <a:buClr>
                <a:schemeClr val="dk2"/>
              </a:buClr>
              <a:buSzPts val="2800"/>
              <a:buChar char="●"/>
              <a:defRPr sz="2800">
                <a:solidFill>
                  <a:schemeClr val="dk2"/>
                </a:solidFill>
              </a:defRPr>
            </a:lvl4pPr>
            <a:lvl5pPr lvl="4" algn="ctr">
              <a:lnSpc>
                <a:spcPct val="100000"/>
              </a:lnSpc>
              <a:spcBef>
                <a:spcPts val="0"/>
              </a:spcBef>
              <a:spcAft>
                <a:spcPts val="0"/>
              </a:spcAft>
              <a:buClr>
                <a:schemeClr val="dk2"/>
              </a:buClr>
              <a:buSzPts val="2800"/>
              <a:buChar char="○"/>
              <a:defRPr sz="2800">
                <a:solidFill>
                  <a:schemeClr val="dk2"/>
                </a:solidFill>
              </a:defRPr>
            </a:lvl5pPr>
            <a:lvl6pPr lvl="5" algn="ctr">
              <a:lnSpc>
                <a:spcPct val="100000"/>
              </a:lnSpc>
              <a:spcBef>
                <a:spcPts val="0"/>
              </a:spcBef>
              <a:spcAft>
                <a:spcPts val="0"/>
              </a:spcAft>
              <a:buClr>
                <a:schemeClr val="dk2"/>
              </a:buClr>
              <a:buSzPts val="2800"/>
              <a:buChar char="■"/>
              <a:defRPr sz="2800">
                <a:solidFill>
                  <a:schemeClr val="dk2"/>
                </a:solidFill>
              </a:defRPr>
            </a:lvl6pPr>
            <a:lvl7pPr lvl="6" algn="ctr">
              <a:lnSpc>
                <a:spcPct val="100000"/>
              </a:lnSpc>
              <a:spcBef>
                <a:spcPts val="0"/>
              </a:spcBef>
              <a:spcAft>
                <a:spcPts val="0"/>
              </a:spcAft>
              <a:buClr>
                <a:schemeClr val="dk2"/>
              </a:buClr>
              <a:buSzPts val="2800"/>
              <a:buChar char="●"/>
              <a:defRPr sz="2800">
                <a:solidFill>
                  <a:schemeClr val="dk2"/>
                </a:solidFill>
              </a:defRPr>
            </a:lvl7pPr>
            <a:lvl8pPr lvl="7" algn="ctr">
              <a:lnSpc>
                <a:spcPct val="100000"/>
              </a:lnSpc>
              <a:spcBef>
                <a:spcPts val="0"/>
              </a:spcBef>
              <a:spcAft>
                <a:spcPts val="0"/>
              </a:spcAft>
              <a:buClr>
                <a:schemeClr val="dk2"/>
              </a:buClr>
              <a:buSzPts val="2800"/>
              <a:buChar char="○"/>
              <a:defRPr sz="2800">
                <a:solidFill>
                  <a:schemeClr val="dk2"/>
                </a:solidFill>
              </a:defRPr>
            </a:lvl8pPr>
            <a:lvl9pPr lvl="8" algn="ctr">
              <a:lnSpc>
                <a:spcPct val="100000"/>
              </a:lnSpc>
              <a:spcBef>
                <a:spcPts val="0"/>
              </a:spcBef>
              <a:spcAft>
                <a:spcPts val="0"/>
              </a:spcAft>
              <a:buClr>
                <a:schemeClr val="dk2"/>
              </a:buClr>
              <a:buSzPts val="2800"/>
              <a:buChar char="■"/>
              <a:defRPr sz="2800">
                <a:solidFill>
                  <a:schemeClr val="dk2"/>
                </a:solidFill>
              </a:defRPr>
            </a:lvl9pPr>
          </a:lstStyle>
          <a:p>
            <a:endParaRPr/>
          </a:p>
        </p:txBody>
      </p:sp>
      <p:sp>
        <p:nvSpPr>
          <p:cNvPr id="183" name="Google Shape;183;p16"/>
          <p:cNvSpPr txBox="1">
            <a:spLocks noGrp="1"/>
          </p:cNvSpPr>
          <p:nvPr>
            <p:ph type="title"/>
          </p:nvPr>
        </p:nvSpPr>
        <p:spPr>
          <a:xfrm>
            <a:off x="4572000" y="540000"/>
            <a:ext cx="3852000" cy="1037100"/>
          </a:xfrm>
          <a:prstGeom prst="rect">
            <a:avLst/>
          </a:prstGeom>
          <a:noFill/>
          <a:ln>
            <a:noFill/>
          </a:ln>
        </p:spPr>
        <p:txBody>
          <a:bodyPr spcFirstLastPara="1" wrap="square" lIns="0" tIns="0" rIns="0" bIns="0" anchor="t" anchorCtr="0">
            <a:noAutofit/>
          </a:bodyPr>
          <a:lstStyle>
            <a:lvl1pPr lvl="0" algn="r">
              <a:lnSpc>
                <a:spcPct val="10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5">
  <p:cSld name="CUSTOM_30">
    <p:spTree>
      <p:nvGrpSpPr>
        <p:cNvPr id="1" name="Shape 184"/>
        <p:cNvGrpSpPr/>
        <p:nvPr/>
      </p:nvGrpSpPr>
      <p:grpSpPr>
        <a:xfrm>
          <a:off x="0" y="0"/>
          <a:ext cx="0" cy="0"/>
          <a:chOff x="0" y="0"/>
          <a:chExt cx="0" cy="0"/>
        </a:xfrm>
      </p:grpSpPr>
      <p:grpSp>
        <p:nvGrpSpPr>
          <p:cNvPr id="185" name="Google Shape;185;p17"/>
          <p:cNvGrpSpPr/>
          <p:nvPr/>
        </p:nvGrpSpPr>
        <p:grpSpPr>
          <a:xfrm flipH="1">
            <a:off x="-1700" y="329"/>
            <a:ext cx="9147400" cy="5142843"/>
            <a:chOff x="238125" y="854700"/>
            <a:chExt cx="7142500" cy="4015650"/>
          </a:xfrm>
        </p:grpSpPr>
        <p:sp>
          <p:nvSpPr>
            <p:cNvPr id="186" name="Google Shape;186;p17"/>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17"/>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17"/>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17"/>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17"/>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17"/>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17"/>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17"/>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17"/>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17"/>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17"/>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17"/>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17"/>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17"/>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17"/>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17"/>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17"/>
            <p:cNvSpPr/>
            <p:nvPr/>
          </p:nvSpPr>
          <p:spPr>
            <a:xfrm>
              <a:off x="561875" y="3297650"/>
              <a:ext cx="6818750" cy="0"/>
            </a:xfrm>
            <a:custGeom>
              <a:avLst/>
              <a:gdLst/>
              <a:ahLst/>
              <a:cxnLst/>
              <a:rect l="l" t="t" r="r" b="b"/>
              <a:pathLst>
                <a:path w="272750" h="12000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17"/>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17"/>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17"/>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17"/>
            <p:cNvSpPr/>
            <p:nvPr/>
          </p:nvSpPr>
          <p:spPr>
            <a:xfrm>
              <a:off x="514825" y="859725"/>
              <a:ext cx="25" cy="4005275"/>
            </a:xfrm>
            <a:custGeom>
              <a:avLst/>
              <a:gdLst/>
              <a:ahLst/>
              <a:cxnLst/>
              <a:rect l="l" t="t" r="r" b="b"/>
              <a:pathLst>
                <a:path w="1" h="160211" fill="none" extrusionOk="0">
                  <a:moveTo>
                    <a:pt x="0" y="0"/>
                  </a:moveTo>
                  <a:lnTo>
                    <a:pt x="0" y="160211"/>
                  </a:lnTo>
                </a:path>
              </a:pathLst>
            </a:custGeom>
            <a:noFill/>
            <a:ln w="9525"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17"/>
            <p:cNvSpPr/>
            <p:nvPr/>
          </p:nvSpPr>
          <p:spPr>
            <a:xfrm>
              <a:off x="563750" y="859725"/>
              <a:ext cx="25" cy="4005275"/>
            </a:xfrm>
            <a:custGeom>
              <a:avLst/>
              <a:gdLst/>
              <a:ahLst/>
              <a:cxnLst/>
              <a:rect l="l" t="t" r="r" b="b"/>
              <a:pathLst>
                <a:path w="1" h="160211" fill="none" extrusionOk="0">
                  <a:moveTo>
                    <a:pt x="1" y="0"/>
                  </a:moveTo>
                  <a:lnTo>
                    <a:pt x="1" y="160211"/>
                  </a:lnTo>
                </a:path>
              </a:pathLst>
            </a:custGeom>
            <a:noFill/>
            <a:ln w="9525"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08" name="Google Shape;208;p17"/>
          <p:cNvSpPr txBox="1">
            <a:spLocks noGrp="1"/>
          </p:cNvSpPr>
          <p:nvPr>
            <p:ph type="title"/>
          </p:nvPr>
        </p:nvSpPr>
        <p:spPr>
          <a:xfrm>
            <a:off x="720000" y="540000"/>
            <a:ext cx="7704000" cy="3600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209" name="Google Shape;209;p17"/>
          <p:cNvSpPr txBox="1">
            <a:spLocks noGrp="1"/>
          </p:cNvSpPr>
          <p:nvPr>
            <p:ph type="body" idx="1"/>
          </p:nvPr>
        </p:nvSpPr>
        <p:spPr>
          <a:xfrm>
            <a:off x="720000" y="1246924"/>
            <a:ext cx="7704000" cy="3440100"/>
          </a:xfrm>
          <a:prstGeom prst="rect">
            <a:avLst/>
          </a:prstGeom>
          <a:noFill/>
          <a:ln>
            <a:noFill/>
          </a:ln>
        </p:spPr>
        <p:txBody>
          <a:bodyPr spcFirstLastPara="1" wrap="square" lIns="91425" tIns="91425" rIns="91425" bIns="91425" anchor="t" anchorCtr="0">
            <a:noAutofit/>
          </a:bodyPr>
          <a:lstStyle>
            <a:lvl1pPr marL="457200" lvl="0" indent="-304800" algn="l">
              <a:lnSpc>
                <a:spcPct val="85000"/>
              </a:lnSpc>
              <a:spcBef>
                <a:spcPts val="0"/>
              </a:spcBef>
              <a:spcAft>
                <a:spcPts val="0"/>
              </a:spcAft>
              <a:buClr>
                <a:schemeClr val="dk1"/>
              </a:buClr>
              <a:buSzPts val="1200"/>
              <a:buChar char="●"/>
              <a:defRPr sz="1200"/>
            </a:lvl1pPr>
            <a:lvl2pPr marL="914400" lvl="1" indent="-304800" algn="l">
              <a:lnSpc>
                <a:spcPct val="115000"/>
              </a:lnSpc>
              <a:spcBef>
                <a:spcPts val="5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0"/>
        <p:cNvGrpSpPr/>
        <p:nvPr/>
      </p:nvGrpSpPr>
      <p:grpSpPr>
        <a:xfrm>
          <a:off x="0" y="0"/>
          <a:ext cx="0" cy="0"/>
          <a:chOff x="0" y="0"/>
          <a:chExt cx="0" cy="0"/>
        </a:xfrm>
      </p:grpSpPr>
      <p:sp>
        <p:nvSpPr>
          <p:cNvPr id="211" name="Google Shape;211;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35">
    <p:spTree>
      <p:nvGrpSpPr>
        <p:cNvPr id="1" name="Shape 212"/>
        <p:cNvGrpSpPr/>
        <p:nvPr/>
      </p:nvGrpSpPr>
      <p:grpSpPr>
        <a:xfrm>
          <a:off x="0" y="0"/>
          <a:ext cx="0" cy="0"/>
          <a:chOff x="0" y="0"/>
          <a:chExt cx="0" cy="0"/>
        </a:xfrm>
      </p:grpSpPr>
      <p:grpSp>
        <p:nvGrpSpPr>
          <p:cNvPr id="213" name="Google Shape;213;p19"/>
          <p:cNvGrpSpPr/>
          <p:nvPr/>
        </p:nvGrpSpPr>
        <p:grpSpPr>
          <a:xfrm>
            <a:off x="-174525" y="-22399"/>
            <a:ext cx="9487164" cy="5193049"/>
            <a:chOff x="-174525" y="-22399"/>
            <a:chExt cx="9487164" cy="5193049"/>
          </a:xfrm>
        </p:grpSpPr>
        <p:sp>
          <p:nvSpPr>
            <p:cNvPr id="214" name="Google Shape;214;p19"/>
            <p:cNvSpPr/>
            <p:nvPr/>
          </p:nvSpPr>
          <p:spPr>
            <a:xfrm>
              <a:off x="-174525" y="-22399"/>
              <a:ext cx="9487164" cy="5188298"/>
            </a:xfrm>
            <a:custGeom>
              <a:avLst/>
              <a:gdLst/>
              <a:ahLst/>
              <a:cxnLst/>
              <a:rect l="l" t="t" r="r" b="b"/>
              <a:pathLst>
                <a:path w="264469" h="144360" extrusionOk="0">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15" name="Google Shape;215;p19"/>
            <p:cNvCxnSpPr/>
            <p:nvPr/>
          </p:nvCxnSpPr>
          <p:spPr>
            <a:xfrm>
              <a:off x="-166800" y="540000"/>
              <a:ext cx="4681500" cy="0"/>
            </a:xfrm>
            <a:prstGeom prst="straightConnector1">
              <a:avLst/>
            </a:prstGeom>
            <a:noFill/>
            <a:ln w="9525" cap="flat" cmpd="sng">
              <a:solidFill>
                <a:srgbClr val="6D9EEB"/>
              </a:solidFill>
              <a:prstDash val="solid"/>
              <a:round/>
              <a:headEnd type="none" w="sm" len="sm"/>
              <a:tailEnd type="none" w="sm" len="sm"/>
            </a:ln>
          </p:spPr>
        </p:cxnSp>
        <p:grpSp>
          <p:nvGrpSpPr>
            <p:cNvPr id="216" name="Google Shape;216;p19"/>
            <p:cNvGrpSpPr/>
            <p:nvPr/>
          </p:nvGrpSpPr>
          <p:grpSpPr>
            <a:xfrm>
              <a:off x="263005" y="845117"/>
              <a:ext cx="3790149" cy="3960313"/>
              <a:chOff x="263005" y="845117"/>
              <a:chExt cx="3790149" cy="3960313"/>
            </a:xfrm>
          </p:grpSpPr>
          <p:sp>
            <p:nvSpPr>
              <p:cNvPr id="217" name="Google Shape;217;p19"/>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19"/>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19"/>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19"/>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19"/>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19"/>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19"/>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19"/>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19"/>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19"/>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19"/>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19"/>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19"/>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19"/>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19"/>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2" name="Google Shape;232;p19"/>
            <p:cNvGrpSpPr/>
            <p:nvPr/>
          </p:nvGrpSpPr>
          <p:grpSpPr>
            <a:xfrm>
              <a:off x="5055305" y="845117"/>
              <a:ext cx="3790149" cy="3960313"/>
              <a:chOff x="263005" y="845117"/>
              <a:chExt cx="3790149" cy="3960313"/>
            </a:xfrm>
          </p:grpSpPr>
          <p:sp>
            <p:nvSpPr>
              <p:cNvPr id="233" name="Google Shape;233;p19"/>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19"/>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19"/>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19"/>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19"/>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19"/>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19"/>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19"/>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19"/>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19"/>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19"/>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19"/>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19"/>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19"/>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19"/>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248" name="Google Shape;248;p19"/>
            <p:cNvCxnSpPr/>
            <p:nvPr/>
          </p:nvCxnSpPr>
          <p:spPr>
            <a:xfrm>
              <a:off x="4625700" y="540000"/>
              <a:ext cx="4679100" cy="0"/>
            </a:xfrm>
            <a:prstGeom prst="straightConnector1">
              <a:avLst/>
            </a:prstGeom>
            <a:noFill/>
            <a:ln w="9525" cap="flat" cmpd="sng">
              <a:solidFill>
                <a:srgbClr val="6D9EEB"/>
              </a:solidFill>
              <a:prstDash val="solid"/>
              <a:round/>
              <a:headEnd type="none" w="sm" len="sm"/>
              <a:tailEnd type="none" w="sm" len="sm"/>
            </a:ln>
          </p:spPr>
        </p:cxnSp>
        <p:cxnSp>
          <p:nvCxnSpPr>
            <p:cNvPr id="249" name="Google Shape;249;p19"/>
            <p:cNvCxnSpPr/>
            <p:nvPr/>
          </p:nvCxnSpPr>
          <p:spPr>
            <a:xfrm>
              <a:off x="4049375" y="545250"/>
              <a:ext cx="0" cy="4625400"/>
            </a:xfrm>
            <a:prstGeom prst="straightConnector1">
              <a:avLst/>
            </a:prstGeom>
            <a:noFill/>
            <a:ln w="9525" cap="flat" cmpd="sng">
              <a:solidFill>
                <a:srgbClr val="6D9EEB"/>
              </a:solidFill>
              <a:prstDash val="solid"/>
              <a:round/>
              <a:headEnd type="none" w="sm" len="sm"/>
              <a:tailEnd type="none" w="sm" len="sm"/>
            </a:ln>
          </p:spPr>
        </p:cxnSp>
        <p:cxnSp>
          <p:nvCxnSpPr>
            <p:cNvPr id="250" name="Google Shape;250;p19"/>
            <p:cNvCxnSpPr/>
            <p:nvPr/>
          </p:nvCxnSpPr>
          <p:spPr>
            <a:xfrm>
              <a:off x="4112975" y="545250"/>
              <a:ext cx="0" cy="4625400"/>
            </a:xfrm>
            <a:prstGeom prst="straightConnector1">
              <a:avLst/>
            </a:prstGeom>
            <a:noFill/>
            <a:ln w="9525" cap="flat" cmpd="sng">
              <a:solidFill>
                <a:srgbClr val="6D9EEB"/>
              </a:solidFill>
              <a:prstDash val="solid"/>
              <a:round/>
              <a:headEnd type="none" w="sm" len="sm"/>
              <a:tailEnd type="none" w="sm" len="sm"/>
            </a:ln>
          </p:spPr>
        </p:cxnSp>
        <p:cxnSp>
          <p:nvCxnSpPr>
            <p:cNvPr id="251" name="Google Shape;251;p19"/>
            <p:cNvCxnSpPr/>
            <p:nvPr/>
          </p:nvCxnSpPr>
          <p:spPr>
            <a:xfrm>
              <a:off x="4991700" y="545250"/>
              <a:ext cx="0" cy="4625400"/>
            </a:xfrm>
            <a:prstGeom prst="straightConnector1">
              <a:avLst/>
            </a:prstGeom>
            <a:noFill/>
            <a:ln w="9525" cap="flat" cmpd="sng">
              <a:solidFill>
                <a:srgbClr val="6D9EEB"/>
              </a:solidFill>
              <a:prstDash val="solid"/>
              <a:round/>
              <a:headEnd type="none" w="sm" len="sm"/>
              <a:tailEnd type="none" w="sm" len="sm"/>
            </a:ln>
          </p:spPr>
        </p:cxnSp>
        <p:cxnSp>
          <p:nvCxnSpPr>
            <p:cNvPr id="252" name="Google Shape;252;p19"/>
            <p:cNvCxnSpPr/>
            <p:nvPr/>
          </p:nvCxnSpPr>
          <p:spPr>
            <a:xfrm>
              <a:off x="5055300" y="545250"/>
              <a:ext cx="0" cy="4625400"/>
            </a:xfrm>
            <a:prstGeom prst="straightConnector1">
              <a:avLst/>
            </a:prstGeom>
            <a:noFill/>
            <a:ln w="9525" cap="flat" cmpd="sng">
              <a:solidFill>
                <a:srgbClr val="6D9EEB"/>
              </a:solidFill>
              <a:prstDash val="solid"/>
              <a:round/>
              <a:headEnd type="none" w="sm" len="sm"/>
              <a:tailEnd type="none" w="sm" len="sm"/>
            </a:ln>
          </p:spPr>
        </p:cxnSp>
        <p:cxnSp>
          <p:nvCxnSpPr>
            <p:cNvPr id="253" name="Google Shape;253;p19"/>
            <p:cNvCxnSpPr/>
            <p:nvPr/>
          </p:nvCxnSpPr>
          <p:spPr>
            <a:xfrm>
              <a:off x="-166800" y="540000"/>
              <a:ext cx="4681500" cy="0"/>
            </a:xfrm>
            <a:prstGeom prst="straightConnector1">
              <a:avLst/>
            </a:prstGeom>
            <a:noFill/>
            <a:ln w="9525" cap="flat" cmpd="sng">
              <a:solidFill>
                <a:srgbClr val="6D9EEB"/>
              </a:solidFill>
              <a:prstDash val="solid"/>
              <a:round/>
              <a:headEnd type="none" w="sm" len="sm"/>
              <a:tailEnd type="none" w="sm" len="sm"/>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36">
    <p:spTree>
      <p:nvGrpSpPr>
        <p:cNvPr id="1" name="Shape 254"/>
        <p:cNvGrpSpPr/>
        <p:nvPr/>
      </p:nvGrpSpPr>
      <p:grpSpPr>
        <a:xfrm>
          <a:off x="0" y="0"/>
          <a:ext cx="0" cy="0"/>
          <a:chOff x="0" y="0"/>
          <a:chExt cx="0" cy="0"/>
        </a:xfrm>
      </p:grpSpPr>
      <p:grpSp>
        <p:nvGrpSpPr>
          <p:cNvPr id="255" name="Google Shape;255;p20"/>
          <p:cNvGrpSpPr/>
          <p:nvPr/>
        </p:nvGrpSpPr>
        <p:grpSpPr>
          <a:xfrm>
            <a:off x="-1700" y="329"/>
            <a:ext cx="9147400" cy="5142843"/>
            <a:chOff x="238125" y="854700"/>
            <a:chExt cx="7142500" cy="4015650"/>
          </a:xfrm>
        </p:grpSpPr>
        <p:sp>
          <p:nvSpPr>
            <p:cNvPr id="256" name="Google Shape;256;p20"/>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20"/>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20"/>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20"/>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20"/>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20"/>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20"/>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20"/>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20"/>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20"/>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20"/>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20"/>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20"/>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20"/>
            <p:cNvSpPr/>
            <p:nvPr/>
          </p:nvSpPr>
          <p:spPr>
            <a:xfrm>
              <a:off x="561875" y="3297650"/>
              <a:ext cx="6818750" cy="0"/>
            </a:xfrm>
            <a:custGeom>
              <a:avLst/>
              <a:gdLst/>
              <a:ahLst/>
              <a:cxnLst/>
              <a:rect l="l" t="t" r="r" b="b"/>
              <a:pathLst>
                <a:path w="272750" h="12000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20"/>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20"/>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20"/>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20"/>
            <p:cNvSpPr/>
            <p:nvPr/>
          </p:nvSpPr>
          <p:spPr>
            <a:xfrm>
              <a:off x="514825" y="859725"/>
              <a:ext cx="25" cy="4005275"/>
            </a:xfrm>
            <a:custGeom>
              <a:avLst/>
              <a:gdLst/>
              <a:ahLst/>
              <a:cxnLst/>
              <a:rect l="l" t="t" r="r" b="b"/>
              <a:pathLst>
                <a:path w="1" h="160211" fill="none" extrusionOk="0">
                  <a:moveTo>
                    <a:pt x="0" y="0"/>
                  </a:moveTo>
                  <a:lnTo>
                    <a:pt x="0" y="160211"/>
                  </a:lnTo>
                </a:path>
              </a:pathLst>
            </a:custGeom>
            <a:noFill/>
            <a:ln w="9525"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20"/>
            <p:cNvSpPr/>
            <p:nvPr/>
          </p:nvSpPr>
          <p:spPr>
            <a:xfrm>
              <a:off x="563750" y="859725"/>
              <a:ext cx="25" cy="4005275"/>
            </a:xfrm>
            <a:custGeom>
              <a:avLst/>
              <a:gdLst/>
              <a:ahLst/>
              <a:cxnLst/>
              <a:rect l="l" t="t" r="r" b="b"/>
              <a:pathLst>
                <a:path w="1" h="160211" fill="none" extrusionOk="0">
                  <a:moveTo>
                    <a:pt x="1" y="0"/>
                  </a:moveTo>
                  <a:lnTo>
                    <a:pt x="1" y="160211"/>
                  </a:lnTo>
                </a:path>
              </a:pathLst>
            </a:custGeom>
            <a:noFill/>
            <a:ln w="9525"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275" name="Google Shape;275;p20"/>
          <p:cNvCxnSpPr/>
          <p:nvPr/>
        </p:nvCxnSpPr>
        <p:spPr>
          <a:xfrm>
            <a:off x="-62550" y="540000"/>
            <a:ext cx="9269100" cy="0"/>
          </a:xfrm>
          <a:prstGeom prst="straightConnector1">
            <a:avLst/>
          </a:prstGeom>
          <a:noFill/>
          <a:ln w="9525" cap="flat" cmpd="sng">
            <a:solidFill>
              <a:srgbClr val="6D9EEB"/>
            </a:solidFill>
            <a:prstDash val="solid"/>
            <a:round/>
            <a:headEnd type="none" w="sm" len="sm"/>
            <a:tailEnd type="none" w="sm" len="sm"/>
          </a:ln>
        </p:spPr>
      </p:cxnSp>
      <p:sp>
        <p:nvSpPr>
          <p:cNvPr id="276" name="Google Shape;276;p20"/>
          <p:cNvSpPr/>
          <p:nvPr/>
        </p:nvSpPr>
        <p:spPr>
          <a:xfrm>
            <a:off x="-14550" y="5010825"/>
            <a:ext cx="9160200" cy="156300"/>
          </a:xfrm>
          <a:prstGeom prst="rect">
            <a:avLst/>
          </a:prstGeom>
          <a:solidFill>
            <a:srgbClr val="6D9E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77" name="Google Shape;277;p20"/>
          <p:cNvGrpSpPr/>
          <p:nvPr/>
        </p:nvGrpSpPr>
        <p:grpSpPr>
          <a:xfrm rot="697126">
            <a:off x="8218474" y="-369190"/>
            <a:ext cx="1305393" cy="1346461"/>
            <a:chOff x="1492000" y="427450"/>
            <a:chExt cx="1188000" cy="1225375"/>
          </a:xfrm>
        </p:grpSpPr>
        <p:sp>
          <p:nvSpPr>
            <p:cNvPr id="278" name="Google Shape;278;p20"/>
            <p:cNvSpPr/>
            <p:nvPr/>
          </p:nvSpPr>
          <p:spPr>
            <a:xfrm>
              <a:off x="1492000" y="427450"/>
              <a:ext cx="1188000" cy="1225375"/>
            </a:xfrm>
            <a:custGeom>
              <a:avLst/>
              <a:gdLst/>
              <a:ahLst/>
              <a:cxnLst/>
              <a:rect l="l" t="t" r="r" b="b"/>
              <a:pathLst>
                <a:path w="47520" h="49015" extrusionOk="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20"/>
            <p:cNvSpPr/>
            <p:nvPr/>
          </p:nvSpPr>
          <p:spPr>
            <a:xfrm>
              <a:off x="1505775" y="444875"/>
              <a:ext cx="1157925" cy="1185100"/>
            </a:xfrm>
            <a:custGeom>
              <a:avLst/>
              <a:gdLst/>
              <a:ahLst/>
              <a:cxnLst/>
              <a:rect l="l" t="t"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20"/>
            <p:cNvSpPr/>
            <p:nvPr/>
          </p:nvSpPr>
          <p:spPr>
            <a:xfrm>
              <a:off x="1631725" y="1023800"/>
              <a:ext cx="932975" cy="17650"/>
            </a:xfrm>
            <a:custGeom>
              <a:avLst/>
              <a:gdLst/>
              <a:ahLst/>
              <a:cxnLst/>
              <a:rect l="l" t="t"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20"/>
            <p:cNvSpPr/>
            <p:nvPr/>
          </p:nvSpPr>
          <p:spPr>
            <a:xfrm>
              <a:off x="1633600" y="849000"/>
              <a:ext cx="924200" cy="26400"/>
            </a:xfrm>
            <a:custGeom>
              <a:avLst/>
              <a:gdLst/>
              <a:ahLst/>
              <a:cxnLst/>
              <a:rect l="l" t="t"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20"/>
            <p:cNvSpPr/>
            <p:nvPr/>
          </p:nvSpPr>
          <p:spPr>
            <a:xfrm>
              <a:off x="1624825" y="765850"/>
              <a:ext cx="931725" cy="15325"/>
            </a:xfrm>
            <a:custGeom>
              <a:avLst/>
              <a:gdLst/>
              <a:ahLst/>
              <a:cxnLst/>
              <a:rect l="l" t="t"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20"/>
            <p:cNvSpPr/>
            <p:nvPr/>
          </p:nvSpPr>
          <p:spPr>
            <a:xfrm>
              <a:off x="1617300" y="1111525"/>
              <a:ext cx="938000" cy="28850"/>
            </a:xfrm>
            <a:custGeom>
              <a:avLst/>
              <a:gdLst/>
              <a:ahLst/>
              <a:cxnLst/>
              <a:rect l="l" t="t"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20"/>
            <p:cNvSpPr/>
            <p:nvPr/>
          </p:nvSpPr>
          <p:spPr>
            <a:xfrm>
              <a:off x="1624825" y="1206075"/>
              <a:ext cx="921075" cy="16000"/>
            </a:xfrm>
            <a:custGeom>
              <a:avLst/>
              <a:gdLst/>
              <a:ahLst/>
              <a:cxnLst/>
              <a:rect l="l" t="t"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20"/>
            <p:cNvSpPr/>
            <p:nvPr/>
          </p:nvSpPr>
          <p:spPr>
            <a:xfrm>
              <a:off x="1625450" y="1448675"/>
              <a:ext cx="923575" cy="33500"/>
            </a:xfrm>
            <a:custGeom>
              <a:avLst/>
              <a:gdLst/>
              <a:ahLst/>
              <a:cxnLst/>
              <a:rect l="l" t="t"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20"/>
            <p:cNvSpPr/>
            <p:nvPr/>
          </p:nvSpPr>
          <p:spPr>
            <a:xfrm>
              <a:off x="1624200" y="934225"/>
              <a:ext cx="919200" cy="21800"/>
            </a:xfrm>
            <a:custGeom>
              <a:avLst/>
              <a:gdLst/>
              <a:ahLst/>
              <a:cxnLst/>
              <a:rect l="l" t="t"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20"/>
            <p:cNvSpPr/>
            <p:nvPr/>
          </p:nvSpPr>
          <p:spPr>
            <a:xfrm>
              <a:off x="1629200" y="1281975"/>
              <a:ext cx="912325" cy="25100"/>
            </a:xfrm>
            <a:custGeom>
              <a:avLst/>
              <a:gdLst/>
              <a:ahLst/>
              <a:cxnLst/>
              <a:rect l="l" t="t"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20"/>
            <p:cNvSpPr/>
            <p:nvPr/>
          </p:nvSpPr>
          <p:spPr>
            <a:xfrm>
              <a:off x="1621075" y="1360300"/>
              <a:ext cx="919825" cy="23325"/>
            </a:xfrm>
            <a:custGeom>
              <a:avLst/>
              <a:gdLst/>
              <a:ahLst/>
              <a:cxnLst/>
              <a:rect l="l" t="t"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7" name="Google Shape;7;p10"/>
          <p:cNvSpPr txBox="1">
            <a:spLocks noGrp="1"/>
          </p:cNvSpPr>
          <p:nvPr>
            <p:ph type="title"/>
          </p:nvPr>
        </p:nvSpPr>
        <p:spPr>
          <a:xfrm>
            <a:off x="720000" y="540000"/>
            <a:ext cx="7704000" cy="5727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1pPr>
            <a:lvl2pPr marR="0" lvl="1" algn="l" rtl="0">
              <a:lnSpc>
                <a:spcPct val="100000"/>
              </a:lnSpc>
              <a:spcBef>
                <a:spcPts val="0"/>
              </a:spcBef>
              <a:spcAft>
                <a:spcPts val="0"/>
              </a:spcAft>
              <a:buClr>
                <a:schemeClr val="dk1"/>
              </a:buClr>
              <a:buSzPts val="2800"/>
              <a:buFont typeface="Itim"/>
              <a:buNone/>
              <a:defRPr sz="2800" b="1" i="0" u="none" strike="noStrike" cap="none">
                <a:solidFill>
                  <a:schemeClr val="dk1"/>
                </a:solidFill>
                <a:latin typeface="Itim"/>
                <a:ea typeface="Itim"/>
                <a:cs typeface="Itim"/>
                <a:sym typeface="Itim"/>
              </a:defRPr>
            </a:lvl2pPr>
            <a:lvl3pPr marR="0" lvl="2" algn="l" rtl="0">
              <a:lnSpc>
                <a:spcPct val="100000"/>
              </a:lnSpc>
              <a:spcBef>
                <a:spcPts val="0"/>
              </a:spcBef>
              <a:spcAft>
                <a:spcPts val="0"/>
              </a:spcAft>
              <a:buClr>
                <a:schemeClr val="dk1"/>
              </a:buClr>
              <a:buSzPts val="2800"/>
              <a:buFont typeface="Itim"/>
              <a:buNone/>
              <a:defRPr sz="2800" b="1" i="0" u="none" strike="noStrike" cap="none">
                <a:solidFill>
                  <a:schemeClr val="dk1"/>
                </a:solidFill>
                <a:latin typeface="Itim"/>
                <a:ea typeface="Itim"/>
                <a:cs typeface="Itim"/>
                <a:sym typeface="Itim"/>
              </a:defRPr>
            </a:lvl3pPr>
            <a:lvl4pPr marR="0" lvl="3" algn="l" rtl="0">
              <a:lnSpc>
                <a:spcPct val="100000"/>
              </a:lnSpc>
              <a:spcBef>
                <a:spcPts val="0"/>
              </a:spcBef>
              <a:spcAft>
                <a:spcPts val="0"/>
              </a:spcAft>
              <a:buClr>
                <a:schemeClr val="dk1"/>
              </a:buClr>
              <a:buSzPts val="2800"/>
              <a:buFont typeface="Itim"/>
              <a:buNone/>
              <a:defRPr sz="2800" b="1" i="0" u="none" strike="noStrike" cap="none">
                <a:solidFill>
                  <a:schemeClr val="dk1"/>
                </a:solidFill>
                <a:latin typeface="Itim"/>
                <a:ea typeface="Itim"/>
                <a:cs typeface="Itim"/>
                <a:sym typeface="Itim"/>
              </a:defRPr>
            </a:lvl4pPr>
            <a:lvl5pPr marR="0" lvl="4" algn="l" rtl="0">
              <a:lnSpc>
                <a:spcPct val="100000"/>
              </a:lnSpc>
              <a:spcBef>
                <a:spcPts val="0"/>
              </a:spcBef>
              <a:spcAft>
                <a:spcPts val="0"/>
              </a:spcAft>
              <a:buClr>
                <a:schemeClr val="dk1"/>
              </a:buClr>
              <a:buSzPts val="2800"/>
              <a:buFont typeface="Itim"/>
              <a:buNone/>
              <a:defRPr sz="2800" b="1" i="0" u="none" strike="noStrike" cap="none">
                <a:solidFill>
                  <a:schemeClr val="dk1"/>
                </a:solidFill>
                <a:latin typeface="Itim"/>
                <a:ea typeface="Itim"/>
                <a:cs typeface="Itim"/>
                <a:sym typeface="Itim"/>
              </a:defRPr>
            </a:lvl5pPr>
            <a:lvl6pPr marR="0" lvl="5" algn="l" rtl="0">
              <a:lnSpc>
                <a:spcPct val="100000"/>
              </a:lnSpc>
              <a:spcBef>
                <a:spcPts val="0"/>
              </a:spcBef>
              <a:spcAft>
                <a:spcPts val="0"/>
              </a:spcAft>
              <a:buClr>
                <a:schemeClr val="dk1"/>
              </a:buClr>
              <a:buSzPts val="2800"/>
              <a:buFont typeface="Itim"/>
              <a:buNone/>
              <a:defRPr sz="2800" b="1" i="0" u="none" strike="noStrike" cap="none">
                <a:solidFill>
                  <a:schemeClr val="dk1"/>
                </a:solidFill>
                <a:latin typeface="Itim"/>
                <a:ea typeface="Itim"/>
                <a:cs typeface="Itim"/>
                <a:sym typeface="Itim"/>
              </a:defRPr>
            </a:lvl6pPr>
            <a:lvl7pPr marR="0" lvl="6" algn="l" rtl="0">
              <a:lnSpc>
                <a:spcPct val="100000"/>
              </a:lnSpc>
              <a:spcBef>
                <a:spcPts val="0"/>
              </a:spcBef>
              <a:spcAft>
                <a:spcPts val="0"/>
              </a:spcAft>
              <a:buClr>
                <a:schemeClr val="dk1"/>
              </a:buClr>
              <a:buSzPts val="2800"/>
              <a:buFont typeface="Itim"/>
              <a:buNone/>
              <a:defRPr sz="2800" b="1" i="0" u="none" strike="noStrike" cap="none">
                <a:solidFill>
                  <a:schemeClr val="dk1"/>
                </a:solidFill>
                <a:latin typeface="Itim"/>
                <a:ea typeface="Itim"/>
                <a:cs typeface="Itim"/>
                <a:sym typeface="Itim"/>
              </a:defRPr>
            </a:lvl7pPr>
            <a:lvl8pPr marR="0" lvl="7" algn="l" rtl="0">
              <a:lnSpc>
                <a:spcPct val="100000"/>
              </a:lnSpc>
              <a:spcBef>
                <a:spcPts val="0"/>
              </a:spcBef>
              <a:spcAft>
                <a:spcPts val="0"/>
              </a:spcAft>
              <a:buClr>
                <a:schemeClr val="dk1"/>
              </a:buClr>
              <a:buSzPts val="2800"/>
              <a:buFont typeface="Itim"/>
              <a:buNone/>
              <a:defRPr sz="2800" b="1" i="0" u="none" strike="noStrike" cap="none">
                <a:solidFill>
                  <a:schemeClr val="dk1"/>
                </a:solidFill>
                <a:latin typeface="Itim"/>
                <a:ea typeface="Itim"/>
                <a:cs typeface="Itim"/>
                <a:sym typeface="Itim"/>
              </a:defRPr>
            </a:lvl8pPr>
            <a:lvl9pPr marR="0" lvl="8" algn="l" rtl="0">
              <a:lnSpc>
                <a:spcPct val="100000"/>
              </a:lnSpc>
              <a:spcBef>
                <a:spcPts val="0"/>
              </a:spcBef>
              <a:spcAft>
                <a:spcPts val="0"/>
              </a:spcAft>
              <a:buClr>
                <a:schemeClr val="dk1"/>
              </a:buClr>
              <a:buSzPts val="2800"/>
              <a:buFont typeface="Itim"/>
              <a:buNone/>
              <a:defRPr sz="2800" b="1" i="0" u="none" strike="noStrike" cap="none">
                <a:solidFill>
                  <a:schemeClr val="dk1"/>
                </a:solidFill>
                <a:latin typeface="Itim"/>
                <a:ea typeface="Itim"/>
                <a:cs typeface="Itim"/>
                <a:sym typeface="Itim"/>
              </a:defRPr>
            </a:lvl9pPr>
          </a:lstStyle>
          <a:p>
            <a:endParaRPr/>
          </a:p>
        </p:txBody>
      </p:sp>
      <p:sp>
        <p:nvSpPr>
          <p:cNvPr id="8" name="Google Shape;8;p10"/>
          <p:cNvSpPr txBox="1">
            <a:spLocks noGrp="1"/>
          </p:cNvSpPr>
          <p:nvPr>
            <p:ph type="body" idx="1"/>
          </p:nvPr>
        </p:nvSpPr>
        <p:spPr>
          <a:xfrm>
            <a:off x="720000" y="1187100"/>
            <a:ext cx="7704000" cy="3416400"/>
          </a:xfrm>
          <a:prstGeom prst="rect">
            <a:avLst/>
          </a:prstGeom>
          <a:noFill/>
          <a:ln>
            <a:noFill/>
          </a:ln>
        </p:spPr>
        <p:txBody>
          <a:bodyPr spcFirstLastPara="1" wrap="square" lIns="91425" tIns="91425" rIns="91425" bIns="91425" anchor="t" anchorCtr="0">
            <a:noAutofit/>
          </a:bodyPr>
          <a:lstStyle>
            <a:lvl1pPr marL="457200" marR="0" lvl="0" indent="-330200" algn="l" rtl="0">
              <a:lnSpc>
                <a:spcPct val="115000"/>
              </a:lnSpc>
              <a:spcBef>
                <a:spcPts val="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1pPr>
            <a:lvl2pPr marL="914400" marR="0" lvl="1" indent="-330200" algn="l" rtl="0">
              <a:lnSpc>
                <a:spcPct val="115000"/>
              </a:lnSpc>
              <a:spcBef>
                <a:spcPts val="1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2pPr>
            <a:lvl3pPr marL="1371600" marR="0" lvl="2" indent="-330200" algn="l" rtl="0">
              <a:lnSpc>
                <a:spcPct val="115000"/>
              </a:lnSpc>
              <a:spcBef>
                <a:spcPts val="1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3pPr>
            <a:lvl4pPr marL="1828800" marR="0" lvl="3" indent="-330200" algn="l" rtl="0">
              <a:lnSpc>
                <a:spcPct val="115000"/>
              </a:lnSpc>
              <a:spcBef>
                <a:spcPts val="1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4pPr>
            <a:lvl5pPr marL="2286000" marR="0" lvl="4" indent="-330200" algn="l" rtl="0">
              <a:lnSpc>
                <a:spcPct val="115000"/>
              </a:lnSpc>
              <a:spcBef>
                <a:spcPts val="1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5pPr>
            <a:lvl6pPr marL="2743200" marR="0" lvl="5" indent="-330200" algn="l" rtl="0">
              <a:lnSpc>
                <a:spcPct val="115000"/>
              </a:lnSpc>
              <a:spcBef>
                <a:spcPts val="1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6pPr>
            <a:lvl7pPr marL="3200400" marR="0" lvl="6" indent="-330200" algn="l" rtl="0">
              <a:lnSpc>
                <a:spcPct val="115000"/>
              </a:lnSpc>
              <a:spcBef>
                <a:spcPts val="1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7pPr>
            <a:lvl8pPr marL="3657600" marR="0" lvl="7" indent="-330200" algn="l" rtl="0">
              <a:lnSpc>
                <a:spcPct val="115000"/>
              </a:lnSpc>
              <a:spcBef>
                <a:spcPts val="1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8pPr>
            <a:lvl9pPr marL="4114800" marR="0" lvl="8" indent="-330200" algn="l" rtl="0">
              <a:lnSpc>
                <a:spcPct val="115000"/>
              </a:lnSpc>
              <a:spcBef>
                <a:spcPts val="1600"/>
              </a:spcBef>
              <a:spcAft>
                <a:spcPts val="1600"/>
              </a:spcAft>
              <a:buClr>
                <a:schemeClr val="dk2"/>
              </a:buClr>
              <a:buSzPts val="1600"/>
              <a:buFont typeface="Arial"/>
              <a:buChar char="■"/>
              <a:defRPr sz="1600" b="0"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76"/>
        <p:cNvGrpSpPr/>
        <p:nvPr/>
      </p:nvGrpSpPr>
      <p:grpSpPr>
        <a:xfrm>
          <a:off x="0" y="0"/>
          <a:ext cx="0" cy="0"/>
          <a:chOff x="0" y="0"/>
          <a:chExt cx="0" cy="0"/>
        </a:xfrm>
      </p:grpSpPr>
      <p:sp>
        <p:nvSpPr>
          <p:cNvPr id="377" name="Google Shape;377;p1"/>
          <p:cNvSpPr txBox="1">
            <a:spLocks noGrp="1"/>
          </p:cNvSpPr>
          <p:nvPr>
            <p:ph type="subTitle" idx="1"/>
          </p:nvPr>
        </p:nvSpPr>
        <p:spPr>
          <a:xfrm>
            <a:off x="2473238" y="4101750"/>
            <a:ext cx="4440300" cy="961006"/>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100"/>
              <a:buNone/>
            </a:pPr>
            <a:r>
              <a:rPr lang="en-US"/>
              <a:t>Bùi Hoàng Trúc Anh - 21521817</a:t>
            </a:r>
            <a:endParaRPr/>
          </a:p>
          <a:p>
            <a:pPr marL="0" lvl="0" indent="0" algn="ctr" rtl="0">
              <a:lnSpc>
                <a:spcPct val="100000"/>
              </a:lnSpc>
              <a:spcBef>
                <a:spcPts val="0"/>
              </a:spcBef>
              <a:spcAft>
                <a:spcPts val="0"/>
              </a:spcAft>
              <a:buSzPts val="1100"/>
              <a:buNone/>
            </a:pPr>
            <a:r>
              <a:rPr lang="en-US"/>
              <a:t>Nguyễn Ngọc Trà My - 21520353</a:t>
            </a:r>
            <a:endParaRPr/>
          </a:p>
          <a:p>
            <a:pPr marL="0" lvl="0" indent="0" algn="ctr" rtl="0">
              <a:lnSpc>
                <a:spcPct val="100000"/>
              </a:lnSpc>
              <a:spcBef>
                <a:spcPts val="0"/>
              </a:spcBef>
              <a:spcAft>
                <a:spcPts val="0"/>
              </a:spcAft>
              <a:buSzPts val="1100"/>
              <a:buNone/>
            </a:pPr>
            <a:r>
              <a:rPr lang="en-US"/>
              <a:t>Lê Hoàng Oanh – 21521253</a:t>
            </a:r>
            <a:endParaRPr/>
          </a:p>
        </p:txBody>
      </p:sp>
      <p:sp>
        <p:nvSpPr>
          <p:cNvPr id="378" name="Google Shape;378;p1"/>
          <p:cNvSpPr txBox="1"/>
          <p:nvPr/>
        </p:nvSpPr>
        <p:spPr>
          <a:xfrm>
            <a:off x="3200634" y="3557999"/>
            <a:ext cx="310222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GVHD: Nguyễn Ngọc Tự</a:t>
            </a:r>
            <a:endParaRPr sz="1800" b="0" i="0" u="none" strike="noStrike" cap="none">
              <a:solidFill>
                <a:srgbClr val="000000"/>
              </a:solidFill>
              <a:latin typeface="Arial"/>
              <a:ea typeface="Arial"/>
              <a:cs typeface="Arial"/>
              <a:sym typeface="Arial"/>
            </a:endParaRPr>
          </a:p>
        </p:txBody>
      </p:sp>
      <p:sp>
        <p:nvSpPr>
          <p:cNvPr id="2" name="Google Shape;380;p1">
            <a:extLst>
              <a:ext uri="{FF2B5EF4-FFF2-40B4-BE49-F238E27FC236}">
                <a16:creationId xmlns:a16="http://schemas.microsoft.com/office/drawing/2014/main" id="{1057A525-8257-44F9-7CD5-37904DAE07E2}"/>
              </a:ext>
            </a:extLst>
          </p:cNvPr>
          <p:cNvSpPr txBox="1"/>
          <p:nvPr/>
        </p:nvSpPr>
        <p:spPr>
          <a:xfrm>
            <a:off x="1480504" y="1465442"/>
            <a:ext cx="6183000" cy="630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3700" b="1" dirty="0">
                <a:solidFill>
                  <a:srgbClr val="1C4587"/>
                </a:solidFill>
                <a:latin typeface="Itim"/>
                <a:ea typeface="Itim"/>
                <a:cs typeface="Itim"/>
                <a:sym typeface="Itim"/>
              </a:rPr>
              <a:t>Two-Factor Authentication</a:t>
            </a:r>
            <a:endParaRPr sz="3600" b="1" dirty="0">
              <a:solidFill>
                <a:srgbClr val="1C4587"/>
              </a:solidFill>
              <a:latin typeface="Itim"/>
              <a:ea typeface="Itim"/>
              <a:cs typeface="Itim"/>
              <a:sym typeface="Itim"/>
            </a:endParaRPr>
          </a:p>
        </p:txBody>
      </p:sp>
      <p:sp>
        <p:nvSpPr>
          <p:cNvPr id="3" name="Google Shape;379;p1">
            <a:extLst>
              <a:ext uri="{FF2B5EF4-FFF2-40B4-BE49-F238E27FC236}">
                <a16:creationId xmlns:a16="http://schemas.microsoft.com/office/drawing/2014/main" id="{CD5CC02A-4098-353E-2765-B119517E71E0}"/>
              </a:ext>
            </a:extLst>
          </p:cNvPr>
          <p:cNvSpPr txBox="1"/>
          <p:nvPr/>
        </p:nvSpPr>
        <p:spPr>
          <a:xfrm>
            <a:off x="1420696" y="2511719"/>
            <a:ext cx="6183000" cy="6309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100"/>
              <a:buFont typeface="Itim"/>
              <a:buNone/>
            </a:pPr>
            <a:r>
              <a:rPr lang="en-US" sz="3700" b="1" i="0" u="none" strike="noStrike" cap="none" dirty="0">
                <a:solidFill>
                  <a:srgbClr val="1C4587"/>
                </a:solidFill>
                <a:latin typeface="Itim"/>
                <a:ea typeface="Itim"/>
                <a:cs typeface="Itim"/>
                <a:sym typeface="Itim"/>
              </a:rPr>
              <a:t>using TOTP</a:t>
            </a:r>
            <a:endParaRPr sz="3600" b="1" i="0" u="none" strike="noStrike" cap="none" dirty="0">
              <a:solidFill>
                <a:srgbClr val="1C4587"/>
              </a:solidFill>
              <a:latin typeface="Itim"/>
              <a:ea typeface="Itim"/>
              <a:cs typeface="Itim"/>
              <a:sym typeface="Itim"/>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29"/>
          <p:cNvSpPr txBox="1">
            <a:spLocks noGrp="1"/>
          </p:cNvSpPr>
          <p:nvPr>
            <p:ph type="title"/>
          </p:nvPr>
        </p:nvSpPr>
        <p:spPr>
          <a:xfrm>
            <a:off x="136705" y="73576"/>
            <a:ext cx="5563631" cy="1153499"/>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chemeClr val="dk2"/>
              </a:buClr>
              <a:buSzPts val="1100"/>
              <a:buFont typeface="Arial"/>
              <a:buNone/>
            </a:pPr>
            <a:r>
              <a:rPr lang="en-US" sz="4400"/>
              <a:t>3. Thuật toán</a:t>
            </a:r>
            <a:endParaRPr sz="4400"/>
          </a:p>
        </p:txBody>
      </p:sp>
      <p:grpSp>
        <p:nvGrpSpPr>
          <p:cNvPr id="720" name="Google Shape;720;p29"/>
          <p:cNvGrpSpPr/>
          <p:nvPr/>
        </p:nvGrpSpPr>
        <p:grpSpPr>
          <a:xfrm flipH="1">
            <a:off x="930047" y="835099"/>
            <a:ext cx="4436931" cy="213629"/>
            <a:chOff x="4345425" y="2175475"/>
            <a:chExt cx="800750" cy="176025"/>
          </a:xfrm>
        </p:grpSpPr>
        <p:sp>
          <p:nvSpPr>
            <p:cNvPr id="721" name="Google Shape;721;p29"/>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2" name="Google Shape;722;p29"/>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23" name="Google Shape;723;p29"/>
          <p:cNvGrpSpPr/>
          <p:nvPr/>
        </p:nvGrpSpPr>
        <p:grpSpPr>
          <a:xfrm rot="807122">
            <a:off x="7697769" y="-825096"/>
            <a:ext cx="1629855" cy="1840213"/>
            <a:chOff x="1857000" y="3245400"/>
            <a:chExt cx="1233280" cy="1205617"/>
          </a:xfrm>
        </p:grpSpPr>
        <p:sp>
          <p:nvSpPr>
            <p:cNvPr id="724" name="Google Shape;724;p29"/>
            <p:cNvSpPr/>
            <p:nvPr/>
          </p:nvSpPr>
          <p:spPr>
            <a:xfrm>
              <a:off x="2513000" y="4148825"/>
              <a:ext cx="463125" cy="272250"/>
            </a:xfrm>
            <a:custGeom>
              <a:avLst/>
              <a:gdLst/>
              <a:ahLst/>
              <a:cxnLst/>
              <a:rect l="l" t="t" r="r" b="b"/>
              <a:pathLst>
                <a:path w="18525" h="10890" extrusionOk="0">
                  <a:moveTo>
                    <a:pt x="12728" y="1"/>
                  </a:moveTo>
                  <a:cubicBezTo>
                    <a:pt x="12377" y="28"/>
                    <a:pt x="11899" y="1641"/>
                    <a:pt x="11664" y="2065"/>
                  </a:cubicBezTo>
                  <a:cubicBezTo>
                    <a:pt x="10979" y="3318"/>
                    <a:pt x="10015" y="4435"/>
                    <a:pt x="9005" y="5418"/>
                  </a:cubicBezTo>
                  <a:cubicBezTo>
                    <a:pt x="6527" y="7843"/>
                    <a:pt x="3263" y="9754"/>
                    <a:pt x="0" y="10889"/>
                  </a:cubicBezTo>
                  <a:cubicBezTo>
                    <a:pt x="5192" y="10331"/>
                    <a:pt x="10556" y="9114"/>
                    <a:pt x="15144" y="6626"/>
                  </a:cubicBezTo>
                  <a:cubicBezTo>
                    <a:pt x="16685" y="5788"/>
                    <a:pt x="17578" y="5409"/>
                    <a:pt x="18524" y="4066"/>
                  </a:cubicBezTo>
                  <a:cubicBezTo>
                    <a:pt x="17623" y="3976"/>
                    <a:pt x="17064" y="3038"/>
                    <a:pt x="16189" y="2651"/>
                  </a:cubicBezTo>
                  <a:cubicBezTo>
                    <a:pt x="15928" y="2543"/>
                    <a:pt x="12728" y="1"/>
                    <a:pt x="1272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5" name="Google Shape;725;p29"/>
            <p:cNvSpPr/>
            <p:nvPr/>
          </p:nvSpPr>
          <p:spPr>
            <a:xfrm>
              <a:off x="2508725" y="4143800"/>
              <a:ext cx="474150" cy="281125"/>
            </a:xfrm>
            <a:custGeom>
              <a:avLst/>
              <a:gdLst/>
              <a:ahLst/>
              <a:cxnLst/>
              <a:rect l="l" t="t" r="r" b="b"/>
              <a:pathLst>
                <a:path w="18966" h="11245" extrusionOk="0">
                  <a:moveTo>
                    <a:pt x="12884" y="443"/>
                  </a:moveTo>
                  <a:lnTo>
                    <a:pt x="14486" y="1707"/>
                  </a:lnTo>
                  <a:lnTo>
                    <a:pt x="15351" y="2383"/>
                  </a:lnTo>
                  <a:lnTo>
                    <a:pt x="15793" y="2716"/>
                  </a:lnTo>
                  <a:lnTo>
                    <a:pt x="16018" y="2879"/>
                  </a:lnTo>
                  <a:lnTo>
                    <a:pt x="16135" y="2960"/>
                  </a:lnTo>
                  <a:lnTo>
                    <a:pt x="16198" y="2996"/>
                  </a:lnTo>
                  <a:lnTo>
                    <a:pt x="16225" y="3023"/>
                  </a:lnTo>
                  <a:lnTo>
                    <a:pt x="16279" y="3050"/>
                  </a:lnTo>
                  <a:cubicBezTo>
                    <a:pt x="16469" y="3131"/>
                    <a:pt x="16649" y="3248"/>
                    <a:pt x="16820" y="3393"/>
                  </a:cubicBezTo>
                  <a:cubicBezTo>
                    <a:pt x="16991" y="3528"/>
                    <a:pt x="17163" y="3681"/>
                    <a:pt x="17334" y="3834"/>
                  </a:cubicBezTo>
                  <a:cubicBezTo>
                    <a:pt x="17514" y="3987"/>
                    <a:pt x="17703" y="4141"/>
                    <a:pt x="17920" y="4267"/>
                  </a:cubicBezTo>
                  <a:cubicBezTo>
                    <a:pt x="18030" y="4333"/>
                    <a:pt x="18147" y="4389"/>
                    <a:pt x="18270" y="4431"/>
                  </a:cubicBezTo>
                  <a:lnTo>
                    <a:pt x="18270" y="4431"/>
                  </a:lnTo>
                  <a:cubicBezTo>
                    <a:pt x="18099" y="4651"/>
                    <a:pt x="17917" y="4859"/>
                    <a:pt x="17713" y="5051"/>
                  </a:cubicBezTo>
                  <a:cubicBezTo>
                    <a:pt x="17424" y="5321"/>
                    <a:pt x="17100" y="5565"/>
                    <a:pt x="16757" y="5790"/>
                  </a:cubicBezTo>
                  <a:cubicBezTo>
                    <a:pt x="16415" y="6007"/>
                    <a:pt x="16045" y="6214"/>
                    <a:pt x="15684" y="6412"/>
                  </a:cubicBezTo>
                  <a:cubicBezTo>
                    <a:pt x="15315" y="6619"/>
                    <a:pt x="14945" y="6818"/>
                    <a:pt x="14585" y="7016"/>
                  </a:cubicBezTo>
                  <a:cubicBezTo>
                    <a:pt x="13106" y="7791"/>
                    <a:pt x="11547" y="8413"/>
                    <a:pt x="9961" y="8927"/>
                  </a:cubicBezTo>
                  <a:cubicBezTo>
                    <a:pt x="8374" y="9450"/>
                    <a:pt x="6752" y="9846"/>
                    <a:pt x="5111" y="10180"/>
                  </a:cubicBezTo>
                  <a:cubicBezTo>
                    <a:pt x="3896" y="10420"/>
                    <a:pt x="2671" y="10616"/>
                    <a:pt x="1444" y="10775"/>
                  </a:cubicBezTo>
                  <a:lnTo>
                    <a:pt x="1444" y="10775"/>
                  </a:lnTo>
                  <a:cubicBezTo>
                    <a:pt x="2382" y="10395"/>
                    <a:pt x="3302" y="9962"/>
                    <a:pt x="4192" y="9477"/>
                  </a:cubicBezTo>
                  <a:cubicBezTo>
                    <a:pt x="5463" y="8783"/>
                    <a:pt x="6670" y="7981"/>
                    <a:pt x="7806" y="7070"/>
                  </a:cubicBezTo>
                  <a:cubicBezTo>
                    <a:pt x="8933" y="6160"/>
                    <a:pt x="9979" y="5150"/>
                    <a:pt x="10898" y="4005"/>
                  </a:cubicBezTo>
                  <a:cubicBezTo>
                    <a:pt x="11123" y="3726"/>
                    <a:pt x="11340" y="3429"/>
                    <a:pt x="11538" y="3122"/>
                  </a:cubicBezTo>
                  <a:cubicBezTo>
                    <a:pt x="11646" y="2969"/>
                    <a:pt x="11736" y="2816"/>
                    <a:pt x="11835" y="2662"/>
                  </a:cubicBezTo>
                  <a:cubicBezTo>
                    <a:pt x="11881" y="2581"/>
                    <a:pt x="11926" y="2500"/>
                    <a:pt x="11971" y="2419"/>
                  </a:cubicBezTo>
                  <a:lnTo>
                    <a:pt x="12007" y="2356"/>
                  </a:lnTo>
                  <a:lnTo>
                    <a:pt x="12043" y="2293"/>
                  </a:lnTo>
                  <a:cubicBezTo>
                    <a:pt x="12061" y="2248"/>
                    <a:pt x="12079" y="2203"/>
                    <a:pt x="12097" y="2158"/>
                  </a:cubicBezTo>
                  <a:cubicBezTo>
                    <a:pt x="12241" y="1824"/>
                    <a:pt x="12367" y="1482"/>
                    <a:pt x="12502" y="1157"/>
                  </a:cubicBezTo>
                  <a:cubicBezTo>
                    <a:pt x="12575" y="995"/>
                    <a:pt x="12647" y="833"/>
                    <a:pt x="12728" y="688"/>
                  </a:cubicBezTo>
                  <a:cubicBezTo>
                    <a:pt x="12764" y="616"/>
                    <a:pt x="12809" y="544"/>
                    <a:pt x="12854" y="481"/>
                  </a:cubicBezTo>
                  <a:cubicBezTo>
                    <a:pt x="12863" y="468"/>
                    <a:pt x="12874" y="455"/>
                    <a:pt x="12884" y="443"/>
                  </a:cubicBezTo>
                  <a:close/>
                  <a:moveTo>
                    <a:pt x="12906" y="1"/>
                  </a:moveTo>
                  <a:cubicBezTo>
                    <a:pt x="12897" y="1"/>
                    <a:pt x="12889" y="2"/>
                    <a:pt x="12881" y="3"/>
                  </a:cubicBezTo>
                  <a:cubicBezTo>
                    <a:pt x="12755" y="21"/>
                    <a:pt x="12701" y="75"/>
                    <a:pt x="12647" y="120"/>
                  </a:cubicBezTo>
                  <a:cubicBezTo>
                    <a:pt x="12602" y="157"/>
                    <a:pt x="12566" y="202"/>
                    <a:pt x="12539" y="247"/>
                  </a:cubicBezTo>
                  <a:cubicBezTo>
                    <a:pt x="12475" y="337"/>
                    <a:pt x="12421" y="418"/>
                    <a:pt x="12376" y="499"/>
                  </a:cubicBezTo>
                  <a:cubicBezTo>
                    <a:pt x="12286" y="670"/>
                    <a:pt x="12214" y="842"/>
                    <a:pt x="12142" y="1004"/>
                  </a:cubicBezTo>
                  <a:cubicBezTo>
                    <a:pt x="12007" y="1346"/>
                    <a:pt x="11881" y="1689"/>
                    <a:pt x="11745" y="2013"/>
                  </a:cubicBezTo>
                  <a:lnTo>
                    <a:pt x="11691" y="2122"/>
                  </a:lnTo>
                  <a:lnTo>
                    <a:pt x="11673" y="2176"/>
                  </a:lnTo>
                  <a:lnTo>
                    <a:pt x="11637" y="2239"/>
                  </a:lnTo>
                  <a:cubicBezTo>
                    <a:pt x="11592" y="2311"/>
                    <a:pt x="11556" y="2392"/>
                    <a:pt x="11502" y="2464"/>
                  </a:cubicBezTo>
                  <a:cubicBezTo>
                    <a:pt x="11421" y="2617"/>
                    <a:pt x="11322" y="2771"/>
                    <a:pt x="11222" y="2915"/>
                  </a:cubicBezTo>
                  <a:cubicBezTo>
                    <a:pt x="11033" y="3212"/>
                    <a:pt x="10826" y="3501"/>
                    <a:pt x="10601" y="3780"/>
                  </a:cubicBezTo>
                  <a:cubicBezTo>
                    <a:pt x="9717" y="4889"/>
                    <a:pt x="8690" y="5898"/>
                    <a:pt x="7590" y="6800"/>
                  </a:cubicBezTo>
                  <a:cubicBezTo>
                    <a:pt x="6472" y="7701"/>
                    <a:pt x="5282" y="8503"/>
                    <a:pt x="4029" y="9188"/>
                  </a:cubicBezTo>
                  <a:cubicBezTo>
                    <a:pt x="2776" y="9883"/>
                    <a:pt x="1469" y="10459"/>
                    <a:pt x="117" y="10937"/>
                  </a:cubicBezTo>
                  <a:cubicBezTo>
                    <a:pt x="45" y="10964"/>
                    <a:pt x="0" y="11027"/>
                    <a:pt x="9" y="11108"/>
                  </a:cubicBezTo>
                  <a:cubicBezTo>
                    <a:pt x="18" y="11184"/>
                    <a:pt x="89" y="11244"/>
                    <a:pt x="172" y="11244"/>
                  </a:cubicBezTo>
                  <a:cubicBezTo>
                    <a:pt x="178" y="11244"/>
                    <a:pt x="184" y="11244"/>
                    <a:pt x="189" y="11244"/>
                  </a:cubicBezTo>
                  <a:cubicBezTo>
                    <a:pt x="1857" y="11063"/>
                    <a:pt x="3525" y="10820"/>
                    <a:pt x="5174" y="10486"/>
                  </a:cubicBezTo>
                  <a:cubicBezTo>
                    <a:pt x="6824" y="10153"/>
                    <a:pt x="8455" y="9747"/>
                    <a:pt x="10060" y="9225"/>
                  </a:cubicBezTo>
                  <a:cubicBezTo>
                    <a:pt x="10456" y="9089"/>
                    <a:pt x="10862" y="8963"/>
                    <a:pt x="11250" y="8810"/>
                  </a:cubicBezTo>
                  <a:lnTo>
                    <a:pt x="11844" y="8594"/>
                  </a:lnTo>
                  <a:lnTo>
                    <a:pt x="12430" y="8359"/>
                  </a:lnTo>
                  <a:cubicBezTo>
                    <a:pt x="12818" y="8206"/>
                    <a:pt x="13206" y="8026"/>
                    <a:pt x="13593" y="7863"/>
                  </a:cubicBezTo>
                  <a:lnTo>
                    <a:pt x="14170" y="7593"/>
                  </a:lnTo>
                  <a:cubicBezTo>
                    <a:pt x="14359" y="7503"/>
                    <a:pt x="14549" y="7422"/>
                    <a:pt x="14738" y="7323"/>
                  </a:cubicBezTo>
                  <a:cubicBezTo>
                    <a:pt x="15117" y="7133"/>
                    <a:pt x="15495" y="6944"/>
                    <a:pt x="15865" y="6755"/>
                  </a:cubicBezTo>
                  <a:cubicBezTo>
                    <a:pt x="16234" y="6556"/>
                    <a:pt x="16613" y="6367"/>
                    <a:pt x="16982" y="6151"/>
                  </a:cubicBezTo>
                  <a:cubicBezTo>
                    <a:pt x="17352" y="5934"/>
                    <a:pt x="17713" y="5691"/>
                    <a:pt x="18037" y="5394"/>
                  </a:cubicBezTo>
                  <a:cubicBezTo>
                    <a:pt x="18362" y="5096"/>
                    <a:pt x="18650" y="4763"/>
                    <a:pt x="18902" y="4420"/>
                  </a:cubicBezTo>
                  <a:cubicBezTo>
                    <a:pt x="18929" y="4384"/>
                    <a:pt x="18947" y="4339"/>
                    <a:pt x="18947" y="4303"/>
                  </a:cubicBezTo>
                  <a:cubicBezTo>
                    <a:pt x="18965" y="4159"/>
                    <a:pt x="18866" y="4042"/>
                    <a:pt x="18731" y="4023"/>
                  </a:cubicBezTo>
                  <a:lnTo>
                    <a:pt x="18722" y="4023"/>
                  </a:lnTo>
                  <a:cubicBezTo>
                    <a:pt x="18533" y="3996"/>
                    <a:pt x="18352" y="3924"/>
                    <a:pt x="18172" y="3825"/>
                  </a:cubicBezTo>
                  <a:cubicBezTo>
                    <a:pt x="18001" y="3726"/>
                    <a:pt x="17821" y="3600"/>
                    <a:pt x="17640" y="3456"/>
                  </a:cubicBezTo>
                  <a:cubicBezTo>
                    <a:pt x="17460" y="3320"/>
                    <a:pt x="17280" y="3176"/>
                    <a:pt x="17082" y="3032"/>
                  </a:cubicBezTo>
                  <a:cubicBezTo>
                    <a:pt x="16892" y="2897"/>
                    <a:pt x="16685" y="2762"/>
                    <a:pt x="16451" y="2662"/>
                  </a:cubicBezTo>
                  <a:lnTo>
                    <a:pt x="16415" y="2644"/>
                  </a:lnTo>
                  <a:lnTo>
                    <a:pt x="16360" y="2608"/>
                  </a:lnTo>
                  <a:lnTo>
                    <a:pt x="16261" y="2536"/>
                  </a:lnTo>
                  <a:lnTo>
                    <a:pt x="16036" y="2374"/>
                  </a:lnTo>
                  <a:lnTo>
                    <a:pt x="15603" y="2049"/>
                  </a:lnTo>
                  <a:lnTo>
                    <a:pt x="14738" y="1391"/>
                  </a:lnTo>
                  <a:lnTo>
                    <a:pt x="13025" y="48"/>
                  </a:lnTo>
                  <a:lnTo>
                    <a:pt x="13016" y="39"/>
                  </a:lnTo>
                  <a:cubicBezTo>
                    <a:pt x="12987" y="17"/>
                    <a:pt x="12945" y="1"/>
                    <a:pt x="1290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6" name="Google Shape;726;p29"/>
            <p:cNvSpPr/>
            <p:nvPr/>
          </p:nvSpPr>
          <p:spPr>
            <a:xfrm>
              <a:off x="1867055" y="3272892"/>
              <a:ext cx="1223225" cy="1178125"/>
            </a:xfrm>
            <a:custGeom>
              <a:avLst/>
              <a:gdLst/>
              <a:ahLst/>
              <a:cxnLst/>
              <a:rect l="l" t="t" r="r" b="b"/>
              <a:pathLst>
                <a:path w="48929" h="47125" extrusionOk="0">
                  <a:moveTo>
                    <a:pt x="2615" y="0"/>
                  </a:moveTo>
                  <a:cubicBezTo>
                    <a:pt x="1335" y="7617"/>
                    <a:pt x="541" y="15315"/>
                    <a:pt x="316" y="23049"/>
                  </a:cubicBezTo>
                  <a:cubicBezTo>
                    <a:pt x="82" y="30638"/>
                    <a:pt x="803" y="38291"/>
                    <a:pt x="100" y="45863"/>
                  </a:cubicBezTo>
                  <a:cubicBezTo>
                    <a:pt x="100" y="45944"/>
                    <a:pt x="55" y="45998"/>
                    <a:pt x="1" y="46025"/>
                  </a:cubicBezTo>
                  <a:cubicBezTo>
                    <a:pt x="5231" y="46886"/>
                    <a:pt x="10526" y="47124"/>
                    <a:pt x="15820" y="47124"/>
                  </a:cubicBezTo>
                  <a:cubicBezTo>
                    <a:pt x="17678" y="47124"/>
                    <a:pt x="19536" y="47095"/>
                    <a:pt x="21391" y="47053"/>
                  </a:cubicBezTo>
                  <a:cubicBezTo>
                    <a:pt x="22815" y="47017"/>
                    <a:pt x="24257" y="46963"/>
                    <a:pt x="25708" y="46863"/>
                  </a:cubicBezTo>
                  <a:cubicBezTo>
                    <a:pt x="31351" y="45601"/>
                    <a:pt x="37354" y="42402"/>
                    <a:pt x="38589" y="36633"/>
                  </a:cubicBezTo>
                  <a:cubicBezTo>
                    <a:pt x="38618" y="36502"/>
                    <a:pt x="38725" y="36441"/>
                    <a:pt x="38838" y="36441"/>
                  </a:cubicBezTo>
                  <a:cubicBezTo>
                    <a:pt x="38935" y="36441"/>
                    <a:pt x="39036" y="36486"/>
                    <a:pt x="39094" y="36570"/>
                  </a:cubicBezTo>
                  <a:cubicBezTo>
                    <a:pt x="40374" y="38517"/>
                    <a:pt x="42222" y="39634"/>
                    <a:pt x="44502" y="39941"/>
                  </a:cubicBezTo>
                  <a:cubicBezTo>
                    <a:pt x="47396" y="35452"/>
                    <a:pt x="47197" y="28520"/>
                    <a:pt x="47585" y="23599"/>
                  </a:cubicBezTo>
                  <a:cubicBezTo>
                    <a:pt x="48135" y="16631"/>
                    <a:pt x="48928" y="9645"/>
                    <a:pt x="48468" y="2668"/>
                  </a:cubicBezTo>
                  <a:cubicBezTo>
                    <a:pt x="33280" y="54"/>
                    <a:pt x="17929" y="1352"/>
                    <a:pt x="2642" y="9"/>
                  </a:cubicBezTo>
                  <a:cubicBezTo>
                    <a:pt x="2633" y="0"/>
                    <a:pt x="2624" y="0"/>
                    <a:pt x="261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7" name="Google Shape;727;p29"/>
            <p:cNvSpPr/>
            <p:nvPr/>
          </p:nvSpPr>
          <p:spPr>
            <a:xfrm>
              <a:off x="1857000" y="3245400"/>
              <a:ext cx="1232000" cy="1186575"/>
            </a:xfrm>
            <a:custGeom>
              <a:avLst/>
              <a:gdLst/>
              <a:ahLst/>
              <a:cxnLst/>
              <a:rect l="l" t="t" r="r" b="b"/>
              <a:pathLst>
                <a:path w="49280" h="47463" extrusionOk="0">
                  <a:moveTo>
                    <a:pt x="3133" y="33"/>
                  </a:moveTo>
                  <a:lnTo>
                    <a:pt x="3147" y="37"/>
                  </a:lnTo>
                  <a:cubicBezTo>
                    <a:pt x="3142" y="37"/>
                    <a:pt x="3138" y="35"/>
                    <a:pt x="3133" y="33"/>
                  </a:cubicBezTo>
                  <a:close/>
                  <a:moveTo>
                    <a:pt x="3174" y="372"/>
                  </a:moveTo>
                  <a:cubicBezTo>
                    <a:pt x="10770" y="1029"/>
                    <a:pt x="18401" y="1047"/>
                    <a:pt x="26015" y="1227"/>
                  </a:cubicBezTo>
                  <a:cubicBezTo>
                    <a:pt x="29837" y="1317"/>
                    <a:pt x="33668" y="1443"/>
                    <a:pt x="37481" y="1714"/>
                  </a:cubicBezTo>
                  <a:lnTo>
                    <a:pt x="40338" y="1948"/>
                  </a:lnTo>
                  <a:lnTo>
                    <a:pt x="43187" y="2245"/>
                  </a:lnTo>
                  <a:lnTo>
                    <a:pt x="46026" y="2606"/>
                  </a:lnTo>
                  <a:cubicBezTo>
                    <a:pt x="46927" y="2750"/>
                    <a:pt x="47829" y="2867"/>
                    <a:pt x="48739" y="2985"/>
                  </a:cubicBezTo>
                  <a:cubicBezTo>
                    <a:pt x="48730" y="3354"/>
                    <a:pt x="48730" y="3697"/>
                    <a:pt x="48739" y="4048"/>
                  </a:cubicBezTo>
                  <a:lnTo>
                    <a:pt x="48766" y="5211"/>
                  </a:lnTo>
                  <a:cubicBezTo>
                    <a:pt x="48784" y="5995"/>
                    <a:pt x="48793" y="6779"/>
                    <a:pt x="48784" y="7564"/>
                  </a:cubicBezTo>
                  <a:cubicBezTo>
                    <a:pt x="48766" y="9132"/>
                    <a:pt x="48721" y="10700"/>
                    <a:pt x="48631" y="12269"/>
                  </a:cubicBezTo>
                  <a:cubicBezTo>
                    <a:pt x="48478" y="15415"/>
                    <a:pt x="48207" y="18542"/>
                    <a:pt x="47955" y="21688"/>
                  </a:cubicBezTo>
                  <a:cubicBezTo>
                    <a:pt x="47892" y="22473"/>
                    <a:pt x="47829" y="23257"/>
                    <a:pt x="47775" y="24041"/>
                  </a:cubicBezTo>
                  <a:cubicBezTo>
                    <a:pt x="47721" y="24834"/>
                    <a:pt x="47676" y="25618"/>
                    <a:pt x="47639" y="26403"/>
                  </a:cubicBezTo>
                  <a:cubicBezTo>
                    <a:pt x="47558" y="27980"/>
                    <a:pt x="47486" y="29548"/>
                    <a:pt x="47333" y="31108"/>
                  </a:cubicBezTo>
                  <a:cubicBezTo>
                    <a:pt x="47180" y="32667"/>
                    <a:pt x="46954" y="34218"/>
                    <a:pt x="46567" y="35732"/>
                  </a:cubicBezTo>
                  <a:cubicBezTo>
                    <a:pt x="46188" y="37213"/>
                    <a:pt x="45645" y="38651"/>
                    <a:pt x="44846" y="39944"/>
                  </a:cubicBezTo>
                  <a:lnTo>
                    <a:pt x="44846" y="39944"/>
                  </a:lnTo>
                  <a:cubicBezTo>
                    <a:pt x="43883" y="39803"/>
                    <a:pt x="42948" y="39509"/>
                    <a:pt x="42105" y="39022"/>
                  </a:cubicBezTo>
                  <a:cubicBezTo>
                    <a:pt x="41240" y="38526"/>
                    <a:pt x="40482" y="37832"/>
                    <a:pt x="39887" y="37021"/>
                  </a:cubicBezTo>
                  <a:lnTo>
                    <a:pt x="39671" y="36714"/>
                  </a:lnTo>
                  <a:lnTo>
                    <a:pt x="39644" y="36669"/>
                  </a:lnTo>
                  <a:cubicBezTo>
                    <a:pt x="39635" y="36660"/>
                    <a:pt x="39617" y="36633"/>
                    <a:pt x="39608" y="36615"/>
                  </a:cubicBezTo>
                  <a:cubicBezTo>
                    <a:pt x="39572" y="36579"/>
                    <a:pt x="39527" y="36552"/>
                    <a:pt x="39491" y="36525"/>
                  </a:cubicBezTo>
                  <a:cubicBezTo>
                    <a:pt x="39416" y="36488"/>
                    <a:pt x="39341" y="36469"/>
                    <a:pt x="39260" y="36469"/>
                  </a:cubicBezTo>
                  <a:cubicBezTo>
                    <a:pt x="39244" y="36469"/>
                    <a:pt x="39228" y="36470"/>
                    <a:pt x="39211" y="36471"/>
                  </a:cubicBezTo>
                  <a:cubicBezTo>
                    <a:pt x="39112" y="36480"/>
                    <a:pt x="39013" y="36534"/>
                    <a:pt x="38941" y="36615"/>
                  </a:cubicBezTo>
                  <a:cubicBezTo>
                    <a:pt x="38905" y="36660"/>
                    <a:pt x="38887" y="36705"/>
                    <a:pt x="38869" y="36760"/>
                  </a:cubicBezTo>
                  <a:cubicBezTo>
                    <a:pt x="38860" y="36787"/>
                    <a:pt x="38860" y="36796"/>
                    <a:pt x="38860" y="36814"/>
                  </a:cubicBezTo>
                  <a:lnTo>
                    <a:pt x="38842" y="36859"/>
                  </a:lnTo>
                  <a:lnTo>
                    <a:pt x="38761" y="37228"/>
                  </a:lnTo>
                  <a:cubicBezTo>
                    <a:pt x="38626" y="37715"/>
                    <a:pt x="38463" y="38193"/>
                    <a:pt x="38256" y="38652"/>
                  </a:cubicBezTo>
                  <a:cubicBezTo>
                    <a:pt x="38058" y="39112"/>
                    <a:pt x="37823" y="39563"/>
                    <a:pt x="37544" y="39987"/>
                  </a:cubicBezTo>
                  <a:cubicBezTo>
                    <a:pt x="37273" y="40410"/>
                    <a:pt x="36976" y="40825"/>
                    <a:pt x="36652" y="41203"/>
                  </a:cubicBezTo>
                  <a:cubicBezTo>
                    <a:pt x="35344" y="42754"/>
                    <a:pt x="33650" y="43953"/>
                    <a:pt x="31838" y="44872"/>
                  </a:cubicBezTo>
                  <a:cubicBezTo>
                    <a:pt x="30026" y="45782"/>
                    <a:pt x="28079" y="46449"/>
                    <a:pt x="26096" y="46891"/>
                  </a:cubicBezTo>
                  <a:lnTo>
                    <a:pt x="26123" y="46891"/>
                  </a:lnTo>
                  <a:cubicBezTo>
                    <a:pt x="23978" y="46972"/>
                    <a:pt x="21842" y="47098"/>
                    <a:pt x="19687" y="47117"/>
                  </a:cubicBezTo>
                  <a:cubicBezTo>
                    <a:pt x="18556" y="47136"/>
                    <a:pt x="17424" y="47147"/>
                    <a:pt x="16292" y="47147"/>
                  </a:cubicBezTo>
                  <a:cubicBezTo>
                    <a:pt x="15279" y="47147"/>
                    <a:pt x="14265" y="47138"/>
                    <a:pt x="13251" y="47117"/>
                  </a:cubicBezTo>
                  <a:cubicBezTo>
                    <a:pt x="11106" y="47071"/>
                    <a:pt x="8970" y="46981"/>
                    <a:pt x="6833" y="46810"/>
                  </a:cubicBezTo>
                  <a:cubicBezTo>
                    <a:pt x="4777" y="46645"/>
                    <a:pt x="2720" y="46413"/>
                    <a:pt x="687" y="46091"/>
                  </a:cubicBezTo>
                  <a:lnTo>
                    <a:pt x="687" y="46091"/>
                  </a:lnTo>
                  <a:cubicBezTo>
                    <a:pt x="694" y="46042"/>
                    <a:pt x="686" y="46024"/>
                    <a:pt x="695" y="45990"/>
                  </a:cubicBezTo>
                  <a:lnTo>
                    <a:pt x="704" y="45900"/>
                  </a:lnTo>
                  <a:lnTo>
                    <a:pt x="731" y="45539"/>
                  </a:lnTo>
                  <a:lnTo>
                    <a:pt x="785" y="44818"/>
                  </a:lnTo>
                  <a:cubicBezTo>
                    <a:pt x="830" y="44340"/>
                    <a:pt x="848" y="43853"/>
                    <a:pt x="884" y="43376"/>
                  </a:cubicBezTo>
                  <a:cubicBezTo>
                    <a:pt x="902" y="42898"/>
                    <a:pt x="920" y="42411"/>
                    <a:pt x="947" y="41934"/>
                  </a:cubicBezTo>
                  <a:lnTo>
                    <a:pt x="983" y="40482"/>
                  </a:lnTo>
                  <a:cubicBezTo>
                    <a:pt x="1020" y="38553"/>
                    <a:pt x="1001" y="36624"/>
                    <a:pt x="974" y="34704"/>
                  </a:cubicBezTo>
                  <a:cubicBezTo>
                    <a:pt x="911" y="30846"/>
                    <a:pt x="785" y="26998"/>
                    <a:pt x="902" y="23158"/>
                  </a:cubicBezTo>
                  <a:cubicBezTo>
                    <a:pt x="1135" y="15524"/>
                    <a:pt x="1919" y="7908"/>
                    <a:pt x="3174" y="372"/>
                  </a:cubicBezTo>
                  <a:close/>
                  <a:moveTo>
                    <a:pt x="2894" y="1"/>
                  </a:moveTo>
                  <a:lnTo>
                    <a:pt x="2867" y="145"/>
                  </a:lnTo>
                  <a:cubicBezTo>
                    <a:pt x="1587" y="7753"/>
                    <a:pt x="803" y="15442"/>
                    <a:pt x="569" y="23149"/>
                  </a:cubicBezTo>
                  <a:cubicBezTo>
                    <a:pt x="452" y="27007"/>
                    <a:pt x="578" y="30855"/>
                    <a:pt x="641" y="34704"/>
                  </a:cubicBezTo>
                  <a:cubicBezTo>
                    <a:pt x="677" y="36633"/>
                    <a:pt x="695" y="38553"/>
                    <a:pt x="659" y="40473"/>
                  </a:cubicBezTo>
                  <a:lnTo>
                    <a:pt x="614" y="41916"/>
                  </a:lnTo>
                  <a:cubicBezTo>
                    <a:pt x="596" y="42402"/>
                    <a:pt x="578" y="42880"/>
                    <a:pt x="551" y="43358"/>
                  </a:cubicBezTo>
                  <a:cubicBezTo>
                    <a:pt x="524" y="43835"/>
                    <a:pt x="506" y="44313"/>
                    <a:pt x="461" y="44800"/>
                  </a:cubicBezTo>
                  <a:lnTo>
                    <a:pt x="407" y="45512"/>
                  </a:lnTo>
                  <a:lnTo>
                    <a:pt x="380" y="45873"/>
                  </a:lnTo>
                  <a:lnTo>
                    <a:pt x="361" y="46035"/>
                  </a:lnTo>
                  <a:cubicBezTo>
                    <a:pt x="361" y="46053"/>
                    <a:pt x="361" y="46062"/>
                    <a:pt x="334" y="46071"/>
                  </a:cubicBezTo>
                  <a:lnTo>
                    <a:pt x="1" y="46305"/>
                  </a:lnTo>
                  <a:lnTo>
                    <a:pt x="398" y="46368"/>
                  </a:lnTo>
                  <a:cubicBezTo>
                    <a:pt x="2525" y="46711"/>
                    <a:pt x="4661" y="46963"/>
                    <a:pt x="6806" y="47135"/>
                  </a:cubicBezTo>
                  <a:cubicBezTo>
                    <a:pt x="8952" y="47306"/>
                    <a:pt x="11097" y="47387"/>
                    <a:pt x="13251" y="47432"/>
                  </a:cubicBezTo>
                  <a:cubicBezTo>
                    <a:pt x="14265" y="47453"/>
                    <a:pt x="15281" y="47463"/>
                    <a:pt x="16296" y="47463"/>
                  </a:cubicBezTo>
                  <a:cubicBezTo>
                    <a:pt x="17430" y="47463"/>
                    <a:pt x="18565" y="47451"/>
                    <a:pt x="19696" y="47432"/>
                  </a:cubicBezTo>
                  <a:cubicBezTo>
                    <a:pt x="21842" y="47414"/>
                    <a:pt x="23996" y="47288"/>
                    <a:pt x="26141" y="47207"/>
                  </a:cubicBezTo>
                  <a:lnTo>
                    <a:pt x="26150" y="47207"/>
                  </a:lnTo>
                  <a:lnTo>
                    <a:pt x="26168" y="47198"/>
                  </a:lnTo>
                  <a:cubicBezTo>
                    <a:pt x="28178" y="46747"/>
                    <a:pt x="30143" y="46080"/>
                    <a:pt x="31982" y="45151"/>
                  </a:cubicBezTo>
                  <a:cubicBezTo>
                    <a:pt x="33821" y="44214"/>
                    <a:pt x="35543" y="42997"/>
                    <a:pt x="36886" y="41411"/>
                  </a:cubicBezTo>
                  <a:cubicBezTo>
                    <a:pt x="37228" y="41014"/>
                    <a:pt x="37535" y="40590"/>
                    <a:pt x="37805" y="40149"/>
                  </a:cubicBezTo>
                  <a:cubicBezTo>
                    <a:pt x="38094" y="39716"/>
                    <a:pt x="38328" y="39247"/>
                    <a:pt x="38544" y="38779"/>
                  </a:cubicBezTo>
                  <a:cubicBezTo>
                    <a:pt x="38761" y="38301"/>
                    <a:pt x="38914" y="37805"/>
                    <a:pt x="39058" y="37300"/>
                  </a:cubicBezTo>
                  <a:lnTo>
                    <a:pt x="39148" y="36922"/>
                  </a:lnTo>
                  <a:lnTo>
                    <a:pt x="39157" y="36877"/>
                  </a:lnTo>
                  <a:cubicBezTo>
                    <a:pt x="39166" y="36868"/>
                    <a:pt x="39166" y="36841"/>
                    <a:pt x="39166" y="36841"/>
                  </a:cubicBezTo>
                  <a:cubicBezTo>
                    <a:pt x="39175" y="36832"/>
                    <a:pt x="39175" y="36814"/>
                    <a:pt x="39184" y="36814"/>
                  </a:cubicBezTo>
                  <a:cubicBezTo>
                    <a:pt x="39193" y="36796"/>
                    <a:pt x="39220" y="36787"/>
                    <a:pt x="39248" y="36778"/>
                  </a:cubicBezTo>
                  <a:cubicBezTo>
                    <a:pt x="39275" y="36778"/>
                    <a:pt x="39311" y="36787"/>
                    <a:pt x="39338" y="36796"/>
                  </a:cubicBezTo>
                  <a:cubicBezTo>
                    <a:pt x="39356" y="36805"/>
                    <a:pt x="39365" y="36814"/>
                    <a:pt x="39374" y="36823"/>
                  </a:cubicBezTo>
                  <a:lnTo>
                    <a:pt x="39392" y="36841"/>
                  </a:lnTo>
                  <a:lnTo>
                    <a:pt x="39419" y="36886"/>
                  </a:lnTo>
                  <a:lnTo>
                    <a:pt x="39644" y="37201"/>
                  </a:lnTo>
                  <a:cubicBezTo>
                    <a:pt x="40266" y="38040"/>
                    <a:pt x="41041" y="38770"/>
                    <a:pt x="41952" y="39292"/>
                  </a:cubicBezTo>
                  <a:cubicBezTo>
                    <a:pt x="42862" y="39824"/>
                    <a:pt x="43872" y="40140"/>
                    <a:pt x="44908" y="40284"/>
                  </a:cubicBezTo>
                  <a:lnTo>
                    <a:pt x="45007" y="40293"/>
                  </a:lnTo>
                  <a:lnTo>
                    <a:pt x="45061" y="40212"/>
                  </a:lnTo>
                  <a:cubicBezTo>
                    <a:pt x="45927" y="38860"/>
                    <a:pt x="46495" y="37354"/>
                    <a:pt x="46900" y="35822"/>
                  </a:cubicBezTo>
                  <a:cubicBezTo>
                    <a:pt x="47297" y="34281"/>
                    <a:pt x="47540" y="32712"/>
                    <a:pt x="47712" y="31144"/>
                  </a:cubicBezTo>
                  <a:cubicBezTo>
                    <a:pt x="47874" y="29575"/>
                    <a:pt x="47964" y="27998"/>
                    <a:pt x="48054" y="26430"/>
                  </a:cubicBezTo>
                  <a:cubicBezTo>
                    <a:pt x="48099" y="25636"/>
                    <a:pt x="48144" y="24852"/>
                    <a:pt x="48207" y="24077"/>
                  </a:cubicBezTo>
                  <a:cubicBezTo>
                    <a:pt x="48261" y="23293"/>
                    <a:pt x="48334" y="22509"/>
                    <a:pt x="48406" y="21724"/>
                  </a:cubicBezTo>
                  <a:cubicBezTo>
                    <a:pt x="48667" y="18588"/>
                    <a:pt x="48965" y="15451"/>
                    <a:pt x="49145" y="12296"/>
                  </a:cubicBezTo>
                  <a:cubicBezTo>
                    <a:pt x="49217" y="10727"/>
                    <a:pt x="49280" y="9141"/>
                    <a:pt x="49280" y="7564"/>
                  </a:cubicBezTo>
                  <a:cubicBezTo>
                    <a:pt x="49280" y="6779"/>
                    <a:pt x="49262" y="5986"/>
                    <a:pt x="49235" y="5193"/>
                  </a:cubicBezTo>
                  <a:lnTo>
                    <a:pt x="49208" y="4607"/>
                  </a:lnTo>
                  <a:lnTo>
                    <a:pt x="49199" y="4310"/>
                  </a:lnTo>
                  <a:lnTo>
                    <a:pt x="49190" y="4165"/>
                  </a:lnTo>
                  <a:lnTo>
                    <a:pt x="49181" y="4003"/>
                  </a:lnTo>
                  <a:cubicBezTo>
                    <a:pt x="49154" y="3561"/>
                    <a:pt x="49109" y="3120"/>
                    <a:pt x="49055" y="2705"/>
                  </a:cubicBezTo>
                  <a:cubicBezTo>
                    <a:pt x="48081" y="2525"/>
                    <a:pt x="47081" y="2345"/>
                    <a:pt x="46089" y="2200"/>
                  </a:cubicBezTo>
                  <a:lnTo>
                    <a:pt x="43232" y="1840"/>
                  </a:lnTo>
                  <a:lnTo>
                    <a:pt x="40374" y="1551"/>
                  </a:lnTo>
                  <a:lnTo>
                    <a:pt x="37508" y="1317"/>
                  </a:lnTo>
                  <a:cubicBezTo>
                    <a:pt x="33686" y="1056"/>
                    <a:pt x="29855" y="938"/>
                    <a:pt x="26024" y="857"/>
                  </a:cubicBezTo>
                  <a:cubicBezTo>
                    <a:pt x="22193" y="776"/>
                    <a:pt x="18362" y="731"/>
                    <a:pt x="14540" y="632"/>
                  </a:cubicBezTo>
                  <a:cubicBezTo>
                    <a:pt x="10726" y="524"/>
                    <a:pt x="6903" y="353"/>
                    <a:pt x="3107" y="21"/>
                  </a:cubicBezTo>
                  <a:lnTo>
                    <a:pt x="3107" y="21"/>
                  </a:lnTo>
                  <a:cubicBezTo>
                    <a:pt x="3091" y="15"/>
                    <a:pt x="3070" y="10"/>
                    <a:pt x="3039" y="10"/>
                  </a:cubicBezTo>
                  <a:lnTo>
                    <a:pt x="2894"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8" name="Google Shape;728;p29"/>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A67A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9" name="Google Shape;729;p29"/>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1C1C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30" name="Google Shape;730;p29"/>
          <p:cNvGrpSpPr/>
          <p:nvPr/>
        </p:nvGrpSpPr>
        <p:grpSpPr>
          <a:xfrm rot="2556023">
            <a:off x="7987327" y="-90511"/>
            <a:ext cx="797738" cy="1005978"/>
            <a:chOff x="2946667" y="3613768"/>
            <a:chExt cx="640047" cy="1096482"/>
          </a:xfrm>
        </p:grpSpPr>
        <p:sp>
          <p:nvSpPr>
            <p:cNvPr id="731" name="Google Shape;731;p29"/>
            <p:cNvSpPr/>
            <p:nvPr/>
          </p:nvSpPr>
          <p:spPr>
            <a:xfrm rot="1150281">
              <a:off x="3079389" y="3651109"/>
              <a:ext cx="374604" cy="871569"/>
            </a:xfrm>
            <a:custGeom>
              <a:avLst/>
              <a:gdLst/>
              <a:ahLst/>
              <a:cxnLst/>
              <a:rect l="l" t="t" r="r" b="b"/>
              <a:pathLst>
                <a:path w="11600" h="26989" extrusionOk="0">
                  <a:moveTo>
                    <a:pt x="7894" y="394"/>
                  </a:moveTo>
                  <a:cubicBezTo>
                    <a:pt x="7952" y="394"/>
                    <a:pt x="8012" y="398"/>
                    <a:pt x="8072" y="405"/>
                  </a:cubicBezTo>
                  <a:cubicBezTo>
                    <a:pt x="8887" y="468"/>
                    <a:pt x="9608" y="875"/>
                    <a:pt x="10423" y="985"/>
                  </a:cubicBezTo>
                  <a:lnTo>
                    <a:pt x="10439" y="985"/>
                  </a:lnTo>
                  <a:cubicBezTo>
                    <a:pt x="10894" y="1189"/>
                    <a:pt x="11333" y="1518"/>
                    <a:pt x="11254" y="2333"/>
                  </a:cubicBezTo>
                  <a:cubicBezTo>
                    <a:pt x="11160" y="3164"/>
                    <a:pt x="10627" y="4214"/>
                    <a:pt x="10267" y="5044"/>
                  </a:cubicBezTo>
                  <a:cubicBezTo>
                    <a:pt x="10016" y="4684"/>
                    <a:pt x="9655" y="4386"/>
                    <a:pt x="9436" y="4276"/>
                  </a:cubicBezTo>
                  <a:cubicBezTo>
                    <a:pt x="8558" y="3822"/>
                    <a:pt x="7571" y="3571"/>
                    <a:pt x="6630" y="3273"/>
                  </a:cubicBezTo>
                  <a:cubicBezTo>
                    <a:pt x="6416" y="3209"/>
                    <a:pt x="6231" y="3159"/>
                    <a:pt x="6041" y="3159"/>
                  </a:cubicBezTo>
                  <a:cubicBezTo>
                    <a:pt x="5952" y="3159"/>
                    <a:pt x="5863" y="3170"/>
                    <a:pt x="5768" y="3195"/>
                  </a:cubicBezTo>
                  <a:cubicBezTo>
                    <a:pt x="6003" y="2693"/>
                    <a:pt x="6176" y="2176"/>
                    <a:pt x="6395" y="1674"/>
                  </a:cubicBezTo>
                  <a:cubicBezTo>
                    <a:pt x="6781" y="774"/>
                    <a:pt x="7285" y="394"/>
                    <a:pt x="7894" y="394"/>
                  </a:cubicBezTo>
                  <a:close/>
                  <a:moveTo>
                    <a:pt x="5959" y="3426"/>
                  </a:moveTo>
                  <a:cubicBezTo>
                    <a:pt x="6707" y="3426"/>
                    <a:pt x="7540" y="3948"/>
                    <a:pt x="8057" y="4135"/>
                  </a:cubicBezTo>
                  <a:cubicBezTo>
                    <a:pt x="8370" y="4245"/>
                    <a:pt x="11050" y="5154"/>
                    <a:pt x="10016" y="6345"/>
                  </a:cubicBezTo>
                  <a:cubicBezTo>
                    <a:pt x="9702" y="5703"/>
                    <a:pt x="8715" y="5436"/>
                    <a:pt x="8260" y="5264"/>
                  </a:cubicBezTo>
                  <a:cubicBezTo>
                    <a:pt x="7864" y="5132"/>
                    <a:pt x="6564" y="4520"/>
                    <a:pt x="5630" y="4520"/>
                  </a:cubicBezTo>
                  <a:cubicBezTo>
                    <a:pt x="5457" y="4520"/>
                    <a:pt x="5297" y="4541"/>
                    <a:pt x="5157" y="4590"/>
                  </a:cubicBezTo>
                  <a:cubicBezTo>
                    <a:pt x="5063" y="4590"/>
                    <a:pt x="4969" y="4637"/>
                    <a:pt x="4875" y="4684"/>
                  </a:cubicBezTo>
                  <a:cubicBezTo>
                    <a:pt x="4796" y="4480"/>
                    <a:pt x="4796" y="4198"/>
                    <a:pt x="4937" y="3932"/>
                  </a:cubicBezTo>
                  <a:cubicBezTo>
                    <a:pt x="5016" y="3791"/>
                    <a:pt x="5110" y="3696"/>
                    <a:pt x="5204" y="3634"/>
                  </a:cubicBezTo>
                  <a:cubicBezTo>
                    <a:pt x="5213" y="3643"/>
                    <a:pt x="5222" y="3652"/>
                    <a:pt x="5231" y="3652"/>
                  </a:cubicBezTo>
                  <a:cubicBezTo>
                    <a:pt x="5238" y="3652"/>
                    <a:pt x="5244" y="3647"/>
                    <a:pt x="5251" y="3634"/>
                  </a:cubicBezTo>
                  <a:cubicBezTo>
                    <a:pt x="5467" y="3484"/>
                    <a:pt x="5708" y="3426"/>
                    <a:pt x="5959" y="3426"/>
                  </a:cubicBezTo>
                  <a:close/>
                  <a:moveTo>
                    <a:pt x="5331" y="4825"/>
                  </a:moveTo>
                  <a:cubicBezTo>
                    <a:pt x="6116" y="4825"/>
                    <a:pt x="7484" y="5382"/>
                    <a:pt x="7727" y="5468"/>
                  </a:cubicBezTo>
                  <a:cubicBezTo>
                    <a:pt x="8088" y="5577"/>
                    <a:pt x="10361" y="6095"/>
                    <a:pt x="9671" y="7443"/>
                  </a:cubicBezTo>
                  <a:cubicBezTo>
                    <a:pt x="9138" y="6628"/>
                    <a:pt x="7837" y="6361"/>
                    <a:pt x="7148" y="6173"/>
                  </a:cubicBezTo>
                  <a:cubicBezTo>
                    <a:pt x="6773" y="6066"/>
                    <a:pt x="6128" y="5813"/>
                    <a:pt x="5486" y="5813"/>
                  </a:cubicBezTo>
                  <a:cubicBezTo>
                    <a:pt x="5189" y="5813"/>
                    <a:pt x="4892" y="5867"/>
                    <a:pt x="4624" y="6016"/>
                  </a:cubicBezTo>
                  <a:cubicBezTo>
                    <a:pt x="4624" y="5828"/>
                    <a:pt x="4624" y="5656"/>
                    <a:pt x="4718" y="5483"/>
                  </a:cubicBezTo>
                  <a:cubicBezTo>
                    <a:pt x="4796" y="5295"/>
                    <a:pt x="4922" y="5186"/>
                    <a:pt x="5063" y="5076"/>
                  </a:cubicBezTo>
                  <a:cubicBezTo>
                    <a:pt x="5076" y="5063"/>
                    <a:pt x="5078" y="5040"/>
                    <a:pt x="5070" y="5040"/>
                  </a:cubicBezTo>
                  <a:cubicBezTo>
                    <a:pt x="5068" y="5040"/>
                    <a:pt x="5066" y="5041"/>
                    <a:pt x="5063" y="5044"/>
                  </a:cubicBezTo>
                  <a:cubicBezTo>
                    <a:pt x="4718" y="5107"/>
                    <a:pt x="4405" y="5671"/>
                    <a:pt x="4577" y="6032"/>
                  </a:cubicBezTo>
                  <a:cubicBezTo>
                    <a:pt x="4452" y="6110"/>
                    <a:pt x="4342" y="6204"/>
                    <a:pt x="4232" y="6314"/>
                  </a:cubicBezTo>
                  <a:cubicBezTo>
                    <a:pt x="4279" y="5640"/>
                    <a:pt x="4655" y="5154"/>
                    <a:pt x="5126" y="4841"/>
                  </a:cubicBezTo>
                  <a:cubicBezTo>
                    <a:pt x="5188" y="4830"/>
                    <a:pt x="5257" y="4825"/>
                    <a:pt x="5331" y="4825"/>
                  </a:cubicBezTo>
                  <a:close/>
                  <a:moveTo>
                    <a:pt x="4373" y="7160"/>
                  </a:moveTo>
                  <a:cubicBezTo>
                    <a:pt x="4373" y="7223"/>
                    <a:pt x="4373" y="7270"/>
                    <a:pt x="4405" y="7302"/>
                  </a:cubicBezTo>
                  <a:cubicBezTo>
                    <a:pt x="4326" y="7474"/>
                    <a:pt x="4263" y="7646"/>
                    <a:pt x="4201" y="7819"/>
                  </a:cubicBezTo>
                  <a:cubicBezTo>
                    <a:pt x="4201" y="7772"/>
                    <a:pt x="4201" y="7740"/>
                    <a:pt x="4185" y="7709"/>
                  </a:cubicBezTo>
                  <a:cubicBezTo>
                    <a:pt x="4248" y="7505"/>
                    <a:pt x="4310" y="7333"/>
                    <a:pt x="4373" y="7160"/>
                  </a:cubicBezTo>
                  <a:close/>
                  <a:moveTo>
                    <a:pt x="5232" y="6227"/>
                  </a:moveTo>
                  <a:cubicBezTo>
                    <a:pt x="5264" y="6227"/>
                    <a:pt x="5297" y="6230"/>
                    <a:pt x="5329" y="6236"/>
                  </a:cubicBezTo>
                  <a:cubicBezTo>
                    <a:pt x="5517" y="6236"/>
                    <a:pt x="5690" y="6251"/>
                    <a:pt x="5862" y="6283"/>
                  </a:cubicBezTo>
                  <a:cubicBezTo>
                    <a:pt x="6395" y="6361"/>
                    <a:pt x="6897" y="6471"/>
                    <a:pt x="7383" y="6643"/>
                  </a:cubicBezTo>
                  <a:cubicBezTo>
                    <a:pt x="7759" y="6769"/>
                    <a:pt x="8119" y="6925"/>
                    <a:pt x="8480" y="7113"/>
                  </a:cubicBezTo>
                  <a:cubicBezTo>
                    <a:pt x="8762" y="7270"/>
                    <a:pt x="10361" y="8195"/>
                    <a:pt x="9170" y="9277"/>
                  </a:cubicBezTo>
                  <a:cubicBezTo>
                    <a:pt x="9217" y="9151"/>
                    <a:pt x="9248" y="9026"/>
                    <a:pt x="9295" y="8900"/>
                  </a:cubicBezTo>
                  <a:cubicBezTo>
                    <a:pt x="9326" y="8806"/>
                    <a:pt x="9295" y="8775"/>
                    <a:pt x="9248" y="8775"/>
                  </a:cubicBezTo>
                  <a:lnTo>
                    <a:pt x="9217" y="8681"/>
                  </a:lnTo>
                  <a:cubicBezTo>
                    <a:pt x="9232" y="8634"/>
                    <a:pt x="9232" y="8603"/>
                    <a:pt x="9201" y="8571"/>
                  </a:cubicBezTo>
                  <a:cubicBezTo>
                    <a:pt x="7978" y="7443"/>
                    <a:pt x="6160" y="7113"/>
                    <a:pt x="4530" y="6988"/>
                  </a:cubicBezTo>
                  <a:cubicBezTo>
                    <a:pt x="4522" y="6985"/>
                    <a:pt x="4514" y="6984"/>
                    <a:pt x="4506" y="6984"/>
                  </a:cubicBezTo>
                  <a:cubicBezTo>
                    <a:pt x="4472" y="6984"/>
                    <a:pt x="4446" y="7012"/>
                    <a:pt x="4420" y="7051"/>
                  </a:cubicBezTo>
                  <a:cubicBezTo>
                    <a:pt x="4661" y="6498"/>
                    <a:pt x="4928" y="6227"/>
                    <a:pt x="5232" y="6227"/>
                  </a:cubicBezTo>
                  <a:close/>
                  <a:moveTo>
                    <a:pt x="6270" y="7740"/>
                  </a:moveTo>
                  <a:cubicBezTo>
                    <a:pt x="6771" y="7913"/>
                    <a:pt x="7257" y="8101"/>
                    <a:pt x="7759" y="8289"/>
                  </a:cubicBezTo>
                  <a:cubicBezTo>
                    <a:pt x="7759" y="8352"/>
                    <a:pt x="7759" y="8414"/>
                    <a:pt x="7759" y="8461"/>
                  </a:cubicBezTo>
                  <a:cubicBezTo>
                    <a:pt x="6176" y="12082"/>
                    <a:pt x="4812" y="16001"/>
                    <a:pt x="3715" y="19763"/>
                  </a:cubicBezTo>
                  <a:cubicBezTo>
                    <a:pt x="3684" y="19308"/>
                    <a:pt x="3495" y="18963"/>
                    <a:pt x="3182" y="18838"/>
                  </a:cubicBezTo>
                  <a:cubicBezTo>
                    <a:pt x="3121" y="18819"/>
                    <a:pt x="3058" y="18809"/>
                    <a:pt x="2994" y="18809"/>
                  </a:cubicBezTo>
                  <a:cubicBezTo>
                    <a:pt x="2639" y="18809"/>
                    <a:pt x="2233" y="19088"/>
                    <a:pt x="1928" y="19512"/>
                  </a:cubicBezTo>
                  <a:cubicBezTo>
                    <a:pt x="2618" y="17662"/>
                    <a:pt x="3260" y="15797"/>
                    <a:pt x="3903" y="13932"/>
                  </a:cubicBezTo>
                  <a:cubicBezTo>
                    <a:pt x="4248" y="12960"/>
                    <a:pt x="4593" y="11973"/>
                    <a:pt x="4937" y="11001"/>
                  </a:cubicBezTo>
                  <a:cubicBezTo>
                    <a:pt x="5094" y="10562"/>
                    <a:pt x="5235" y="10123"/>
                    <a:pt x="5392" y="9684"/>
                  </a:cubicBezTo>
                  <a:cubicBezTo>
                    <a:pt x="5423" y="9621"/>
                    <a:pt x="5800" y="8430"/>
                    <a:pt x="5956" y="7866"/>
                  </a:cubicBezTo>
                  <a:cubicBezTo>
                    <a:pt x="6066" y="7819"/>
                    <a:pt x="6160" y="7772"/>
                    <a:pt x="6270" y="7740"/>
                  </a:cubicBezTo>
                  <a:close/>
                  <a:moveTo>
                    <a:pt x="8010" y="8399"/>
                  </a:moveTo>
                  <a:cubicBezTo>
                    <a:pt x="8213" y="8477"/>
                    <a:pt x="8433" y="8571"/>
                    <a:pt x="8637" y="8650"/>
                  </a:cubicBezTo>
                  <a:cubicBezTo>
                    <a:pt x="8762" y="8728"/>
                    <a:pt x="8856" y="8853"/>
                    <a:pt x="8919" y="9010"/>
                  </a:cubicBezTo>
                  <a:cubicBezTo>
                    <a:pt x="8934" y="9073"/>
                    <a:pt x="8950" y="9135"/>
                    <a:pt x="8966" y="9198"/>
                  </a:cubicBezTo>
                  <a:cubicBezTo>
                    <a:pt x="8981" y="9230"/>
                    <a:pt x="8981" y="9245"/>
                    <a:pt x="8997" y="9245"/>
                  </a:cubicBezTo>
                  <a:cubicBezTo>
                    <a:pt x="8401" y="10860"/>
                    <a:pt x="7790" y="12490"/>
                    <a:pt x="7195" y="14120"/>
                  </a:cubicBezTo>
                  <a:cubicBezTo>
                    <a:pt x="7492" y="13242"/>
                    <a:pt x="7759" y="12364"/>
                    <a:pt x="8057" y="11502"/>
                  </a:cubicBezTo>
                  <a:cubicBezTo>
                    <a:pt x="8307" y="10687"/>
                    <a:pt x="8715" y="9825"/>
                    <a:pt x="8574" y="8979"/>
                  </a:cubicBezTo>
                  <a:cubicBezTo>
                    <a:pt x="8574" y="8972"/>
                    <a:pt x="8569" y="8968"/>
                    <a:pt x="8562" y="8968"/>
                  </a:cubicBezTo>
                  <a:cubicBezTo>
                    <a:pt x="8553" y="8968"/>
                    <a:pt x="8543" y="8976"/>
                    <a:pt x="8543" y="8994"/>
                  </a:cubicBezTo>
                  <a:cubicBezTo>
                    <a:pt x="8574" y="9982"/>
                    <a:pt x="8213" y="10922"/>
                    <a:pt x="7900" y="11863"/>
                  </a:cubicBezTo>
                  <a:cubicBezTo>
                    <a:pt x="7586" y="12819"/>
                    <a:pt x="7257" y="13791"/>
                    <a:pt x="6944" y="14747"/>
                  </a:cubicBezTo>
                  <a:cubicBezTo>
                    <a:pt x="6850" y="15013"/>
                    <a:pt x="6771" y="15280"/>
                    <a:pt x="6677" y="15546"/>
                  </a:cubicBezTo>
                  <a:cubicBezTo>
                    <a:pt x="6113" y="17161"/>
                    <a:pt x="5549" y="18759"/>
                    <a:pt x="5016" y="20374"/>
                  </a:cubicBezTo>
                  <a:cubicBezTo>
                    <a:pt x="4922" y="20050"/>
                    <a:pt x="4699" y="19875"/>
                    <a:pt x="4429" y="19875"/>
                  </a:cubicBezTo>
                  <a:cubicBezTo>
                    <a:pt x="4203" y="19875"/>
                    <a:pt x="3943" y="19999"/>
                    <a:pt x="3699" y="20264"/>
                  </a:cubicBezTo>
                  <a:cubicBezTo>
                    <a:pt x="5110" y="16314"/>
                    <a:pt x="6568" y="12380"/>
                    <a:pt x="8010" y="8430"/>
                  </a:cubicBezTo>
                  <a:cubicBezTo>
                    <a:pt x="8010" y="8414"/>
                    <a:pt x="8010" y="8414"/>
                    <a:pt x="8010" y="8399"/>
                  </a:cubicBezTo>
                  <a:close/>
                  <a:moveTo>
                    <a:pt x="1630" y="23195"/>
                  </a:moveTo>
                  <a:cubicBezTo>
                    <a:pt x="1724" y="23211"/>
                    <a:pt x="1834" y="23242"/>
                    <a:pt x="1912" y="23305"/>
                  </a:cubicBezTo>
                  <a:cubicBezTo>
                    <a:pt x="1944" y="23321"/>
                    <a:pt x="1959" y="23336"/>
                    <a:pt x="1991" y="23352"/>
                  </a:cubicBezTo>
                  <a:cubicBezTo>
                    <a:pt x="1991" y="23352"/>
                    <a:pt x="2006" y="23368"/>
                    <a:pt x="2006" y="23383"/>
                  </a:cubicBezTo>
                  <a:cubicBezTo>
                    <a:pt x="1897" y="23321"/>
                    <a:pt x="1787" y="23274"/>
                    <a:pt x="1662" y="23242"/>
                  </a:cubicBezTo>
                  <a:cubicBezTo>
                    <a:pt x="1646" y="23227"/>
                    <a:pt x="1646" y="23211"/>
                    <a:pt x="1630" y="23195"/>
                  </a:cubicBezTo>
                  <a:close/>
                  <a:moveTo>
                    <a:pt x="1019" y="23477"/>
                  </a:moveTo>
                  <a:cubicBezTo>
                    <a:pt x="1035" y="23509"/>
                    <a:pt x="1050" y="23556"/>
                    <a:pt x="1066" y="23603"/>
                  </a:cubicBezTo>
                  <a:cubicBezTo>
                    <a:pt x="1050" y="23650"/>
                    <a:pt x="1035" y="23697"/>
                    <a:pt x="1019" y="23744"/>
                  </a:cubicBezTo>
                  <a:cubicBezTo>
                    <a:pt x="1003" y="23760"/>
                    <a:pt x="988" y="23775"/>
                    <a:pt x="972" y="23807"/>
                  </a:cubicBezTo>
                  <a:cubicBezTo>
                    <a:pt x="972" y="23760"/>
                    <a:pt x="972" y="23713"/>
                    <a:pt x="972" y="23666"/>
                  </a:cubicBezTo>
                  <a:cubicBezTo>
                    <a:pt x="988" y="23619"/>
                    <a:pt x="1003" y="23556"/>
                    <a:pt x="1019" y="23493"/>
                  </a:cubicBezTo>
                  <a:cubicBezTo>
                    <a:pt x="1019" y="23493"/>
                    <a:pt x="1019" y="23477"/>
                    <a:pt x="1019" y="23477"/>
                  </a:cubicBezTo>
                  <a:close/>
                  <a:moveTo>
                    <a:pt x="1072" y="18956"/>
                  </a:moveTo>
                  <a:cubicBezTo>
                    <a:pt x="1135" y="18956"/>
                    <a:pt x="1196" y="18969"/>
                    <a:pt x="1254" y="18995"/>
                  </a:cubicBezTo>
                  <a:cubicBezTo>
                    <a:pt x="1630" y="19167"/>
                    <a:pt x="1614" y="19669"/>
                    <a:pt x="1583" y="20202"/>
                  </a:cubicBezTo>
                  <a:cubicBezTo>
                    <a:pt x="1583" y="20263"/>
                    <a:pt x="1623" y="20305"/>
                    <a:pt x="1668" y="20305"/>
                  </a:cubicBezTo>
                  <a:cubicBezTo>
                    <a:pt x="1704" y="20305"/>
                    <a:pt x="1744" y="20279"/>
                    <a:pt x="1771" y="20217"/>
                  </a:cubicBezTo>
                  <a:cubicBezTo>
                    <a:pt x="1803" y="20123"/>
                    <a:pt x="1834" y="20013"/>
                    <a:pt x="1850" y="19919"/>
                  </a:cubicBezTo>
                  <a:cubicBezTo>
                    <a:pt x="2149" y="19427"/>
                    <a:pt x="2521" y="19199"/>
                    <a:pt x="2832" y="19199"/>
                  </a:cubicBezTo>
                  <a:cubicBezTo>
                    <a:pt x="3302" y="19199"/>
                    <a:pt x="3634" y="19719"/>
                    <a:pt x="3370" y="20625"/>
                  </a:cubicBezTo>
                  <a:cubicBezTo>
                    <a:pt x="3337" y="20748"/>
                    <a:pt x="3386" y="20811"/>
                    <a:pt x="3450" y="20811"/>
                  </a:cubicBezTo>
                  <a:cubicBezTo>
                    <a:pt x="3507" y="20811"/>
                    <a:pt x="3575" y="20760"/>
                    <a:pt x="3605" y="20656"/>
                  </a:cubicBezTo>
                  <a:cubicBezTo>
                    <a:pt x="3605" y="20640"/>
                    <a:pt x="3605" y="20640"/>
                    <a:pt x="3621" y="20625"/>
                  </a:cubicBezTo>
                  <a:cubicBezTo>
                    <a:pt x="3621" y="20625"/>
                    <a:pt x="3636" y="20625"/>
                    <a:pt x="3636" y="20609"/>
                  </a:cubicBezTo>
                  <a:cubicBezTo>
                    <a:pt x="3860" y="20314"/>
                    <a:pt x="4092" y="20183"/>
                    <a:pt x="4289" y="20183"/>
                  </a:cubicBezTo>
                  <a:cubicBezTo>
                    <a:pt x="4604" y="20183"/>
                    <a:pt x="4829" y="20517"/>
                    <a:pt x="4781" y="21048"/>
                  </a:cubicBezTo>
                  <a:cubicBezTo>
                    <a:pt x="4781" y="21064"/>
                    <a:pt x="4781" y="21064"/>
                    <a:pt x="4781" y="21079"/>
                  </a:cubicBezTo>
                  <a:cubicBezTo>
                    <a:pt x="4765" y="21079"/>
                    <a:pt x="4765" y="21095"/>
                    <a:pt x="4765" y="21111"/>
                  </a:cubicBezTo>
                  <a:cubicBezTo>
                    <a:pt x="4075" y="22035"/>
                    <a:pt x="3401" y="22976"/>
                    <a:pt x="2712" y="23901"/>
                  </a:cubicBezTo>
                  <a:cubicBezTo>
                    <a:pt x="2696" y="23932"/>
                    <a:pt x="2665" y="23963"/>
                    <a:pt x="2618" y="24010"/>
                  </a:cubicBezTo>
                  <a:cubicBezTo>
                    <a:pt x="2649" y="23979"/>
                    <a:pt x="2649" y="23948"/>
                    <a:pt x="2649" y="23916"/>
                  </a:cubicBezTo>
                  <a:cubicBezTo>
                    <a:pt x="2557" y="23255"/>
                    <a:pt x="2083" y="22825"/>
                    <a:pt x="1552" y="22825"/>
                  </a:cubicBezTo>
                  <a:cubicBezTo>
                    <a:pt x="1177" y="22825"/>
                    <a:pt x="773" y="23040"/>
                    <a:pt x="455" y="23540"/>
                  </a:cubicBezTo>
                  <a:cubicBezTo>
                    <a:pt x="455" y="23462"/>
                    <a:pt x="439" y="23383"/>
                    <a:pt x="439" y="23305"/>
                  </a:cubicBezTo>
                  <a:cubicBezTo>
                    <a:pt x="345" y="22161"/>
                    <a:pt x="266" y="21001"/>
                    <a:pt x="172" y="19857"/>
                  </a:cubicBezTo>
                  <a:cubicBezTo>
                    <a:pt x="157" y="19810"/>
                    <a:pt x="141" y="19778"/>
                    <a:pt x="110" y="19778"/>
                  </a:cubicBezTo>
                  <a:cubicBezTo>
                    <a:pt x="141" y="19731"/>
                    <a:pt x="172" y="19684"/>
                    <a:pt x="204" y="19622"/>
                  </a:cubicBezTo>
                  <a:cubicBezTo>
                    <a:pt x="235" y="19575"/>
                    <a:pt x="235" y="19543"/>
                    <a:pt x="235" y="19512"/>
                  </a:cubicBezTo>
                  <a:cubicBezTo>
                    <a:pt x="478" y="19192"/>
                    <a:pt x="794" y="18956"/>
                    <a:pt x="1072" y="18956"/>
                  </a:cubicBezTo>
                  <a:close/>
                  <a:moveTo>
                    <a:pt x="1567" y="23697"/>
                  </a:moveTo>
                  <a:lnTo>
                    <a:pt x="1646" y="23713"/>
                  </a:lnTo>
                  <a:cubicBezTo>
                    <a:pt x="1583" y="23885"/>
                    <a:pt x="1505" y="24042"/>
                    <a:pt x="1442" y="24214"/>
                  </a:cubicBezTo>
                  <a:cubicBezTo>
                    <a:pt x="1489" y="24042"/>
                    <a:pt x="1536" y="23869"/>
                    <a:pt x="1567" y="23697"/>
                  </a:cubicBezTo>
                  <a:close/>
                  <a:moveTo>
                    <a:pt x="2116" y="23791"/>
                  </a:moveTo>
                  <a:cubicBezTo>
                    <a:pt x="2100" y="23869"/>
                    <a:pt x="2069" y="23932"/>
                    <a:pt x="2038" y="23995"/>
                  </a:cubicBezTo>
                  <a:cubicBezTo>
                    <a:pt x="1991" y="24089"/>
                    <a:pt x="1928" y="24198"/>
                    <a:pt x="1865" y="24293"/>
                  </a:cubicBezTo>
                  <a:cubicBezTo>
                    <a:pt x="1944" y="24120"/>
                    <a:pt x="2022" y="23963"/>
                    <a:pt x="2100" y="23791"/>
                  </a:cubicBezTo>
                  <a:close/>
                  <a:moveTo>
                    <a:pt x="2336" y="23838"/>
                  </a:moveTo>
                  <a:cubicBezTo>
                    <a:pt x="2367" y="23901"/>
                    <a:pt x="2414" y="23963"/>
                    <a:pt x="2461" y="24010"/>
                  </a:cubicBezTo>
                  <a:cubicBezTo>
                    <a:pt x="2449" y="24005"/>
                    <a:pt x="2436" y="24001"/>
                    <a:pt x="2422" y="24001"/>
                  </a:cubicBezTo>
                  <a:cubicBezTo>
                    <a:pt x="2397" y="24001"/>
                    <a:pt x="2371" y="24012"/>
                    <a:pt x="2351" y="24042"/>
                  </a:cubicBezTo>
                  <a:cubicBezTo>
                    <a:pt x="2257" y="24136"/>
                    <a:pt x="2163" y="24246"/>
                    <a:pt x="2085" y="24340"/>
                  </a:cubicBezTo>
                  <a:cubicBezTo>
                    <a:pt x="2116" y="24277"/>
                    <a:pt x="2147" y="24214"/>
                    <a:pt x="2179" y="24136"/>
                  </a:cubicBezTo>
                  <a:cubicBezTo>
                    <a:pt x="2226" y="24057"/>
                    <a:pt x="2257" y="23995"/>
                    <a:pt x="2288" y="23932"/>
                  </a:cubicBezTo>
                  <a:cubicBezTo>
                    <a:pt x="2304" y="23901"/>
                    <a:pt x="2320" y="23869"/>
                    <a:pt x="2336" y="23838"/>
                  </a:cubicBezTo>
                  <a:close/>
                  <a:moveTo>
                    <a:pt x="1865" y="23744"/>
                  </a:moveTo>
                  <a:cubicBezTo>
                    <a:pt x="1881" y="23744"/>
                    <a:pt x="1897" y="23744"/>
                    <a:pt x="1928" y="23760"/>
                  </a:cubicBezTo>
                  <a:cubicBezTo>
                    <a:pt x="1787" y="24057"/>
                    <a:pt x="1630" y="24355"/>
                    <a:pt x="1489" y="24653"/>
                  </a:cubicBezTo>
                  <a:cubicBezTo>
                    <a:pt x="1599" y="24355"/>
                    <a:pt x="1709" y="24042"/>
                    <a:pt x="1818" y="23744"/>
                  </a:cubicBezTo>
                  <a:close/>
                  <a:moveTo>
                    <a:pt x="2602" y="24042"/>
                  </a:moveTo>
                  <a:lnTo>
                    <a:pt x="2602" y="24042"/>
                  </a:lnTo>
                  <a:cubicBezTo>
                    <a:pt x="2351" y="24402"/>
                    <a:pt x="1834" y="25170"/>
                    <a:pt x="1379" y="25703"/>
                  </a:cubicBezTo>
                  <a:cubicBezTo>
                    <a:pt x="1677" y="25139"/>
                    <a:pt x="2038" y="24637"/>
                    <a:pt x="2477" y="24183"/>
                  </a:cubicBezTo>
                  <a:cubicBezTo>
                    <a:pt x="2508" y="24151"/>
                    <a:pt x="2524" y="24104"/>
                    <a:pt x="2508" y="24073"/>
                  </a:cubicBezTo>
                  <a:lnTo>
                    <a:pt x="2508" y="24073"/>
                  </a:lnTo>
                  <a:cubicBezTo>
                    <a:pt x="2512" y="24077"/>
                    <a:pt x="2519" y="24079"/>
                    <a:pt x="2526" y="24079"/>
                  </a:cubicBezTo>
                  <a:cubicBezTo>
                    <a:pt x="2548" y="24079"/>
                    <a:pt x="2579" y="24065"/>
                    <a:pt x="2602" y="24042"/>
                  </a:cubicBezTo>
                  <a:close/>
                  <a:moveTo>
                    <a:pt x="815" y="23383"/>
                  </a:moveTo>
                  <a:cubicBezTo>
                    <a:pt x="815" y="23430"/>
                    <a:pt x="815" y="23477"/>
                    <a:pt x="815" y="23524"/>
                  </a:cubicBezTo>
                  <a:cubicBezTo>
                    <a:pt x="799" y="23572"/>
                    <a:pt x="784" y="23619"/>
                    <a:pt x="784" y="23681"/>
                  </a:cubicBezTo>
                  <a:cubicBezTo>
                    <a:pt x="784" y="23713"/>
                    <a:pt x="799" y="23744"/>
                    <a:pt x="815" y="23760"/>
                  </a:cubicBezTo>
                  <a:cubicBezTo>
                    <a:pt x="815" y="24026"/>
                    <a:pt x="799" y="24293"/>
                    <a:pt x="784" y="24559"/>
                  </a:cubicBezTo>
                  <a:cubicBezTo>
                    <a:pt x="784" y="24230"/>
                    <a:pt x="784" y="23901"/>
                    <a:pt x="768" y="23572"/>
                  </a:cubicBezTo>
                  <a:cubicBezTo>
                    <a:pt x="768" y="23542"/>
                    <a:pt x="747" y="23526"/>
                    <a:pt x="723" y="23526"/>
                  </a:cubicBezTo>
                  <a:cubicBezTo>
                    <a:pt x="697" y="23526"/>
                    <a:pt x="667" y="23546"/>
                    <a:pt x="658" y="23587"/>
                  </a:cubicBezTo>
                  <a:cubicBezTo>
                    <a:pt x="643" y="24418"/>
                    <a:pt x="658" y="25233"/>
                    <a:pt x="658" y="26064"/>
                  </a:cubicBezTo>
                  <a:cubicBezTo>
                    <a:pt x="611" y="25703"/>
                    <a:pt x="580" y="24888"/>
                    <a:pt x="564" y="24778"/>
                  </a:cubicBezTo>
                  <a:cubicBezTo>
                    <a:pt x="533" y="24434"/>
                    <a:pt x="502" y="24104"/>
                    <a:pt x="470" y="23760"/>
                  </a:cubicBezTo>
                  <a:cubicBezTo>
                    <a:pt x="580" y="23603"/>
                    <a:pt x="690" y="23477"/>
                    <a:pt x="815" y="23383"/>
                  </a:cubicBezTo>
                  <a:close/>
                  <a:moveTo>
                    <a:pt x="1176" y="25876"/>
                  </a:moveTo>
                  <a:cubicBezTo>
                    <a:pt x="1176" y="25876"/>
                    <a:pt x="1191" y="25891"/>
                    <a:pt x="1223" y="25891"/>
                  </a:cubicBezTo>
                  <a:cubicBezTo>
                    <a:pt x="1160" y="25954"/>
                    <a:pt x="1113" y="26017"/>
                    <a:pt x="1066" y="26064"/>
                  </a:cubicBezTo>
                  <a:cubicBezTo>
                    <a:pt x="1097" y="26001"/>
                    <a:pt x="1129" y="25938"/>
                    <a:pt x="1176" y="25876"/>
                  </a:cubicBezTo>
                  <a:close/>
                  <a:moveTo>
                    <a:pt x="7911" y="1"/>
                  </a:moveTo>
                  <a:cubicBezTo>
                    <a:pt x="7753" y="1"/>
                    <a:pt x="7588" y="25"/>
                    <a:pt x="7414" y="91"/>
                  </a:cubicBezTo>
                  <a:cubicBezTo>
                    <a:pt x="6395" y="468"/>
                    <a:pt x="5988" y="1988"/>
                    <a:pt x="5674" y="3179"/>
                  </a:cubicBezTo>
                  <a:cubicBezTo>
                    <a:pt x="5658" y="3195"/>
                    <a:pt x="5658" y="3211"/>
                    <a:pt x="5674" y="3226"/>
                  </a:cubicBezTo>
                  <a:cubicBezTo>
                    <a:pt x="5627" y="3242"/>
                    <a:pt x="5596" y="3258"/>
                    <a:pt x="5549" y="3273"/>
                  </a:cubicBezTo>
                  <a:cubicBezTo>
                    <a:pt x="5520" y="3264"/>
                    <a:pt x="5490" y="3260"/>
                    <a:pt x="5460" y="3260"/>
                  </a:cubicBezTo>
                  <a:cubicBezTo>
                    <a:pt x="5222" y="3260"/>
                    <a:pt x="4934" y="3518"/>
                    <a:pt x="4781" y="3838"/>
                  </a:cubicBezTo>
                  <a:cubicBezTo>
                    <a:pt x="4608" y="4182"/>
                    <a:pt x="4608" y="4559"/>
                    <a:pt x="4734" y="4794"/>
                  </a:cubicBezTo>
                  <a:cubicBezTo>
                    <a:pt x="4326" y="5170"/>
                    <a:pt x="4028" y="5922"/>
                    <a:pt x="4091" y="6424"/>
                  </a:cubicBezTo>
                  <a:cubicBezTo>
                    <a:pt x="4091" y="6439"/>
                    <a:pt x="4107" y="6455"/>
                    <a:pt x="4107" y="6455"/>
                  </a:cubicBezTo>
                  <a:cubicBezTo>
                    <a:pt x="3668" y="7082"/>
                    <a:pt x="3699" y="7646"/>
                    <a:pt x="4060" y="7929"/>
                  </a:cubicBezTo>
                  <a:cubicBezTo>
                    <a:pt x="4068" y="7937"/>
                    <a:pt x="4078" y="7941"/>
                    <a:pt x="4089" y="7941"/>
                  </a:cubicBezTo>
                  <a:cubicBezTo>
                    <a:pt x="4116" y="7941"/>
                    <a:pt x="4147" y="7915"/>
                    <a:pt x="4169" y="7882"/>
                  </a:cubicBezTo>
                  <a:lnTo>
                    <a:pt x="4169" y="7882"/>
                  </a:lnTo>
                  <a:cubicBezTo>
                    <a:pt x="2665" y="11581"/>
                    <a:pt x="1301" y="15390"/>
                    <a:pt x="63" y="19167"/>
                  </a:cubicBezTo>
                  <a:cubicBezTo>
                    <a:pt x="63" y="19261"/>
                    <a:pt x="78" y="19371"/>
                    <a:pt x="78" y="19465"/>
                  </a:cubicBezTo>
                  <a:cubicBezTo>
                    <a:pt x="549" y="18775"/>
                    <a:pt x="784" y="17709"/>
                    <a:pt x="1082" y="16879"/>
                  </a:cubicBezTo>
                  <a:cubicBezTo>
                    <a:pt x="1458" y="15781"/>
                    <a:pt x="1850" y="14684"/>
                    <a:pt x="2241" y="13587"/>
                  </a:cubicBezTo>
                  <a:cubicBezTo>
                    <a:pt x="2947" y="11643"/>
                    <a:pt x="3684" y="9700"/>
                    <a:pt x="4405" y="7756"/>
                  </a:cubicBezTo>
                  <a:cubicBezTo>
                    <a:pt x="4420" y="7756"/>
                    <a:pt x="4420" y="7740"/>
                    <a:pt x="4436" y="7740"/>
                  </a:cubicBezTo>
                  <a:cubicBezTo>
                    <a:pt x="4577" y="7552"/>
                    <a:pt x="4749" y="7443"/>
                    <a:pt x="4922" y="7380"/>
                  </a:cubicBezTo>
                  <a:cubicBezTo>
                    <a:pt x="5141" y="7427"/>
                    <a:pt x="5361" y="7474"/>
                    <a:pt x="5580" y="7537"/>
                  </a:cubicBezTo>
                  <a:cubicBezTo>
                    <a:pt x="5658" y="7599"/>
                    <a:pt x="5737" y="7709"/>
                    <a:pt x="5800" y="7819"/>
                  </a:cubicBezTo>
                  <a:cubicBezTo>
                    <a:pt x="5674" y="8070"/>
                    <a:pt x="5611" y="8367"/>
                    <a:pt x="5486" y="8681"/>
                  </a:cubicBezTo>
                  <a:cubicBezTo>
                    <a:pt x="5079" y="9872"/>
                    <a:pt x="4655" y="11079"/>
                    <a:pt x="4248" y="12270"/>
                  </a:cubicBezTo>
                  <a:cubicBezTo>
                    <a:pt x="3433" y="14637"/>
                    <a:pt x="2602" y="16988"/>
                    <a:pt x="1834" y="19339"/>
                  </a:cubicBezTo>
                  <a:cubicBezTo>
                    <a:pt x="1756" y="18995"/>
                    <a:pt x="1552" y="18728"/>
                    <a:pt x="1317" y="18665"/>
                  </a:cubicBezTo>
                  <a:cubicBezTo>
                    <a:pt x="1267" y="18652"/>
                    <a:pt x="1217" y="18646"/>
                    <a:pt x="1165" y="18646"/>
                  </a:cubicBezTo>
                  <a:cubicBezTo>
                    <a:pt x="794" y="18646"/>
                    <a:pt x="385" y="18981"/>
                    <a:pt x="110" y="19449"/>
                  </a:cubicBezTo>
                  <a:cubicBezTo>
                    <a:pt x="94" y="19465"/>
                    <a:pt x="78" y="19465"/>
                    <a:pt x="78" y="19481"/>
                  </a:cubicBezTo>
                  <a:cubicBezTo>
                    <a:pt x="78" y="19778"/>
                    <a:pt x="47" y="20076"/>
                    <a:pt x="0" y="20358"/>
                  </a:cubicBezTo>
                  <a:cubicBezTo>
                    <a:pt x="63" y="22600"/>
                    <a:pt x="266" y="24747"/>
                    <a:pt x="502" y="26879"/>
                  </a:cubicBezTo>
                  <a:cubicBezTo>
                    <a:pt x="510" y="26954"/>
                    <a:pt x="545" y="26989"/>
                    <a:pt x="587" y="26989"/>
                  </a:cubicBezTo>
                  <a:cubicBezTo>
                    <a:pt x="625" y="26989"/>
                    <a:pt x="669" y="26962"/>
                    <a:pt x="705" y="26910"/>
                  </a:cubicBezTo>
                  <a:cubicBezTo>
                    <a:pt x="2163" y="25061"/>
                    <a:pt x="3605" y="23180"/>
                    <a:pt x="4969" y="21220"/>
                  </a:cubicBezTo>
                  <a:cubicBezTo>
                    <a:pt x="5031" y="21142"/>
                    <a:pt x="5031" y="21079"/>
                    <a:pt x="5016" y="21032"/>
                  </a:cubicBezTo>
                  <a:cubicBezTo>
                    <a:pt x="5031" y="20970"/>
                    <a:pt x="5031" y="20923"/>
                    <a:pt x="5047" y="20876"/>
                  </a:cubicBezTo>
                  <a:cubicBezTo>
                    <a:pt x="6474" y="17176"/>
                    <a:pt x="7759" y="13383"/>
                    <a:pt x="9044" y="9637"/>
                  </a:cubicBezTo>
                  <a:cubicBezTo>
                    <a:pt x="9049" y="9642"/>
                    <a:pt x="9055" y="9644"/>
                    <a:pt x="9060" y="9644"/>
                  </a:cubicBezTo>
                  <a:cubicBezTo>
                    <a:pt x="9070" y="9644"/>
                    <a:pt x="9081" y="9637"/>
                    <a:pt x="9091" y="9637"/>
                  </a:cubicBezTo>
                  <a:cubicBezTo>
                    <a:pt x="9655" y="9324"/>
                    <a:pt x="10016" y="8587"/>
                    <a:pt x="9875" y="7897"/>
                  </a:cubicBezTo>
                  <a:cubicBezTo>
                    <a:pt x="9859" y="7819"/>
                    <a:pt x="9828" y="7756"/>
                    <a:pt x="9796" y="7678"/>
                  </a:cubicBezTo>
                  <a:cubicBezTo>
                    <a:pt x="10063" y="7239"/>
                    <a:pt x="10141" y="6894"/>
                    <a:pt x="10094" y="6596"/>
                  </a:cubicBezTo>
                  <a:cubicBezTo>
                    <a:pt x="10565" y="6173"/>
                    <a:pt x="10580" y="5718"/>
                    <a:pt x="10423" y="5311"/>
                  </a:cubicBezTo>
                  <a:cubicBezTo>
                    <a:pt x="10815" y="4339"/>
                    <a:pt x="11599" y="2913"/>
                    <a:pt x="11536" y="1910"/>
                  </a:cubicBezTo>
                  <a:cubicBezTo>
                    <a:pt x="11489" y="1157"/>
                    <a:pt x="11035" y="812"/>
                    <a:pt x="10533" y="687"/>
                  </a:cubicBezTo>
                  <a:cubicBezTo>
                    <a:pt x="9922" y="436"/>
                    <a:pt x="9264" y="279"/>
                    <a:pt x="8637" y="123"/>
                  </a:cubicBezTo>
                  <a:cubicBezTo>
                    <a:pt x="8404" y="65"/>
                    <a:pt x="8166" y="1"/>
                    <a:pt x="791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2" name="Google Shape;732;p29"/>
            <p:cNvSpPr/>
            <p:nvPr/>
          </p:nvSpPr>
          <p:spPr>
            <a:xfrm>
              <a:off x="3380325" y="3719775"/>
              <a:ext cx="23925" cy="52975"/>
            </a:xfrm>
            <a:custGeom>
              <a:avLst/>
              <a:gdLst/>
              <a:ahLst/>
              <a:cxnLst/>
              <a:rect l="l" t="t" r="r" b="b"/>
              <a:pathLst>
                <a:path w="957" h="2119" extrusionOk="0">
                  <a:moveTo>
                    <a:pt x="956" y="0"/>
                  </a:moveTo>
                  <a:lnTo>
                    <a:pt x="956" y="0"/>
                  </a:lnTo>
                  <a:cubicBezTo>
                    <a:pt x="470" y="471"/>
                    <a:pt x="63" y="1348"/>
                    <a:pt x="0" y="2101"/>
                  </a:cubicBezTo>
                  <a:cubicBezTo>
                    <a:pt x="0" y="2110"/>
                    <a:pt x="5" y="2119"/>
                    <a:pt x="13" y="2119"/>
                  </a:cubicBezTo>
                  <a:cubicBezTo>
                    <a:pt x="18" y="2119"/>
                    <a:pt x="25" y="2114"/>
                    <a:pt x="31" y="2101"/>
                  </a:cubicBezTo>
                  <a:cubicBezTo>
                    <a:pt x="220" y="1254"/>
                    <a:pt x="486" y="674"/>
                    <a:pt x="9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3" name="Google Shape;733;p29"/>
            <p:cNvSpPr/>
            <p:nvPr/>
          </p:nvSpPr>
          <p:spPr>
            <a:xfrm>
              <a:off x="3385800" y="3742450"/>
              <a:ext cx="10225" cy="27275"/>
            </a:xfrm>
            <a:custGeom>
              <a:avLst/>
              <a:gdLst/>
              <a:ahLst/>
              <a:cxnLst/>
              <a:rect l="l" t="t" r="r" b="b"/>
              <a:pathLst>
                <a:path w="409" h="1091" extrusionOk="0">
                  <a:moveTo>
                    <a:pt x="395" y="0"/>
                  </a:moveTo>
                  <a:cubicBezTo>
                    <a:pt x="390" y="0"/>
                    <a:pt x="383" y="5"/>
                    <a:pt x="377" y="18"/>
                  </a:cubicBezTo>
                  <a:cubicBezTo>
                    <a:pt x="251" y="363"/>
                    <a:pt x="126" y="708"/>
                    <a:pt x="1" y="1053"/>
                  </a:cubicBezTo>
                  <a:cubicBezTo>
                    <a:pt x="1" y="1079"/>
                    <a:pt x="10" y="1090"/>
                    <a:pt x="21" y="1090"/>
                  </a:cubicBezTo>
                  <a:cubicBezTo>
                    <a:pt x="30" y="1090"/>
                    <a:pt x="41" y="1082"/>
                    <a:pt x="48" y="1068"/>
                  </a:cubicBezTo>
                  <a:cubicBezTo>
                    <a:pt x="173" y="723"/>
                    <a:pt x="283" y="363"/>
                    <a:pt x="408" y="18"/>
                  </a:cubicBezTo>
                  <a:cubicBezTo>
                    <a:pt x="408" y="9"/>
                    <a:pt x="403" y="0"/>
                    <a:pt x="39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4" name="Google Shape;734;p29"/>
            <p:cNvSpPr/>
            <p:nvPr/>
          </p:nvSpPr>
          <p:spPr>
            <a:xfrm>
              <a:off x="3397550" y="3877700"/>
              <a:ext cx="60275" cy="34650"/>
            </a:xfrm>
            <a:custGeom>
              <a:avLst/>
              <a:gdLst/>
              <a:ahLst/>
              <a:cxnLst/>
              <a:rect l="l" t="t" r="r" b="b"/>
              <a:pathLst>
                <a:path w="2411" h="1386" extrusionOk="0">
                  <a:moveTo>
                    <a:pt x="16" y="0"/>
                  </a:moveTo>
                  <a:cubicBezTo>
                    <a:pt x="1" y="0"/>
                    <a:pt x="1" y="16"/>
                    <a:pt x="16" y="16"/>
                  </a:cubicBezTo>
                  <a:cubicBezTo>
                    <a:pt x="487" y="125"/>
                    <a:pt x="1004" y="251"/>
                    <a:pt x="1443" y="470"/>
                  </a:cubicBezTo>
                  <a:cubicBezTo>
                    <a:pt x="1835" y="690"/>
                    <a:pt x="2085" y="1019"/>
                    <a:pt x="2368" y="1379"/>
                  </a:cubicBezTo>
                  <a:cubicBezTo>
                    <a:pt x="2372" y="1384"/>
                    <a:pt x="2378" y="1386"/>
                    <a:pt x="2384" y="1386"/>
                  </a:cubicBezTo>
                  <a:cubicBezTo>
                    <a:pt x="2398" y="1386"/>
                    <a:pt x="2410" y="1375"/>
                    <a:pt x="2399" y="1364"/>
                  </a:cubicBezTo>
                  <a:cubicBezTo>
                    <a:pt x="2132" y="314"/>
                    <a:pt x="832" y="141"/>
                    <a:pt x="1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5" name="Google Shape;735;p29"/>
            <p:cNvSpPr/>
            <p:nvPr/>
          </p:nvSpPr>
          <p:spPr>
            <a:xfrm>
              <a:off x="3423800" y="3854950"/>
              <a:ext cx="38375" cy="26000"/>
            </a:xfrm>
            <a:custGeom>
              <a:avLst/>
              <a:gdLst/>
              <a:ahLst/>
              <a:cxnLst/>
              <a:rect l="l" t="t" r="r" b="b"/>
              <a:pathLst>
                <a:path w="1535" h="1040" extrusionOk="0">
                  <a:moveTo>
                    <a:pt x="46" y="1"/>
                  </a:moveTo>
                  <a:cubicBezTo>
                    <a:pt x="36" y="1"/>
                    <a:pt x="26" y="1"/>
                    <a:pt x="17" y="1"/>
                  </a:cubicBezTo>
                  <a:cubicBezTo>
                    <a:pt x="1" y="1"/>
                    <a:pt x="1" y="17"/>
                    <a:pt x="1" y="17"/>
                  </a:cubicBezTo>
                  <a:cubicBezTo>
                    <a:pt x="314" y="126"/>
                    <a:pt x="612" y="220"/>
                    <a:pt x="879" y="409"/>
                  </a:cubicBezTo>
                  <a:cubicBezTo>
                    <a:pt x="1114" y="581"/>
                    <a:pt x="1271" y="847"/>
                    <a:pt x="1490" y="1035"/>
                  </a:cubicBezTo>
                  <a:cubicBezTo>
                    <a:pt x="1493" y="1038"/>
                    <a:pt x="1497" y="1040"/>
                    <a:pt x="1500" y="1040"/>
                  </a:cubicBezTo>
                  <a:cubicBezTo>
                    <a:pt x="1516" y="1040"/>
                    <a:pt x="1534" y="1017"/>
                    <a:pt x="1521" y="1004"/>
                  </a:cubicBezTo>
                  <a:cubicBezTo>
                    <a:pt x="1321" y="419"/>
                    <a:pt x="592" y="1"/>
                    <a:pt x="4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6" name="Google Shape;736;p29"/>
            <p:cNvSpPr/>
            <p:nvPr/>
          </p:nvSpPr>
          <p:spPr>
            <a:xfrm>
              <a:off x="3449275" y="3833800"/>
              <a:ext cx="18725" cy="17825"/>
            </a:xfrm>
            <a:custGeom>
              <a:avLst/>
              <a:gdLst/>
              <a:ahLst/>
              <a:cxnLst/>
              <a:rect l="l" t="t" r="r" b="b"/>
              <a:pathLst>
                <a:path w="749" h="713" extrusionOk="0">
                  <a:moveTo>
                    <a:pt x="16" y="1"/>
                  </a:moveTo>
                  <a:cubicBezTo>
                    <a:pt x="1" y="1"/>
                    <a:pt x="1" y="16"/>
                    <a:pt x="1" y="16"/>
                  </a:cubicBezTo>
                  <a:cubicBezTo>
                    <a:pt x="173" y="95"/>
                    <a:pt x="314" y="204"/>
                    <a:pt x="440" y="345"/>
                  </a:cubicBezTo>
                  <a:cubicBezTo>
                    <a:pt x="534" y="455"/>
                    <a:pt x="596" y="612"/>
                    <a:pt x="706" y="706"/>
                  </a:cubicBezTo>
                  <a:cubicBezTo>
                    <a:pt x="711" y="711"/>
                    <a:pt x="717" y="712"/>
                    <a:pt x="722" y="712"/>
                  </a:cubicBezTo>
                  <a:cubicBezTo>
                    <a:pt x="736" y="712"/>
                    <a:pt x="749" y="701"/>
                    <a:pt x="737" y="690"/>
                  </a:cubicBezTo>
                  <a:cubicBezTo>
                    <a:pt x="722" y="502"/>
                    <a:pt x="581" y="361"/>
                    <a:pt x="471" y="251"/>
                  </a:cubicBezTo>
                  <a:cubicBezTo>
                    <a:pt x="346" y="126"/>
                    <a:pt x="189" y="48"/>
                    <a:pt x="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7" name="Google Shape;737;p29"/>
            <p:cNvSpPr/>
            <p:nvPr/>
          </p:nvSpPr>
          <p:spPr>
            <a:xfrm>
              <a:off x="3108375" y="4434875"/>
              <a:ext cx="173600" cy="275375"/>
            </a:xfrm>
            <a:custGeom>
              <a:avLst/>
              <a:gdLst/>
              <a:ahLst/>
              <a:cxnLst/>
              <a:rect l="l" t="t" r="r" b="b"/>
              <a:pathLst>
                <a:path w="6944" h="11015" extrusionOk="0">
                  <a:moveTo>
                    <a:pt x="4426" y="1"/>
                  </a:moveTo>
                  <a:cubicBezTo>
                    <a:pt x="3056" y="1"/>
                    <a:pt x="1514" y="1379"/>
                    <a:pt x="894" y="2369"/>
                  </a:cubicBezTo>
                  <a:cubicBezTo>
                    <a:pt x="486" y="3011"/>
                    <a:pt x="0" y="3999"/>
                    <a:pt x="392" y="4751"/>
                  </a:cubicBezTo>
                  <a:cubicBezTo>
                    <a:pt x="684" y="5301"/>
                    <a:pt x="1230" y="5371"/>
                    <a:pt x="1781" y="5371"/>
                  </a:cubicBezTo>
                  <a:cubicBezTo>
                    <a:pt x="1968" y="5371"/>
                    <a:pt x="2156" y="5363"/>
                    <a:pt x="2336" y="5363"/>
                  </a:cubicBezTo>
                  <a:cubicBezTo>
                    <a:pt x="2755" y="5363"/>
                    <a:pt x="3292" y="5274"/>
                    <a:pt x="3770" y="5274"/>
                  </a:cubicBezTo>
                  <a:cubicBezTo>
                    <a:pt x="3989" y="5274"/>
                    <a:pt x="4196" y="5293"/>
                    <a:pt x="4373" y="5347"/>
                  </a:cubicBezTo>
                  <a:lnTo>
                    <a:pt x="4828" y="5347"/>
                  </a:lnTo>
                  <a:cubicBezTo>
                    <a:pt x="5235" y="6115"/>
                    <a:pt x="5141" y="6570"/>
                    <a:pt x="4546" y="6679"/>
                  </a:cubicBezTo>
                  <a:cubicBezTo>
                    <a:pt x="4232" y="6867"/>
                    <a:pt x="3778" y="6977"/>
                    <a:pt x="3433" y="7118"/>
                  </a:cubicBezTo>
                  <a:cubicBezTo>
                    <a:pt x="2586" y="7447"/>
                    <a:pt x="1301" y="7839"/>
                    <a:pt x="690" y="8576"/>
                  </a:cubicBezTo>
                  <a:cubicBezTo>
                    <a:pt x="282" y="9062"/>
                    <a:pt x="220" y="9704"/>
                    <a:pt x="705" y="10175"/>
                  </a:cubicBezTo>
                  <a:cubicBezTo>
                    <a:pt x="1017" y="10465"/>
                    <a:pt x="1373" y="10531"/>
                    <a:pt x="1743" y="10531"/>
                  </a:cubicBezTo>
                  <a:cubicBezTo>
                    <a:pt x="2054" y="10531"/>
                    <a:pt x="2375" y="10484"/>
                    <a:pt x="2686" y="10484"/>
                  </a:cubicBezTo>
                  <a:cubicBezTo>
                    <a:pt x="2822" y="10484"/>
                    <a:pt x="2957" y="10493"/>
                    <a:pt x="3088" y="10519"/>
                  </a:cubicBezTo>
                  <a:cubicBezTo>
                    <a:pt x="3072" y="10566"/>
                    <a:pt x="3072" y="10614"/>
                    <a:pt x="3057" y="10661"/>
                  </a:cubicBezTo>
                  <a:cubicBezTo>
                    <a:pt x="3001" y="10873"/>
                    <a:pt x="3161" y="11014"/>
                    <a:pt x="3331" y="11014"/>
                  </a:cubicBezTo>
                  <a:cubicBezTo>
                    <a:pt x="3399" y="11014"/>
                    <a:pt x="3469" y="10992"/>
                    <a:pt x="3527" y="10943"/>
                  </a:cubicBezTo>
                  <a:cubicBezTo>
                    <a:pt x="3684" y="10802"/>
                    <a:pt x="3840" y="10676"/>
                    <a:pt x="3997" y="10551"/>
                  </a:cubicBezTo>
                  <a:cubicBezTo>
                    <a:pt x="4248" y="10347"/>
                    <a:pt x="4122" y="9940"/>
                    <a:pt x="3903" y="9798"/>
                  </a:cubicBezTo>
                  <a:cubicBezTo>
                    <a:pt x="3621" y="9626"/>
                    <a:pt x="3417" y="9548"/>
                    <a:pt x="3088" y="9516"/>
                  </a:cubicBezTo>
                  <a:cubicBezTo>
                    <a:pt x="3074" y="9514"/>
                    <a:pt x="3057" y="9513"/>
                    <a:pt x="3038" y="9513"/>
                  </a:cubicBezTo>
                  <a:cubicBezTo>
                    <a:pt x="2815" y="9513"/>
                    <a:pt x="2268" y="9640"/>
                    <a:pt x="1980" y="9640"/>
                  </a:cubicBezTo>
                  <a:cubicBezTo>
                    <a:pt x="1905" y="9640"/>
                    <a:pt x="1848" y="9631"/>
                    <a:pt x="1818" y="9610"/>
                  </a:cubicBezTo>
                  <a:cubicBezTo>
                    <a:pt x="737" y="8889"/>
                    <a:pt x="4264" y="7651"/>
                    <a:pt x="4452" y="7588"/>
                  </a:cubicBezTo>
                  <a:cubicBezTo>
                    <a:pt x="5345" y="7228"/>
                    <a:pt x="6944" y="6413"/>
                    <a:pt x="6191" y="5143"/>
                  </a:cubicBezTo>
                  <a:cubicBezTo>
                    <a:pt x="5877" y="4622"/>
                    <a:pt x="5324" y="4477"/>
                    <a:pt x="4692" y="4477"/>
                  </a:cubicBezTo>
                  <a:cubicBezTo>
                    <a:pt x="3899" y="4477"/>
                    <a:pt x="2983" y="4706"/>
                    <a:pt x="2264" y="4706"/>
                  </a:cubicBezTo>
                  <a:cubicBezTo>
                    <a:pt x="2041" y="4706"/>
                    <a:pt x="1837" y="4684"/>
                    <a:pt x="1662" y="4626"/>
                  </a:cubicBezTo>
                  <a:cubicBezTo>
                    <a:pt x="173" y="4124"/>
                    <a:pt x="1740" y="2275"/>
                    <a:pt x="2398" y="1695"/>
                  </a:cubicBezTo>
                  <a:cubicBezTo>
                    <a:pt x="3245" y="974"/>
                    <a:pt x="4311" y="942"/>
                    <a:pt x="5173" y="362"/>
                  </a:cubicBezTo>
                  <a:cubicBezTo>
                    <a:pt x="5235" y="315"/>
                    <a:pt x="5251" y="190"/>
                    <a:pt x="5173" y="159"/>
                  </a:cubicBezTo>
                  <a:cubicBezTo>
                    <a:pt x="4935" y="50"/>
                    <a:pt x="4683" y="1"/>
                    <a:pt x="44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38" name="Google Shape;738;p29"/>
          <p:cNvGrpSpPr/>
          <p:nvPr/>
        </p:nvGrpSpPr>
        <p:grpSpPr>
          <a:xfrm rot="1386640">
            <a:off x="6037417" y="614993"/>
            <a:ext cx="806665" cy="421749"/>
            <a:chOff x="1822875" y="1377000"/>
            <a:chExt cx="548075" cy="286550"/>
          </a:xfrm>
        </p:grpSpPr>
        <p:sp>
          <p:nvSpPr>
            <p:cNvPr id="739" name="Google Shape;739;p29"/>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0" name="Google Shape;740;p29"/>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1" name="Google Shape;741;p29"/>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2" name="Google Shape;742;p29"/>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3" name="Google Shape;743;p29"/>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4" name="Google Shape;744;p29"/>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5" name="Google Shape;745;p29"/>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6" name="Google Shape;746;p29"/>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p29"/>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48" name="Google Shape;748;p29"/>
          <p:cNvSpPr txBox="1"/>
          <p:nvPr/>
        </p:nvSpPr>
        <p:spPr>
          <a:xfrm>
            <a:off x="5770892" y="1118747"/>
            <a:ext cx="2281394"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TOTP = HOTP(K, T)</a:t>
            </a:r>
            <a:endParaRPr sz="1400" b="0" i="0" u="none" strike="noStrike" cap="none">
              <a:solidFill>
                <a:srgbClr val="000000"/>
              </a:solidFill>
              <a:latin typeface="Arial"/>
              <a:ea typeface="Arial"/>
              <a:cs typeface="Arial"/>
              <a:sym typeface="Arial"/>
            </a:endParaRPr>
          </a:p>
        </p:txBody>
      </p:sp>
      <p:sp>
        <p:nvSpPr>
          <p:cNvPr id="749" name="Google Shape;749;p29"/>
          <p:cNvSpPr txBox="1"/>
          <p:nvPr/>
        </p:nvSpPr>
        <p:spPr>
          <a:xfrm>
            <a:off x="2301094" y="1768325"/>
            <a:ext cx="4147739" cy="614848"/>
          </a:xfrm>
          <a:prstGeom prst="rect">
            <a:avLst/>
          </a:prstGeom>
          <a:blipFill rotWithShape="1">
            <a:blip r:embed="rId3">
              <a:alphaModFix/>
            </a:blip>
            <a:stretch>
              <a:fillRect l="-2201" r="-1467" b="-890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latin typeface="Arial"/>
                <a:ea typeface="Arial"/>
                <a:cs typeface="Arial"/>
                <a:sym typeface="Arial"/>
              </a:rPr>
              <a:t> </a:t>
            </a:r>
            <a:endParaRPr/>
          </a:p>
        </p:txBody>
      </p:sp>
      <p:sp>
        <p:nvSpPr>
          <p:cNvPr id="750" name="Google Shape;750;p29"/>
          <p:cNvSpPr txBox="1"/>
          <p:nvPr/>
        </p:nvSpPr>
        <p:spPr>
          <a:xfrm>
            <a:off x="346580" y="2377293"/>
            <a:ext cx="8991300" cy="2247300"/>
          </a:xfrm>
          <a:prstGeom prst="rect">
            <a:avLst/>
          </a:prstGeom>
          <a:noFill/>
          <a:ln>
            <a:noFill/>
          </a:ln>
        </p:spPr>
        <p:txBody>
          <a:bodyPr spcFirstLastPara="1" wrap="square" lIns="91425" tIns="45700" rIns="91425" bIns="45700" anchor="t" anchorCtr="0">
            <a:spAutoFit/>
          </a:bodyPr>
          <a:lstStyle/>
          <a:p>
            <a:pPr marL="0" marR="0" lvl="0" indent="457200" algn="l" rtl="0">
              <a:lnSpc>
                <a:spcPct val="150000"/>
              </a:lnSpc>
              <a:spcBef>
                <a:spcPts val="0"/>
              </a:spcBef>
              <a:spcAft>
                <a:spcPts val="0"/>
              </a:spcAft>
              <a:buNone/>
            </a:pPr>
            <a:r>
              <a:rPr lang="en-US" sz="1400" b="0" i="0" u="none" strike="noStrike" cap="none">
                <a:solidFill>
                  <a:srgbClr val="000000"/>
                </a:solidFill>
                <a:latin typeface="Arial"/>
                <a:ea typeface="Arial"/>
                <a:cs typeface="Arial"/>
                <a:sym typeface="Arial"/>
              </a:rPr>
              <a:t>Trong đó: </a:t>
            </a:r>
            <a:endParaRPr sz="1400" b="0" i="0" u="none" strike="noStrike" cap="none">
              <a:solidFill>
                <a:srgbClr val="000000"/>
              </a:solidFill>
              <a:latin typeface="Arial"/>
              <a:ea typeface="Arial"/>
              <a:cs typeface="Arial"/>
              <a:sym typeface="Arial"/>
            </a:endParaRPr>
          </a:p>
          <a:p>
            <a:pPr marL="0" marR="0" lvl="0" indent="457200" algn="l" rtl="0">
              <a:lnSpc>
                <a:spcPct val="150000"/>
              </a:lnSpc>
              <a:spcBef>
                <a:spcPts val="0"/>
              </a:spcBef>
              <a:spcAft>
                <a:spcPts val="0"/>
              </a:spcAft>
              <a:buNone/>
            </a:pPr>
            <a:r>
              <a:rPr lang="en-US" sz="1400" b="0" i="0" u="none" strike="noStrike" cap="none">
                <a:solidFill>
                  <a:srgbClr val="000000"/>
                </a:solidFill>
                <a:latin typeface="Arial"/>
                <a:ea typeface="Arial"/>
                <a:cs typeface="Arial"/>
                <a:sym typeface="Arial"/>
              </a:rPr>
              <a:t>	Tcurrent-unix-time: giá trị thời gian hiện tại và được tính theo thời gian Unix (được tính từ thời điểm của Unix Epoch là ngày 01/01/1970 theo UTC - giờ chuẩn quốc tế).</a:t>
            </a:r>
            <a:endParaRPr sz="1400" b="0" i="0" u="none" strike="noStrike" cap="none">
              <a:solidFill>
                <a:srgbClr val="000000"/>
              </a:solidFill>
              <a:latin typeface="Arial"/>
              <a:ea typeface="Arial"/>
              <a:cs typeface="Arial"/>
              <a:sym typeface="Arial"/>
            </a:endParaRPr>
          </a:p>
          <a:p>
            <a:pPr marL="0" marR="0" lvl="0" indent="457200" algn="l" rtl="0">
              <a:lnSpc>
                <a:spcPct val="150000"/>
              </a:lnSpc>
              <a:spcBef>
                <a:spcPts val="0"/>
              </a:spcBef>
              <a:spcAft>
                <a:spcPts val="0"/>
              </a:spcAft>
              <a:buNone/>
            </a:pPr>
            <a:r>
              <a:rPr lang="en-US" sz="1400" b="0" i="1" u="none" strike="noStrike" cap="none">
                <a:solidFill>
                  <a:srgbClr val="000000"/>
                </a:solidFill>
                <a:latin typeface="Arial"/>
                <a:ea typeface="Arial"/>
                <a:cs typeface="Arial"/>
                <a:sym typeface="Arial"/>
              </a:rPr>
              <a:t>	T</a:t>
            </a:r>
            <a:r>
              <a:rPr lang="en-US" sz="1400" b="0" i="1" u="none" strike="noStrike" cap="none" baseline="-25000">
                <a:solidFill>
                  <a:srgbClr val="000000"/>
                </a:solidFill>
                <a:latin typeface="Arial"/>
                <a:ea typeface="Arial"/>
                <a:cs typeface="Arial"/>
                <a:sym typeface="Arial"/>
              </a:rPr>
              <a:t>0</a:t>
            </a:r>
            <a:r>
              <a:rPr lang="en-US" sz="1400" b="0" i="0" u="none" strike="noStrike" cap="none">
                <a:solidFill>
                  <a:srgbClr val="000000"/>
                </a:solidFill>
                <a:latin typeface="Arial"/>
                <a:ea typeface="Arial"/>
                <a:cs typeface="Arial"/>
                <a:sym typeface="Arial"/>
              </a:rPr>
              <a:t>: giá trị thời gian ban đầu (thông thường sẽ chọn giá trị 0).</a:t>
            </a:r>
            <a:endParaRPr sz="1400" b="0" i="0" u="none" strike="noStrike" cap="none">
              <a:solidFill>
                <a:srgbClr val="000000"/>
              </a:solidFill>
              <a:latin typeface="Arial"/>
              <a:ea typeface="Arial"/>
              <a:cs typeface="Arial"/>
              <a:sym typeface="Arial"/>
            </a:endParaRPr>
          </a:p>
          <a:p>
            <a:pPr marL="0" marR="0" lvl="0" indent="457200" algn="l" rtl="0">
              <a:lnSpc>
                <a:spcPct val="150000"/>
              </a:lnSpc>
              <a:spcBef>
                <a:spcPts val="0"/>
              </a:spcBef>
              <a:spcAft>
                <a:spcPts val="0"/>
              </a:spcAft>
              <a:buNone/>
            </a:pPr>
            <a:r>
              <a:rPr lang="en-US" sz="1400" b="0" i="0" u="none" strike="noStrike" cap="none">
                <a:solidFill>
                  <a:srgbClr val="000000"/>
                </a:solidFill>
                <a:latin typeface="Arial"/>
                <a:ea typeface="Arial"/>
                <a:cs typeface="Arial"/>
                <a:sym typeface="Arial"/>
              </a:rPr>
              <a:t>	X: bước thời gian, tham số này được coi là yếu tố quyết định thời gian hợp lệ của mật khẩu OTP.</a:t>
            </a:r>
            <a:endParaRPr sz="1400" b="0" i="0" u="none" strike="noStrike" cap="none">
              <a:solidFill>
                <a:srgbClr val="000000"/>
              </a:solidFill>
              <a:latin typeface="Arial"/>
              <a:ea typeface="Arial"/>
              <a:cs typeface="Arial"/>
              <a:sym typeface="Arial"/>
            </a:endParaRPr>
          </a:p>
          <a:p>
            <a:pPr marL="0" marR="0" lvl="0" indent="457200" algn="l" rtl="0">
              <a:lnSpc>
                <a:spcPct val="150000"/>
              </a:lnSpc>
              <a:spcBef>
                <a:spcPts val="0"/>
              </a:spcBef>
              <a:spcAft>
                <a:spcPts val="0"/>
              </a:spcAft>
              <a:buNone/>
            </a:pPr>
            <a:r>
              <a:rPr lang="en-US" sz="1400" b="0" i="1" u="none" strike="noStrike" cap="none">
                <a:solidFill>
                  <a:srgbClr val="000000"/>
                </a:solidFill>
                <a:latin typeface="Arial"/>
                <a:ea typeface="Arial"/>
                <a:cs typeface="Arial"/>
                <a:sym typeface="Arial"/>
              </a:rPr>
              <a:t>	T</a:t>
            </a:r>
            <a:r>
              <a:rPr lang="en-US" sz="1400" b="0" i="0" u="none" strike="noStrike" cap="none">
                <a:solidFill>
                  <a:srgbClr val="000000"/>
                </a:solidFill>
                <a:latin typeface="Arial"/>
                <a:ea typeface="Arial"/>
                <a:cs typeface="Arial"/>
                <a:sym typeface="Arial"/>
              </a:rPr>
              <a:t>: kết quả phép tính (lấy phần nguyên) và là giá trị cần tìm. </a:t>
            </a:r>
            <a:br>
              <a:rPr lang="en-US" sz="1400" b="0" i="0" u="none" strike="noStrike" cap="none">
                <a:solidFill>
                  <a:srgbClr val="000000"/>
                </a:solidFill>
                <a:latin typeface="Arial"/>
                <a:ea typeface="Arial"/>
                <a:cs typeface="Arial"/>
                <a:sym typeface="Arial"/>
              </a:rPr>
            </a:br>
            <a:endParaRPr sz="1400" b="0" i="0" u="none" strike="noStrike" cap="none">
              <a:solidFill>
                <a:srgbClr val="000000"/>
              </a:solidFill>
              <a:latin typeface="Arial"/>
              <a:ea typeface="Arial"/>
              <a:cs typeface="Arial"/>
              <a:sym typeface="Arial"/>
            </a:endParaRPr>
          </a:p>
        </p:txBody>
      </p:sp>
      <p:sp>
        <p:nvSpPr>
          <p:cNvPr id="751" name="Google Shape;751;p29"/>
          <p:cNvSpPr txBox="1"/>
          <p:nvPr/>
        </p:nvSpPr>
        <p:spPr>
          <a:xfrm>
            <a:off x="6706" y="1107699"/>
            <a:ext cx="5523455" cy="646331"/>
          </a:xfrm>
          <a:prstGeom prst="rect">
            <a:avLst/>
          </a:prstGeom>
          <a:noFill/>
          <a:ln>
            <a:noFill/>
          </a:ln>
        </p:spPr>
        <p:txBody>
          <a:bodyPr spcFirstLastPara="1" wrap="square" lIns="91425" tIns="45700" rIns="91425" bIns="45700" anchor="t" anchorCtr="0">
            <a:spAutoFit/>
          </a:bodyPr>
          <a:lstStyle/>
          <a:p>
            <a:pPr marL="0" marR="0" lvl="0" indent="45720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Thay thế bộ đếm C của HOTP bằng thời gian thực T:</a:t>
            </a: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30"/>
          <p:cNvSpPr txBox="1"/>
          <p:nvPr/>
        </p:nvSpPr>
        <p:spPr>
          <a:xfrm>
            <a:off x="2239570" y="1092592"/>
            <a:ext cx="4937570"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0" i="0" u="none" strike="noStrike" cap="none">
                <a:solidFill>
                  <a:srgbClr val="000000"/>
                </a:solidFill>
                <a:latin typeface="Arial"/>
                <a:ea typeface="Arial"/>
                <a:cs typeface="Arial"/>
                <a:sym typeface="Arial"/>
              </a:rPr>
              <a:t>TOTPvalue = TOTP(K, T) mod 10</a:t>
            </a:r>
            <a:r>
              <a:rPr lang="en-US" sz="2400" b="0" i="0" u="none" strike="noStrike" cap="none" baseline="30000">
                <a:solidFill>
                  <a:srgbClr val="000000"/>
                </a:solidFill>
                <a:latin typeface="Arial"/>
                <a:ea typeface="Arial"/>
                <a:cs typeface="Arial"/>
                <a:sym typeface="Arial"/>
              </a:rPr>
              <a:t>N</a:t>
            </a:r>
            <a:endParaRPr sz="1800" b="0" i="0" u="none" strike="noStrike" cap="none">
              <a:solidFill>
                <a:srgbClr val="000000"/>
              </a:solidFill>
              <a:latin typeface="Arial"/>
              <a:ea typeface="Arial"/>
              <a:cs typeface="Arial"/>
              <a:sym typeface="Arial"/>
            </a:endParaRPr>
          </a:p>
        </p:txBody>
      </p:sp>
      <p:sp>
        <p:nvSpPr>
          <p:cNvPr id="757" name="Google Shape;757;p30"/>
          <p:cNvSpPr txBox="1"/>
          <p:nvPr/>
        </p:nvSpPr>
        <p:spPr>
          <a:xfrm>
            <a:off x="509770" y="522208"/>
            <a:ext cx="4198585"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Độ dài mật khẩu của thuật toán TOTP: </a:t>
            </a:r>
            <a:endParaRPr sz="1400" b="0" i="0" u="none" strike="noStrike" cap="none">
              <a:solidFill>
                <a:srgbClr val="000000"/>
              </a:solidFill>
              <a:latin typeface="Arial"/>
              <a:ea typeface="Arial"/>
              <a:cs typeface="Arial"/>
              <a:sym typeface="Arial"/>
            </a:endParaRPr>
          </a:p>
        </p:txBody>
      </p:sp>
      <p:sp>
        <p:nvSpPr>
          <p:cNvPr id="758" name="Google Shape;758;p30"/>
          <p:cNvSpPr txBox="1"/>
          <p:nvPr/>
        </p:nvSpPr>
        <p:spPr>
          <a:xfrm>
            <a:off x="346580" y="2026773"/>
            <a:ext cx="8991163" cy="3473259"/>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600" b="0" i="0" u="none" strike="noStrike" cap="none">
                <a:solidFill>
                  <a:srgbClr val="000000"/>
                </a:solidFill>
                <a:latin typeface="Arial"/>
                <a:ea typeface="Arial"/>
                <a:cs typeface="Arial"/>
                <a:sym typeface="Arial"/>
              </a:rPr>
              <a:t>Trong đó: </a:t>
            </a:r>
            <a:endParaRPr sz="1600" b="0" i="0" u="none" strike="noStrike" cap="none">
              <a:solidFill>
                <a:srgbClr val="000000"/>
              </a:solidFill>
              <a:latin typeface="Arial"/>
              <a:ea typeface="Arial"/>
              <a:cs typeface="Arial"/>
              <a:sym typeface="Arial"/>
            </a:endParaRPr>
          </a:p>
          <a:p>
            <a:pPr marL="0" marR="0" lvl="0" indent="457200" algn="l" rtl="0">
              <a:lnSpc>
                <a:spcPct val="150000"/>
              </a:lnSpc>
              <a:spcBef>
                <a:spcPts val="0"/>
              </a:spcBef>
              <a:spcAft>
                <a:spcPts val="0"/>
              </a:spcAft>
              <a:buNone/>
            </a:pPr>
            <a:r>
              <a:rPr lang="en-US" sz="1600" b="0" i="0" u="none" strike="noStrike" cap="none">
                <a:solidFill>
                  <a:srgbClr val="000000"/>
                </a:solidFill>
                <a:latin typeface="Arial"/>
                <a:ea typeface="Arial"/>
                <a:cs typeface="Arial"/>
                <a:sym typeface="Arial"/>
              </a:rPr>
              <a:t>N: là số chữ số của OTP, thông thường một mật khẩu OTP sinh ra có độ dài từ 6 đến 8 chữ số (ví dụ là: 123456,…).</a:t>
            </a:r>
            <a:endParaRPr sz="1600" b="0" i="0" u="none" strike="noStrike" cap="none">
              <a:solidFill>
                <a:srgbClr val="000000"/>
              </a:solidFill>
              <a:latin typeface="Arial"/>
              <a:ea typeface="Arial"/>
              <a:cs typeface="Arial"/>
              <a:sym typeface="Arial"/>
            </a:endParaRPr>
          </a:p>
          <a:p>
            <a:pPr marL="0" marR="0" lvl="0" indent="457200" algn="l" rtl="0">
              <a:lnSpc>
                <a:spcPct val="150000"/>
              </a:lnSpc>
              <a:spcBef>
                <a:spcPts val="0"/>
              </a:spcBef>
              <a:spcAft>
                <a:spcPts val="0"/>
              </a:spcAft>
              <a:buNone/>
            </a:pPr>
            <a:r>
              <a:rPr lang="en-US" sz="1600" b="0" i="0" u="none" strike="noStrike" cap="none">
                <a:solidFill>
                  <a:srgbClr val="000000"/>
                </a:solidFill>
                <a:latin typeface="Arial"/>
                <a:ea typeface="Arial"/>
                <a:cs typeface="Arial"/>
                <a:sym typeface="Arial"/>
              </a:rPr>
              <a:t>Với thuật toán TOTP thì thời gian chuẩn hợp lệ của mật khẩu OTP là 30 giây (</a:t>
            </a:r>
            <a:r>
              <a:rPr lang="en-US" sz="1600" b="0" i="1" u="none" strike="noStrike" cap="none">
                <a:solidFill>
                  <a:srgbClr val="000000"/>
                </a:solidFill>
                <a:latin typeface="Arial"/>
                <a:ea typeface="Arial"/>
                <a:cs typeface="Arial"/>
                <a:sym typeface="Arial"/>
              </a:rPr>
              <a:t>X</a:t>
            </a:r>
            <a:r>
              <a:rPr lang="en-US" sz="1600" b="0" i="0" u="none" strike="noStrike" cap="none">
                <a:solidFill>
                  <a:srgbClr val="000000"/>
                </a:solidFill>
                <a:latin typeface="Arial"/>
                <a:ea typeface="Arial"/>
                <a:cs typeface="Arial"/>
                <a:sym typeface="Arial"/>
              </a:rPr>
              <a:t>=30), thời gian có hiệu lực của mỗi lần sử dụng mật khẩu OTP là 30 giây được chọn phù hợp với yêu cầu về bảo mật và khả năng sử dụng.</a:t>
            </a:r>
            <a:endParaRPr sz="1600" b="0" i="0" u="none" strike="noStrike" cap="none">
              <a:solidFill>
                <a:srgbClr val="000000"/>
              </a:solidFill>
              <a:latin typeface="Arial"/>
              <a:ea typeface="Arial"/>
              <a:cs typeface="Arial"/>
              <a:sym typeface="Arial"/>
            </a:endParaRPr>
          </a:p>
          <a:p>
            <a:pPr marL="0" marR="0" lvl="0" indent="0" algn="l" rtl="0">
              <a:lnSpc>
                <a:spcPct val="150000"/>
              </a:lnSpc>
              <a:spcBef>
                <a:spcPts val="800"/>
              </a:spcBef>
              <a:spcAft>
                <a:spcPts val="0"/>
              </a:spcAft>
              <a:buNone/>
            </a:pPr>
            <a:br>
              <a:rPr lang="en-US" sz="1600" b="0" i="0" u="none" strike="noStrike" cap="none">
                <a:solidFill>
                  <a:srgbClr val="000000"/>
                </a:solidFill>
                <a:latin typeface="Arial"/>
                <a:ea typeface="Arial"/>
                <a:cs typeface="Arial"/>
                <a:sym typeface="Arial"/>
              </a:rPr>
            </a:br>
            <a:br>
              <a:rPr lang="en-US" sz="1600" b="0" i="0" u="none" strike="noStrike" cap="none">
                <a:solidFill>
                  <a:srgbClr val="000000"/>
                </a:solidFill>
                <a:latin typeface="Arial"/>
                <a:ea typeface="Arial"/>
                <a:cs typeface="Arial"/>
                <a:sym typeface="Arial"/>
              </a:rPr>
            </a:br>
            <a:endParaRPr sz="1600" b="0" i="0" u="none" strike="noStrike" cap="none">
              <a:solidFill>
                <a:srgbClr val="000000"/>
              </a:solidFill>
              <a:latin typeface="Arial"/>
              <a:ea typeface="Arial"/>
              <a:cs typeface="Arial"/>
              <a:sym typeface="Arial"/>
            </a:endParaRPr>
          </a:p>
        </p:txBody>
      </p:sp>
      <p:grpSp>
        <p:nvGrpSpPr>
          <p:cNvPr id="759" name="Google Shape;759;p30"/>
          <p:cNvGrpSpPr/>
          <p:nvPr/>
        </p:nvGrpSpPr>
        <p:grpSpPr>
          <a:xfrm rot="1386640">
            <a:off x="8056717" y="4485953"/>
            <a:ext cx="806665" cy="421749"/>
            <a:chOff x="1822875" y="1377000"/>
            <a:chExt cx="548075" cy="286550"/>
          </a:xfrm>
        </p:grpSpPr>
        <p:sp>
          <p:nvSpPr>
            <p:cNvPr id="760" name="Google Shape;760;p30"/>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1" name="Google Shape;761;p30"/>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2" name="Google Shape;762;p30"/>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3" name="Google Shape;763;p30"/>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4" name="Google Shape;764;p30"/>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5" name="Google Shape;765;p30"/>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6" name="Google Shape;766;p30"/>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7" name="Google Shape;767;p30"/>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p30"/>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69" name="Google Shape;769;p30"/>
          <p:cNvGrpSpPr/>
          <p:nvPr/>
        </p:nvGrpSpPr>
        <p:grpSpPr>
          <a:xfrm rot="7203477" flipH="1">
            <a:off x="8174724" y="48527"/>
            <a:ext cx="595080" cy="675869"/>
            <a:chOff x="5464100" y="4208075"/>
            <a:chExt cx="494625" cy="579650"/>
          </a:xfrm>
        </p:grpSpPr>
        <p:sp>
          <p:nvSpPr>
            <p:cNvPr id="770" name="Google Shape;770;p30"/>
            <p:cNvSpPr/>
            <p:nvPr/>
          </p:nvSpPr>
          <p:spPr>
            <a:xfrm>
              <a:off x="5594650" y="4504850"/>
              <a:ext cx="341250" cy="255800"/>
            </a:xfrm>
            <a:custGeom>
              <a:avLst/>
              <a:gdLst/>
              <a:ahLst/>
              <a:cxnLst/>
              <a:rect l="l" t="t" r="r" b="b"/>
              <a:pathLst>
                <a:path w="13650" h="10232" extrusionOk="0">
                  <a:moveTo>
                    <a:pt x="11619" y="0"/>
                  </a:moveTo>
                  <a:cubicBezTo>
                    <a:pt x="11538" y="0"/>
                    <a:pt x="11454" y="19"/>
                    <a:pt x="11367" y="60"/>
                  </a:cubicBezTo>
                  <a:cubicBezTo>
                    <a:pt x="10774" y="356"/>
                    <a:pt x="10157" y="653"/>
                    <a:pt x="9587" y="973"/>
                  </a:cubicBezTo>
                  <a:cubicBezTo>
                    <a:pt x="8423" y="1657"/>
                    <a:pt x="7327" y="2388"/>
                    <a:pt x="6254" y="3209"/>
                  </a:cubicBezTo>
                  <a:cubicBezTo>
                    <a:pt x="4177" y="4784"/>
                    <a:pt x="2100" y="6359"/>
                    <a:pt x="0" y="7934"/>
                  </a:cubicBezTo>
                  <a:cubicBezTo>
                    <a:pt x="584" y="8864"/>
                    <a:pt x="1080" y="10231"/>
                    <a:pt x="2001" y="10231"/>
                  </a:cubicBezTo>
                  <a:cubicBezTo>
                    <a:pt x="2232" y="10231"/>
                    <a:pt x="2491" y="10145"/>
                    <a:pt x="2785" y="9943"/>
                  </a:cubicBezTo>
                  <a:cubicBezTo>
                    <a:pt x="3972" y="9121"/>
                    <a:pt x="5159" y="8300"/>
                    <a:pt x="6323" y="7478"/>
                  </a:cubicBezTo>
                  <a:cubicBezTo>
                    <a:pt x="7281" y="6816"/>
                    <a:pt x="13650" y="2867"/>
                    <a:pt x="13011" y="1726"/>
                  </a:cubicBezTo>
                  <a:cubicBezTo>
                    <a:pt x="12806" y="1338"/>
                    <a:pt x="12310" y="0"/>
                    <a:pt x="11619" y="0"/>
                  </a:cubicBezTo>
                  <a:close/>
                </a:path>
              </a:pathLst>
            </a:custGeom>
            <a:solidFill>
              <a:srgbClr val="00FF00">
                <a:alpha val="2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1" name="Google Shape;771;p30"/>
            <p:cNvSpPr/>
            <p:nvPr/>
          </p:nvSpPr>
          <p:spPr>
            <a:xfrm>
              <a:off x="5518750" y="4363750"/>
              <a:ext cx="340700" cy="255675"/>
            </a:xfrm>
            <a:custGeom>
              <a:avLst/>
              <a:gdLst/>
              <a:ahLst/>
              <a:cxnLst/>
              <a:rect l="l" t="t" r="r" b="b"/>
              <a:pathLst>
                <a:path w="13628" h="10227" extrusionOk="0">
                  <a:moveTo>
                    <a:pt x="11606" y="0"/>
                  </a:moveTo>
                  <a:cubicBezTo>
                    <a:pt x="11522" y="0"/>
                    <a:pt x="11435" y="21"/>
                    <a:pt x="11345" y="66"/>
                  </a:cubicBezTo>
                  <a:cubicBezTo>
                    <a:pt x="10751" y="362"/>
                    <a:pt x="10158" y="659"/>
                    <a:pt x="9587" y="979"/>
                  </a:cubicBezTo>
                  <a:cubicBezTo>
                    <a:pt x="8423" y="1664"/>
                    <a:pt x="7304" y="2394"/>
                    <a:pt x="6232" y="3216"/>
                  </a:cubicBezTo>
                  <a:cubicBezTo>
                    <a:pt x="4155" y="4791"/>
                    <a:pt x="2077" y="6343"/>
                    <a:pt x="0" y="7940"/>
                  </a:cubicBezTo>
                  <a:cubicBezTo>
                    <a:pt x="563" y="8867"/>
                    <a:pt x="1054" y="10226"/>
                    <a:pt x="1967" y="10226"/>
                  </a:cubicBezTo>
                  <a:cubicBezTo>
                    <a:pt x="2201" y="10226"/>
                    <a:pt x="2464" y="10136"/>
                    <a:pt x="2762" y="9926"/>
                  </a:cubicBezTo>
                  <a:cubicBezTo>
                    <a:pt x="3949" y="9127"/>
                    <a:pt x="5136" y="8306"/>
                    <a:pt x="6323" y="7484"/>
                  </a:cubicBezTo>
                  <a:cubicBezTo>
                    <a:pt x="7282" y="6822"/>
                    <a:pt x="13627" y="2873"/>
                    <a:pt x="13011" y="1732"/>
                  </a:cubicBezTo>
                  <a:cubicBezTo>
                    <a:pt x="12787" y="1346"/>
                    <a:pt x="12292" y="0"/>
                    <a:pt x="11606" y="0"/>
                  </a:cubicBezTo>
                  <a:close/>
                </a:path>
              </a:pathLst>
            </a:custGeom>
            <a:solidFill>
              <a:srgbClr val="00FF00">
                <a:alpha val="2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2" name="Google Shape;772;p30"/>
            <p:cNvSpPr/>
            <p:nvPr/>
          </p:nvSpPr>
          <p:spPr>
            <a:xfrm>
              <a:off x="5475950" y="4235275"/>
              <a:ext cx="281925" cy="269375"/>
            </a:xfrm>
            <a:custGeom>
              <a:avLst/>
              <a:gdLst/>
              <a:ahLst/>
              <a:cxnLst/>
              <a:rect l="l" t="t" r="r" b="b"/>
              <a:pathLst>
                <a:path w="11277" h="10775" extrusionOk="0">
                  <a:moveTo>
                    <a:pt x="1210" y="1"/>
                  </a:moveTo>
                  <a:cubicBezTo>
                    <a:pt x="1233" y="23"/>
                    <a:pt x="1233" y="46"/>
                    <a:pt x="1233" y="92"/>
                  </a:cubicBezTo>
                  <a:cubicBezTo>
                    <a:pt x="1005" y="3653"/>
                    <a:pt x="503" y="7213"/>
                    <a:pt x="0" y="10774"/>
                  </a:cubicBezTo>
                  <a:cubicBezTo>
                    <a:pt x="3607" y="7989"/>
                    <a:pt x="7396" y="5456"/>
                    <a:pt x="11276" y="3082"/>
                  </a:cubicBezTo>
                  <a:cubicBezTo>
                    <a:pt x="7967" y="1918"/>
                    <a:pt x="4634" y="868"/>
                    <a:pt x="1210" y="1"/>
                  </a:cubicBezTo>
                  <a:close/>
                </a:path>
              </a:pathLst>
            </a:custGeom>
            <a:solidFill>
              <a:srgbClr val="00FF00">
                <a:alpha val="2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3" name="Google Shape;773;p30"/>
            <p:cNvSpPr/>
            <p:nvPr/>
          </p:nvSpPr>
          <p:spPr>
            <a:xfrm>
              <a:off x="5717000" y="4421125"/>
              <a:ext cx="42000" cy="94525"/>
            </a:xfrm>
            <a:custGeom>
              <a:avLst/>
              <a:gdLst/>
              <a:ahLst/>
              <a:cxnLst/>
              <a:rect l="l" t="t" r="r" b="b"/>
              <a:pathLst>
                <a:path w="1680" h="3781" extrusionOk="0">
                  <a:moveTo>
                    <a:pt x="1497" y="0"/>
                  </a:moveTo>
                  <a:cubicBezTo>
                    <a:pt x="1449" y="0"/>
                    <a:pt x="1398" y="23"/>
                    <a:pt x="1360" y="76"/>
                  </a:cubicBezTo>
                  <a:cubicBezTo>
                    <a:pt x="676" y="1103"/>
                    <a:pt x="265" y="2404"/>
                    <a:pt x="14" y="3614"/>
                  </a:cubicBezTo>
                  <a:cubicBezTo>
                    <a:pt x="0" y="3720"/>
                    <a:pt x="80" y="3780"/>
                    <a:pt x="162" y="3780"/>
                  </a:cubicBezTo>
                  <a:cubicBezTo>
                    <a:pt x="221" y="3780"/>
                    <a:pt x="282" y="3749"/>
                    <a:pt x="310" y="3683"/>
                  </a:cubicBezTo>
                  <a:cubicBezTo>
                    <a:pt x="698" y="2496"/>
                    <a:pt x="1201" y="1377"/>
                    <a:pt x="1634" y="213"/>
                  </a:cubicBezTo>
                  <a:cubicBezTo>
                    <a:pt x="1680" y="91"/>
                    <a:pt x="1594" y="0"/>
                    <a:pt x="1497" y="0"/>
                  </a:cubicBezTo>
                  <a:close/>
                </a:path>
              </a:pathLst>
            </a:custGeom>
            <a:solidFill>
              <a:srgbClr val="212A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30"/>
            <p:cNvSpPr/>
            <p:nvPr/>
          </p:nvSpPr>
          <p:spPr>
            <a:xfrm>
              <a:off x="5750000" y="4392700"/>
              <a:ext cx="46925" cy="98950"/>
            </a:xfrm>
            <a:custGeom>
              <a:avLst/>
              <a:gdLst/>
              <a:ahLst/>
              <a:cxnLst/>
              <a:rect l="l" t="t" r="r" b="b"/>
              <a:pathLst>
                <a:path w="1877" h="3958" extrusionOk="0">
                  <a:moveTo>
                    <a:pt x="1669" y="1"/>
                  </a:moveTo>
                  <a:cubicBezTo>
                    <a:pt x="1627" y="1"/>
                    <a:pt x="1584" y="22"/>
                    <a:pt x="1547" y="72"/>
                  </a:cubicBezTo>
                  <a:cubicBezTo>
                    <a:pt x="771" y="1122"/>
                    <a:pt x="360" y="2446"/>
                    <a:pt x="40" y="3701"/>
                  </a:cubicBezTo>
                  <a:cubicBezTo>
                    <a:pt x="0" y="3860"/>
                    <a:pt x="130" y="3958"/>
                    <a:pt x="259" y="3958"/>
                  </a:cubicBezTo>
                  <a:cubicBezTo>
                    <a:pt x="353" y="3958"/>
                    <a:pt x="445" y="3907"/>
                    <a:pt x="474" y="3792"/>
                  </a:cubicBezTo>
                  <a:cubicBezTo>
                    <a:pt x="816" y="2560"/>
                    <a:pt x="1410" y="1464"/>
                    <a:pt x="1843" y="277"/>
                  </a:cubicBezTo>
                  <a:cubicBezTo>
                    <a:pt x="1877" y="145"/>
                    <a:pt x="1778" y="1"/>
                    <a:pt x="1669" y="1"/>
                  </a:cubicBezTo>
                  <a:close/>
                </a:path>
              </a:pathLst>
            </a:custGeom>
            <a:solidFill>
              <a:srgbClr val="212A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5" name="Google Shape;775;p30"/>
            <p:cNvSpPr/>
            <p:nvPr/>
          </p:nvSpPr>
          <p:spPr>
            <a:xfrm>
              <a:off x="5795175" y="4403700"/>
              <a:ext cx="30450" cy="52625"/>
            </a:xfrm>
            <a:custGeom>
              <a:avLst/>
              <a:gdLst/>
              <a:ahLst/>
              <a:cxnLst/>
              <a:rect l="l" t="t" r="r" b="b"/>
              <a:pathLst>
                <a:path w="1218" h="2105" extrusionOk="0">
                  <a:moveTo>
                    <a:pt x="977" y="1"/>
                  </a:moveTo>
                  <a:cubicBezTo>
                    <a:pt x="935" y="1"/>
                    <a:pt x="893" y="14"/>
                    <a:pt x="858" y="43"/>
                  </a:cubicBezTo>
                  <a:cubicBezTo>
                    <a:pt x="356" y="522"/>
                    <a:pt x="105" y="1138"/>
                    <a:pt x="14" y="1800"/>
                  </a:cubicBezTo>
                  <a:cubicBezTo>
                    <a:pt x="0" y="1988"/>
                    <a:pt x="160" y="2104"/>
                    <a:pt x="303" y="2104"/>
                  </a:cubicBezTo>
                  <a:cubicBezTo>
                    <a:pt x="404" y="2104"/>
                    <a:pt x="497" y="2046"/>
                    <a:pt x="516" y="1914"/>
                  </a:cubicBezTo>
                  <a:cubicBezTo>
                    <a:pt x="607" y="1321"/>
                    <a:pt x="835" y="773"/>
                    <a:pt x="1132" y="248"/>
                  </a:cubicBezTo>
                  <a:cubicBezTo>
                    <a:pt x="1217" y="112"/>
                    <a:pt x="1099" y="1"/>
                    <a:pt x="977" y="1"/>
                  </a:cubicBezTo>
                  <a:close/>
                </a:path>
              </a:pathLst>
            </a:custGeom>
            <a:solidFill>
              <a:srgbClr val="212A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6" name="Google Shape;776;p30"/>
            <p:cNvSpPr/>
            <p:nvPr/>
          </p:nvSpPr>
          <p:spPr>
            <a:xfrm>
              <a:off x="5783525" y="4580275"/>
              <a:ext cx="38225" cy="81675"/>
            </a:xfrm>
            <a:custGeom>
              <a:avLst/>
              <a:gdLst/>
              <a:ahLst/>
              <a:cxnLst/>
              <a:rect l="l" t="t" r="r" b="b"/>
              <a:pathLst>
                <a:path w="1529" h="3267" extrusionOk="0">
                  <a:moveTo>
                    <a:pt x="1258" y="1"/>
                  </a:moveTo>
                  <a:cubicBezTo>
                    <a:pt x="1191" y="1"/>
                    <a:pt x="1127" y="31"/>
                    <a:pt x="1096" y="101"/>
                  </a:cubicBezTo>
                  <a:cubicBezTo>
                    <a:pt x="845" y="649"/>
                    <a:pt x="617" y="1197"/>
                    <a:pt x="411" y="1745"/>
                  </a:cubicBezTo>
                  <a:cubicBezTo>
                    <a:pt x="251" y="2201"/>
                    <a:pt x="0" y="2680"/>
                    <a:pt x="23" y="3160"/>
                  </a:cubicBezTo>
                  <a:cubicBezTo>
                    <a:pt x="23" y="3231"/>
                    <a:pt x="77" y="3267"/>
                    <a:pt x="133" y="3267"/>
                  </a:cubicBezTo>
                  <a:cubicBezTo>
                    <a:pt x="168" y="3267"/>
                    <a:pt x="203" y="3254"/>
                    <a:pt x="229" y="3228"/>
                  </a:cubicBezTo>
                  <a:cubicBezTo>
                    <a:pt x="594" y="2863"/>
                    <a:pt x="754" y="2270"/>
                    <a:pt x="936" y="1790"/>
                  </a:cubicBezTo>
                  <a:cubicBezTo>
                    <a:pt x="1142" y="1288"/>
                    <a:pt x="1324" y="763"/>
                    <a:pt x="1484" y="261"/>
                  </a:cubicBezTo>
                  <a:cubicBezTo>
                    <a:pt x="1529" y="111"/>
                    <a:pt x="1387" y="1"/>
                    <a:pt x="1258" y="1"/>
                  </a:cubicBezTo>
                  <a:close/>
                </a:path>
              </a:pathLst>
            </a:custGeom>
            <a:solidFill>
              <a:srgbClr val="212A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7" name="Google Shape;777;p30"/>
            <p:cNvSpPr/>
            <p:nvPr/>
          </p:nvSpPr>
          <p:spPr>
            <a:xfrm>
              <a:off x="5824600" y="4544075"/>
              <a:ext cx="49675" cy="96575"/>
            </a:xfrm>
            <a:custGeom>
              <a:avLst/>
              <a:gdLst/>
              <a:ahLst/>
              <a:cxnLst/>
              <a:rect l="l" t="t" r="r" b="b"/>
              <a:pathLst>
                <a:path w="1987" h="3863" extrusionOk="0">
                  <a:moveTo>
                    <a:pt x="1601" y="1"/>
                  </a:moveTo>
                  <a:cubicBezTo>
                    <a:pt x="1166" y="1"/>
                    <a:pt x="939" y="623"/>
                    <a:pt x="800" y="1001"/>
                  </a:cubicBezTo>
                  <a:cubicBezTo>
                    <a:pt x="457" y="1846"/>
                    <a:pt x="115" y="2759"/>
                    <a:pt x="1" y="3672"/>
                  </a:cubicBezTo>
                  <a:cubicBezTo>
                    <a:pt x="1" y="3777"/>
                    <a:pt x="100" y="3863"/>
                    <a:pt x="188" y="3863"/>
                  </a:cubicBezTo>
                  <a:cubicBezTo>
                    <a:pt x="233" y="3863"/>
                    <a:pt x="274" y="3840"/>
                    <a:pt x="297" y="3786"/>
                  </a:cubicBezTo>
                  <a:cubicBezTo>
                    <a:pt x="526" y="3215"/>
                    <a:pt x="708" y="2645"/>
                    <a:pt x="914" y="2074"/>
                  </a:cubicBezTo>
                  <a:cubicBezTo>
                    <a:pt x="1028" y="1823"/>
                    <a:pt x="1439" y="385"/>
                    <a:pt x="1735" y="362"/>
                  </a:cubicBezTo>
                  <a:cubicBezTo>
                    <a:pt x="1918" y="362"/>
                    <a:pt x="1987" y="111"/>
                    <a:pt x="1804" y="43"/>
                  </a:cubicBezTo>
                  <a:cubicBezTo>
                    <a:pt x="1731" y="14"/>
                    <a:pt x="1664" y="1"/>
                    <a:pt x="1601" y="1"/>
                  </a:cubicBezTo>
                  <a:close/>
                </a:path>
              </a:pathLst>
            </a:custGeom>
            <a:solidFill>
              <a:srgbClr val="212A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8" name="Google Shape;778;p30"/>
            <p:cNvSpPr/>
            <p:nvPr/>
          </p:nvSpPr>
          <p:spPr>
            <a:xfrm>
              <a:off x="5876375" y="4540750"/>
              <a:ext cx="23725" cy="54675"/>
            </a:xfrm>
            <a:custGeom>
              <a:avLst/>
              <a:gdLst/>
              <a:ahLst/>
              <a:cxnLst/>
              <a:rect l="l" t="t" r="r" b="b"/>
              <a:pathLst>
                <a:path w="949" h="2187" extrusionOk="0">
                  <a:moveTo>
                    <a:pt x="772" y="1"/>
                  </a:moveTo>
                  <a:cubicBezTo>
                    <a:pt x="721" y="1"/>
                    <a:pt x="671" y="26"/>
                    <a:pt x="646" y="84"/>
                  </a:cubicBezTo>
                  <a:cubicBezTo>
                    <a:pt x="372" y="701"/>
                    <a:pt x="167" y="1317"/>
                    <a:pt x="30" y="2002"/>
                  </a:cubicBezTo>
                  <a:cubicBezTo>
                    <a:pt x="1" y="2103"/>
                    <a:pt x="101" y="2187"/>
                    <a:pt x="195" y="2187"/>
                  </a:cubicBezTo>
                  <a:cubicBezTo>
                    <a:pt x="249" y="2187"/>
                    <a:pt x="302" y="2159"/>
                    <a:pt x="326" y="2093"/>
                  </a:cubicBezTo>
                  <a:cubicBezTo>
                    <a:pt x="577" y="1477"/>
                    <a:pt x="783" y="838"/>
                    <a:pt x="920" y="176"/>
                  </a:cubicBezTo>
                  <a:cubicBezTo>
                    <a:pt x="949" y="75"/>
                    <a:pt x="859" y="1"/>
                    <a:pt x="772" y="1"/>
                  </a:cubicBezTo>
                  <a:close/>
                </a:path>
              </a:pathLst>
            </a:custGeom>
            <a:solidFill>
              <a:srgbClr val="212A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9" name="Google Shape;779;p30"/>
            <p:cNvSpPr/>
            <p:nvPr/>
          </p:nvSpPr>
          <p:spPr>
            <a:xfrm>
              <a:off x="5464100" y="4208075"/>
              <a:ext cx="334850" cy="317675"/>
            </a:xfrm>
            <a:custGeom>
              <a:avLst/>
              <a:gdLst/>
              <a:ahLst/>
              <a:cxnLst/>
              <a:rect l="l" t="t" r="r" b="b"/>
              <a:pathLst>
                <a:path w="13394" h="12707" extrusionOk="0">
                  <a:moveTo>
                    <a:pt x="2027" y="792"/>
                  </a:moveTo>
                  <a:cubicBezTo>
                    <a:pt x="5450" y="1682"/>
                    <a:pt x="8783" y="2732"/>
                    <a:pt x="12115" y="3896"/>
                  </a:cubicBezTo>
                  <a:cubicBezTo>
                    <a:pt x="8212" y="6270"/>
                    <a:pt x="4423" y="8804"/>
                    <a:pt x="817" y="11588"/>
                  </a:cubicBezTo>
                  <a:cubicBezTo>
                    <a:pt x="1319" y="8027"/>
                    <a:pt x="1821" y="4467"/>
                    <a:pt x="2049" y="906"/>
                  </a:cubicBezTo>
                  <a:cubicBezTo>
                    <a:pt x="2049" y="860"/>
                    <a:pt x="2049" y="838"/>
                    <a:pt x="2027" y="792"/>
                  </a:cubicBezTo>
                  <a:close/>
                  <a:moveTo>
                    <a:pt x="1919" y="0"/>
                  </a:moveTo>
                  <a:cubicBezTo>
                    <a:pt x="1586" y="0"/>
                    <a:pt x="1459" y="471"/>
                    <a:pt x="1707" y="678"/>
                  </a:cubicBezTo>
                  <a:cubicBezTo>
                    <a:pt x="1616" y="701"/>
                    <a:pt x="1547" y="769"/>
                    <a:pt x="1547" y="860"/>
                  </a:cubicBezTo>
                  <a:cubicBezTo>
                    <a:pt x="954" y="4649"/>
                    <a:pt x="566" y="8484"/>
                    <a:pt x="18" y="12273"/>
                  </a:cubicBezTo>
                  <a:cubicBezTo>
                    <a:pt x="0" y="12483"/>
                    <a:pt x="158" y="12707"/>
                    <a:pt x="355" y="12707"/>
                  </a:cubicBezTo>
                  <a:cubicBezTo>
                    <a:pt x="415" y="12707"/>
                    <a:pt x="479" y="12686"/>
                    <a:pt x="543" y="12638"/>
                  </a:cubicBezTo>
                  <a:cubicBezTo>
                    <a:pt x="4560" y="9534"/>
                    <a:pt x="8760" y="6658"/>
                    <a:pt x="13165" y="4124"/>
                  </a:cubicBezTo>
                  <a:cubicBezTo>
                    <a:pt x="13371" y="3987"/>
                    <a:pt x="13394" y="3577"/>
                    <a:pt x="13120" y="3485"/>
                  </a:cubicBezTo>
                  <a:cubicBezTo>
                    <a:pt x="9490" y="2139"/>
                    <a:pt x="5770" y="997"/>
                    <a:pt x="2027" y="16"/>
                  </a:cubicBezTo>
                  <a:cubicBezTo>
                    <a:pt x="1989" y="5"/>
                    <a:pt x="1953" y="0"/>
                    <a:pt x="1919" y="0"/>
                  </a:cubicBezTo>
                  <a:close/>
                </a:path>
              </a:pathLst>
            </a:custGeom>
            <a:solidFill>
              <a:srgbClr val="212A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0" name="Google Shape;780;p30"/>
            <p:cNvSpPr/>
            <p:nvPr/>
          </p:nvSpPr>
          <p:spPr>
            <a:xfrm>
              <a:off x="5495775" y="4342975"/>
              <a:ext cx="376800" cy="309500"/>
            </a:xfrm>
            <a:custGeom>
              <a:avLst/>
              <a:gdLst/>
              <a:ahLst/>
              <a:cxnLst/>
              <a:rect l="l" t="t" r="r" b="b"/>
              <a:pathLst>
                <a:path w="15072" h="12380" extrusionOk="0">
                  <a:moveTo>
                    <a:pt x="12525" y="1060"/>
                  </a:moveTo>
                  <a:cubicBezTo>
                    <a:pt x="13211" y="1060"/>
                    <a:pt x="13706" y="2403"/>
                    <a:pt x="13930" y="2768"/>
                  </a:cubicBezTo>
                  <a:cubicBezTo>
                    <a:pt x="14546" y="3933"/>
                    <a:pt x="8201" y="7858"/>
                    <a:pt x="7242" y="8520"/>
                  </a:cubicBezTo>
                  <a:cubicBezTo>
                    <a:pt x="6055" y="9342"/>
                    <a:pt x="4868" y="10164"/>
                    <a:pt x="3681" y="10986"/>
                  </a:cubicBezTo>
                  <a:cubicBezTo>
                    <a:pt x="3388" y="11187"/>
                    <a:pt x="3129" y="11274"/>
                    <a:pt x="2897" y="11274"/>
                  </a:cubicBezTo>
                  <a:cubicBezTo>
                    <a:pt x="1977" y="11274"/>
                    <a:pt x="1485" y="9907"/>
                    <a:pt x="919" y="8977"/>
                  </a:cubicBezTo>
                  <a:cubicBezTo>
                    <a:pt x="2996" y="7402"/>
                    <a:pt x="5074" y="5827"/>
                    <a:pt x="7151" y="4252"/>
                  </a:cubicBezTo>
                  <a:cubicBezTo>
                    <a:pt x="8223" y="3453"/>
                    <a:pt x="9342" y="2700"/>
                    <a:pt x="10483" y="2038"/>
                  </a:cubicBezTo>
                  <a:cubicBezTo>
                    <a:pt x="11077" y="1696"/>
                    <a:pt x="11670" y="1399"/>
                    <a:pt x="12264" y="1125"/>
                  </a:cubicBezTo>
                  <a:cubicBezTo>
                    <a:pt x="12354" y="1080"/>
                    <a:pt x="12441" y="1060"/>
                    <a:pt x="12525" y="1060"/>
                  </a:cubicBezTo>
                  <a:close/>
                  <a:moveTo>
                    <a:pt x="12828" y="1"/>
                  </a:moveTo>
                  <a:cubicBezTo>
                    <a:pt x="11774" y="1"/>
                    <a:pt x="10261" y="1278"/>
                    <a:pt x="9525" y="1741"/>
                  </a:cubicBezTo>
                  <a:cubicBezTo>
                    <a:pt x="6215" y="3818"/>
                    <a:pt x="3248" y="6512"/>
                    <a:pt x="189" y="8908"/>
                  </a:cubicBezTo>
                  <a:cubicBezTo>
                    <a:pt x="1" y="9059"/>
                    <a:pt x="139" y="9365"/>
                    <a:pt x="334" y="9365"/>
                  </a:cubicBezTo>
                  <a:cubicBezTo>
                    <a:pt x="375" y="9365"/>
                    <a:pt x="419" y="9351"/>
                    <a:pt x="463" y="9319"/>
                  </a:cubicBezTo>
                  <a:cubicBezTo>
                    <a:pt x="486" y="9296"/>
                    <a:pt x="509" y="9274"/>
                    <a:pt x="531" y="9251"/>
                  </a:cubicBezTo>
                  <a:cubicBezTo>
                    <a:pt x="1125" y="10278"/>
                    <a:pt x="1741" y="11282"/>
                    <a:pt x="2426" y="12241"/>
                  </a:cubicBezTo>
                  <a:cubicBezTo>
                    <a:pt x="2485" y="12329"/>
                    <a:pt x="2582" y="12380"/>
                    <a:pt x="2680" y="12380"/>
                  </a:cubicBezTo>
                  <a:cubicBezTo>
                    <a:pt x="2734" y="12380"/>
                    <a:pt x="2788" y="12365"/>
                    <a:pt x="2837" y="12332"/>
                  </a:cubicBezTo>
                  <a:cubicBezTo>
                    <a:pt x="6991" y="9662"/>
                    <a:pt x="11396" y="6968"/>
                    <a:pt x="14934" y="3453"/>
                  </a:cubicBezTo>
                  <a:cubicBezTo>
                    <a:pt x="15071" y="3316"/>
                    <a:pt x="15048" y="3111"/>
                    <a:pt x="14957" y="2951"/>
                  </a:cubicBezTo>
                  <a:cubicBezTo>
                    <a:pt x="14592" y="2266"/>
                    <a:pt x="13930" y="212"/>
                    <a:pt x="13085" y="29"/>
                  </a:cubicBezTo>
                  <a:cubicBezTo>
                    <a:pt x="13003" y="10"/>
                    <a:pt x="12917" y="1"/>
                    <a:pt x="12828" y="1"/>
                  </a:cubicBezTo>
                  <a:close/>
                </a:path>
              </a:pathLst>
            </a:custGeom>
            <a:solidFill>
              <a:srgbClr val="212A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1" name="Google Shape;781;p30"/>
            <p:cNvSpPr/>
            <p:nvPr/>
          </p:nvSpPr>
          <p:spPr>
            <a:xfrm>
              <a:off x="5582050" y="4477650"/>
              <a:ext cx="376675" cy="310075"/>
            </a:xfrm>
            <a:custGeom>
              <a:avLst/>
              <a:gdLst/>
              <a:ahLst/>
              <a:cxnLst/>
              <a:rect l="l" t="t" r="r" b="b"/>
              <a:pathLst>
                <a:path w="15067" h="12403" extrusionOk="0">
                  <a:moveTo>
                    <a:pt x="12512" y="1065"/>
                  </a:moveTo>
                  <a:cubicBezTo>
                    <a:pt x="13207" y="1065"/>
                    <a:pt x="13721" y="2403"/>
                    <a:pt x="13925" y="2791"/>
                  </a:cubicBezTo>
                  <a:cubicBezTo>
                    <a:pt x="14542" y="3932"/>
                    <a:pt x="8196" y="7881"/>
                    <a:pt x="7238" y="8543"/>
                  </a:cubicBezTo>
                  <a:cubicBezTo>
                    <a:pt x="6051" y="9365"/>
                    <a:pt x="4864" y="10186"/>
                    <a:pt x="3677" y="11008"/>
                  </a:cubicBezTo>
                  <a:cubicBezTo>
                    <a:pt x="3383" y="11210"/>
                    <a:pt x="3124" y="11297"/>
                    <a:pt x="2893" y="11297"/>
                  </a:cubicBezTo>
                  <a:cubicBezTo>
                    <a:pt x="1973" y="11297"/>
                    <a:pt x="1480" y="9930"/>
                    <a:pt x="915" y="8999"/>
                  </a:cubicBezTo>
                  <a:cubicBezTo>
                    <a:pt x="2992" y="7425"/>
                    <a:pt x="5069" y="5850"/>
                    <a:pt x="7169" y="4275"/>
                  </a:cubicBezTo>
                  <a:cubicBezTo>
                    <a:pt x="8219" y="3453"/>
                    <a:pt x="9338" y="2723"/>
                    <a:pt x="10502" y="2038"/>
                  </a:cubicBezTo>
                  <a:cubicBezTo>
                    <a:pt x="11072" y="1718"/>
                    <a:pt x="11666" y="1422"/>
                    <a:pt x="12259" y="1125"/>
                  </a:cubicBezTo>
                  <a:cubicBezTo>
                    <a:pt x="12346" y="1084"/>
                    <a:pt x="12430" y="1065"/>
                    <a:pt x="12512" y="1065"/>
                  </a:cubicBezTo>
                  <a:close/>
                  <a:moveTo>
                    <a:pt x="12827" y="1"/>
                  </a:moveTo>
                  <a:cubicBezTo>
                    <a:pt x="11773" y="1"/>
                    <a:pt x="10258" y="1300"/>
                    <a:pt x="9520" y="1764"/>
                  </a:cubicBezTo>
                  <a:cubicBezTo>
                    <a:pt x="6233" y="3841"/>
                    <a:pt x="3266" y="6512"/>
                    <a:pt x="207" y="8931"/>
                  </a:cubicBezTo>
                  <a:cubicBezTo>
                    <a:pt x="0" y="9082"/>
                    <a:pt x="135" y="9388"/>
                    <a:pt x="329" y="9388"/>
                  </a:cubicBezTo>
                  <a:cubicBezTo>
                    <a:pt x="371" y="9388"/>
                    <a:pt x="415" y="9374"/>
                    <a:pt x="459" y="9342"/>
                  </a:cubicBezTo>
                  <a:cubicBezTo>
                    <a:pt x="481" y="9319"/>
                    <a:pt x="504" y="9296"/>
                    <a:pt x="550" y="9273"/>
                  </a:cubicBezTo>
                  <a:cubicBezTo>
                    <a:pt x="1120" y="10301"/>
                    <a:pt x="1737" y="11282"/>
                    <a:pt x="2421" y="12263"/>
                  </a:cubicBezTo>
                  <a:cubicBezTo>
                    <a:pt x="2480" y="12352"/>
                    <a:pt x="2577" y="12402"/>
                    <a:pt x="2676" y="12402"/>
                  </a:cubicBezTo>
                  <a:cubicBezTo>
                    <a:pt x="2730" y="12402"/>
                    <a:pt x="2784" y="12387"/>
                    <a:pt x="2832" y="12355"/>
                  </a:cubicBezTo>
                  <a:cubicBezTo>
                    <a:pt x="7009" y="9661"/>
                    <a:pt x="11392" y="6968"/>
                    <a:pt x="14930" y="3476"/>
                  </a:cubicBezTo>
                  <a:cubicBezTo>
                    <a:pt x="15067" y="3339"/>
                    <a:pt x="15067" y="3111"/>
                    <a:pt x="14975" y="2951"/>
                  </a:cubicBezTo>
                  <a:cubicBezTo>
                    <a:pt x="14587" y="2289"/>
                    <a:pt x="13925" y="235"/>
                    <a:pt x="13081" y="29"/>
                  </a:cubicBezTo>
                  <a:cubicBezTo>
                    <a:pt x="13000" y="10"/>
                    <a:pt x="12915" y="1"/>
                    <a:pt x="12827" y="1"/>
                  </a:cubicBezTo>
                  <a:close/>
                </a:path>
              </a:pathLst>
            </a:custGeom>
            <a:solidFill>
              <a:srgbClr val="212A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786" name="Google Shape;786;p31"/>
          <p:cNvSpPr txBox="1">
            <a:spLocks noGrp="1"/>
          </p:cNvSpPr>
          <p:nvPr>
            <p:ph type="title"/>
          </p:nvPr>
        </p:nvSpPr>
        <p:spPr>
          <a:xfrm>
            <a:off x="-168606" y="1752349"/>
            <a:ext cx="3767393" cy="1153499"/>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chemeClr val="dk2"/>
              </a:buClr>
              <a:buSzPts val="1100"/>
              <a:buFont typeface="Arial"/>
              <a:buNone/>
            </a:pPr>
            <a:r>
              <a:rPr lang="en-US" sz="4400"/>
              <a:t>4. Quá trình tạo mã TOTP</a:t>
            </a:r>
            <a:endParaRPr sz="4400"/>
          </a:p>
        </p:txBody>
      </p:sp>
      <p:grpSp>
        <p:nvGrpSpPr>
          <p:cNvPr id="787" name="Google Shape;787;p31"/>
          <p:cNvGrpSpPr/>
          <p:nvPr/>
        </p:nvGrpSpPr>
        <p:grpSpPr>
          <a:xfrm flipH="1">
            <a:off x="-22742" y="2410841"/>
            <a:ext cx="3440595" cy="202820"/>
            <a:chOff x="4345425" y="2175475"/>
            <a:chExt cx="800750" cy="176025"/>
          </a:xfrm>
        </p:grpSpPr>
        <p:sp>
          <p:nvSpPr>
            <p:cNvPr id="788" name="Google Shape;788;p3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9" name="Google Shape;789;p3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90" name="Google Shape;790;p31"/>
          <p:cNvGrpSpPr/>
          <p:nvPr/>
        </p:nvGrpSpPr>
        <p:grpSpPr>
          <a:xfrm rot="807122">
            <a:off x="-692261" y="-1000331"/>
            <a:ext cx="1629855" cy="1840213"/>
            <a:chOff x="1857000" y="3245400"/>
            <a:chExt cx="1233280" cy="1205617"/>
          </a:xfrm>
        </p:grpSpPr>
        <p:sp>
          <p:nvSpPr>
            <p:cNvPr id="791" name="Google Shape;791;p31"/>
            <p:cNvSpPr/>
            <p:nvPr/>
          </p:nvSpPr>
          <p:spPr>
            <a:xfrm>
              <a:off x="2513000" y="4148825"/>
              <a:ext cx="463125" cy="272250"/>
            </a:xfrm>
            <a:custGeom>
              <a:avLst/>
              <a:gdLst/>
              <a:ahLst/>
              <a:cxnLst/>
              <a:rect l="l" t="t" r="r" b="b"/>
              <a:pathLst>
                <a:path w="18525" h="10890" extrusionOk="0">
                  <a:moveTo>
                    <a:pt x="12728" y="1"/>
                  </a:moveTo>
                  <a:cubicBezTo>
                    <a:pt x="12377" y="28"/>
                    <a:pt x="11899" y="1641"/>
                    <a:pt x="11664" y="2065"/>
                  </a:cubicBezTo>
                  <a:cubicBezTo>
                    <a:pt x="10979" y="3318"/>
                    <a:pt x="10015" y="4435"/>
                    <a:pt x="9005" y="5418"/>
                  </a:cubicBezTo>
                  <a:cubicBezTo>
                    <a:pt x="6527" y="7843"/>
                    <a:pt x="3263" y="9754"/>
                    <a:pt x="0" y="10889"/>
                  </a:cubicBezTo>
                  <a:cubicBezTo>
                    <a:pt x="5192" y="10331"/>
                    <a:pt x="10556" y="9114"/>
                    <a:pt x="15144" y="6626"/>
                  </a:cubicBezTo>
                  <a:cubicBezTo>
                    <a:pt x="16685" y="5788"/>
                    <a:pt x="17578" y="5409"/>
                    <a:pt x="18524" y="4066"/>
                  </a:cubicBezTo>
                  <a:cubicBezTo>
                    <a:pt x="17623" y="3976"/>
                    <a:pt x="17064" y="3038"/>
                    <a:pt x="16189" y="2651"/>
                  </a:cubicBezTo>
                  <a:cubicBezTo>
                    <a:pt x="15928" y="2543"/>
                    <a:pt x="12728" y="1"/>
                    <a:pt x="1272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31"/>
            <p:cNvSpPr/>
            <p:nvPr/>
          </p:nvSpPr>
          <p:spPr>
            <a:xfrm>
              <a:off x="2508725" y="4143800"/>
              <a:ext cx="474150" cy="281125"/>
            </a:xfrm>
            <a:custGeom>
              <a:avLst/>
              <a:gdLst/>
              <a:ahLst/>
              <a:cxnLst/>
              <a:rect l="l" t="t" r="r" b="b"/>
              <a:pathLst>
                <a:path w="18966" h="11245" extrusionOk="0">
                  <a:moveTo>
                    <a:pt x="12884" y="443"/>
                  </a:moveTo>
                  <a:lnTo>
                    <a:pt x="14486" y="1707"/>
                  </a:lnTo>
                  <a:lnTo>
                    <a:pt x="15351" y="2383"/>
                  </a:lnTo>
                  <a:lnTo>
                    <a:pt x="15793" y="2716"/>
                  </a:lnTo>
                  <a:lnTo>
                    <a:pt x="16018" y="2879"/>
                  </a:lnTo>
                  <a:lnTo>
                    <a:pt x="16135" y="2960"/>
                  </a:lnTo>
                  <a:lnTo>
                    <a:pt x="16198" y="2996"/>
                  </a:lnTo>
                  <a:lnTo>
                    <a:pt x="16225" y="3023"/>
                  </a:lnTo>
                  <a:lnTo>
                    <a:pt x="16279" y="3050"/>
                  </a:lnTo>
                  <a:cubicBezTo>
                    <a:pt x="16469" y="3131"/>
                    <a:pt x="16649" y="3248"/>
                    <a:pt x="16820" y="3393"/>
                  </a:cubicBezTo>
                  <a:cubicBezTo>
                    <a:pt x="16991" y="3528"/>
                    <a:pt x="17163" y="3681"/>
                    <a:pt x="17334" y="3834"/>
                  </a:cubicBezTo>
                  <a:cubicBezTo>
                    <a:pt x="17514" y="3987"/>
                    <a:pt x="17703" y="4141"/>
                    <a:pt x="17920" y="4267"/>
                  </a:cubicBezTo>
                  <a:cubicBezTo>
                    <a:pt x="18030" y="4333"/>
                    <a:pt x="18147" y="4389"/>
                    <a:pt x="18270" y="4431"/>
                  </a:cubicBezTo>
                  <a:lnTo>
                    <a:pt x="18270" y="4431"/>
                  </a:lnTo>
                  <a:cubicBezTo>
                    <a:pt x="18099" y="4651"/>
                    <a:pt x="17917" y="4859"/>
                    <a:pt x="17713" y="5051"/>
                  </a:cubicBezTo>
                  <a:cubicBezTo>
                    <a:pt x="17424" y="5321"/>
                    <a:pt x="17100" y="5565"/>
                    <a:pt x="16757" y="5790"/>
                  </a:cubicBezTo>
                  <a:cubicBezTo>
                    <a:pt x="16415" y="6007"/>
                    <a:pt x="16045" y="6214"/>
                    <a:pt x="15684" y="6412"/>
                  </a:cubicBezTo>
                  <a:cubicBezTo>
                    <a:pt x="15315" y="6619"/>
                    <a:pt x="14945" y="6818"/>
                    <a:pt x="14585" y="7016"/>
                  </a:cubicBezTo>
                  <a:cubicBezTo>
                    <a:pt x="13106" y="7791"/>
                    <a:pt x="11547" y="8413"/>
                    <a:pt x="9961" y="8927"/>
                  </a:cubicBezTo>
                  <a:cubicBezTo>
                    <a:pt x="8374" y="9450"/>
                    <a:pt x="6752" y="9846"/>
                    <a:pt x="5111" y="10180"/>
                  </a:cubicBezTo>
                  <a:cubicBezTo>
                    <a:pt x="3896" y="10420"/>
                    <a:pt x="2671" y="10616"/>
                    <a:pt x="1444" y="10775"/>
                  </a:cubicBezTo>
                  <a:lnTo>
                    <a:pt x="1444" y="10775"/>
                  </a:lnTo>
                  <a:cubicBezTo>
                    <a:pt x="2382" y="10395"/>
                    <a:pt x="3302" y="9962"/>
                    <a:pt x="4192" y="9477"/>
                  </a:cubicBezTo>
                  <a:cubicBezTo>
                    <a:pt x="5463" y="8783"/>
                    <a:pt x="6670" y="7981"/>
                    <a:pt x="7806" y="7070"/>
                  </a:cubicBezTo>
                  <a:cubicBezTo>
                    <a:pt x="8933" y="6160"/>
                    <a:pt x="9979" y="5150"/>
                    <a:pt x="10898" y="4005"/>
                  </a:cubicBezTo>
                  <a:cubicBezTo>
                    <a:pt x="11123" y="3726"/>
                    <a:pt x="11340" y="3429"/>
                    <a:pt x="11538" y="3122"/>
                  </a:cubicBezTo>
                  <a:cubicBezTo>
                    <a:pt x="11646" y="2969"/>
                    <a:pt x="11736" y="2816"/>
                    <a:pt x="11835" y="2662"/>
                  </a:cubicBezTo>
                  <a:cubicBezTo>
                    <a:pt x="11881" y="2581"/>
                    <a:pt x="11926" y="2500"/>
                    <a:pt x="11971" y="2419"/>
                  </a:cubicBezTo>
                  <a:lnTo>
                    <a:pt x="12007" y="2356"/>
                  </a:lnTo>
                  <a:lnTo>
                    <a:pt x="12043" y="2293"/>
                  </a:lnTo>
                  <a:cubicBezTo>
                    <a:pt x="12061" y="2248"/>
                    <a:pt x="12079" y="2203"/>
                    <a:pt x="12097" y="2158"/>
                  </a:cubicBezTo>
                  <a:cubicBezTo>
                    <a:pt x="12241" y="1824"/>
                    <a:pt x="12367" y="1482"/>
                    <a:pt x="12502" y="1157"/>
                  </a:cubicBezTo>
                  <a:cubicBezTo>
                    <a:pt x="12575" y="995"/>
                    <a:pt x="12647" y="833"/>
                    <a:pt x="12728" y="688"/>
                  </a:cubicBezTo>
                  <a:cubicBezTo>
                    <a:pt x="12764" y="616"/>
                    <a:pt x="12809" y="544"/>
                    <a:pt x="12854" y="481"/>
                  </a:cubicBezTo>
                  <a:cubicBezTo>
                    <a:pt x="12863" y="468"/>
                    <a:pt x="12874" y="455"/>
                    <a:pt x="12884" y="443"/>
                  </a:cubicBezTo>
                  <a:close/>
                  <a:moveTo>
                    <a:pt x="12906" y="1"/>
                  </a:moveTo>
                  <a:cubicBezTo>
                    <a:pt x="12897" y="1"/>
                    <a:pt x="12889" y="2"/>
                    <a:pt x="12881" y="3"/>
                  </a:cubicBezTo>
                  <a:cubicBezTo>
                    <a:pt x="12755" y="21"/>
                    <a:pt x="12701" y="75"/>
                    <a:pt x="12647" y="120"/>
                  </a:cubicBezTo>
                  <a:cubicBezTo>
                    <a:pt x="12602" y="157"/>
                    <a:pt x="12566" y="202"/>
                    <a:pt x="12539" y="247"/>
                  </a:cubicBezTo>
                  <a:cubicBezTo>
                    <a:pt x="12475" y="337"/>
                    <a:pt x="12421" y="418"/>
                    <a:pt x="12376" y="499"/>
                  </a:cubicBezTo>
                  <a:cubicBezTo>
                    <a:pt x="12286" y="670"/>
                    <a:pt x="12214" y="842"/>
                    <a:pt x="12142" y="1004"/>
                  </a:cubicBezTo>
                  <a:cubicBezTo>
                    <a:pt x="12007" y="1346"/>
                    <a:pt x="11881" y="1689"/>
                    <a:pt x="11745" y="2013"/>
                  </a:cubicBezTo>
                  <a:lnTo>
                    <a:pt x="11691" y="2122"/>
                  </a:lnTo>
                  <a:lnTo>
                    <a:pt x="11673" y="2176"/>
                  </a:lnTo>
                  <a:lnTo>
                    <a:pt x="11637" y="2239"/>
                  </a:lnTo>
                  <a:cubicBezTo>
                    <a:pt x="11592" y="2311"/>
                    <a:pt x="11556" y="2392"/>
                    <a:pt x="11502" y="2464"/>
                  </a:cubicBezTo>
                  <a:cubicBezTo>
                    <a:pt x="11421" y="2617"/>
                    <a:pt x="11322" y="2771"/>
                    <a:pt x="11222" y="2915"/>
                  </a:cubicBezTo>
                  <a:cubicBezTo>
                    <a:pt x="11033" y="3212"/>
                    <a:pt x="10826" y="3501"/>
                    <a:pt x="10601" y="3780"/>
                  </a:cubicBezTo>
                  <a:cubicBezTo>
                    <a:pt x="9717" y="4889"/>
                    <a:pt x="8690" y="5898"/>
                    <a:pt x="7590" y="6800"/>
                  </a:cubicBezTo>
                  <a:cubicBezTo>
                    <a:pt x="6472" y="7701"/>
                    <a:pt x="5282" y="8503"/>
                    <a:pt x="4029" y="9188"/>
                  </a:cubicBezTo>
                  <a:cubicBezTo>
                    <a:pt x="2776" y="9883"/>
                    <a:pt x="1469" y="10459"/>
                    <a:pt x="117" y="10937"/>
                  </a:cubicBezTo>
                  <a:cubicBezTo>
                    <a:pt x="45" y="10964"/>
                    <a:pt x="0" y="11027"/>
                    <a:pt x="9" y="11108"/>
                  </a:cubicBezTo>
                  <a:cubicBezTo>
                    <a:pt x="18" y="11184"/>
                    <a:pt x="89" y="11244"/>
                    <a:pt x="172" y="11244"/>
                  </a:cubicBezTo>
                  <a:cubicBezTo>
                    <a:pt x="178" y="11244"/>
                    <a:pt x="184" y="11244"/>
                    <a:pt x="189" y="11244"/>
                  </a:cubicBezTo>
                  <a:cubicBezTo>
                    <a:pt x="1857" y="11063"/>
                    <a:pt x="3525" y="10820"/>
                    <a:pt x="5174" y="10486"/>
                  </a:cubicBezTo>
                  <a:cubicBezTo>
                    <a:pt x="6824" y="10153"/>
                    <a:pt x="8455" y="9747"/>
                    <a:pt x="10060" y="9225"/>
                  </a:cubicBezTo>
                  <a:cubicBezTo>
                    <a:pt x="10456" y="9089"/>
                    <a:pt x="10862" y="8963"/>
                    <a:pt x="11250" y="8810"/>
                  </a:cubicBezTo>
                  <a:lnTo>
                    <a:pt x="11844" y="8594"/>
                  </a:lnTo>
                  <a:lnTo>
                    <a:pt x="12430" y="8359"/>
                  </a:lnTo>
                  <a:cubicBezTo>
                    <a:pt x="12818" y="8206"/>
                    <a:pt x="13206" y="8026"/>
                    <a:pt x="13593" y="7863"/>
                  </a:cubicBezTo>
                  <a:lnTo>
                    <a:pt x="14170" y="7593"/>
                  </a:lnTo>
                  <a:cubicBezTo>
                    <a:pt x="14359" y="7503"/>
                    <a:pt x="14549" y="7422"/>
                    <a:pt x="14738" y="7323"/>
                  </a:cubicBezTo>
                  <a:cubicBezTo>
                    <a:pt x="15117" y="7133"/>
                    <a:pt x="15495" y="6944"/>
                    <a:pt x="15865" y="6755"/>
                  </a:cubicBezTo>
                  <a:cubicBezTo>
                    <a:pt x="16234" y="6556"/>
                    <a:pt x="16613" y="6367"/>
                    <a:pt x="16982" y="6151"/>
                  </a:cubicBezTo>
                  <a:cubicBezTo>
                    <a:pt x="17352" y="5934"/>
                    <a:pt x="17713" y="5691"/>
                    <a:pt x="18037" y="5394"/>
                  </a:cubicBezTo>
                  <a:cubicBezTo>
                    <a:pt x="18362" y="5096"/>
                    <a:pt x="18650" y="4763"/>
                    <a:pt x="18902" y="4420"/>
                  </a:cubicBezTo>
                  <a:cubicBezTo>
                    <a:pt x="18929" y="4384"/>
                    <a:pt x="18947" y="4339"/>
                    <a:pt x="18947" y="4303"/>
                  </a:cubicBezTo>
                  <a:cubicBezTo>
                    <a:pt x="18965" y="4159"/>
                    <a:pt x="18866" y="4042"/>
                    <a:pt x="18731" y="4023"/>
                  </a:cubicBezTo>
                  <a:lnTo>
                    <a:pt x="18722" y="4023"/>
                  </a:lnTo>
                  <a:cubicBezTo>
                    <a:pt x="18533" y="3996"/>
                    <a:pt x="18352" y="3924"/>
                    <a:pt x="18172" y="3825"/>
                  </a:cubicBezTo>
                  <a:cubicBezTo>
                    <a:pt x="18001" y="3726"/>
                    <a:pt x="17821" y="3600"/>
                    <a:pt x="17640" y="3456"/>
                  </a:cubicBezTo>
                  <a:cubicBezTo>
                    <a:pt x="17460" y="3320"/>
                    <a:pt x="17280" y="3176"/>
                    <a:pt x="17082" y="3032"/>
                  </a:cubicBezTo>
                  <a:cubicBezTo>
                    <a:pt x="16892" y="2897"/>
                    <a:pt x="16685" y="2762"/>
                    <a:pt x="16451" y="2662"/>
                  </a:cubicBezTo>
                  <a:lnTo>
                    <a:pt x="16415" y="2644"/>
                  </a:lnTo>
                  <a:lnTo>
                    <a:pt x="16360" y="2608"/>
                  </a:lnTo>
                  <a:lnTo>
                    <a:pt x="16261" y="2536"/>
                  </a:lnTo>
                  <a:lnTo>
                    <a:pt x="16036" y="2374"/>
                  </a:lnTo>
                  <a:lnTo>
                    <a:pt x="15603" y="2049"/>
                  </a:lnTo>
                  <a:lnTo>
                    <a:pt x="14738" y="1391"/>
                  </a:lnTo>
                  <a:lnTo>
                    <a:pt x="13025" y="48"/>
                  </a:lnTo>
                  <a:lnTo>
                    <a:pt x="13016" y="39"/>
                  </a:lnTo>
                  <a:cubicBezTo>
                    <a:pt x="12987" y="17"/>
                    <a:pt x="12945" y="1"/>
                    <a:pt x="1290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31"/>
            <p:cNvSpPr/>
            <p:nvPr/>
          </p:nvSpPr>
          <p:spPr>
            <a:xfrm>
              <a:off x="1867055" y="3272892"/>
              <a:ext cx="1223225" cy="1178125"/>
            </a:xfrm>
            <a:custGeom>
              <a:avLst/>
              <a:gdLst/>
              <a:ahLst/>
              <a:cxnLst/>
              <a:rect l="l" t="t" r="r" b="b"/>
              <a:pathLst>
                <a:path w="48929" h="47125" extrusionOk="0">
                  <a:moveTo>
                    <a:pt x="2615" y="0"/>
                  </a:moveTo>
                  <a:cubicBezTo>
                    <a:pt x="1335" y="7617"/>
                    <a:pt x="541" y="15315"/>
                    <a:pt x="316" y="23049"/>
                  </a:cubicBezTo>
                  <a:cubicBezTo>
                    <a:pt x="82" y="30638"/>
                    <a:pt x="803" y="38291"/>
                    <a:pt x="100" y="45863"/>
                  </a:cubicBezTo>
                  <a:cubicBezTo>
                    <a:pt x="100" y="45944"/>
                    <a:pt x="55" y="45998"/>
                    <a:pt x="1" y="46025"/>
                  </a:cubicBezTo>
                  <a:cubicBezTo>
                    <a:pt x="5231" y="46886"/>
                    <a:pt x="10526" y="47124"/>
                    <a:pt x="15820" y="47124"/>
                  </a:cubicBezTo>
                  <a:cubicBezTo>
                    <a:pt x="17678" y="47124"/>
                    <a:pt x="19536" y="47095"/>
                    <a:pt x="21391" y="47053"/>
                  </a:cubicBezTo>
                  <a:cubicBezTo>
                    <a:pt x="22815" y="47017"/>
                    <a:pt x="24257" y="46963"/>
                    <a:pt x="25708" y="46863"/>
                  </a:cubicBezTo>
                  <a:cubicBezTo>
                    <a:pt x="31351" y="45601"/>
                    <a:pt x="37354" y="42402"/>
                    <a:pt x="38589" y="36633"/>
                  </a:cubicBezTo>
                  <a:cubicBezTo>
                    <a:pt x="38618" y="36502"/>
                    <a:pt x="38725" y="36441"/>
                    <a:pt x="38838" y="36441"/>
                  </a:cubicBezTo>
                  <a:cubicBezTo>
                    <a:pt x="38935" y="36441"/>
                    <a:pt x="39036" y="36486"/>
                    <a:pt x="39094" y="36570"/>
                  </a:cubicBezTo>
                  <a:cubicBezTo>
                    <a:pt x="40374" y="38517"/>
                    <a:pt x="42222" y="39634"/>
                    <a:pt x="44502" y="39941"/>
                  </a:cubicBezTo>
                  <a:cubicBezTo>
                    <a:pt x="47396" y="35452"/>
                    <a:pt x="47197" y="28520"/>
                    <a:pt x="47585" y="23599"/>
                  </a:cubicBezTo>
                  <a:cubicBezTo>
                    <a:pt x="48135" y="16631"/>
                    <a:pt x="48928" y="9645"/>
                    <a:pt x="48468" y="2668"/>
                  </a:cubicBezTo>
                  <a:cubicBezTo>
                    <a:pt x="33280" y="54"/>
                    <a:pt x="17929" y="1352"/>
                    <a:pt x="2642" y="9"/>
                  </a:cubicBezTo>
                  <a:cubicBezTo>
                    <a:pt x="2633" y="0"/>
                    <a:pt x="2624" y="0"/>
                    <a:pt x="261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p31"/>
            <p:cNvSpPr/>
            <p:nvPr/>
          </p:nvSpPr>
          <p:spPr>
            <a:xfrm>
              <a:off x="1857000" y="3245400"/>
              <a:ext cx="1232000" cy="1186575"/>
            </a:xfrm>
            <a:custGeom>
              <a:avLst/>
              <a:gdLst/>
              <a:ahLst/>
              <a:cxnLst/>
              <a:rect l="l" t="t" r="r" b="b"/>
              <a:pathLst>
                <a:path w="49280" h="47463" extrusionOk="0">
                  <a:moveTo>
                    <a:pt x="3133" y="33"/>
                  </a:moveTo>
                  <a:lnTo>
                    <a:pt x="3147" y="37"/>
                  </a:lnTo>
                  <a:cubicBezTo>
                    <a:pt x="3142" y="37"/>
                    <a:pt x="3138" y="35"/>
                    <a:pt x="3133" y="33"/>
                  </a:cubicBezTo>
                  <a:close/>
                  <a:moveTo>
                    <a:pt x="3174" y="372"/>
                  </a:moveTo>
                  <a:cubicBezTo>
                    <a:pt x="10770" y="1029"/>
                    <a:pt x="18401" y="1047"/>
                    <a:pt x="26015" y="1227"/>
                  </a:cubicBezTo>
                  <a:cubicBezTo>
                    <a:pt x="29837" y="1317"/>
                    <a:pt x="33668" y="1443"/>
                    <a:pt x="37481" y="1714"/>
                  </a:cubicBezTo>
                  <a:lnTo>
                    <a:pt x="40338" y="1948"/>
                  </a:lnTo>
                  <a:lnTo>
                    <a:pt x="43187" y="2245"/>
                  </a:lnTo>
                  <a:lnTo>
                    <a:pt x="46026" y="2606"/>
                  </a:lnTo>
                  <a:cubicBezTo>
                    <a:pt x="46927" y="2750"/>
                    <a:pt x="47829" y="2867"/>
                    <a:pt x="48739" y="2985"/>
                  </a:cubicBezTo>
                  <a:cubicBezTo>
                    <a:pt x="48730" y="3354"/>
                    <a:pt x="48730" y="3697"/>
                    <a:pt x="48739" y="4048"/>
                  </a:cubicBezTo>
                  <a:lnTo>
                    <a:pt x="48766" y="5211"/>
                  </a:lnTo>
                  <a:cubicBezTo>
                    <a:pt x="48784" y="5995"/>
                    <a:pt x="48793" y="6779"/>
                    <a:pt x="48784" y="7564"/>
                  </a:cubicBezTo>
                  <a:cubicBezTo>
                    <a:pt x="48766" y="9132"/>
                    <a:pt x="48721" y="10700"/>
                    <a:pt x="48631" y="12269"/>
                  </a:cubicBezTo>
                  <a:cubicBezTo>
                    <a:pt x="48478" y="15415"/>
                    <a:pt x="48207" y="18542"/>
                    <a:pt x="47955" y="21688"/>
                  </a:cubicBezTo>
                  <a:cubicBezTo>
                    <a:pt x="47892" y="22473"/>
                    <a:pt x="47829" y="23257"/>
                    <a:pt x="47775" y="24041"/>
                  </a:cubicBezTo>
                  <a:cubicBezTo>
                    <a:pt x="47721" y="24834"/>
                    <a:pt x="47676" y="25618"/>
                    <a:pt x="47639" y="26403"/>
                  </a:cubicBezTo>
                  <a:cubicBezTo>
                    <a:pt x="47558" y="27980"/>
                    <a:pt x="47486" y="29548"/>
                    <a:pt x="47333" y="31108"/>
                  </a:cubicBezTo>
                  <a:cubicBezTo>
                    <a:pt x="47180" y="32667"/>
                    <a:pt x="46954" y="34218"/>
                    <a:pt x="46567" y="35732"/>
                  </a:cubicBezTo>
                  <a:cubicBezTo>
                    <a:pt x="46188" y="37213"/>
                    <a:pt x="45645" y="38651"/>
                    <a:pt x="44846" y="39944"/>
                  </a:cubicBezTo>
                  <a:lnTo>
                    <a:pt x="44846" y="39944"/>
                  </a:lnTo>
                  <a:cubicBezTo>
                    <a:pt x="43883" y="39803"/>
                    <a:pt x="42948" y="39509"/>
                    <a:pt x="42105" y="39022"/>
                  </a:cubicBezTo>
                  <a:cubicBezTo>
                    <a:pt x="41240" y="38526"/>
                    <a:pt x="40482" y="37832"/>
                    <a:pt x="39887" y="37021"/>
                  </a:cubicBezTo>
                  <a:lnTo>
                    <a:pt x="39671" y="36714"/>
                  </a:lnTo>
                  <a:lnTo>
                    <a:pt x="39644" y="36669"/>
                  </a:lnTo>
                  <a:cubicBezTo>
                    <a:pt x="39635" y="36660"/>
                    <a:pt x="39617" y="36633"/>
                    <a:pt x="39608" y="36615"/>
                  </a:cubicBezTo>
                  <a:cubicBezTo>
                    <a:pt x="39572" y="36579"/>
                    <a:pt x="39527" y="36552"/>
                    <a:pt x="39491" y="36525"/>
                  </a:cubicBezTo>
                  <a:cubicBezTo>
                    <a:pt x="39416" y="36488"/>
                    <a:pt x="39341" y="36469"/>
                    <a:pt x="39260" y="36469"/>
                  </a:cubicBezTo>
                  <a:cubicBezTo>
                    <a:pt x="39244" y="36469"/>
                    <a:pt x="39228" y="36470"/>
                    <a:pt x="39211" y="36471"/>
                  </a:cubicBezTo>
                  <a:cubicBezTo>
                    <a:pt x="39112" y="36480"/>
                    <a:pt x="39013" y="36534"/>
                    <a:pt x="38941" y="36615"/>
                  </a:cubicBezTo>
                  <a:cubicBezTo>
                    <a:pt x="38905" y="36660"/>
                    <a:pt x="38887" y="36705"/>
                    <a:pt x="38869" y="36760"/>
                  </a:cubicBezTo>
                  <a:cubicBezTo>
                    <a:pt x="38860" y="36787"/>
                    <a:pt x="38860" y="36796"/>
                    <a:pt x="38860" y="36814"/>
                  </a:cubicBezTo>
                  <a:lnTo>
                    <a:pt x="38842" y="36859"/>
                  </a:lnTo>
                  <a:lnTo>
                    <a:pt x="38761" y="37228"/>
                  </a:lnTo>
                  <a:cubicBezTo>
                    <a:pt x="38626" y="37715"/>
                    <a:pt x="38463" y="38193"/>
                    <a:pt x="38256" y="38652"/>
                  </a:cubicBezTo>
                  <a:cubicBezTo>
                    <a:pt x="38058" y="39112"/>
                    <a:pt x="37823" y="39563"/>
                    <a:pt x="37544" y="39987"/>
                  </a:cubicBezTo>
                  <a:cubicBezTo>
                    <a:pt x="37273" y="40410"/>
                    <a:pt x="36976" y="40825"/>
                    <a:pt x="36652" y="41203"/>
                  </a:cubicBezTo>
                  <a:cubicBezTo>
                    <a:pt x="35344" y="42754"/>
                    <a:pt x="33650" y="43953"/>
                    <a:pt x="31838" y="44872"/>
                  </a:cubicBezTo>
                  <a:cubicBezTo>
                    <a:pt x="30026" y="45782"/>
                    <a:pt x="28079" y="46449"/>
                    <a:pt x="26096" y="46891"/>
                  </a:cubicBezTo>
                  <a:lnTo>
                    <a:pt x="26123" y="46891"/>
                  </a:lnTo>
                  <a:cubicBezTo>
                    <a:pt x="23978" y="46972"/>
                    <a:pt x="21842" y="47098"/>
                    <a:pt x="19687" y="47117"/>
                  </a:cubicBezTo>
                  <a:cubicBezTo>
                    <a:pt x="18556" y="47136"/>
                    <a:pt x="17424" y="47147"/>
                    <a:pt x="16292" y="47147"/>
                  </a:cubicBezTo>
                  <a:cubicBezTo>
                    <a:pt x="15279" y="47147"/>
                    <a:pt x="14265" y="47138"/>
                    <a:pt x="13251" y="47117"/>
                  </a:cubicBezTo>
                  <a:cubicBezTo>
                    <a:pt x="11106" y="47071"/>
                    <a:pt x="8970" y="46981"/>
                    <a:pt x="6833" y="46810"/>
                  </a:cubicBezTo>
                  <a:cubicBezTo>
                    <a:pt x="4777" y="46645"/>
                    <a:pt x="2720" y="46413"/>
                    <a:pt x="687" y="46091"/>
                  </a:cubicBezTo>
                  <a:lnTo>
                    <a:pt x="687" y="46091"/>
                  </a:lnTo>
                  <a:cubicBezTo>
                    <a:pt x="694" y="46042"/>
                    <a:pt x="686" y="46024"/>
                    <a:pt x="695" y="45990"/>
                  </a:cubicBezTo>
                  <a:lnTo>
                    <a:pt x="704" y="45900"/>
                  </a:lnTo>
                  <a:lnTo>
                    <a:pt x="731" y="45539"/>
                  </a:lnTo>
                  <a:lnTo>
                    <a:pt x="785" y="44818"/>
                  </a:lnTo>
                  <a:cubicBezTo>
                    <a:pt x="830" y="44340"/>
                    <a:pt x="848" y="43853"/>
                    <a:pt x="884" y="43376"/>
                  </a:cubicBezTo>
                  <a:cubicBezTo>
                    <a:pt x="902" y="42898"/>
                    <a:pt x="920" y="42411"/>
                    <a:pt x="947" y="41934"/>
                  </a:cubicBezTo>
                  <a:lnTo>
                    <a:pt x="983" y="40482"/>
                  </a:lnTo>
                  <a:cubicBezTo>
                    <a:pt x="1020" y="38553"/>
                    <a:pt x="1001" y="36624"/>
                    <a:pt x="974" y="34704"/>
                  </a:cubicBezTo>
                  <a:cubicBezTo>
                    <a:pt x="911" y="30846"/>
                    <a:pt x="785" y="26998"/>
                    <a:pt x="902" y="23158"/>
                  </a:cubicBezTo>
                  <a:cubicBezTo>
                    <a:pt x="1135" y="15524"/>
                    <a:pt x="1919" y="7908"/>
                    <a:pt x="3174" y="372"/>
                  </a:cubicBezTo>
                  <a:close/>
                  <a:moveTo>
                    <a:pt x="2894" y="1"/>
                  </a:moveTo>
                  <a:lnTo>
                    <a:pt x="2867" y="145"/>
                  </a:lnTo>
                  <a:cubicBezTo>
                    <a:pt x="1587" y="7753"/>
                    <a:pt x="803" y="15442"/>
                    <a:pt x="569" y="23149"/>
                  </a:cubicBezTo>
                  <a:cubicBezTo>
                    <a:pt x="452" y="27007"/>
                    <a:pt x="578" y="30855"/>
                    <a:pt x="641" y="34704"/>
                  </a:cubicBezTo>
                  <a:cubicBezTo>
                    <a:pt x="677" y="36633"/>
                    <a:pt x="695" y="38553"/>
                    <a:pt x="659" y="40473"/>
                  </a:cubicBezTo>
                  <a:lnTo>
                    <a:pt x="614" y="41916"/>
                  </a:lnTo>
                  <a:cubicBezTo>
                    <a:pt x="596" y="42402"/>
                    <a:pt x="578" y="42880"/>
                    <a:pt x="551" y="43358"/>
                  </a:cubicBezTo>
                  <a:cubicBezTo>
                    <a:pt x="524" y="43835"/>
                    <a:pt x="506" y="44313"/>
                    <a:pt x="461" y="44800"/>
                  </a:cubicBezTo>
                  <a:lnTo>
                    <a:pt x="407" y="45512"/>
                  </a:lnTo>
                  <a:lnTo>
                    <a:pt x="380" y="45873"/>
                  </a:lnTo>
                  <a:lnTo>
                    <a:pt x="361" y="46035"/>
                  </a:lnTo>
                  <a:cubicBezTo>
                    <a:pt x="361" y="46053"/>
                    <a:pt x="361" y="46062"/>
                    <a:pt x="334" y="46071"/>
                  </a:cubicBezTo>
                  <a:lnTo>
                    <a:pt x="1" y="46305"/>
                  </a:lnTo>
                  <a:lnTo>
                    <a:pt x="398" y="46368"/>
                  </a:lnTo>
                  <a:cubicBezTo>
                    <a:pt x="2525" y="46711"/>
                    <a:pt x="4661" y="46963"/>
                    <a:pt x="6806" y="47135"/>
                  </a:cubicBezTo>
                  <a:cubicBezTo>
                    <a:pt x="8952" y="47306"/>
                    <a:pt x="11097" y="47387"/>
                    <a:pt x="13251" y="47432"/>
                  </a:cubicBezTo>
                  <a:cubicBezTo>
                    <a:pt x="14265" y="47453"/>
                    <a:pt x="15281" y="47463"/>
                    <a:pt x="16296" y="47463"/>
                  </a:cubicBezTo>
                  <a:cubicBezTo>
                    <a:pt x="17430" y="47463"/>
                    <a:pt x="18565" y="47451"/>
                    <a:pt x="19696" y="47432"/>
                  </a:cubicBezTo>
                  <a:cubicBezTo>
                    <a:pt x="21842" y="47414"/>
                    <a:pt x="23996" y="47288"/>
                    <a:pt x="26141" y="47207"/>
                  </a:cubicBezTo>
                  <a:lnTo>
                    <a:pt x="26150" y="47207"/>
                  </a:lnTo>
                  <a:lnTo>
                    <a:pt x="26168" y="47198"/>
                  </a:lnTo>
                  <a:cubicBezTo>
                    <a:pt x="28178" y="46747"/>
                    <a:pt x="30143" y="46080"/>
                    <a:pt x="31982" y="45151"/>
                  </a:cubicBezTo>
                  <a:cubicBezTo>
                    <a:pt x="33821" y="44214"/>
                    <a:pt x="35543" y="42997"/>
                    <a:pt x="36886" y="41411"/>
                  </a:cubicBezTo>
                  <a:cubicBezTo>
                    <a:pt x="37228" y="41014"/>
                    <a:pt x="37535" y="40590"/>
                    <a:pt x="37805" y="40149"/>
                  </a:cubicBezTo>
                  <a:cubicBezTo>
                    <a:pt x="38094" y="39716"/>
                    <a:pt x="38328" y="39247"/>
                    <a:pt x="38544" y="38779"/>
                  </a:cubicBezTo>
                  <a:cubicBezTo>
                    <a:pt x="38761" y="38301"/>
                    <a:pt x="38914" y="37805"/>
                    <a:pt x="39058" y="37300"/>
                  </a:cubicBezTo>
                  <a:lnTo>
                    <a:pt x="39148" y="36922"/>
                  </a:lnTo>
                  <a:lnTo>
                    <a:pt x="39157" y="36877"/>
                  </a:lnTo>
                  <a:cubicBezTo>
                    <a:pt x="39166" y="36868"/>
                    <a:pt x="39166" y="36841"/>
                    <a:pt x="39166" y="36841"/>
                  </a:cubicBezTo>
                  <a:cubicBezTo>
                    <a:pt x="39175" y="36832"/>
                    <a:pt x="39175" y="36814"/>
                    <a:pt x="39184" y="36814"/>
                  </a:cubicBezTo>
                  <a:cubicBezTo>
                    <a:pt x="39193" y="36796"/>
                    <a:pt x="39220" y="36787"/>
                    <a:pt x="39248" y="36778"/>
                  </a:cubicBezTo>
                  <a:cubicBezTo>
                    <a:pt x="39275" y="36778"/>
                    <a:pt x="39311" y="36787"/>
                    <a:pt x="39338" y="36796"/>
                  </a:cubicBezTo>
                  <a:cubicBezTo>
                    <a:pt x="39356" y="36805"/>
                    <a:pt x="39365" y="36814"/>
                    <a:pt x="39374" y="36823"/>
                  </a:cubicBezTo>
                  <a:lnTo>
                    <a:pt x="39392" y="36841"/>
                  </a:lnTo>
                  <a:lnTo>
                    <a:pt x="39419" y="36886"/>
                  </a:lnTo>
                  <a:lnTo>
                    <a:pt x="39644" y="37201"/>
                  </a:lnTo>
                  <a:cubicBezTo>
                    <a:pt x="40266" y="38040"/>
                    <a:pt x="41041" y="38770"/>
                    <a:pt x="41952" y="39292"/>
                  </a:cubicBezTo>
                  <a:cubicBezTo>
                    <a:pt x="42862" y="39824"/>
                    <a:pt x="43872" y="40140"/>
                    <a:pt x="44908" y="40284"/>
                  </a:cubicBezTo>
                  <a:lnTo>
                    <a:pt x="45007" y="40293"/>
                  </a:lnTo>
                  <a:lnTo>
                    <a:pt x="45061" y="40212"/>
                  </a:lnTo>
                  <a:cubicBezTo>
                    <a:pt x="45927" y="38860"/>
                    <a:pt x="46495" y="37354"/>
                    <a:pt x="46900" y="35822"/>
                  </a:cubicBezTo>
                  <a:cubicBezTo>
                    <a:pt x="47297" y="34281"/>
                    <a:pt x="47540" y="32712"/>
                    <a:pt x="47712" y="31144"/>
                  </a:cubicBezTo>
                  <a:cubicBezTo>
                    <a:pt x="47874" y="29575"/>
                    <a:pt x="47964" y="27998"/>
                    <a:pt x="48054" y="26430"/>
                  </a:cubicBezTo>
                  <a:cubicBezTo>
                    <a:pt x="48099" y="25636"/>
                    <a:pt x="48144" y="24852"/>
                    <a:pt x="48207" y="24077"/>
                  </a:cubicBezTo>
                  <a:cubicBezTo>
                    <a:pt x="48261" y="23293"/>
                    <a:pt x="48334" y="22509"/>
                    <a:pt x="48406" y="21724"/>
                  </a:cubicBezTo>
                  <a:cubicBezTo>
                    <a:pt x="48667" y="18588"/>
                    <a:pt x="48965" y="15451"/>
                    <a:pt x="49145" y="12296"/>
                  </a:cubicBezTo>
                  <a:cubicBezTo>
                    <a:pt x="49217" y="10727"/>
                    <a:pt x="49280" y="9141"/>
                    <a:pt x="49280" y="7564"/>
                  </a:cubicBezTo>
                  <a:cubicBezTo>
                    <a:pt x="49280" y="6779"/>
                    <a:pt x="49262" y="5986"/>
                    <a:pt x="49235" y="5193"/>
                  </a:cubicBezTo>
                  <a:lnTo>
                    <a:pt x="49208" y="4607"/>
                  </a:lnTo>
                  <a:lnTo>
                    <a:pt x="49199" y="4310"/>
                  </a:lnTo>
                  <a:lnTo>
                    <a:pt x="49190" y="4165"/>
                  </a:lnTo>
                  <a:lnTo>
                    <a:pt x="49181" y="4003"/>
                  </a:lnTo>
                  <a:cubicBezTo>
                    <a:pt x="49154" y="3561"/>
                    <a:pt x="49109" y="3120"/>
                    <a:pt x="49055" y="2705"/>
                  </a:cubicBezTo>
                  <a:cubicBezTo>
                    <a:pt x="48081" y="2525"/>
                    <a:pt x="47081" y="2345"/>
                    <a:pt x="46089" y="2200"/>
                  </a:cubicBezTo>
                  <a:lnTo>
                    <a:pt x="43232" y="1840"/>
                  </a:lnTo>
                  <a:lnTo>
                    <a:pt x="40374" y="1551"/>
                  </a:lnTo>
                  <a:lnTo>
                    <a:pt x="37508" y="1317"/>
                  </a:lnTo>
                  <a:cubicBezTo>
                    <a:pt x="33686" y="1056"/>
                    <a:pt x="29855" y="938"/>
                    <a:pt x="26024" y="857"/>
                  </a:cubicBezTo>
                  <a:cubicBezTo>
                    <a:pt x="22193" y="776"/>
                    <a:pt x="18362" y="731"/>
                    <a:pt x="14540" y="632"/>
                  </a:cubicBezTo>
                  <a:cubicBezTo>
                    <a:pt x="10726" y="524"/>
                    <a:pt x="6903" y="353"/>
                    <a:pt x="3107" y="21"/>
                  </a:cubicBezTo>
                  <a:lnTo>
                    <a:pt x="3107" y="21"/>
                  </a:lnTo>
                  <a:cubicBezTo>
                    <a:pt x="3091" y="15"/>
                    <a:pt x="3070" y="10"/>
                    <a:pt x="3039" y="10"/>
                  </a:cubicBezTo>
                  <a:lnTo>
                    <a:pt x="2894"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31"/>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A67A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31"/>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1C1C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97" name="Google Shape;797;p31"/>
          <p:cNvGrpSpPr/>
          <p:nvPr/>
        </p:nvGrpSpPr>
        <p:grpSpPr>
          <a:xfrm rot="2556023">
            <a:off x="7987327" y="-90511"/>
            <a:ext cx="797738" cy="1005978"/>
            <a:chOff x="2946667" y="3613768"/>
            <a:chExt cx="640047" cy="1096482"/>
          </a:xfrm>
        </p:grpSpPr>
        <p:sp>
          <p:nvSpPr>
            <p:cNvPr id="798" name="Google Shape;798;p31"/>
            <p:cNvSpPr/>
            <p:nvPr/>
          </p:nvSpPr>
          <p:spPr>
            <a:xfrm rot="1150281">
              <a:off x="3079389" y="3651109"/>
              <a:ext cx="374604" cy="871569"/>
            </a:xfrm>
            <a:custGeom>
              <a:avLst/>
              <a:gdLst/>
              <a:ahLst/>
              <a:cxnLst/>
              <a:rect l="l" t="t" r="r" b="b"/>
              <a:pathLst>
                <a:path w="11600" h="26989" extrusionOk="0">
                  <a:moveTo>
                    <a:pt x="7894" y="394"/>
                  </a:moveTo>
                  <a:cubicBezTo>
                    <a:pt x="7952" y="394"/>
                    <a:pt x="8012" y="398"/>
                    <a:pt x="8072" y="405"/>
                  </a:cubicBezTo>
                  <a:cubicBezTo>
                    <a:pt x="8887" y="468"/>
                    <a:pt x="9608" y="875"/>
                    <a:pt x="10423" y="985"/>
                  </a:cubicBezTo>
                  <a:lnTo>
                    <a:pt x="10439" y="985"/>
                  </a:lnTo>
                  <a:cubicBezTo>
                    <a:pt x="10894" y="1189"/>
                    <a:pt x="11333" y="1518"/>
                    <a:pt x="11254" y="2333"/>
                  </a:cubicBezTo>
                  <a:cubicBezTo>
                    <a:pt x="11160" y="3164"/>
                    <a:pt x="10627" y="4214"/>
                    <a:pt x="10267" y="5044"/>
                  </a:cubicBezTo>
                  <a:cubicBezTo>
                    <a:pt x="10016" y="4684"/>
                    <a:pt x="9655" y="4386"/>
                    <a:pt x="9436" y="4276"/>
                  </a:cubicBezTo>
                  <a:cubicBezTo>
                    <a:pt x="8558" y="3822"/>
                    <a:pt x="7571" y="3571"/>
                    <a:pt x="6630" y="3273"/>
                  </a:cubicBezTo>
                  <a:cubicBezTo>
                    <a:pt x="6416" y="3209"/>
                    <a:pt x="6231" y="3159"/>
                    <a:pt x="6041" y="3159"/>
                  </a:cubicBezTo>
                  <a:cubicBezTo>
                    <a:pt x="5952" y="3159"/>
                    <a:pt x="5863" y="3170"/>
                    <a:pt x="5768" y="3195"/>
                  </a:cubicBezTo>
                  <a:cubicBezTo>
                    <a:pt x="6003" y="2693"/>
                    <a:pt x="6176" y="2176"/>
                    <a:pt x="6395" y="1674"/>
                  </a:cubicBezTo>
                  <a:cubicBezTo>
                    <a:pt x="6781" y="774"/>
                    <a:pt x="7285" y="394"/>
                    <a:pt x="7894" y="394"/>
                  </a:cubicBezTo>
                  <a:close/>
                  <a:moveTo>
                    <a:pt x="5959" y="3426"/>
                  </a:moveTo>
                  <a:cubicBezTo>
                    <a:pt x="6707" y="3426"/>
                    <a:pt x="7540" y="3948"/>
                    <a:pt x="8057" y="4135"/>
                  </a:cubicBezTo>
                  <a:cubicBezTo>
                    <a:pt x="8370" y="4245"/>
                    <a:pt x="11050" y="5154"/>
                    <a:pt x="10016" y="6345"/>
                  </a:cubicBezTo>
                  <a:cubicBezTo>
                    <a:pt x="9702" y="5703"/>
                    <a:pt x="8715" y="5436"/>
                    <a:pt x="8260" y="5264"/>
                  </a:cubicBezTo>
                  <a:cubicBezTo>
                    <a:pt x="7864" y="5132"/>
                    <a:pt x="6564" y="4520"/>
                    <a:pt x="5630" y="4520"/>
                  </a:cubicBezTo>
                  <a:cubicBezTo>
                    <a:pt x="5457" y="4520"/>
                    <a:pt x="5297" y="4541"/>
                    <a:pt x="5157" y="4590"/>
                  </a:cubicBezTo>
                  <a:cubicBezTo>
                    <a:pt x="5063" y="4590"/>
                    <a:pt x="4969" y="4637"/>
                    <a:pt x="4875" y="4684"/>
                  </a:cubicBezTo>
                  <a:cubicBezTo>
                    <a:pt x="4796" y="4480"/>
                    <a:pt x="4796" y="4198"/>
                    <a:pt x="4937" y="3932"/>
                  </a:cubicBezTo>
                  <a:cubicBezTo>
                    <a:pt x="5016" y="3791"/>
                    <a:pt x="5110" y="3696"/>
                    <a:pt x="5204" y="3634"/>
                  </a:cubicBezTo>
                  <a:cubicBezTo>
                    <a:pt x="5213" y="3643"/>
                    <a:pt x="5222" y="3652"/>
                    <a:pt x="5231" y="3652"/>
                  </a:cubicBezTo>
                  <a:cubicBezTo>
                    <a:pt x="5238" y="3652"/>
                    <a:pt x="5244" y="3647"/>
                    <a:pt x="5251" y="3634"/>
                  </a:cubicBezTo>
                  <a:cubicBezTo>
                    <a:pt x="5467" y="3484"/>
                    <a:pt x="5708" y="3426"/>
                    <a:pt x="5959" y="3426"/>
                  </a:cubicBezTo>
                  <a:close/>
                  <a:moveTo>
                    <a:pt x="5331" y="4825"/>
                  </a:moveTo>
                  <a:cubicBezTo>
                    <a:pt x="6116" y="4825"/>
                    <a:pt x="7484" y="5382"/>
                    <a:pt x="7727" y="5468"/>
                  </a:cubicBezTo>
                  <a:cubicBezTo>
                    <a:pt x="8088" y="5577"/>
                    <a:pt x="10361" y="6095"/>
                    <a:pt x="9671" y="7443"/>
                  </a:cubicBezTo>
                  <a:cubicBezTo>
                    <a:pt x="9138" y="6628"/>
                    <a:pt x="7837" y="6361"/>
                    <a:pt x="7148" y="6173"/>
                  </a:cubicBezTo>
                  <a:cubicBezTo>
                    <a:pt x="6773" y="6066"/>
                    <a:pt x="6128" y="5813"/>
                    <a:pt x="5486" y="5813"/>
                  </a:cubicBezTo>
                  <a:cubicBezTo>
                    <a:pt x="5189" y="5813"/>
                    <a:pt x="4892" y="5867"/>
                    <a:pt x="4624" y="6016"/>
                  </a:cubicBezTo>
                  <a:cubicBezTo>
                    <a:pt x="4624" y="5828"/>
                    <a:pt x="4624" y="5656"/>
                    <a:pt x="4718" y="5483"/>
                  </a:cubicBezTo>
                  <a:cubicBezTo>
                    <a:pt x="4796" y="5295"/>
                    <a:pt x="4922" y="5186"/>
                    <a:pt x="5063" y="5076"/>
                  </a:cubicBezTo>
                  <a:cubicBezTo>
                    <a:pt x="5076" y="5063"/>
                    <a:pt x="5078" y="5040"/>
                    <a:pt x="5070" y="5040"/>
                  </a:cubicBezTo>
                  <a:cubicBezTo>
                    <a:pt x="5068" y="5040"/>
                    <a:pt x="5066" y="5041"/>
                    <a:pt x="5063" y="5044"/>
                  </a:cubicBezTo>
                  <a:cubicBezTo>
                    <a:pt x="4718" y="5107"/>
                    <a:pt x="4405" y="5671"/>
                    <a:pt x="4577" y="6032"/>
                  </a:cubicBezTo>
                  <a:cubicBezTo>
                    <a:pt x="4452" y="6110"/>
                    <a:pt x="4342" y="6204"/>
                    <a:pt x="4232" y="6314"/>
                  </a:cubicBezTo>
                  <a:cubicBezTo>
                    <a:pt x="4279" y="5640"/>
                    <a:pt x="4655" y="5154"/>
                    <a:pt x="5126" y="4841"/>
                  </a:cubicBezTo>
                  <a:cubicBezTo>
                    <a:pt x="5188" y="4830"/>
                    <a:pt x="5257" y="4825"/>
                    <a:pt x="5331" y="4825"/>
                  </a:cubicBezTo>
                  <a:close/>
                  <a:moveTo>
                    <a:pt x="4373" y="7160"/>
                  </a:moveTo>
                  <a:cubicBezTo>
                    <a:pt x="4373" y="7223"/>
                    <a:pt x="4373" y="7270"/>
                    <a:pt x="4405" y="7302"/>
                  </a:cubicBezTo>
                  <a:cubicBezTo>
                    <a:pt x="4326" y="7474"/>
                    <a:pt x="4263" y="7646"/>
                    <a:pt x="4201" y="7819"/>
                  </a:cubicBezTo>
                  <a:cubicBezTo>
                    <a:pt x="4201" y="7772"/>
                    <a:pt x="4201" y="7740"/>
                    <a:pt x="4185" y="7709"/>
                  </a:cubicBezTo>
                  <a:cubicBezTo>
                    <a:pt x="4248" y="7505"/>
                    <a:pt x="4310" y="7333"/>
                    <a:pt x="4373" y="7160"/>
                  </a:cubicBezTo>
                  <a:close/>
                  <a:moveTo>
                    <a:pt x="5232" y="6227"/>
                  </a:moveTo>
                  <a:cubicBezTo>
                    <a:pt x="5264" y="6227"/>
                    <a:pt x="5297" y="6230"/>
                    <a:pt x="5329" y="6236"/>
                  </a:cubicBezTo>
                  <a:cubicBezTo>
                    <a:pt x="5517" y="6236"/>
                    <a:pt x="5690" y="6251"/>
                    <a:pt x="5862" y="6283"/>
                  </a:cubicBezTo>
                  <a:cubicBezTo>
                    <a:pt x="6395" y="6361"/>
                    <a:pt x="6897" y="6471"/>
                    <a:pt x="7383" y="6643"/>
                  </a:cubicBezTo>
                  <a:cubicBezTo>
                    <a:pt x="7759" y="6769"/>
                    <a:pt x="8119" y="6925"/>
                    <a:pt x="8480" y="7113"/>
                  </a:cubicBezTo>
                  <a:cubicBezTo>
                    <a:pt x="8762" y="7270"/>
                    <a:pt x="10361" y="8195"/>
                    <a:pt x="9170" y="9277"/>
                  </a:cubicBezTo>
                  <a:cubicBezTo>
                    <a:pt x="9217" y="9151"/>
                    <a:pt x="9248" y="9026"/>
                    <a:pt x="9295" y="8900"/>
                  </a:cubicBezTo>
                  <a:cubicBezTo>
                    <a:pt x="9326" y="8806"/>
                    <a:pt x="9295" y="8775"/>
                    <a:pt x="9248" y="8775"/>
                  </a:cubicBezTo>
                  <a:lnTo>
                    <a:pt x="9217" y="8681"/>
                  </a:lnTo>
                  <a:cubicBezTo>
                    <a:pt x="9232" y="8634"/>
                    <a:pt x="9232" y="8603"/>
                    <a:pt x="9201" y="8571"/>
                  </a:cubicBezTo>
                  <a:cubicBezTo>
                    <a:pt x="7978" y="7443"/>
                    <a:pt x="6160" y="7113"/>
                    <a:pt x="4530" y="6988"/>
                  </a:cubicBezTo>
                  <a:cubicBezTo>
                    <a:pt x="4522" y="6985"/>
                    <a:pt x="4514" y="6984"/>
                    <a:pt x="4506" y="6984"/>
                  </a:cubicBezTo>
                  <a:cubicBezTo>
                    <a:pt x="4472" y="6984"/>
                    <a:pt x="4446" y="7012"/>
                    <a:pt x="4420" y="7051"/>
                  </a:cubicBezTo>
                  <a:cubicBezTo>
                    <a:pt x="4661" y="6498"/>
                    <a:pt x="4928" y="6227"/>
                    <a:pt x="5232" y="6227"/>
                  </a:cubicBezTo>
                  <a:close/>
                  <a:moveTo>
                    <a:pt x="6270" y="7740"/>
                  </a:moveTo>
                  <a:cubicBezTo>
                    <a:pt x="6771" y="7913"/>
                    <a:pt x="7257" y="8101"/>
                    <a:pt x="7759" y="8289"/>
                  </a:cubicBezTo>
                  <a:cubicBezTo>
                    <a:pt x="7759" y="8352"/>
                    <a:pt x="7759" y="8414"/>
                    <a:pt x="7759" y="8461"/>
                  </a:cubicBezTo>
                  <a:cubicBezTo>
                    <a:pt x="6176" y="12082"/>
                    <a:pt x="4812" y="16001"/>
                    <a:pt x="3715" y="19763"/>
                  </a:cubicBezTo>
                  <a:cubicBezTo>
                    <a:pt x="3684" y="19308"/>
                    <a:pt x="3495" y="18963"/>
                    <a:pt x="3182" y="18838"/>
                  </a:cubicBezTo>
                  <a:cubicBezTo>
                    <a:pt x="3121" y="18819"/>
                    <a:pt x="3058" y="18809"/>
                    <a:pt x="2994" y="18809"/>
                  </a:cubicBezTo>
                  <a:cubicBezTo>
                    <a:pt x="2639" y="18809"/>
                    <a:pt x="2233" y="19088"/>
                    <a:pt x="1928" y="19512"/>
                  </a:cubicBezTo>
                  <a:cubicBezTo>
                    <a:pt x="2618" y="17662"/>
                    <a:pt x="3260" y="15797"/>
                    <a:pt x="3903" y="13932"/>
                  </a:cubicBezTo>
                  <a:cubicBezTo>
                    <a:pt x="4248" y="12960"/>
                    <a:pt x="4593" y="11973"/>
                    <a:pt x="4937" y="11001"/>
                  </a:cubicBezTo>
                  <a:cubicBezTo>
                    <a:pt x="5094" y="10562"/>
                    <a:pt x="5235" y="10123"/>
                    <a:pt x="5392" y="9684"/>
                  </a:cubicBezTo>
                  <a:cubicBezTo>
                    <a:pt x="5423" y="9621"/>
                    <a:pt x="5800" y="8430"/>
                    <a:pt x="5956" y="7866"/>
                  </a:cubicBezTo>
                  <a:cubicBezTo>
                    <a:pt x="6066" y="7819"/>
                    <a:pt x="6160" y="7772"/>
                    <a:pt x="6270" y="7740"/>
                  </a:cubicBezTo>
                  <a:close/>
                  <a:moveTo>
                    <a:pt x="8010" y="8399"/>
                  </a:moveTo>
                  <a:cubicBezTo>
                    <a:pt x="8213" y="8477"/>
                    <a:pt x="8433" y="8571"/>
                    <a:pt x="8637" y="8650"/>
                  </a:cubicBezTo>
                  <a:cubicBezTo>
                    <a:pt x="8762" y="8728"/>
                    <a:pt x="8856" y="8853"/>
                    <a:pt x="8919" y="9010"/>
                  </a:cubicBezTo>
                  <a:cubicBezTo>
                    <a:pt x="8934" y="9073"/>
                    <a:pt x="8950" y="9135"/>
                    <a:pt x="8966" y="9198"/>
                  </a:cubicBezTo>
                  <a:cubicBezTo>
                    <a:pt x="8981" y="9230"/>
                    <a:pt x="8981" y="9245"/>
                    <a:pt x="8997" y="9245"/>
                  </a:cubicBezTo>
                  <a:cubicBezTo>
                    <a:pt x="8401" y="10860"/>
                    <a:pt x="7790" y="12490"/>
                    <a:pt x="7195" y="14120"/>
                  </a:cubicBezTo>
                  <a:cubicBezTo>
                    <a:pt x="7492" y="13242"/>
                    <a:pt x="7759" y="12364"/>
                    <a:pt x="8057" y="11502"/>
                  </a:cubicBezTo>
                  <a:cubicBezTo>
                    <a:pt x="8307" y="10687"/>
                    <a:pt x="8715" y="9825"/>
                    <a:pt x="8574" y="8979"/>
                  </a:cubicBezTo>
                  <a:cubicBezTo>
                    <a:pt x="8574" y="8972"/>
                    <a:pt x="8569" y="8968"/>
                    <a:pt x="8562" y="8968"/>
                  </a:cubicBezTo>
                  <a:cubicBezTo>
                    <a:pt x="8553" y="8968"/>
                    <a:pt x="8543" y="8976"/>
                    <a:pt x="8543" y="8994"/>
                  </a:cubicBezTo>
                  <a:cubicBezTo>
                    <a:pt x="8574" y="9982"/>
                    <a:pt x="8213" y="10922"/>
                    <a:pt x="7900" y="11863"/>
                  </a:cubicBezTo>
                  <a:cubicBezTo>
                    <a:pt x="7586" y="12819"/>
                    <a:pt x="7257" y="13791"/>
                    <a:pt x="6944" y="14747"/>
                  </a:cubicBezTo>
                  <a:cubicBezTo>
                    <a:pt x="6850" y="15013"/>
                    <a:pt x="6771" y="15280"/>
                    <a:pt x="6677" y="15546"/>
                  </a:cubicBezTo>
                  <a:cubicBezTo>
                    <a:pt x="6113" y="17161"/>
                    <a:pt x="5549" y="18759"/>
                    <a:pt x="5016" y="20374"/>
                  </a:cubicBezTo>
                  <a:cubicBezTo>
                    <a:pt x="4922" y="20050"/>
                    <a:pt x="4699" y="19875"/>
                    <a:pt x="4429" y="19875"/>
                  </a:cubicBezTo>
                  <a:cubicBezTo>
                    <a:pt x="4203" y="19875"/>
                    <a:pt x="3943" y="19999"/>
                    <a:pt x="3699" y="20264"/>
                  </a:cubicBezTo>
                  <a:cubicBezTo>
                    <a:pt x="5110" y="16314"/>
                    <a:pt x="6568" y="12380"/>
                    <a:pt x="8010" y="8430"/>
                  </a:cubicBezTo>
                  <a:cubicBezTo>
                    <a:pt x="8010" y="8414"/>
                    <a:pt x="8010" y="8414"/>
                    <a:pt x="8010" y="8399"/>
                  </a:cubicBezTo>
                  <a:close/>
                  <a:moveTo>
                    <a:pt x="1630" y="23195"/>
                  </a:moveTo>
                  <a:cubicBezTo>
                    <a:pt x="1724" y="23211"/>
                    <a:pt x="1834" y="23242"/>
                    <a:pt x="1912" y="23305"/>
                  </a:cubicBezTo>
                  <a:cubicBezTo>
                    <a:pt x="1944" y="23321"/>
                    <a:pt x="1959" y="23336"/>
                    <a:pt x="1991" y="23352"/>
                  </a:cubicBezTo>
                  <a:cubicBezTo>
                    <a:pt x="1991" y="23352"/>
                    <a:pt x="2006" y="23368"/>
                    <a:pt x="2006" y="23383"/>
                  </a:cubicBezTo>
                  <a:cubicBezTo>
                    <a:pt x="1897" y="23321"/>
                    <a:pt x="1787" y="23274"/>
                    <a:pt x="1662" y="23242"/>
                  </a:cubicBezTo>
                  <a:cubicBezTo>
                    <a:pt x="1646" y="23227"/>
                    <a:pt x="1646" y="23211"/>
                    <a:pt x="1630" y="23195"/>
                  </a:cubicBezTo>
                  <a:close/>
                  <a:moveTo>
                    <a:pt x="1019" y="23477"/>
                  </a:moveTo>
                  <a:cubicBezTo>
                    <a:pt x="1035" y="23509"/>
                    <a:pt x="1050" y="23556"/>
                    <a:pt x="1066" y="23603"/>
                  </a:cubicBezTo>
                  <a:cubicBezTo>
                    <a:pt x="1050" y="23650"/>
                    <a:pt x="1035" y="23697"/>
                    <a:pt x="1019" y="23744"/>
                  </a:cubicBezTo>
                  <a:cubicBezTo>
                    <a:pt x="1003" y="23760"/>
                    <a:pt x="988" y="23775"/>
                    <a:pt x="972" y="23807"/>
                  </a:cubicBezTo>
                  <a:cubicBezTo>
                    <a:pt x="972" y="23760"/>
                    <a:pt x="972" y="23713"/>
                    <a:pt x="972" y="23666"/>
                  </a:cubicBezTo>
                  <a:cubicBezTo>
                    <a:pt x="988" y="23619"/>
                    <a:pt x="1003" y="23556"/>
                    <a:pt x="1019" y="23493"/>
                  </a:cubicBezTo>
                  <a:cubicBezTo>
                    <a:pt x="1019" y="23493"/>
                    <a:pt x="1019" y="23477"/>
                    <a:pt x="1019" y="23477"/>
                  </a:cubicBezTo>
                  <a:close/>
                  <a:moveTo>
                    <a:pt x="1072" y="18956"/>
                  </a:moveTo>
                  <a:cubicBezTo>
                    <a:pt x="1135" y="18956"/>
                    <a:pt x="1196" y="18969"/>
                    <a:pt x="1254" y="18995"/>
                  </a:cubicBezTo>
                  <a:cubicBezTo>
                    <a:pt x="1630" y="19167"/>
                    <a:pt x="1614" y="19669"/>
                    <a:pt x="1583" y="20202"/>
                  </a:cubicBezTo>
                  <a:cubicBezTo>
                    <a:pt x="1583" y="20263"/>
                    <a:pt x="1623" y="20305"/>
                    <a:pt x="1668" y="20305"/>
                  </a:cubicBezTo>
                  <a:cubicBezTo>
                    <a:pt x="1704" y="20305"/>
                    <a:pt x="1744" y="20279"/>
                    <a:pt x="1771" y="20217"/>
                  </a:cubicBezTo>
                  <a:cubicBezTo>
                    <a:pt x="1803" y="20123"/>
                    <a:pt x="1834" y="20013"/>
                    <a:pt x="1850" y="19919"/>
                  </a:cubicBezTo>
                  <a:cubicBezTo>
                    <a:pt x="2149" y="19427"/>
                    <a:pt x="2521" y="19199"/>
                    <a:pt x="2832" y="19199"/>
                  </a:cubicBezTo>
                  <a:cubicBezTo>
                    <a:pt x="3302" y="19199"/>
                    <a:pt x="3634" y="19719"/>
                    <a:pt x="3370" y="20625"/>
                  </a:cubicBezTo>
                  <a:cubicBezTo>
                    <a:pt x="3337" y="20748"/>
                    <a:pt x="3386" y="20811"/>
                    <a:pt x="3450" y="20811"/>
                  </a:cubicBezTo>
                  <a:cubicBezTo>
                    <a:pt x="3507" y="20811"/>
                    <a:pt x="3575" y="20760"/>
                    <a:pt x="3605" y="20656"/>
                  </a:cubicBezTo>
                  <a:cubicBezTo>
                    <a:pt x="3605" y="20640"/>
                    <a:pt x="3605" y="20640"/>
                    <a:pt x="3621" y="20625"/>
                  </a:cubicBezTo>
                  <a:cubicBezTo>
                    <a:pt x="3621" y="20625"/>
                    <a:pt x="3636" y="20625"/>
                    <a:pt x="3636" y="20609"/>
                  </a:cubicBezTo>
                  <a:cubicBezTo>
                    <a:pt x="3860" y="20314"/>
                    <a:pt x="4092" y="20183"/>
                    <a:pt x="4289" y="20183"/>
                  </a:cubicBezTo>
                  <a:cubicBezTo>
                    <a:pt x="4604" y="20183"/>
                    <a:pt x="4829" y="20517"/>
                    <a:pt x="4781" y="21048"/>
                  </a:cubicBezTo>
                  <a:cubicBezTo>
                    <a:pt x="4781" y="21064"/>
                    <a:pt x="4781" y="21064"/>
                    <a:pt x="4781" y="21079"/>
                  </a:cubicBezTo>
                  <a:cubicBezTo>
                    <a:pt x="4765" y="21079"/>
                    <a:pt x="4765" y="21095"/>
                    <a:pt x="4765" y="21111"/>
                  </a:cubicBezTo>
                  <a:cubicBezTo>
                    <a:pt x="4075" y="22035"/>
                    <a:pt x="3401" y="22976"/>
                    <a:pt x="2712" y="23901"/>
                  </a:cubicBezTo>
                  <a:cubicBezTo>
                    <a:pt x="2696" y="23932"/>
                    <a:pt x="2665" y="23963"/>
                    <a:pt x="2618" y="24010"/>
                  </a:cubicBezTo>
                  <a:cubicBezTo>
                    <a:pt x="2649" y="23979"/>
                    <a:pt x="2649" y="23948"/>
                    <a:pt x="2649" y="23916"/>
                  </a:cubicBezTo>
                  <a:cubicBezTo>
                    <a:pt x="2557" y="23255"/>
                    <a:pt x="2083" y="22825"/>
                    <a:pt x="1552" y="22825"/>
                  </a:cubicBezTo>
                  <a:cubicBezTo>
                    <a:pt x="1177" y="22825"/>
                    <a:pt x="773" y="23040"/>
                    <a:pt x="455" y="23540"/>
                  </a:cubicBezTo>
                  <a:cubicBezTo>
                    <a:pt x="455" y="23462"/>
                    <a:pt x="439" y="23383"/>
                    <a:pt x="439" y="23305"/>
                  </a:cubicBezTo>
                  <a:cubicBezTo>
                    <a:pt x="345" y="22161"/>
                    <a:pt x="266" y="21001"/>
                    <a:pt x="172" y="19857"/>
                  </a:cubicBezTo>
                  <a:cubicBezTo>
                    <a:pt x="157" y="19810"/>
                    <a:pt x="141" y="19778"/>
                    <a:pt x="110" y="19778"/>
                  </a:cubicBezTo>
                  <a:cubicBezTo>
                    <a:pt x="141" y="19731"/>
                    <a:pt x="172" y="19684"/>
                    <a:pt x="204" y="19622"/>
                  </a:cubicBezTo>
                  <a:cubicBezTo>
                    <a:pt x="235" y="19575"/>
                    <a:pt x="235" y="19543"/>
                    <a:pt x="235" y="19512"/>
                  </a:cubicBezTo>
                  <a:cubicBezTo>
                    <a:pt x="478" y="19192"/>
                    <a:pt x="794" y="18956"/>
                    <a:pt x="1072" y="18956"/>
                  </a:cubicBezTo>
                  <a:close/>
                  <a:moveTo>
                    <a:pt x="1567" y="23697"/>
                  </a:moveTo>
                  <a:lnTo>
                    <a:pt x="1646" y="23713"/>
                  </a:lnTo>
                  <a:cubicBezTo>
                    <a:pt x="1583" y="23885"/>
                    <a:pt x="1505" y="24042"/>
                    <a:pt x="1442" y="24214"/>
                  </a:cubicBezTo>
                  <a:cubicBezTo>
                    <a:pt x="1489" y="24042"/>
                    <a:pt x="1536" y="23869"/>
                    <a:pt x="1567" y="23697"/>
                  </a:cubicBezTo>
                  <a:close/>
                  <a:moveTo>
                    <a:pt x="2116" y="23791"/>
                  </a:moveTo>
                  <a:cubicBezTo>
                    <a:pt x="2100" y="23869"/>
                    <a:pt x="2069" y="23932"/>
                    <a:pt x="2038" y="23995"/>
                  </a:cubicBezTo>
                  <a:cubicBezTo>
                    <a:pt x="1991" y="24089"/>
                    <a:pt x="1928" y="24198"/>
                    <a:pt x="1865" y="24293"/>
                  </a:cubicBezTo>
                  <a:cubicBezTo>
                    <a:pt x="1944" y="24120"/>
                    <a:pt x="2022" y="23963"/>
                    <a:pt x="2100" y="23791"/>
                  </a:cubicBezTo>
                  <a:close/>
                  <a:moveTo>
                    <a:pt x="2336" y="23838"/>
                  </a:moveTo>
                  <a:cubicBezTo>
                    <a:pt x="2367" y="23901"/>
                    <a:pt x="2414" y="23963"/>
                    <a:pt x="2461" y="24010"/>
                  </a:cubicBezTo>
                  <a:cubicBezTo>
                    <a:pt x="2449" y="24005"/>
                    <a:pt x="2436" y="24001"/>
                    <a:pt x="2422" y="24001"/>
                  </a:cubicBezTo>
                  <a:cubicBezTo>
                    <a:pt x="2397" y="24001"/>
                    <a:pt x="2371" y="24012"/>
                    <a:pt x="2351" y="24042"/>
                  </a:cubicBezTo>
                  <a:cubicBezTo>
                    <a:pt x="2257" y="24136"/>
                    <a:pt x="2163" y="24246"/>
                    <a:pt x="2085" y="24340"/>
                  </a:cubicBezTo>
                  <a:cubicBezTo>
                    <a:pt x="2116" y="24277"/>
                    <a:pt x="2147" y="24214"/>
                    <a:pt x="2179" y="24136"/>
                  </a:cubicBezTo>
                  <a:cubicBezTo>
                    <a:pt x="2226" y="24057"/>
                    <a:pt x="2257" y="23995"/>
                    <a:pt x="2288" y="23932"/>
                  </a:cubicBezTo>
                  <a:cubicBezTo>
                    <a:pt x="2304" y="23901"/>
                    <a:pt x="2320" y="23869"/>
                    <a:pt x="2336" y="23838"/>
                  </a:cubicBezTo>
                  <a:close/>
                  <a:moveTo>
                    <a:pt x="1865" y="23744"/>
                  </a:moveTo>
                  <a:cubicBezTo>
                    <a:pt x="1881" y="23744"/>
                    <a:pt x="1897" y="23744"/>
                    <a:pt x="1928" y="23760"/>
                  </a:cubicBezTo>
                  <a:cubicBezTo>
                    <a:pt x="1787" y="24057"/>
                    <a:pt x="1630" y="24355"/>
                    <a:pt x="1489" y="24653"/>
                  </a:cubicBezTo>
                  <a:cubicBezTo>
                    <a:pt x="1599" y="24355"/>
                    <a:pt x="1709" y="24042"/>
                    <a:pt x="1818" y="23744"/>
                  </a:cubicBezTo>
                  <a:close/>
                  <a:moveTo>
                    <a:pt x="2602" y="24042"/>
                  </a:moveTo>
                  <a:lnTo>
                    <a:pt x="2602" y="24042"/>
                  </a:lnTo>
                  <a:cubicBezTo>
                    <a:pt x="2351" y="24402"/>
                    <a:pt x="1834" y="25170"/>
                    <a:pt x="1379" y="25703"/>
                  </a:cubicBezTo>
                  <a:cubicBezTo>
                    <a:pt x="1677" y="25139"/>
                    <a:pt x="2038" y="24637"/>
                    <a:pt x="2477" y="24183"/>
                  </a:cubicBezTo>
                  <a:cubicBezTo>
                    <a:pt x="2508" y="24151"/>
                    <a:pt x="2524" y="24104"/>
                    <a:pt x="2508" y="24073"/>
                  </a:cubicBezTo>
                  <a:lnTo>
                    <a:pt x="2508" y="24073"/>
                  </a:lnTo>
                  <a:cubicBezTo>
                    <a:pt x="2512" y="24077"/>
                    <a:pt x="2519" y="24079"/>
                    <a:pt x="2526" y="24079"/>
                  </a:cubicBezTo>
                  <a:cubicBezTo>
                    <a:pt x="2548" y="24079"/>
                    <a:pt x="2579" y="24065"/>
                    <a:pt x="2602" y="24042"/>
                  </a:cubicBezTo>
                  <a:close/>
                  <a:moveTo>
                    <a:pt x="815" y="23383"/>
                  </a:moveTo>
                  <a:cubicBezTo>
                    <a:pt x="815" y="23430"/>
                    <a:pt x="815" y="23477"/>
                    <a:pt x="815" y="23524"/>
                  </a:cubicBezTo>
                  <a:cubicBezTo>
                    <a:pt x="799" y="23572"/>
                    <a:pt x="784" y="23619"/>
                    <a:pt x="784" y="23681"/>
                  </a:cubicBezTo>
                  <a:cubicBezTo>
                    <a:pt x="784" y="23713"/>
                    <a:pt x="799" y="23744"/>
                    <a:pt x="815" y="23760"/>
                  </a:cubicBezTo>
                  <a:cubicBezTo>
                    <a:pt x="815" y="24026"/>
                    <a:pt x="799" y="24293"/>
                    <a:pt x="784" y="24559"/>
                  </a:cubicBezTo>
                  <a:cubicBezTo>
                    <a:pt x="784" y="24230"/>
                    <a:pt x="784" y="23901"/>
                    <a:pt x="768" y="23572"/>
                  </a:cubicBezTo>
                  <a:cubicBezTo>
                    <a:pt x="768" y="23542"/>
                    <a:pt x="747" y="23526"/>
                    <a:pt x="723" y="23526"/>
                  </a:cubicBezTo>
                  <a:cubicBezTo>
                    <a:pt x="697" y="23526"/>
                    <a:pt x="667" y="23546"/>
                    <a:pt x="658" y="23587"/>
                  </a:cubicBezTo>
                  <a:cubicBezTo>
                    <a:pt x="643" y="24418"/>
                    <a:pt x="658" y="25233"/>
                    <a:pt x="658" y="26064"/>
                  </a:cubicBezTo>
                  <a:cubicBezTo>
                    <a:pt x="611" y="25703"/>
                    <a:pt x="580" y="24888"/>
                    <a:pt x="564" y="24778"/>
                  </a:cubicBezTo>
                  <a:cubicBezTo>
                    <a:pt x="533" y="24434"/>
                    <a:pt x="502" y="24104"/>
                    <a:pt x="470" y="23760"/>
                  </a:cubicBezTo>
                  <a:cubicBezTo>
                    <a:pt x="580" y="23603"/>
                    <a:pt x="690" y="23477"/>
                    <a:pt x="815" y="23383"/>
                  </a:cubicBezTo>
                  <a:close/>
                  <a:moveTo>
                    <a:pt x="1176" y="25876"/>
                  </a:moveTo>
                  <a:cubicBezTo>
                    <a:pt x="1176" y="25876"/>
                    <a:pt x="1191" y="25891"/>
                    <a:pt x="1223" y="25891"/>
                  </a:cubicBezTo>
                  <a:cubicBezTo>
                    <a:pt x="1160" y="25954"/>
                    <a:pt x="1113" y="26017"/>
                    <a:pt x="1066" y="26064"/>
                  </a:cubicBezTo>
                  <a:cubicBezTo>
                    <a:pt x="1097" y="26001"/>
                    <a:pt x="1129" y="25938"/>
                    <a:pt x="1176" y="25876"/>
                  </a:cubicBezTo>
                  <a:close/>
                  <a:moveTo>
                    <a:pt x="7911" y="1"/>
                  </a:moveTo>
                  <a:cubicBezTo>
                    <a:pt x="7753" y="1"/>
                    <a:pt x="7588" y="25"/>
                    <a:pt x="7414" y="91"/>
                  </a:cubicBezTo>
                  <a:cubicBezTo>
                    <a:pt x="6395" y="468"/>
                    <a:pt x="5988" y="1988"/>
                    <a:pt x="5674" y="3179"/>
                  </a:cubicBezTo>
                  <a:cubicBezTo>
                    <a:pt x="5658" y="3195"/>
                    <a:pt x="5658" y="3211"/>
                    <a:pt x="5674" y="3226"/>
                  </a:cubicBezTo>
                  <a:cubicBezTo>
                    <a:pt x="5627" y="3242"/>
                    <a:pt x="5596" y="3258"/>
                    <a:pt x="5549" y="3273"/>
                  </a:cubicBezTo>
                  <a:cubicBezTo>
                    <a:pt x="5520" y="3264"/>
                    <a:pt x="5490" y="3260"/>
                    <a:pt x="5460" y="3260"/>
                  </a:cubicBezTo>
                  <a:cubicBezTo>
                    <a:pt x="5222" y="3260"/>
                    <a:pt x="4934" y="3518"/>
                    <a:pt x="4781" y="3838"/>
                  </a:cubicBezTo>
                  <a:cubicBezTo>
                    <a:pt x="4608" y="4182"/>
                    <a:pt x="4608" y="4559"/>
                    <a:pt x="4734" y="4794"/>
                  </a:cubicBezTo>
                  <a:cubicBezTo>
                    <a:pt x="4326" y="5170"/>
                    <a:pt x="4028" y="5922"/>
                    <a:pt x="4091" y="6424"/>
                  </a:cubicBezTo>
                  <a:cubicBezTo>
                    <a:pt x="4091" y="6439"/>
                    <a:pt x="4107" y="6455"/>
                    <a:pt x="4107" y="6455"/>
                  </a:cubicBezTo>
                  <a:cubicBezTo>
                    <a:pt x="3668" y="7082"/>
                    <a:pt x="3699" y="7646"/>
                    <a:pt x="4060" y="7929"/>
                  </a:cubicBezTo>
                  <a:cubicBezTo>
                    <a:pt x="4068" y="7937"/>
                    <a:pt x="4078" y="7941"/>
                    <a:pt x="4089" y="7941"/>
                  </a:cubicBezTo>
                  <a:cubicBezTo>
                    <a:pt x="4116" y="7941"/>
                    <a:pt x="4147" y="7915"/>
                    <a:pt x="4169" y="7882"/>
                  </a:cubicBezTo>
                  <a:lnTo>
                    <a:pt x="4169" y="7882"/>
                  </a:lnTo>
                  <a:cubicBezTo>
                    <a:pt x="2665" y="11581"/>
                    <a:pt x="1301" y="15390"/>
                    <a:pt x="63" y="19167"/>
                  </a:cubicBezTo>
                  <a:cubicBezTo>
                    <a:pt x="63" y="19261"/>
                    <a:pt x="78" y="19371"/>
                    <a:pt x="78" y="19465"/>
                  </a:cubicBezTo>
                  <a:cubicBezTo>
                    <a:pt x="549" y="18775"/>
                    <a:pt x="784" y="17709"/>
                    <a:pt x="1082" y="16879"/>
                  </a:cubicBezTo>
                  <a:cubicBezTo>
                    <a:pt x="1458" y="15781"/>
                    <a:pt x="1850" y="14684"/>
                    <a:pt x="2241" y="13587"/>
                  </a:cubicBezTo>
                  <a:cubicBezTo>
                    <a:pt x="2947" y="11643"/>
                    <a:pt x="3684" y="9700"/>
                    <a:pt x="4405" y="7756"/>
                  </a:cubicBezTo>
                  <a:cubicBezTo>
                    <a:pt x="4420" y="7756"/>
                    <a:pt x="4420" y="7740"/>
                    <a:pt x="4436" y="7740"/>
                  </a:cubicBezTo>
                  <a:cubicBezTo>
                    <a:pt x="4577" y="7552"/>
                    <a:pt x="4749" y="7443"/>
                    <a:pt x="4922" y="7380"/>
                  </a:cubicBezTo>
                  <a:cubicBezTo>
                    <a:pt x="5141" y="7427"/>
                    <a:pt x="5361" y="7474"/>
                    <a:pt x="5580" y="7537"/>
                  </a:cubicBezTo>
                  <a:cubicBezTo>
                    <a:pt x="5658" y="7599"/>
                    <a:pt x="5737" y="7709"/>
                    <a:pt x="5800" y="7819"/>
                  </a:cubicBezTo>
                  <a:cubicBezTo>
                    <a:pt x="5674" y="8070"/>
                    <a:pt x="5611" y="8367"/>
                    <a:pt x="5486" y="8681"/>
                  </a:cubicBezTo>
                  <a:cubicBezTo>
                    <a:pt x="5079" y="9872"/>
                    <a:pt x="4655" y="11079"/>
                    <a:pt x="4248" y="12270"/>
                  </a:cubicBezTo>
                  <a:cubicBezTo>
                    <a:pt x="3433" y="14637"/>
                    <a:pt x="2602" y="16988"/>
                    <a:pt x="1834" y="19339"/>
                  </a:cubicBezTo>
                  <a:cubicBezTo>
                    <a:pt x="1756" y="18995"/>
                    <a:pt x="1552" y="18728"/>
                    <a:pt x="1317" y="18665"/>
                  </a:cubicBezTo>
                  <a:cubicBezTo>
                    <a:pt x="1267" y="18652"/>
                    <a:pt x="1217" y="18646"/>
                    <a:pt x="1165" y="18646"/>
                  </a:cubicBezTo>
                  <a:cubicBezTo>
                    <a:pt x="794" y="18646"/>
                    <a:pt x="385" y="18981"/>
                    <a:pt x="110" y="19449"/>
                  </a:cubicBezTo>
                  <a:cubicBezTo>
                    <a:pt x="94" y="19465"/>
                    <a:pt x="78" y="19465"/>
                    <a:pt x="78" y="19481"/>
                  </a:cubicBezTo>
                  <a:cubicBezTo>
                    <a:pt x="78" y="19778"/>
                    <a:pt x="47" y="20076"/>
                    <a:pt x="0" y="20358"/>
                  </a:cubicBezTo>
                  <a:cubicBezTo>
                    <a:pt x="63" y="22600"/>
                    <a:pt x="266" y="24747"/>
                    <a:pt x="502" y="26879"/>
                  </a:cubicBezTo>
                  <a:cubicBezTo>
                    <a:pt x="510" y="26954"/>
                    <a:pt x="545" y="26989"/>
                    <a:pt x="587" y="26989"/>
                  </a:cubicBezTo>
                  <a:cubicBezTo>
                    <a:pt x="625" y="26989"/>
                    <a:pt x="669" y="26962"/>
                    <a:pt x="705" y="26910"/>
                  </a:cubicBezTo>
                  <a:cubicBezTo>
                    <a:pt x="2163" y="25061"/>
                    <a:pt x="3605" y="23180"/>
                    <a:pt x="4969" y="21220"/>
                  </a:cubicBezTo>
                  <a:cubicBezTo>
                    <a:pt x="5031" y="21142"/>
                    <a:pt x="5031" y="21079"/>
                    <a:pt x="5016" y="21032"/>
                  </a:cubicBezTo>
                  <a:cubicBezTo>
                    <a:pt x="5031" y="20970"/>
                    <a:pt x="5031" y="20923"/>
                    <a:pt x="5047" y="20876"/>
                  </a:cubicBezTo>
                  <a:cubicBezTo>
                    <a:pt x="6474" y="17176"/>
                    <a:pt x="7759" y="13383"/>
                    <a:pt x="9044" y="9637"/>
                  </a:cubicBezTo>
                  <a:cubicBezTo>
                    <a:pt x="9049" y="9642"/>
                    <a:pt x="9055" y="9644"/>
                    <a:pt x="9060" y="9644"/>
                  </a:cubicBezTo>
                  <a:cubicBezTo>
                    <a:pt x="9070" y="9644"/>
                    <a:pt x="9081" y="9637"/>
                    <a:pt x="9091" y="9637"/>
                  </a:cubicBezTo>
                  <a:cubicBezTo>
                    <a:pt x="9655" y="9324"/>
                    <a:pt x="10016" y="8587"/>
                    <a:pt x="9875" y="7897"/>
                  </a:cubicBezTo>
                  <a:cubicBezTo>
                    <a:pt x="9859" y="7819"/>
                    <a:pt x="9828" y="7756"/>
                    <a:pt x="9796" y="7678"/>
                  </a:cubicBezTo>
                  <a:cubicBezTo>
                    <a:pt x="10063" y="7239"/>
                    <a:pt x="10141" y="6894"/>
                    <a:pt x="10094" y="6596"/>
                  </a:cubicBezTo>
                  <a:cubicBezTo>
                    <a:pt x="10565" y="6173"/>
                    <a:pt x="10580" y="5718"/>
                    <a:pt x="10423" y="5311"/>
                  </a:cubicBezTo>
                  <a:cubicBezTo>
                    <a:pt x="10815" y="4339"/>
                    <a:pt x="11599" y="2913"/>
                    <a:pt x="11536" y="1910"/>
                  </a:cubicBezTo>
                  <a:cubicBezTo>
                    <a:pt x="11489" y="1157"/>
                    <a:pt x="11035" y="812"/>
                    <a:pt x="10533" y="687"/>
                  </a:cubicBezTo>
                  <a:cubicBezTo>
                    <a:pt x="9922" y="436"/>
                    <a:pt x="9264" y="279"/>
                    <a:pt x="8637" y="123"/>
                  </a:cubicBezTo>
                  <a:cubicBezTo>
                    <a:pt x="8404" y="65"/>
                    <a:pt x="8166" y="1"/>
                    <a:pt x="791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31"/>
            <p:cNvSpPr/>
            <p:nvPr/>
          </p:nvSpPr>
          <p:spPr>
            <a:xfrm>
              <a:off x="3380325" y="3719775"/>
              <a:ext cx="23925" cy="52975"/>
            </a:xfrm>
            <a:custGeom>
              <a:avLst/>
              <a:gdLst/>
              <a:ahLst/>
              <a:cxnLst/>
              <a:rect l="l" t="t" r="r" b="b"/>
              <a:pathLst>
                <a:path w="957" h="2119" extrusionOk="0">
                  <a:moveTo>
                    <a:pt x="956" y="0"/>
                  </a:moveTo>
                  <a:lnTo>
                    <a:pt x="956" y="0"/>
                  </a:lnTo>
                  <a:cubicBezTo>
                    <a:pt x="470" y="471"/>
                    <a:pt x="63" y="1348"/>
                    <a:pt x="0" y="2101"/>
                  </a:cubicBezTo>
                  <a:cubicBezTo>
                    <a:pt x="0" y="2110"/>
                    <a:pt x="5" y="2119"/>
                    <a:pt x="13" y="2119"/>
                  </a:cubicBezTo>
                  <a:cubicBezTo>
                    <a:pt x="18" y="2119"/>
                    <a:pt x="25" y="2114"/>
                    <a:pt x="31" y="2101"/>
                  </a:cubicBezTo>
                  <a:cubicBezTo>
                    <a:pt x="220" y="1254"/>
                    <a:pt x="486" y="674"/>
                    <a:pt x="9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p31"/>
            <p:cNvSpPr/>
            <p:nvPr/>
          </p:nvSpPr>
          <p:spPr>
            <a:xfrm>
              <a:off x="3385800" y="3742450"/>
              <a:ext cx="10225" cy="27275"/>
            </a:xfrm>
            <a:custGeom>
              <a:avLst/>
              <a:gdLst/>
              <a:ahLst/>
              <a:cxnLst/>
              <a:rect l="l" t="t" r="r" b="b"/>
              <a:pathLst>
                <a:path w="409" h="1091" extrusionOk="0">
                  <a:moveTo>
                    <a:pt x="395" y="0"/>
                  </a:moveTo>
                  <a:cubicBezTo>
                    <a:pt x="390" y="0"/>
                    <a:pt x="383" y="5"/>
                    <a:pt x="377" y="18"/>
                  </a:cubicBezTo>
                  <a:cubicBezTo>
                    <a:pt x="251" y="363"/>
                    <a:pt x="126" y="708"/>
                    <a:pt x="1" y="1053"/>
                  </a:cubicBezTo>
                  <a:cubicBezTo>
                    <a:pt x="1" y="1079"/>
                    <a:pt x="10" y="1090"/>
                    <a:pt x="21" y="1090"/>
                  </a:cubicBezTo>
                  <a:cubicBezTo>
                    <a:pt x="30" y="1090"/>
                    <a:pt x="41" y="1082"/>
                    <a:pt x="48" y="1068"/>
                  </a:cubicBezTo>
                  <a:cubicBezTo>
                    <a:pt x="173" y="723"/>
                    <a:pt x="283" y="363"/>
                    <a:pt x="408" y="18"/>
                  </a:cubicBezTo>
                  <a:cubicBezTo>
                    <a:pt x="408" y="9"/>
                    <a:pt x="403" y="0"/>
                    <a:pt x="39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1" name="Google Shape;801;p31"/>
            <p:cNvSpPr/>
            <p:nvPr/>
          </p:nvSpPr>
          <p:spPr>
            <a:xfrm>
              <a:off x="3397550" y="3877700"/>
              <a:ext cx="60275" cy="34650"/>
            </a:xfrm>
            <a:custGeom>
              <a:avLst/>
              <a:gdLst/>
              <a:ahLst/>
              <a:cxnLst/>
              <a:rect l="l" t="t" r="r" b="b"/>
              <a:pathLst>
                <a:path w="2411" h="1386" extrusionOk="0">
                  <a:moveTo>
                    <a:pt x="16" y="0"/>
                  </a:moveTo>
                  <a:cubicBezTo>
                    <a:pt x="1" y="0"/>
                    <a:pt x="1" y="16"/>
                    <a:pt x="16" y="16"/>
                  </a:cubicBezTo>
                  <a:cubicBezTo>
                    <a:pt x="487" y="125"/>
                    <a:pt x="1004" y="251"/>
                    <a:pt x="1443" y="470"/>
                  </a:cubicBezTo>
                  <a:cubicBezTo>
                    <a:pt x="1835" y="690"/>
                    <a:pt x="2085" y="1019"/>
                    <a:pt x="2368" y="1379"/>
                  </a:cubicBezTo>
                  <a:cubicBezTo>
                    <a:pt x="2372" y="1384"/>
                    <a:pt x="2378" y="1386"/>
                    <a:pt x="2384" y="1386"/>
                  </a:cubicBezTo>
                  <a:cubicBezTo>
                    <a:pt x="2398" y="1386"/>
                    <a:pt x="2410" y="1375"/>
                    <a:pt x="2399" y="1364"/>
                  </a:cubicBezTo>
                  <a:cubicBezTo>
                    <a:pt x="2132" y="314"/>
                    <a:pt x="832" y="141"/>
                    <a:pt x="1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31"/>
            <p:cNvSpPr/>
            <p:nvPr/>
          </p:nvSpPr>
          <p:spPr>
            <a:xfrm>
              <a:off x="3423800" y="3854950"/>
              <a:ext cx="38375" cy="26000"/>
            </a:xfrm>
            <a:custGeom>
              <a:avLst/>
              <a:gdLst/>
              <a:ahLst/>
              <a:cxnLst/>
              <a:rect l="l" t="t" r="r" b="b"/>
              <a:pathLst>
                <a:path w="1535" h="1040" extrusionOk="0">
                  <a:moveTo>
                    <a:pt x="46" y="1"/>
                  </a:moveTo>
                  <a:cubicBezTo>
                    <a:pt x="36" y="1"/>
                    <a:pt x="26" y="1"/>
                    <a:pt x="17" y="1"/>
                  </a:cubicBezTo>
                  <a:cubicBezTo>
                    <a:pt x="1" y="1"/>
                    <a:pt x="1" y="17"/>
                    <a:pt x="1" y="17"/>
                  </a:cubicBezTo>
                  <a:cubicBezTo>
                    <a:pt x="314" y="126"/>
                    <a:pt x="612" y="220"/>
                    <a:pt x="879" y="409"/>
                  </a:cubicBezTo>
                  <a:cubicBezTo>
                    <a:pt x="1114" y="581"/>
                    <a:pt x="1271" y="847"/>
                    <a:pt x="1490" y="1035"/>
                  </a:cubicBezTo>
                  <a:cubicBezTo>
                    <a:pt x="1493" y="1038"/>
                    <a:pt x="1497" y="1040"/>
                    <a:pt x="1500" y="1040"/>
                  </a:cubicBezTo>
                  <a:cubicBezTo>
                    <a:pt x="1516" y="1040"/>
                    <a:pt x="1534" y="1017"/>
                    <a:pt x="1521" y="1004"/>
                  </a:cubicBezTo>
                  <a:cubicBezTo>
                    <a:pt x="1321" y="419"/>
                    <a:pt x="592" y="1"/>
                    <a:pt x="4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31"/>
            <p:cNvSpPr/>
            <p:nvPr/>
          </p:nvSpPr>
          <p:spPr>
            <a:xfrm>
              <a:off x="3449275" y="3833800"/>
              <a:ext cx="18725" cy="17825"/>
            </a:xfrm>
            <a:custGeom>
              <a:avLst/>
              <a:gdLst/>
              <a:ahLst/>
              <a:cxnLst/>
              <a:rect l="l" t="t" r="r" b="b"/>
              <a:pathLst>
                <a:path w="749" h="713" extrusionOk="0">
                  <a:moveTo>
                    <a:pt x="16" y="1"/>
                  </a:moveTo>
                  <a:cubicBezTo>
                    <a:pt x="1" y="1"/>
                    <a:pt x="1" y="16"/>
                    <a:pt x="1" y="16"/>
                  </a:cubicBezTo>
                  <a:cubicBezTo>
                    <a:pt x="173" y="95"/>
                    <a:pt x="314" y="204"/>
                    <a:pt x="440" y="345"/>
                  </a:cubicBezTo>
                  <a:cubicBezTo>
                    <a:pt x="534" y="455"/>
                    <a:pt x="596" y="612"/>
                    <a:pt x="706" y="706"/>
                  </a:cubicBezTo>
                  <a:cubicBezTo>
                    <a:pt x="711" y="711"/>
                    <a:pt x="717" y="712"/>
                    <a:pt x="722" y="712"/>
                  </a:cubicBezTo>
                  <a:cubicBezTo>
                    <a:pt x="736" y="712"/>
                    <a:pt x="749" y="701"/>
                    <a:pt x="737" y="690"/>
                  </a:cubicBezTo>
                  <a:cubicBezTo>
                    <a:pt x="722" y="502"/>
                    <a:pt x="581" y="361"/>
                    <a:pt x="471" y="251"/>
                  </a:cubicBezTo>
                  <a:cubicBezTo>
                    <a:pt x="346" y="126"/>
                    <a:pt x="189" y="48"/>
                    <a:pt x="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4" name="Google Shape;804;p31"/>
            <p:cNvSpPr/>
            <p:nvPr/>
          </p:nvSpPr>
          <p:spPr>
            <a:xfrm>
              <a:off x="3108375" y="4434875"/>
              <a:ext cx="173600" cy="275375"/>
            </a:xfrm>
            <a:custGeom>
              <a:avLst/>
              <a:gdLst/>
              <a:ahLst/>
              <a:cxnLst/>
              <a:rect l="l" t="t" r="r" b="b"/>
              <a:pathLst>
                <a:path w="6944" h="11015" extrusionOk="0">
                  <a:moveTo>
                    <a:pt x="4426" y="1"/>
                  </a:moveTo>
                  <a:cubicBezTo>
                    <a:pt x="3056" y="1"/>
                    <a:pt x="1514" y="1379"/>
                    <a:pt x="894" y="2369"/>
                  </a:cubicBezTo>
                  <a:cubicBezTo>
                    <a:pt x="486" y="3011"/>
                    <a:pt x="0" y="3999"/>
                    <a:pt x="392" y="4751"/>
                  </a:cubicBezTo>
                  <a:cubicBezTo>
                    <a:pt x="684" y="5301"/>
                    <a:pt x="1230" y="5371"/>
                    <a:pt x="1781" y="5371"/>
                  </a:cubicBezTo>
                  <a:cubicBezTo>
                    <a:pt x="1968" y="5371"/>
                    <a:pt x="2156" y="5363"/>
                    <a:pt x="2336" y="5363"/>
                  </a:cubicBezTo>
                  <a:cubicBezTo>
                    <a:pt x="2755" y="5363"/>
                    <a:pt x="3292" y="5274"/>
                    <a:pt x="3770" y="5274"/>
                  </a:cubicBezTo>
                  <a:cubicBezTo>
                    <a:pt x="3989" y="5274"/>
                    <a:pt x="4196" y="5293"/>
                    <a:pt x="4373" y="5347"/>
                  </a:cubicBezTo>
                  <a:lnTo>
                    <a:pt x="4828" y="5347"/>
                  </a:lnTo>
                  <a:cubicBezTo>
                    <a:pt x="5235" y="6115"/>
                    <a:pt x="5141" y="6570"/>
                    <a:pt x="4546" y="6679"/>
                  </a:cubicBezTo>
                  <a:cubicBezTo>
                    <a:pt x="4232" y="6867"/>
                    <a:pt x="3778" y="6977"/>
                    <a:pt x="3433" y="7118"/>
                  </a:cubicBezTo>
                  <a:cubicBezTo>
                    <a:pt x="2586" y="7447"/>
                    <a:pt x="1301" y="7839"/>
                    <a:pt x="690" y="8576"/>
                  </a:cubicBezTo>
                  <a:cubicBezTo>
                    <a:pt x="282" y="9062"/>
                    <a:pt x="220" y="9704"/>
                    <a:pt x="705" y="10175"/>
                  </a:cubicBezTo>
                  <a:cubicBezTo>
                    <a:pt x="1017" y="10465"/>
                    <a:pt x="1373" y="10531"/>
                    <a:pt x="1743" y="10531"/>
                  </a:cubicBezTo>
                  <a:cubicBezTo>
                    <a:pt x="2054" y="10531"/>
                    <a:pt x="2375" y="10484"/>
                    <a:pt x="2686" y="10484"/>
                  </a:cubicBezTo>
                  <a:cubicBezTo>
                    <a:pt x="2822" y="10484"/>
                    <a:pt x="2957" y="10493"/>
                    <a:pt x="3088" y="10519"/>
                  </a:cubicBezTo>
                  <a:cubicBezTo>
                    <a:pt x="3072" y="10566"/>
                    <a:pt x="3072" y="10614"/>
                    <a:pt x="3057" y="10661"/>
                  </a:cubicBezTo>
                  <a:cubicBezTo>
                    <a:pt x="3001" y="10873"/>
                    <a:pt x="3161" y="11014"/>
                    <a:pt x="3331" y="11014"/>
                  </a:cubicBezTo>
                  <a:cubicBezTo>
                    <a:pt x="3399" y="11014"/>
                    <a:pt x="3469" y="10992"/>
                    <a:pt x="3527" y="10943"/>
                  </a:cubicBezTo>
                  <a:cubicBezTo>
                    <a:pt x="3684" y="10802"/>
                    <a:pt x="3840" y="10676"/>
                    <a:pt x="3997" y="10551"/>
                  </a:cubicBezTo>
                  <a:cubicBezTo>
                    <a:pt x="4248" y="10347"/>
                    <a:pt x="4122" y="9940"/>
                    <a:pt x="3903" y="9798"/>
                  </a:cubicBezTo>
                  <a:cubicBezTo>
                    <a:pt x="3621" y="9626"/>
                    <a:pt x="3417" y="9548"/>
                    <a:pt x="3088" y="9516"/>
                  </a:cubicBezTo>
                  <a:cubicBezTo>
                    <a:pt x="3074" y="9514"/>
                    <a:pt x="3057" y="9513"/>
                    <a:pt x="3038" y="9513"/>
                  </a:cubicBezTo>
                  <a:cubicBezTo>
                    <a:pt x="2815" y="9513"/>
                    <a:pt x="2268" y="9640"/>
                    <a:pt x="1980" y="9640"/>
                  </a:cubicBezTo>
                  <a:cubicBezTo>
                    <a:pt x="1905" y="9640"/>
                    <a:pt x="1848" y="9631"/>
                    <a:pt x="1818" y="9610"/>
                  </a:cubicBezTo>
                  <a:cubicBezTo>
                    <a:pt x="737" y="8889"/>
                    <a:pt x="4264" y="7651"/>
                    <a:pt x="4452" y="7588"/>
                  </a:cubicBezTo>
                  <a:cubicBezTo>
                    <a:pt x="5345" y="7228"/>
                    <a:pt x="6944" y="6413"/>
                    <a:pt x="6191" y="5143"/>
                  </a:cubicBezTo>
                  <a:cubicBezTo>
                    <a:pt x="5877" y="4622"/>
                    <a:pt x="5324" y="4477"/>
                    <a:pt x="4692" y="4477"/>
                  </a:cubicBezTo>
                  <a:cubicBezTo>
                    <a:pt x="3899" y="4477"/>
                    <a:pt x="2983" y="4706"/>
                    <a:pt x="2264" y="4706"/>
                  </a:cubicBezTo>
                  <a:cubicBezTo>
                    <a:pt x="2041" y="4706"/>
                    <a:pt x="1837" y="4684"/>
                    <a:pt x="1662" y="4626"/>
                  </a:cubicBezTo>
                  <a:cubicBezTo>
                    <a:pt x="173" y="4124"/>
                    <a:pt x="1740" y="2275"/>
                    <a:pt x="2398" y="1695"/>
                  </a:cubicBezTo>
                  <a:cubicBezTo>
                    <a:pt x="3245" y="974"/>
                    <a:pt x="4311" y="942"/>
                    <a:pt x="5173" y="362"/>
                  </a:cubicBezTo>
                  <a:cubicBezTo>
                    <a:pt x="5235" y="315"/>
                    <a:pt x="5251" y="190"/>
                    <a:pt x="5173" y="159"/>
                  </a:cubicBezTo>
                  <a:cubicBezTo>
                    <a:pt x="4935" y="50"/>
                    <a:pt x="4683" y="1"/>
                    <a:pt x="44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05" name="Google Shape;805;p31"/>
          <p:cNvGrpSpPr/>
          <p:nvPr/>
        </p:nvGrpSpPr>
        <p:grpSpPr>
          <a:xfrm rot="1386640">
            <a:off x="8066574" y="4469436"/>
            <a:ext cx="806665" cy="421749"/>
            <a:chOff x="1822875" y="1377000"/>
            <a:chExt cx="548075" cy="286550"/>
          </a:xfrm>
        </p:grpSpPr>
        <p:sp>
          <p:nvSpPr>
            <p:cNvPr id="806" name="Google Shape;806;p31"/>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7" name="Google Shape;807;p31"/>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8" name="Google Shape;808;p31"/>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9" name="Google Shape;809;p31"/>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0" name="Google Shape;810;p31"/>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1" name="Google Shape;811;p31"/>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2" name="Google Shape;812;p31"/>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3" name="Google Shape;813;p31"/>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4" name="Google Shape;814;p31"/>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16" name="Google Shape;816;p31"/>
          <p:cNvGrpSpPr/>
          <p:nvPr/>
        </p:nvGrpSpPr>
        <p:grpSpPr>
          <a:xfrm flipH="1">
            <a:off x="-22744" y="3142953"/>
            <a:ext cx="3547585" cy="255567"/>
            <a:chOff x="4345425" y="2175475"/>
            <a:chExt cx="800750" cy="176025"/>
          </a:xfrm>
        </p:grpSpPr>
        <p:sp>
          <p:nvSpPr>
            <p:cNvPr id="817" name="Google Shape;817;p3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8" name="Google Shape;818;p3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 name="Google Shape;818;p31">
            <a:extLst>
              <a:ext uri="{FF2B5EF4-FFF2-40B4-BE49-F238E27FC236}">
                <a16:creationId xmlns:a16="http://schemas.microsoft.com/office/drawing/2014/main" id="{0CF351FE-27A0-9B73-197D-219E4342920D}"/>
              </a:ext>
            </a:extLst>
          </p:cNvPr>
          <p:cNvPicPr preferRelativeResize="0"/>
          <p:nvPr/>
        </p:nvPicPr>
        <p:blipFill>
          <a:blip r:embed="rId3">
            <a:alphaModFix/>
          </a:blip>
          <a:stretch>
            <a:fillRect/>
          </a:stretch>
        </p:blipFill>
        <p:spPr>
          <a:xfrm>
            <a:off x="3524950" y="57150"/>
            <a:ext cx="5572125" cy="50292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Google Shape;823;p32"/>
          <p:cNvSpPr txBox="1">
            <a:spLocks noGrp="1"/>
          </p:cNvSpPr>
          <p:nvPr>
            <p:ph type="title"/>
          </p:nvPr>
        </p:nvSpPr>
        <p:spPr>
          <a:xfrm>
            <a:off x="28333" y="69462"/>
            <a:ext cx="6643325" cy="1153499"/>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chemeClr val="dk2"/>
              </a:buClr>
              <a:buSzPts val="1100"/>
              <a:buFont typeface="Arial"/>
              <a:buNone/>
            </a:pPr>
            <a:r>
              <a:rPr lang="en-US" sz="4400" dirty="0"/>
              <a:t>5. </a:t>
            </a:r>
            <a:r>
              <a:rPr lang="en-US" sz="4400" dirty="0" err="1"/>
              <a:t>Kết</a:t>
            </a:r>
            <a:r>
              <a:rPr lang="en-US" sz="4400" dirty="0"/>
              <a:t> </a:t>
            </a:r>
            <a:r>
              <a:rPr lang="en-US" sz="4400" dirty="0" err="1"/>
              <a:t>quả</a:t>
            </a:r>
            <a:r>
              <a:rPr lang="en-US" sz="4400" dirty="0"/>
              <a:t> </a:t>
            </a:r>
            <a:r>
              <a:rPr lang="en-US" sz="4400" dirty="0" err="1"/>
              <a:t>nghiên</a:t>
            </a:r>
            <a:r>
              <a:rPr lang="en-US" sz="4400" dirty="0"/>
              <a:t> </a:t>
            </a:r>
            <a:r>
              <a:rPr lang="en-US" sz="4400" dirty="0" err="1"/>
              <a:t>cứu</a:t>
            </a:r>
            <a:endParaRPr sz="4400" dirty="0"/>
          </a:p>
        </p:txBody>
      </p:sp>
      <p:grpSp>
        <p:nvGrpSpPr>
          <p:cNvPr id="824" name="Google Shape;824;p32"/>
          <p:cNvGrpSpPr/>
          <p:nvPr/>
        </p:nvGrpSpPr>
        <p:grpSpPr>
          <a:xfrm flipH="1">
            <a:off x="930047" y="835099"/>
            <a:ext cx="4436931" cy="213629"/>
            <a:chOff x="4345425" y="2175475"/>
            <a:chExt cx="800750" cy="176025"/>
          </a:xfrm>
        </p:grpSpPr>
        <p:sp>
          <p:nvSpPr>
            <p:cNvPr id="825" name="Google Shape;825;p32"/>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6" name="Google Shape;826;p32"/>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27" name="Google Shape;827;p32"/>
          <p:cNvGrpSpPr/>
          <p:nvPr/>
        </p:nvGrpSpPr>
        <p:grpSpPr>
          <a:xfrm rot="807122">
            <a:off x="7697769" y="-825096"/>
            <a:ext cx="1629855" cy="1840213"/>
            <a:chOff x="1857000" y="3245400"/>
            <a:chExt cx="1233280" cy="1205617"/>
          </a:xfrm>
        </p:grpSpPr>
        <p:sp>
          <p:nvSpPr>
            <p:cNvPr id="828" name="Google Shape;828;p32"/>
            <p:cNvSpPr/>
            <p:nvPr/>
          </p:nvSpPr>
          <p:spPr>
            <a:xfrm>
              <a:off x="2513000" y="4148825"/>
              <a:ext cx="463125" cy="272250"/>
            </a:xfrm>
            <a:custGeom>
              <a:avLst/>
              <a:gdLst/>
              <a:ahLst/>
              <a:cxnLst/>
              <a:rect l="l" t="t" r="r" b="b"/>
              <a:pathLst>
                <a:path w="18525" h="10890" extrusionOk="0">
                  <a:moveTo>
                    <a:pt x="12728" y="1"/>
                  </a:moveTo>
                  <a:cubicBezTo>
                    <a:pt x="12377" y="28"/>
                    <a:pt x="11899" y="1641"/>
                    <a:pt x="11664" y="2065"/>
                  </a:cubicBezTo>
                  <a:cubicBezTo>
                    <a:pt x="10979" y="3318"/>
                    <a:pt x="10015" y="4435"/>
                    <a:pt x="9005" y="5418"/>
                  </a:cubicBezTo>
                  <a:cubicBezTo>
                    <a:pt x="6527" y="7843"/>
                    <a:pt x="3263" y="9754"/>
                    <a:pt x="0" y="10889"/>
                  </a:cubicBezTo>
                  <a:cubicBezTo>
                    <a:pt x="5192" y="10331"/>
                    <a:pt x="10556" y="9114"/>
                    <a:pt x="15144" y="6626"/>
                  </a:cubicBezTo>
                  <a:cubicBezTo>
                    <a:pt x="16685" y="5788"/>
                    <a:pt x="17578" y="5409"/>
                    <a:pt x="18524" y="4066"/>
                  </a:cubicBezTo>
                  <a:cubicBezTo>
                    <a:pt x="17623" y="3976"/>
                    <a:pt x="17064" y="3038"/>
                    <a:pt x="16189" y="2651"/>
                  </a:cubicBezTo>
                  <a:cubicBezTo>
                    <a:pt x="15928" y="2543"/>
                    <a:pt x="12728" y="1"/>
                    <a:pt x="1272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9" name="Google Shape;829;p32"/>
            <p:cNvSpPr/>
            <p:nvPr/>
          </p:nvSpPr>
          <p:spPr>
            <a:xfrm>
              <a:off x="2508725" y="4143800"/>
              <a:ext cx="474150" cy="281125"/>
            </a:xfrm>
            <a:custGeom>
              <a:avLst/>
              <a:gdLst/>
              <a:ahLst/>
              <a:cxnLst/>
              <a:rect l="l" t="t" r="r" b="b"/>
              <a:pathLst>
                <a:path w="18966" h="11245" extrusionOk="0">
                  <a:moveTo>
                    <a:pt x="12884" y="443"/>
                  </a:moveTo>
                  <a:lnTo>
                    <a:pt x="14486" y="1707"/>
                  </a:lnTo>
                  <a:lnTo>
                    <a:pt x="15351" y="2383"/>
                  </a:lnTo>
                  <a:lnTo>
                    <a:pt x="15793" y="2716"/>
                  </a:lnTo>
                  <a:lnTo>
                    <a:pt x="16018" y="2879"/>
                  </a:lnTo>
                  <a:lnTo>
                    <a:pt x="16135" y="2960"/>
                  </a:lnTo>
                  <a:lnTo>
                    <a:pt x="16198" y="2996"/>
                  </a:lnTo>
                  <a:lnTo>
                    <a:pt x="16225" y="3023"/>
                  </a:lnTo>
                  <a:lnTo>
                    <a:pt x="16279" y="3050"/>
                  </a:lnTo>
                  <a:cubicBezTo>
                    <a:pt x="16469" y="3131"/>
                    <a:pt x="16649" y="3248"/>
                    <a:pt x="16820" y="3393"/>
                  </a:cubicBezTo>
                  <a:cubicBezTo>
                    <a:pt x="16991" y="3528"/>
                    <a:pt x="17163" y="3681"/>
                    <a:pt x="17334" y="3834"/>
                  </a:cubicBezTo>
                  <a:cubicBezTo>
                    <a:pt x="17514" y="3987"/>
                    <a:pt x="17703" y="4141"/>
                    <a:pt x="17920" y="4267"/>
                  </a:cubicBezTo>
                  <a:cubicBezTo>
                    <a:pt x="18030" y="4333"/>
                    <a:pt x="18147" y="4389"/>
                    <a:pt x="18270" y="4431"/>
                  </a:cubicBezTo>
                  <a:lnTo>
                    <a:pt x="18270" y="4431"/>
                  </a:lnTo>
                  <a:cubicBezTo>
                    <a:pt x="18099" y="4651"/>
                    <a:pt x="17917" y="4859"/>
                    <a:pt x="17713" y="5051"/>
                  </a:cubicBezTo>
                  <a:cubicBezTo>
                    <a:pt x="17424" y="5321"/>
                    <a:pt x="17100" y="5565"/>
                    <a:pt x="16757" y="5790"/>
                  </a:cubicBezTo>
                  <a:cubicBezTo>
                    <a:pt x="16415" y="6007"/>
                    <a:pt x="16045" y="6214"/>
                    <a:pt x="15684" y="6412"/>
                  </a:cubicBezTo>
                  <a:cubicBezTo>
                    <a:pt x="15315" y="6619"/>
                    <a:pt x="14945" y="6818"/>
                    <a:pt x="14585" y="7016"/>
                  </a:cubicBezTo>
                  <a:cubicBezTo>
                    <a:pt x="13106" y="7791"/>
                    <a:pt x="11547" y="8413"/>
                    <a:pt x="9961" y="8927"/>
                  </a:cubicBezTo>
                  <a:cubicBezTo>
                    <a:pt x="8374" y="9450"/>
                    <a:pt x="6752" y="9846"/>
                    <a:pt x="5111" y="10180"/>
                  </a:cubicBezTo>
                  <a:cubicBezTo>
                    <a:pt x="3896" y="10420"/>
                    <a:pt x="2671" y="10616"/>
                    <a:pt x="1444" y="10775"/>
                  </a:cubicBezTo>
                  <a:lnTo>
                    <a:pt x="1444" y="10775"/>
                  </a:lnTo>
                  <a:cubicBezTo>
                    <a:pt x="2382" y="10395"/>
                    <a:pt x="3302" y="9962"/>
                    <a:pt x="4192" y="9477"/>
                  </a:cubicBezTo>
                  <a:cubicBezTo>
                    <a:pt x="5463" y="8783"/>
                    <a:pt x="6670" y="7981"/>
                    <a:pt x="7806" y="7070"/>
                  </a:cubicBezTo>
                  <a:cubicBezTo>
                    <a:pt x="8933" y="6160"/>
                    <a:pt x="9979" y="5150"/>
                    <a:pt x="10898" y="4005"/>
                  </a:cubicBezTo>
                  <a:cubicBezTo>
                    <a:pt x="11123" y="3726"/>
                    <a:pt x="11340" y="3429"/>
                    <a:pt x="11538" y="3122"/>
                  </a:cubicBezTo>
                  <a:cubicBezTo>
                    <a:pt x="11646" y="2969"/>
                    <a:pt x="11736" y="2816"/>
                    <a:pt x="11835" y="2662"/>
                  </a:cubicBezTo>
                  <a:cubicBezTo>
                    <a:pt x="11881" y="2581"/>
                    <a:pt x="11926" y="2500"/>
                    <a:pt x="11971" y="2419"/>
                  </a:cubicBezTo>
                  <a:lnTo>
                    <a:pt x="12007" y="2356"/>
                  </a:lnTo>
                  <a:lnTo>
                    <a:pt x="12043" y="2293"/>
                  </a:lnTo>
                  <a:cubicBezTo>
                    <a:pt x="12061" y="2248"/>
                    <a:pt x="12079" y="2203"/>
                    <a:pt x="12097" y="2158"/>
                  </a:cubicBezTo>
                  <a:cubicBezTo>
                    <a:pt x="12241" y="1824"/>
                    <a:pt x="12367" y="1482"/>
                    <a:pt x="12502" y="1157"/>
                  </a:cubicBezTo>
                  <a:cubicBezTo>
                    <a:pt x="12575" y="995"/>
                    <a:pt x="12647" y="833"/>
                    <a:pt x="12728" y="688"/>
                  </a:cubicBezTo>
                  <a:cubicBezTo>
                    <a:pt x="12764" y="616"/>
                    <a:pt x="12809" y="544"/>
                    <a:pt x="12854" y="481"/>
                  </a:cubicBezTo>
                  <a:cubicBezTo>
                    <a:pt x="12863" y="468"/>
                    <a:pt x="12874" y="455"/>
                    <a:pt x="12884" y="443"/>
                  </a:cubicBezTo>
                  <a:close/>
                  <a:moveTo>
                    <a:pt x="12906" y="1"/>
                  </a:moveTo>
                  <a:cubicBezTo>
                    <a:pt x="12897" y="1"/>
                    <a:pt x="12889" y="2"/>
                    <a:pt x="12881" y="3"/>
                  </a:cubicBezTo>
                  <a:cubicBezTo>
                    <a:pt x="12755" y="21"/>
                    <a:pt x="12701" y="75"/>
                    <a:pt x="12647" y="120"/>
                  </a:cubicBezTo>
                  <a:cubicBezTo>
                    <a:pt x="12602" y="157"/>
                    <a:pt x="12566" y="202"/>
                    <a:pt x="12539" y="247"/>
                  </a:cubicBezTo>
                  <a:cubicBezTo>
                    <a:pt x="12475" y="337"/>
                    <a:pt x="12421" y="418"/>
                    <a:pt x="12376" y="499"/>
                  </a:cubicBezTo>
                  <a:cubicBezTo>
                    <a:pt x="12286" y="670"/>
                    <a:pt x="12214" y="842"/>
                    <a:pt x="12142" y="1004"/>
                  </a:cubicBezTo>
                  <a:cubicBezTo>
                    <a:pt x="12007" y="1346"/>
                    <a:pt x="11881" y="1689"/>
                    <a:pt x="11745" y="2013"/>
                  </a:cubicBezTo>
                  <a:lnTo>
                    <a:pt x="11691" y="2122"/>
                  </a:lnTo>
                  <a:lnTo>
                    <a:pt x="11673" y="2176"/>
                  </a:lnTo>
                  <a:lnTo>
                    <a:pt x="11637" y="2239"/>
                  </a:lnTo>
                  <a:cubicBezTo>
                    <a:pt x="11592" y="2311"/>
                    <a:pt x="11556" y="2392"/>
                    <a:pt x="11502" y="2464"/>
                  </a:cubicBezTo>
                  <a:cubicBezTo>
                    <a:pt x="11421" y="2617"/>
                    <a:pt x="11322" y="2771"/>
                    <a:pt x="11222" y="2915"/>
                  </a:cubicBezTo>
                  <a:cubicBezTo>
                    <a:pt x="11033" y="3212"/>
                    <a:pt x="10826" y="3501"/>
                    <a:pt x="10601" y="3780"/>
                  </a:cubicBezTo>
                  <a:cubicBezTo>
                    <a:pt x="9717" y="4889"/>
                    <a:pt x="8690" y="5898"/>
                    <a:pt x="7590" y="6800"/>
                  </a:cubicBezTo>
                  <a:cubicBezTo>
                    <a:pt x="6472" y="7701"/>
                    <a:pt x="5282" y="8503"/>
                    <a:pt x="4029" y="9188"/>
                  </a:cubicBezTo>
                  <a:cubicBezTo>
                    <a:pt x="2776" y="9883"/>
                    <a:pt x="1469" y="10459"/>
                    <a:pt x="117" y="10937"/>
                  </a:cubicBezTo>
                  <a:cubicBezTo>
                    <a:pt x="45" y="10964"/>
                    <a:pt x="0" y="11027"/>
                    <a:pt x="9" y="11108"/>
                  </a:cubicBezTo>
                  <a:cubicBezTo>
                    <a:pt x="18" y="11184"/>
                    <a:pt x="89" y="11244"/>
                    <a:pt x="172" y="11244"/>
                  </a:cubicBezTo>
                  <a:cubicBezTo>
                    <a:pt x="178" y="11244"/>
                    <a:pt x="184" y="11244"/>
                    <a:pt x="189" y="11244"/>
                  </a:cubicBezTo>
                  <a:cubicBezTo>
                    <a:pt x="1857" y="11063"/>
                    <a:pt x="3525" y="10820"/>
                    <a:pt x="5174" y="10486"/>
                  </a:cubicBezTo>
                  <a:cubicBezTo>
                    <a:pt x="6824" y="10153"/>
                    <a:pt x="8455" y="9747"/>
                    <a:pt x="10060" y="9225"/>
                  </a:cubicBezTo>
                  <a:cubicBezTo>
                    <a:pt x="10456" y="9089"/>
                    <a:pt x="10862" y="8963"/>
                    <a:pt x="11250" y="8810"/>
                  </a:cubicBezTo>
                  <a:lnTo>
                    <a:pt x="11844" y="8594"/>
                  </a:lnTo>
                  <a:lnTo>
                    <a:pt x="12430" y="8359"/>
                  </a:lnTo>
                  <a:cubicBezTo>
                    <a:pt x="12818" y="8206"/>
                    <a:pt x="13206" y="8026"/>
                    <a:pt x="13593" y="7863"/>
                  </a:cubicBezTo>
                  <a:lnTo>
                    <a:pt x="14170" y="7593"/>
                  </a:lnTo>
                  <a:cubicBezTo>
                    <a:pt x="14359" y="7503"/>
                    <a:pt x="14549" y="7422"/>
                    <a:pt x="14738" y="7323"/>
                  </a:cubicBezTo>
                  <a:cubicBezTo>
                    <a:pt x="15117" y="7133"/>
                    <a:pt x="15495" y="6944"/>
                    <a:pt x="15865" y="6755"/>
                  </a:cubicBezTo>
                  <a:cubicBezTo>
                    <a:pt x="16234" y="6556"/>
                    <a:pt x="16613" y="6367"/>
                    <a:pt x="16982" y="6151"/>
                  </a:cubicBezTo>
                  <a:cubicBezTo>
                    <a:pt x="17352" y="5934"/>
                    <a:pt x="17713" y="5691"/>
                    <a:pt x="18037" y="5394"/>
                  </a:cubicBezTo>
                  <a:cubicBezTo>
                    <a:pt x="18362" y="5096"/>
                    <a:pt x="18650" y="4763"/>
                    <a:pt x="18902" y="4420"/>
                  </a:cubicBezTo>
                  <a:cubicBezTo>
                    <a:pt x="18929" y="4384"/>
                    <a:pt x="18947" y="4339"/>
                    <a:pt x="18947" y="4303"/>
                  </a:cubicBezTo>
                  <a:cubicBezTo>
                    <a:pt x="18965" y="4159"/>
                    <a:pt x="18866" y="4042"/>
                    <a:pt x="18731" y="4023"/>
                  </a:cubicBezTo>
                  <a:lnTo>
                    <a:pt x="18722" y="4023"/>
                  </a:lnTo>
                  <a:cubicBezTo>
                    <a:pt x="18533" y="3996"/>
                    <a:pt x="18352" y="3924"/>
                    <a:pt x="18172" y="3825"/>
                  </a:cubicBezTo>
                  <a:cubicBezTo>
                    <a:pt x="18001" y="3726"/>
                    <a:pt x="17821" y="3600"/>
                    <a:pt x="17640" y="3456"/>
                  </a:cubicBezTo>
                  <a:cubicBezTo>
                    <a:pt x="17460" y="3320"/>
                    <a:pt x="17280" y="3176"/>
                    <a:pt x="17082" y="3032"/>
                  </a:cubicBezTo>
                  <a:cubicBezTo>
                    <a:pt x="16892" y="2897"/>
                    <a:pt x="16685" y="2762"/>
                    <a:pt x="16451" y="2662"/>
                  </a:cubicBezTo>
                  <a:lnTo>
                    <a:pt x="16415" y="2644"/>
                  </a:lnTo>
                  <a:lnTo>
                    <a:pt x="16360" y="2608"/>
                  </a:lnTo>
                  <a:lnTo>
                    <a:pt x="16261" y="2536"/>
                  </a:lnTo>
                  <a:lnTo>
                    <a:pt x="16036" y="2374"/>
                  </a:lnTo>
                  <a:lnTo>
                    <a:pt x="15603" y="2049"/>
                  </a:lnTo>
                  <a:lnTo>
                    <a:pt x="14738" y="1391"/>
                  </a:lnTo>
                  <a:lnTo>
                    <a:pt x="13025" y="48"/>
                  </a:lnTo>
                  <a:lnTo>
                    <a:pt x="13016" y="39"/>
                  </a:lnTo>
                  <a:cubicBezTo>
                    <a:pt x="12987" y="17"/>
                    <a:pt x="12945" y="1"/>
                    <a:pt x="1290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0" name="Google Shape;830;p32"/>
            <p:cNvSpPr/>
            <p:nvPr/>
          </p:nvSpPr>
          <p:spPr>
            <a:xfrm>
              <a:off x="1867055" y="3272892"/>
              <a:ext cx="1223225" cy="1178125"/>
            </a:xfrm>
            <a:custGeom>
              <a:avLst/>
              <a:gdLst/>
              <a:ahLst/>
              <a:cxnLst/>
              <a:rect l="l" t="t" r="r" b="b"/>
              <a:pathLst>
                <a:path w="48929" h="47125" extrusionOk="0">
                  <a:moveTo>
                    <a:pt x="2615" y="0"/>
                  </a:moveTo>
                  <a:cubicBezTo>
                    <a:pt x="1335" y="7617"/>
                    <a:pt x="541" y="15315"/>
                    <a:pt x="316" y="23049"/>
                  </a:cubicBezTo>
                  <a:cubicBezTo>
                    <a:pt x="82" y="30638"/>
                    <a:pt x="803" y="38291"/>
                    <a:pt x="100" y="45863"/>
                  </a:cubicBezTo>
                  <a:cubicBezTo>
                    <a:pt x="100" y="45944"/>
                    <a:pt x="55" y="45998"/>
                    <a:pt x="1" y="46025"/>
                  </a:cubicBezTo>
                  <a:cubicBezTo>
                    <a:pt x="5231" y="46886"/>
                    <a:pt x="10526" y="47124"/>
                    <a:pt x="15820" y="47124"/>
                  </a:cubicBezTo>
                  <a:cubicBezTo>
                    <a:pt x="17678" y="47124"/>
                    <a:pt x="19536" y="47095"/>
                    <a:pt x="21391" y="47053"/>
                  </a:cubicBezTo>
                  <a:cubicBezTo>
                    <a:pt x="22815" y="47017"/>
                    <a:pt x="24257" y="46963"/>
                    <a:pt x="25708" y="46863"/>
                  </a:cubicBezTo>
                  <a:cubicBezTo>
                    <a:pt x="31351" y="45601"/>
                    <a:pt x="37354" y="42402"/>
                    <a:pt x="38589" y="36633"/>
                  </a:cubicBezTo>
                  <a:cubicBezTo>
                    <a:pt x="38618" y="36502"/>
                    <a:pt x="38725" y="36441"/>
                    <a:pt x="38838" y="36441"/>
                  </a:cubicBezTo>
                  <a:cubicBezTo>
                    <a:pt x="38935" y="36441"/>
                    <a:pt x="39036" y="36486"/>
                    <a:pt x="39094" y="36570"/>
                  </a:cubicBezTo>
                  <a:cubicBezTo>
                    <a:pt x="40374" y="38517"/>
                    <a:pt x="42222" y="39634"/>
                    <a:pt x="44502" y="39941"/>
                  </a:cubicBezTo>
                  <a:cubicBezTo>
                    <a:pt x="47396" y="35452"/>
                    <a:pt x="47197" y="28520"/>
                    <a:pt x="47585" y="23599"/>
                  </a:cubicBezTo>
                  <a:cubicBezTo>
                    <a:pt x="48135" y="16631"/>
                    <a:pt x="48928" y="9645"/>
                    <a:pt x="48468" y="2668"/>
                  </a:cubicBezTo>
                  <a:cubicBezTo>
                    <a:pt x="33280" y="54"/>
                    <a:pt x="17929" y="1352"/>
                    <a:pt x="2642" y="9"/>
                  </a:cubicBezTo>
                  <a:cubicBezTo>
                    <a:pt x="2633" y="0"/>
                    <a:pt x="2624" y="0"/>
                    <a:pt x="261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1" name="Google Shape;831;p32"/>
            <p:cNvSpPr/>
            <p:nvPr/>
          </p:nvSpPr>
          <p:spPr>
            <a:xfrm>
              <a:off x="1857000" y="3245400"/>
              <a:ext cx="1232000" cy="1186575"/>
            </a:xfrm>
            <a:custGeom>
              <a:avLst/>
              <a:gdLst/>
              <a:ahLst/>
              <a:cxnLst/>
              <a:rect l="l" t="t" r="r" b="b"/>
              <a:pathLst>
                <a:path w="49280" h="47463" extrusionOk="0">
                  <a:moveTo>
                    <a:pt x="3133" y="33"/>
                  </a:moveTo>
                  <a:lnTo>
                    <a:pt x="3147" y="37"/>
                  </a:lnTo>
                  <a:cubicBezTo>
                    <a:pt x="3142" y="37"/>
                    <a:pt x="3138" y="35"/>
                    <a:pt x="3133" y="33"/>
                  </a:cubicBezTo>
                  <a:close/>
                  <a:moveTo>
                    <a:pt x="3174" y="372"/>
                  </a:moveTo>
                  <a:cubicBezTo>
                    <a:pt x="10770" y="1029"/>
                    <a:pt x="18401" y="1047"/>
                    <a:pt x="26015" y="1227"/>
                  </a:cubicBezTo>
                  <a:cubicBezTo>
                    <a:pt x="29837" y="1317"/>
                    <a:pt x="33668" y="1443"/>
                    <a:pt x="37481" y="1714"/>
                  </a:cubicBezTo>
                  <a:lnTo>
                    <a:pt x="40338" y="1948"/>
                  </a:lnTo>
                  <a:lnTo>
                    <a:pt x="43187" y="2245"/>
                  </a:lnTo>
                  <a:lnTo>
                    <a:pt x="46026" y="2606"/>
                  </a:lnTo>
                  <a:cubicBezTo>
                    <a:pt x="46927" y="2750"/>
                    <a:pt x="47829" y="2867"/>
                    <a:pt x="48739" y="2985"/>
                  </a:cubicBezTo>
                  <a:cubicBezTo>
                    <a:pt x="48730" y="3354"/>
                    <a:pt x="48730" y="3697"/>
                    <a:pt x="48739" y="4048"/>
                  </a:cubicBezTo>
                  <a:lnTo>
                    <a:pt x="48766" y="5211"/>
                  </a:lnTo>
                  <a:cubicBezTo>
                    <a:pt x="48784" y="5995"/>
                    <a:pt x="48793" y="6779"/>
                    <a:pt x="48784" y="7564"/>
                  </a:cubicBezTo>
                  <a:cubicBezTo>
                    <a:pt x="48766" y="9132"/>
                    <a:pt x="48721" y="10700"/>
                    <a:pt x="48631" y="12269"/>
                  </a:cubicBezTo>
                  <a:cubicBezTo>
                    <a:pt x="48478" y="15415"/>
                    <a:pt x="48207" y="18542"/>
                    <a:pt x="47955" y="21688"/>
                  </a:cubicBezTo>
                  <a:cubicBezTo>
                    <a:pt x="47892" y="22473"/>
                    <a:pt x="47829" y="23257"/>
                    <a:pt x="47775" y="24041"/>
                  </a:cubicBezTo>
                  <a:cubicBezTo>
                    <a:pt x="47721" y="24834"/>
                    <a:pt x="47676" y="25618"/>
                    <a:pt x="47639" y="26403"/>
                  </a:cubicBezTo>
                  <a:cubicBezTo>
                    <a:pt x="47558" y="27980"/>
                    <a:pt x="47486" y="29548"/>
                    <a:pt x="47333" y="31108"/>
                  </a:cubicBezTo>
                  <a:cubicBezTo>
                    <a:pt x="47180" y="32667"/>
                    <a:pt x="46954" y="34218"/>
                    <a:pt x="46567" y="35732"/>
                  </a:cubicBezTo>
                  <a:cubicBezTo>
                    <a:pt x="46188" y="37213"/>
                    <a:pt x="45645" y="38651"/>
                    <a:pt x="44846" y="39944"/>
                  </a:cubicBezTo>
                  <a:lnTo>
                    <a:pt x="44846" y="39944"/>
                  </a:lnTo>
                  <a:cubicBezTo>
                    <a:pt x="43883" y="39803"/>
                    <a:pt x="42948" y="39509"/>
                    <a:pt x="42105" y="39022"/>
                  </a:cubicBezTo>
                  <a:cubicBezTo>
                    <a:pt x="41240" y="38526"/>
                    <a:pt x="40482" y="37832"/>
                    <a:pt x="39887" y="37021"/>
                  </a:cubicBezTo>
                  <a:lnTo>
                    <a:pt x="39671" y="36714"/>
                  </a:lnTo>
                  <a:lnTo>
                    <a:pt x="39644" y="36669"/>
                  </a:lnTo>
                  <a:cubicBezTo>
                    <a:pt x="39635" y="36660"/>
                    <a:pt x="39617" y="36633"/>
                    <a:pt x="39608" y="36615"/>
                  </a:cubicBezTo>
                  <a:cubicBezTo>
                    <a:pt x="39572" y="36579"/>
                    <a:pt x="39527" y="36552"/>
                    <a:pt x="39491" y="36525"/>
                  </a:cubicBezTo>
                  <a:cubicBezTo>
                    <a:pt x="39416" y="36488"/>
                    <a:pt x="39341" y="36469"/>
                    <a:pt x="39260" y="36469"/>
                  </a:cubicBezTo>
                  <a:cubicBezTo>
                    <a:pt x="39244" y="36469"/>
                    <a:pt x="39228" y="36470"/>
                    <a:pt x="39211" y="36471"/>
                  </a:cubicBezTo>
                  <a:cubicBezTo>
                    <a:pt x="39112" y="36480"/>
                    <a:pt x="39013" y="36534"/>
                    <a:pt x="38941" y="36615"/>
                  </a:cubicBezTo>
                  <a:cubicBezTo>
                    <a:pt x="38905" y="36660"/>
                    <a:pt x="38887" y="36705"/>
                    <a:pt x="38869" y="36760"/>
                  </a:cubicBezTo>
                  <a:cubicBezTo>
                    <a:pt x="38860" y="36787"/>
                    <a:pt x="38860" y="36796"/>
                    <a:pt x="38860" y="36814"/>
                  </a:cubicBezTo>
                  <a:lnTo>
                    <a:pt x="38842" y="36859"/>
                  </a:lnTo>
                  <a:lnTo>
                    <a:pt x="38761" y="37228"/>
                  </a:lnTo>
                  <a:cubicBezTo>
                    <a:pt x="38626" y="37715"/>
                    <a:pt x="38463" y="38193"/>
                    <a:pt x="38256" y="38652"/>
                  </a:cubicBezTo>
                  <a:cubicBezTo>
                    <a:pt x="38058" y="39112"/>
                    <a:pt x="37823" y="39563"/>
                    <a:pt x="37544" y="39987"/>
                  </a:cubicBezTo>
                  <a:cubicBezTo>
                    <a:pt x="37273" y="40410"/>
                    <a:pt x="36976" y="40825"/>
                    <a:pt x="36652" y="41203"/>
                  </a:cubicBezTo>
                  <a:cubicBezTo>
                    <a:pt x="35344" y="42754"/>
                    <a:pt x="33650" y="43953"/>
                    <a:pt x="31838" y="44872"/>
                  </a:cubicBezTo>
                  <a:cubicBezTo>
                    <a:pt x="30026" y="45782"/>
                    <a:pt x="28079" y="46449"/>
                    <a:pt x="26096" y="46891"/>
                  </a:cubicBezTo>
                  <a:lnTo>
                    <a:pt x="26123" y="46891"/>
                  </a:lnTo>
                  <a:cubicBezTo>
                    <a:pt x="23978" y="46972"/>
                    <a:pt x="21842" y="47098"/>
                    <a:pt x="19687" y="47117"/>
                  </a:cubicBezTo>
                  <a:cubicBezTo>
                    <a:pt x="18556" y="47136"/>
                    <a:pt x="17424" y="47147"/>
                    <a:pt x="16292" y="47147"/>
                  </a:cubicBezTo>
                  <a:cubicBezTo>
                    <a:pt x="15279" y="47147"/>
                    <a:pt x="14265" y="47138"/>
                    <a:pt x="13251" y="47117"/>
                  </a:cubicBezTo>
                  <a:cubicBezTo>
                    <a:pt x="11106" y="47071"/>
                    <a:pt x="8970" y="46981"/>
                    <a:pt x="6833" y="46810"/>
                  </a:cubicBezTo>
                  <a:cubicBezTo>
                    <a:pt x="4777" y="46645"/>
                    <a:pt x="2720" y="46413"/>
                    <a:pt x="687" y="46091"/>
                  </a:cubicBezTo>
                  <a:lnTo>
                    <a:pt x="687" y="46091"/>
                  </a:lnTo>
                  <a:cubicBezTo>
                    <a:pt x="694" y="46042"/>
                    <a:pt x="686" y="46024"/>
                    <a:pt x="695" y="45990"/>
                  </a:cubicBezTo>
                  <a:lnTo>
                    <a:pt x="704" y="45900"/>
                  </a:lnTo>
                  <a:lnTo>
                    <a:pt x="731" y="45539"/>
                  </a:lnTo>
                  <a:lnTo>
                    <a:pt x="785" y="44818"/>
                  </a:lnTo>
                  <a:cubicBezTo>
                    <a:pt x="830" y="44340"/>
                    <a:pt x="848" y="43853"/>
                    <a:pt x="884" y="43376"/>
                  </a:cubicBezTo>
                  <a:cubicBezTo>
                    <a:pt x="902" y="42898"/>
                    <a:pt x="920" y="42411"/>
                    <a:pt x="947" y="41934"/>
                  </a:cubicBezTo>
                  <a:lnTo>
                    <a:pt x="983" y="40482"/>
                  </a:lnTo>
                  <a:cubicBezTo>
                    <a:pt x="1020" y="38553"/>
                    <a:pt x="1001" y="36624"/>
                    <a:pt x="974" y="34704"/>
                  </a:cubicBezTo>
                  <a:cubicBezTo>
                    <a:pt x="911" y="30846"/>
                    <a:pt x="785" y="26998"/>
                    <a:pt x="902" y="23158"/>
                  </a:cubicBezTo>
                  <a:cubicBezTo>
                    <a:pt x="1135" y="15524"/>
                    <a:pt x="1919" y="7908"/>
                    <a:pt x="3174" y="372"/>
                  </a:cubicBezTo>
                  <a:close/>
                  <a:moveTo>
                    <a:pt x="2894" y="1"/>
                  </a:moveTo>
                  <a:lnTo>
                    <a:pt x="2867" y="145"/>
                  </a:lnTo>
                  <a:cubicBezTo>
                    <a:pt x="1587" y="7753"/>
                    <a:pt x="803" y="15442"/>
                    <a:pt x="569" y="23149"/>
                  </a:cubicBezTo>
                  <a:cubicBezTo>
                    <a:pt x="452" y="27007"/>
                    <a:pt x="578" y="30855"/>
                    <a:pt x="641" y="34704"/>
                  </a:cubicBezTo>
                  <a:cubicBezTo>
                    <a:pt x="677" y="36633"/>
                    <a:pt x="695" y="38553"/>
                    <a:pt x="659" y="40473"/>
                  </a:cubicBezTo>
                  <a:lnTo>
                    <a:pt x="614" y="41916"/>
                  </a:lnTo>
                  <a:cubicBezTo>
                    <a:pt x="596" y="42402"/>
                    <a:pt x="578" y="42880"/>
                    <a:pt x="551" y="43358"/>
                  </a:cubicBezTo>
                  <a:cubicBezTo>
                    <a:pt x="524" y="43835"/>
                    <a:pt x="506" y="44313"/>
                    <a:pt x="461" y="44800"/>
                  </a:cubicBezTo>
                  <a:lnTo>
                    <a:pt x="407" y="45512"/>
                  </a:lnTo>
                  <a:lnTo>
                    <a:pt x="380" y="45873"/>
                  </a:lnTo>
                  <a:lnTo>
                    <a:pt x="361" y="46035"/>
                  </a:lnTo>
                  <a:cubicBezTo>
                    <a:pt x="361" y="46053"/>
                    <a:pt x="361" y="46062"/>
                    <a:pt x="334" y="46071"/>
                  </a:cubicBezTo>
                  <a:lnTo>
                    <a:pt x="1" y="46305"/>
                  </a:lnTo>
                  <a:lnTo>
                    <a:pt x="398" y="46368"/>
                  </a:lnTo>
                  <a:cubicBezTo>
                    <a:pt x="2525" y="46711"/>
                    <a:pt x="4661" y="46963"/>
                    <a:pt x="6806" y="47135"/>
                  </a:cubicBezTo>
                  <a:cubicBezTo>
                    <a:pt x="8952" y="47306"/>
                    <a:pt x="11097" y="47387"/>
                    <a:pt x="13251" y="47432"/>
                  </a:cubicBezTo>
                  <a:cubicBezTo>
                    <a:pt x="14265" y="47453"/>
                    <a:pt x="15281" y="47463"/>
                    <a:pt x="16296" y="47463"/>
                  </a:cubicBezTo>
                  <a:cubicBezTo>
                    <a:pt x="17430" y="47463"/>
                    <a:pt x="18565" y="47451"/>
                    <a:pt x="19696" y="47432"/>
                  </a:cubicBezTo>
                  <a:cubicBezTo>
                    <a:pt x="21842" y="47414"/>
                    <a:pt x="23996" y="47288"/>
                    <a:pt x="26141" y="47207"/>
                  </a:cubicBezTo>
                  <a:lnTo>
                    <a:pt x="26150" y="47207"/>
                  </a:lnTo>
                  <a:lnTo>
                    <a:pt x="26168" y="47198"/>
                  </a:lnTo>
                  <a:cubicBezTo>
                    <a:pt x="28178" y="46747"/>
                    <a:pt x="30143" y="46080"/>
                    <a:pt x="31982" y="45151"/>
                  </a:cubicBezTo>
                  <a:cubicBezTo>
                    <a:pt x="33821" y="44214"/>
                    <a:pt x="35543" y="42997"/>
                    <a:pt x="36886" y="41411"/>
                  </a:cubicBezTo>
                  <a:cubicBezTo>
                    <a:pt x="37228" y="41014"/>
                    <a:pt x="37535" y="40590"/>
                    <a:pt x="37805" y="40149"/>
                  </a:cubicBezTo>
                  <a:cubicBezTo>
                    <a:pt x="38094" y="39716"/>
                    <a:pt x="38328" y="39247"/>
                    <a:pt x="38544" y="38779"/>
                  </a:cubicBezTo>
                  <a:cubicBezTo>
                    <a:pt x="38761" y="38301"/>
                    <a:pt x="38914" y="37805"/>
                    <a:pt x="39058" y="37300"/>
                  </a:cubicBezTo>
                  <a:lnTo>
                    <a:pt x="39148" y="36922"/>
                  </a:lnTo>
                  <a:lnTo>
                    <a:pt x="39157" y="36877"/>
                  </a:lnTo>
                  <a:cubicBezTo>
                    <a:pt x="39166" y="36868"/>
                    <a:pt x="39166" y="36841"/>
                    <a:pt x="39166" y="36841"/>
                  </a:cubicBezTo>
                  <a:cubicBezTo>
                    <a:pt x="39175" y="36832"/>
                    <a:pt x="39175" y="36814"/>
                    <a:pt x="39184" y="36814"/>
                  </a:cubicBezTo>
                  <a:cubicBezTo>
                    <a:pt x="39193" y="36796"/>
                    <a:pt x="39220" y="36787"/>
                    <a:pt x="39248" y="36778"/>
                  </a:cubicBezTo>
                  <a:cubicBezTo>
                    <a:pt x="39275" y="36778"/>
                    <a:pt x="39311" y="36787"/>
                    <a:pt x="39338" y="36796"/>
                  </a:cubicBezTo>
                  <a:cubicBezTo>
                    <a:pt x="39356" y="36805"/>
                    <a:pt x="39365" y="36814"/>
                    <a:pt x="39374" y="36823"/>
                  </a:cubicBezTo>
                  <a:lnTo>
                    <a:pt x="39392" y="36841"/>
                  </a:lnTo>
                  <a:lnTo>
                    <a:pt x="39419" y="36886"/>
                  </a:lnTo>
                  <a:lnTo>
                    <a:pt x="39644" y="37201"/>
                  </a:lnTo>
                  <a:cubicBezTo>
                    <a:pt x="40266" y="38040"/>
                    <a:pt x="41041" y="38770"/>
                    <a:pt x="41952" y="39292"/>
                  </a:cubicBezTo>
                  <a:cubicBezTo>
                    <a:pt x="42862" y="39824"/>
                    <a:pt x="43872" y="40140"/>
                    <a:pt x="44908" y="40284"/>
                  </a:cubicBezTo>
                  <a:lnTo>
                    <a:pt x="45007" y="40293"/>
                  </a:lnTo>
                  <a:lnTo>
                    <a:pt x="45061" y="40212"/>
                  </a:lnTo>
                  <a:cubicBezTo>
                    <a:pt x="45927" y="38860"/>
                    <a:pt x="46495" y="37354"/>
                    <a:pt x="46900" y="35822"/>
                  </a:cubicBezTo>
                  <a:cubicBezTo>
                    <a:pt x="47297" y="34281"/>
                    <a:pt x="47540" y="32712"/>
                    <a:pt x="47712" y="31144"/>
                  </a:cubicBezTo>
                  <a:cubicBezTo>
                    <a:pt x="47874" y="29575"/>
                    <a:pt x="47964" y="27998"/>
                    <a:pt x="48054" y="26430"/>
                  </a:cubicBezTo>
                  <a:cubicBezTo>
                    <a:pt x="48099" y="25636"/>
                    <a:pt x="48144" y="24852"/>
                    <a:pt x="48207" y="24077"/>
                  </a:cubicBezTo>
                  <a:cubicBezTo>
                    <a:pt x="48261" y="23293"/>
                    <a:pt x="48334" y="22509"/>
                    <a:pt x="48406" y="21724"/>
                  </a:cubicBezTo>
                  <a:cubicBezTo>
                    <a:pt x="48667" y="18588"/>
                    <a:pt x="48965" y="15451"/>
                    <a:pt x="49145" y="12296"/>
                  </a:cubicBezTo>
                  <a:cubicBezTo>
                    <a:pt x="49217" y="10727"/>
                    <a:pt x="49280" y="9141"/>
                    <a:pt x="49280" y="7564"/>
                  </a:cubicBezTo>
                  <a:cubicBezTo>
                    <a:pt x="49280" y="6779"/>
                    <a:pt x="49262" y="5986"/>
                    <a:pt x="49235" y="5193"/>
                  </a:cubicBezTo>
                  <a:lnTo>
                    <a:pt x="49208" y="4607"/>
                  </a:lnTo>
                  <a:lnTo>
                    <a:pt x="49199" y="4310"/>
                  </a:lnTo>
                  <a:lnTo>
                    <a:pt x="49190" y="4165"/>
                  </a:lnTo>
                  <a:lnTo>
                    <a:pt x="49181" y="4003"/>
                  </a:lnTo>
                  <a:cubicBezTo>
                    <a:pt x="49154" y="3561"/>
                    <a:pt x="49109" y="3120"/>
                    <a:pt x="49055" y="2705"/>
                  </a:cubicBezTo>
                  <a:cubicBezTo>
                    <a:pt x="48081" y="2525"/>
                    <a:pt x="47081" y="2345"/>
                    <a:pt x="46089" y="2200"/>
                  </a:cubicBezTo>
                  <a:lnTo>
                    <a:pt x="43232" y="1840"/>
                  </a:lnTo>
                  <a:lnTo>
                    <a:pt x="40374" y="1551"/>
                  </a:lnTo>
                  <a:lnTo>
                    <a:pt x="37508" y="1317"/>
                  </a:lnTo>
                  <a:cubicBezTo>
                    <a:pt x="33686" y="1056"/>
                    <a:pt x="29855" y="938"/>
                    <a:pt x="26024" y="857"/>
                  </a:cubicBezTo>
                  <a:cubicBezTo>
                    <a:pt x="22193" y="776"/>
                    <a:pt x="18362" y="731"/>
                    <a:pt x="14540" y="632"/>
                  </a:cubicBezTo>
                  <a:cubicBezTo>
                    <a:pt x="10726" y="524"/>
                    <a:pt x="6903" y="353"/>
                    <a:pt x="3107" y="21"/>
                  </a:cubicBezTo>
                  <a:lnTo>
                    <a:pt x="3107" y="21"/>
                  </a:lnTo>
                  <a:cubicBezTo>
                    <a:pt x="3091" y="15"/>
                    <a:pt x="3070" y="10"/>
                    <a:pt x="3039" y="10"/>
                  </a:cubicBezTo>
                  <a:lnTo>
                    <a:pt x="2894"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2" name="Google Shape;832;p32"/>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A67A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3" name="Google Shape;833;p32"/>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1C1C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34" name="Google Shape;834;p32"/>
          <p:cNvGrpSpPr/>
          <p:nvPr/>
        </p:nvGrpSpPr>
        <p:grpSpPr>
          <a:xfrm rot="2556023">
            <a:off x="7987327" y="-90511"/>
            <a:ext cx="797738" cy="1005978"/>
            <a:chOff x="2946667" y="3613768"/>
            <a:chExt cx="640047" cy="1096482"/>
          </a:xfrm>
        </p:grpSpPr>
        <p:sp>
          <p:nvSpPr>
            <p:cNvPr id="835" name="Google Shape;835;p32"/>
            <p:cNvSpPr/>
            <p:nvPr/>
          </p:nvSpPr>
          <p:spPr>
            <a:xfrm rot="1150281">
              <a:off x="3079389" y="3651109"/>
              <a:ext cx="374604" cy="871569"/>
            </a:xfrm>
            <a:custGeom>
              <a:avLst/>
              <a:gdLst/>
              <a:ahLst/>
              <a:cxnLst/>
              <a:rect l="l" t="t" r="r" b="b"/>
              <a:pathLst>
                <a:path w="11600" h="26989" extrusionOk="0">
                  <a:moveTo>
                    <a:pt x="7894" y="394"/>
                  </a:moveTo>
                  <a:cubicBezTo>
                    <a:pt x="7952" y="394"/>
                    <a:pt x="8012" y="398"/>
                    <a:pt x="8072" y="405"/>
                  </a:cubicBezTo>
                  <a:cubicBezTo>
                    <a:pt x="8887" y="468"/>
                    <a:pt x="9608" y="875"/>
                    <a:pt x="10423" y="985"/>
                  </a:cubicBezTo>
                  <a:lnTo>
                    <a:pt x="10439" y="985"/>
                  </a:lnTo>
                  <a:cubicBezTo>
                    <a:pt x="10894" y="1189"/>
                    <a:pt x="11333" y="1518"/>
                    <a:pt x="11254" y="2333"/>
                  </a:cubicBezTo>
                  <a:cubicBezTo>
                    <a:pt x="11160" y="3164"/>
                    <a:pt x="10627" y="4214"/>
                    <a:pt x="10267" y="5044"/>
                  </a:cubicBezTo>
                  <a:cubicBezTo>
                    <a:pt x="10016" y="4684"/>
                    <a:pt x="9655" y="4386"/>
                    <a:pt x="9436" y="4276"/>
                  </a:cubicBezTo>
                  <a:cubicBezTo>
                    <a:pt x="8558" y="3822"/>
                    <a:pt x="7571" y="3571"/>
                    <a:pt x="6630" y="3273"/>
                  </a:cubicBezTo>
                  <a:cubicBezTo>
                    <a:pt x="6416" y="3209"/>
                    <a:pt x="6231" y="3159"/>
                    <a:pt x="6041" y="3159"/>
                  </a:cubicBezTo>
                  <a:cubicBezTo>
                    <a:pt x="5952" y="3159"/>
                    <a:pt x="5863" y="3170"/>
                    <a:pt x="5768" y="3195"/>
                  </a:cubicBezTo>
                  <a:cubicBezTo>
                    <a:pt x="6003" y="2693"/>
                    <a:pt x="6176" y="2176"/>
                    <a:pt x="6395" y="1674"/>
                  </a:cubicBezTo>
                  <a:cubicBezTo>
                    <a:pt x="6781" y="774"/>
                    <a:pt x="7285" y="394"/>
                    <a:pt x="7894" y="394"/>
                  </a:cubicBezTo>
                  <a:close/>
                  <a:moveTo>
                    <a:pt x="5959" y="3426"/>
                  </a:moveTo>
                  <a:cubicBezTo>
                    <a:pt x="6707" y="3426"/>
                    <a:pt x="7540" y="3948"/>
                    <a:pt x="8057" y="4135"/>
                  </a:cubicBezTo>
                  <a:cubicBezTo>
                    <a:pt x="8370" y="4245"/>
                    <a:pt x="11050" y="5154"/>
                    <a:pt x="10016" y="6345"/>
                  </a:cubicBezTo>
                  <a:cubicBezTo>
                    <a:pt x="9702" y="5703"/>
                    <a:pt x="8715" y="5436"/>
                    <a:pt x="8260" y="5264"/>
                  </a:cubicBezTo>
                  <a:cubicBezTo>
                    <a:pt x="7864" y="5132"/>
                    <a:pt x="6564" y="4520"/>
                    <a:pt x="5630" y="4520"/>
                  </a:cubicBezTo>
                  <a:cubicBezTo>
                    <a:pt x="5457" y="4520"/>
                    <a:pt x="5297" y="4541"/>
                    <a:pt x="5157" y="4590"/>
                  </a:cubicBezTo>
                  <a:cubicBezTo>
                    <a:pt x="5063" y="4590"/>
                    <a:pt x="4969" y="4637"/>
                    <a:pt x="4875" y="4684"/>
                  </a:cubicBezTo>
                  <a:cubicBezTo>
                    <a:pt x="4796" y="4480"/>
                    <a:pt x="4796" y="4198"/>
                    <a:pt x="4937" y="3932"/>
                  </a:cubicBezTo>
                  <a:cubicBezTo>
                    <a:pt x="5016" y="3791"/>
                    <a:pt x="5110" y="3696"/>
                    <a:pt x="5204" y="3634"/>
                  </a:cubicBezTo>
                  <a:cubicBezTo>
                    <a:pt x="5213" y="3643"/>
                    <a:pt x="5222" y="3652"/>
                    <a:pt x="5231" y="3652"/>
                  </a:cubicBezTo>
                  <a:cubicBezTo>
                    <a:pt x="5238" y="3652"/>
                    <a:pt x="5244" y="3647"/>
                    <a:pt x="5251" y="3634"/>
                  </a:cubicBezTo>
                  <a:cubicBezTo>
                    <a:pt x="5467" y="3484"/>
                    <a:pt x="5708" y="3426"/>
                    <a:pt x="5959" y="3426"/>
                  </a:cubicBezTo>
                  <a:close/>
                  <a:moveTo>
                    <a:pt x="5331" y="4825"/>
                  </a:moveTo>
                  <a:cubicBezTo>
                    <a:pt x="6116" y="4825"/>
                    <a:pt x="7484" y="5382"/>
                    <a:pt x="7727" y="5468"/>
                  </a:cubicBezTo>
                  <a:cubicBezTo>
                    <a:pt x="8088" y="5577"/>
                    <a:pt x="10361" y="6095"/>
                    <a:pt x="9671" y="7443"/>
                  </a:cubicBezTo>
                  <a:cubicBezTo>
                    <a:pt x="9138" y="6628"/>
                    <a:pt x="7837" y="6361"/>
                    <a:pt x="7148" y="6173"/>
                  </a:cubicBezTo>
                  <a:cubicBezTo>
                    <a:pt x="6773" y="6066"/>
                    <a:pt x="6128" y="5813"/>
                    <a:pt x="5486" y="5813"/>
                  </a:cubicBezTo>
                  <a:cubicBezTo>
                    <a:pt x="5189" y="5813"/>
                    <a:pt x="4892" y="5867"/>
                    <a:pt x="4624" y="6016"/>
                  </a:cubicBezTo>
                  <a:cubicBezTo>
                    <a:pt x="4624" y="5828"/>
                    <a:pt x="4624" y="5656"/>
                    <a:pt x="4718" y="5483"/>
                  </a:cubicBezTo>
                  <a:cubicBezTo>
                    <a:pt x="4796" y="5295"/>
                    <a:pt x="4922" y="5186"/>
                    <a:pt x="5063" y="5076"/>
                  </a:cubicBezTo>
                  <a:cubicBezTo>
                    <a:pt x="5076" y="5063"/>
                    <a:pt x="5078" y="5040"/>
                    <a:pt x="5070" y="5040"/>
                  </a:cubicBezTo>
                  <a:cubicBezTo>
                    <a:pt x="5068" y="5040"/>
                    <a:pt x="5066" y="5041"/>
                    <a:pt x="5063" y="5044"/>
                  </a:cubicBezTo>
                  <a:cubicBezTo>
                    <a:pt x="4718" y="5107"/>
                    <a:pt x="4405" y="5671"/>
                    <a:pt x="4577" y="6032"/>
                  </a:cubicBezTo>
                  <a:cubicBezTo>
                    <a:pt x="4452" y="6110"/>
                    <a:pt x="4342" y="6204"/>
                    <a:pt x="4232" y="6314"/>
                  </a:cubicBezTo>
                  <a:cubicBezTo>
                    <a:pt x="4279" y="5640"/>
                    <a:pt x="4655" y="5154"/>
                    <a:pt x="5126" y="4841"/>
                  </a:cubicBezTo>
                  <a:cubicBezTo>
                    <a:pt x="5188" y="4830"/>
                    <a:pt x="5257" y="4825"/>
                    <a:pt x="5331" y="4825"/>
                  </a:cubicBezTo>
                  <a:close/>
                  <a:moveTo>
                    <a:pt x="4373" y="7160"/>
                  </a:moveTo>
                  <a:cubicBezTo>
                    <a:pt x="4373" y="7223"/>
                    <a:pt x="4373" y="7270"/>
                    <a:pt x="4405" y="7302"/>
                  </a:cubicBezTo>
                  <a:cubicBezTo>
                    <a:pt x="4326" y="7474"/>
                    <a:pt x="4263" y="7646"/>
                    <a:pt x="4201" y="7819"/>
                  </a:cubicBezTo>
                  <a:cubicBezTo>
                    <a:pt x="4201" y="7772"/>
                    <a:pt x="4201" y="7740"/>
                    <a:pt x="4185" y="7709"/>
                  </a:cubicBezTo>
                  <a:cubicBezTo>
                    <a:pt x="4248" y="7505"/>
                    <a:pt x="4310" y="7333"/>
                    <a:pt x="4373" y="7160"/>
                  </a:cubicBezTo>
                  <a:close/>
                  <a:moveTo>
                    <a:pt x="5232" y="6227"/>
                  </a:moveTo>
                  <a:cubicBezTo>
                    <a:pt x="5264" y="6227"/>
                    <a:pt x="5297" y="6230"/>
                    <a:pt x="5329" y="6236"/>
                  </a:cubicBezTo>
                  <a:cubicBezTo>
                    <a:pt x="5517" y="6236"/>
                    <a:pt x="5690" y="6251"/>
                    <a:pt x="5862" y="6283"/>
                  </a:cubicBezTo>
                  <a:cubicBezTo>
                    <a:pt x="6395" y="6361"/>
                    <a:pt x="6897" y="6471"/>
                    <a:pt x="7383" y="6643"/>
                  </a:cubicBezTo>
                  <a:cubicBezTo>
                    <a:pt x="7759" y="6769"/>
                    <a:pt x="8119" y="6925"/>
                    <a:pt x="8480" y="7113"/>
                  </a:cubicBezTo>
                  <a:cubicBezTo>
                    <a:pt x="8762" y="7270"/>
                    <a:pt x="10361" y="8195"/>
                    <a:pt x="9170" y="9277"/>
                  </a:cubicBezTo>
                  <a:cubicBezTo>
                    <a:pt x="9217" y="9151"/>
                    <a:pt x="9248" y="9026"/>
                    <a:pt x="9295" y="8900"/>
                  </a:cubicBezTo>
                  <a:cubicBezTo>
                    <a:pt x="9326" y="8806"/>
                    <a:pt x="9295" y="8775"/>
                    <a:pt x="9248" y="8775"/>
                  </a:cubicBezTo>
                  <a:lnTo>
                    <a:pt x="9217" y="8681"/>
                  </a:lnTo>
                  <a:cubicBezTo>
                    <a:pt x="9232" y="8634"/>
                    <a:pt x="9232" y="8603"/>
                    <a:pt x="9201" y="8571"/>
                  </a:cubicBezTo>
                  <a:cubicBezTo>
                    <a:pt x="7978" y="7443"/>
                    <a:pt x="6160" y="7113"/>
                    <a:pt x="4530" y="6988"/>
                  </a:cubicBezTo>
                  <a:cubicBezTo>
                    <a:pt x="4522" y="6985"/>
                    <a:pt x="4514" y="6984"/>
                    <a:pt x="4506" y="6984"/>
                  </a:cubicBezTo>
                  <a:cubicBezTo>
                    <a:pt x="4472" y="6984"/>
                    <a:pt x="4446" y="7012"/>
                    <a:pt x="4420" y="7051"/>
                  </a:cubicBezTo>
                  <a:cubicBezTo>
                    <a:pt x="4661" y="6498"/>
                    <a:pt x="4928" y="6227"/>
                    <a:pt x="5232" y="6227"/>
                  </a:cubicBezTo>
                  <a:close/>
                  <a:moveTo>
                    <a:pt x="6270" y="7740"/>
                  </a:moveTo>
                  <a:cubicBezTo>
                    <a:pt x="6771" y="7913"/>
                    <a:pt x="7257" y="8101"/>
                    <a:pt x="7759" y="8289"/>
                  </a:cubicBezTo>
                  <a:cubicBezTo>
                    <a:pt x="7759" y="8352"/>
                    <a:pt x="7759" y="8414"/>
                    <a:pt x="7759" y="8461"/>
                  </a:cubicBezTo>
                  <a:cubicBezTo>
                    <a:pt x="6176" y="12082"/>
                    <a:pt x="4812" y="16001"/>
                    <a:pt x="3715" y="19763"/>
                  </a:cubicBezTo>
                  <a:cubicBezTo>
                    <a:pt x="3684" y="19308"/>
                    <a:pt x="3495" y="18963"/>
                    <a:pt x="3182" y="18838"/>
                  </a:cubicBezTo>
                  <a:cubicBezTo>
                    <a:pt x="3121" y="18819"/>
                    <a:pt x="3058" y="18809"/>
                    <a:pt x="2994" y="18809"/>
                  </a:cubicBezTo>
                  <a:cubicBezTo>
                    <a:pt x="2639" y="18809"/>
                    <a:pt x="2233" y="19088"/>
                    <a:pt x="1928" y="19512"/>
                  </a:cubicBezTo>
                  <a:cubicBezTo>
                    <a:pt x="2618" y="17662"/>
                    <a:pt x="3260" y="15797"/>
                    <a:pt x="3903" y="13932"/>
                  </a:cubicBezTo>
                  <a:cubicBezTo>
                    <a:pt x="4248" y="12960"/>
                    <a:pt x="4593" y="11973"/>
                    <a:pt x="4937" y="11001"/>
                  </a:cubicBezTo>
                  <a:cubicBezTo>
                    <a:pt x="5094" y="10562"/>
                    <a:pt x="5235" y="10123"/>
                    <a:pt x="5392" y="9684"/>
                  </a:cubicBezTo>
                  <a:cubicBezTo>
                    <a:pt x="5423" y="9621"/>
                    <a:pt x="5800" y="8430"/>
                    <a:pt x="5956" y="7866"/>
                  </a:cubicBezTo>
                  <a:cubicBezTo>
                    <a:pt x="6066" y="7819"/>
                    <a:pt x="6160" y="7772"/>
                    <a:pt x="6270" y="7740"/>
                  </a:cubicBezTo>
                  <a:close/>
                  <a:moveTo>
                    <a:pt x="8010" y="8399"/>
                  </a:moveTo>
                  <a:cubicBezTo>
                    <a:pt x="8213" y="8477"/>
                    <a:pt x="8433" y="8571"/>
                    <a:pt x="8637" y="8650"/>
                  </a:cubicBezTo>
                  <a:cubicBezTo>
                    <a:pt x="8762" y="8728"/>
                    <a:pt x="8856" y="8853"/>
                    <a:pt x="8919" y="9010"/>
                  </a:cubicBezTo>
                  <a:cubicBezTo>
                    <a:pt x="8934" y="9073"/>
                    <a:pt x="8950" y="9135"/>
                    <a:pt x="8966" y="9198"/>
                  </a:cubicBezTo>
                  <a:cubicBezTo>
                    <a:pt x="8981" y="9230"/>
                    <a:pt x="8981" y="9245"/>
                    <a:pt x="8997" y="9245"/>
                  </a:cubicBezTo>
                  <a:cubicBezTo>
                    <a:pt x="8401" y="10860"/>
                    <a:pt x="7790" y="12490"/>
                    <a:pt x="7195" y="14120"/>
                  </a:cubicBezTo>
                  <a:cubicBezTo>
                    <a:pt x="7492" y="13242"/>
                    <a:pt x="7759" y="12364"/>
                    <a:pt x="8057" y="11502"/>
                  </a:cubicBezTo>
                  <a:cubicBezTo>
                    <a:pt x="8307" y="10687"/>
                    <a:pt x="8715" y="9825"/>
                    <a:pt x="8574" y="8979"/>
                  </a:cubicBezTo>
                  <a:cubicBezTo>
                    <a:pt x="8574" y="8972"/>
                    <a:pt x="8569" y="8968"/>
                    <a:pt x="8562" y="8968"/>
                  </a:cubicBezTo>
                  <a:cubicBezTo>
                    <a:pt x="8553" y="8968"/>
                    <a:pt x="8543" y="8976"/>
                    <a:pt x="8543" y="8994"/>
                  </a:cubicBezTo>
                  <a:cubicBezTo>
                    <a:pt x="8574" y="9982"/>
                    <a:pt x="8213" y="10922"/>
                    <a:pt x="7900" y="11863"/>
                  </a:cubicBezTo>
                  <a:cubicBezTo>
                    <a:pt x="7586" y="12819"/>
                    <a:pt x="7257" y="13791"/>
                    <a:pt x="6944" y="14747"/>
                  </a:cubicBezTo>
                  <a:cubicBezTo>
                    <a:pt x="6850" y="15013"/>
                    <a:pt x="6771" y="15280"/>
                    <a:pt x="6677" y="15546"/>
                  </a:cubicBezTo>
                  <a:cubicBezTo>
                    <a:pt x="6113" y="17161"/>
                    <a:pt x="5549" y="18759"/>
                    <a:pt x="5016" y="20374"/>
                  </a:cubicBezTo>
                  <a:cubicBezTo>
                    <a:pt x="4922" y="20050"/>
                    <a:pt x="4699" y="19875"/>
                    <a:pt x="4429" y="19875"/>
                  </a:cubicBezTo>
                  <a:cubicBezTo>
                    <a:pt x="4203" y="19875"/>
                    <a:pt x="3943" y="19999"/>
                    <a:pt x="3699" y="20264"/>
                  </a:cubicBezTo>
                  <a:cubicBezTo>
                    <a:pt x="5110" y="16314"/>
                    <a:pt x="6568" y="12380"/>
                    <a:pt x="8010" y="8430"/>
                  </a:cubicBezTo>
                  <a:cubicBezTo>
                    <a:pt x="8010" y="8414"/>
                    <a:pt x="8010" y="8414"/>
                    <a:pt x="8010" y="8399"/>
                  </a:cubicBezTo>
                  <a:close/>
                  <a:moveTo>
                    <a:pt x="1630" y="23195"/>
                  </a:moveTo>
                  <a:cubicBezTo>
                    <a:pt x="1724" y="23211"/>
                    <a:pt x="1834" y="23242"/>
                    <a:pt x="1912" y="23305"/>
                  </a:cubicBezTo>
                  <a:cubicBezTo>
                    <a:pt x="1944" y="23321"/>
                    <a:pt x="1959" y="23336"/>
                    <a:pt x="1991" y="23352"/>
                  </a:cubicBezTo>
                  <a:cubicBezTo>
                    <a:pt x="1991" y="23352"/>
                    <a:pt x="2006" y="23368"/>
                    <a:pt x="2006" y="23383"/>
                  </a:cubicBezTo>
                  <a:cubicBezTo>
                    <a:pt x="1897" y="23321"/>
                    <a:pt x="1787" y="23274"/>
                    <a:pt x="1662" y="23242"/>
                  </a:cubicBezTo>
                  <a:cubicBezTo>
                    <a:pt x="1646" y="23227"/>
                    <a:pt x="1646" y="23211"/>
                    <a:pt x="1630" y="23195"/>
                  </a:cubicBezTo>
                  <a:close/>
                  <a:moveTo>
                    <a:pt x="1019" y="23477"/>
                  </a:moveTo>
                  <a:cubicBezTo>
                    <a:pt x="1035" y="23509"/>
                    <a:pt x="1050" y="23556"/>
                    <a:pt x="1066" y="23603"/>
                  </a:cubicBezTo>
                  <a:cubicBezTo>
                    <a:pt x="1050" y="23650"/>
                    <a:pt x="1035" y="23697"/>
                    <a:pt x="1019" y="23744"/>
                  </a:cubicBezTo>
                  <a:cubicBezTo>
                    <a:pt x="1003" y="23760"/>
                    <a:pt x="988" y="23775"/>
                    <a:pt x="972" y="23807"/>
                  </a:cubicBezTo>
                  <a:cubicBezTo>
                    <a:pt x="972" y="23760"/>
                    <a:pt x="972" y="23713"/>
                    <a:pt x="972" y="23666"/>
                  </a:cubicBezTo>
                  <a:cubicBezTo>
                    <a:pt x="988" y="23619"/>
                    <a:pt x="1003" y="23556"/>
                    <a:pt x="1019" y="23493"/>
                  </a:cubicBezTo>
                  <a:cubicBezTo>
                    <a:pt x="1019" y="23493"/>
                    <a:pt x="1019" y="23477"/>
                    <a:pt x="1019" y="23477"/>
                  </a:cubicBezTo>
                  <a:close/>
                  <a:moveTo>
                    <a:pt x="1072" y="18956"/>
                  </a:moveTo>
                  <a:cubicBezTo>
                    <a:pt x="1135" y="18956"/>
                    <a:pt x="1196" y="18969"/>
                    <a:pt x="1254" y="18995"/>
                  </a:cubicBezTo>
                  <a:cubicBezTo>
                    <a:pt x="1630" y="19167"/>
                    <a:pt x="1614" y="19669"/>
                    <a:pt x="1583" y="20202"/>
                  </a:cubicBezTo>
                  <a:cubicBezTo>
                    <a:pt x="1583" y="20263"/>
                    <a:pt x="1623" y="20305"/>
                    <a:pt x="1668" y="20305"/>
                  </a:cubicBezTo>
                  <a:cubicBezTo>
                    <a:pt x="1704" y="20305"/>
                    <a:pt x="1744" y="20279"/>
                    <a:pt x="1771" y="20217"/>
                  </a:cubicBezTo>
                  <a:cubicBezTo>
                    <a:pt x="1803" y="20123"/>
                    <a:pt x="1834" y="20013"/>
                    <a:pt x="1850" y="19919"/>
                  </a:cubicBezTo>
                  <a:cubicBezTo>
                    <a:pt x="2149" y="19427"/>
                    <a:pt x="2521" y="19199"/>
                    <a:pt x="2832" y="19199"/>
                  </a:cubicBezTo>
                  <a:cubicBezTo>
                    <a:pt x="3302" y="19199"/>
                    <a:pt x="3634" y="19719"/>
                    <a:pt x="3370" y="20625"/>
                  </a:cubicBezTo>
                  <a:cubicBezTo>
                    <a:pt x="3337" y="20748"/>
                    <a:pt x="3386" y="20811"/>
                    <a:pt x="3450" y="20811"/>
                  </a:cubicBezTo>
                  <a:cubicBezTo>
                    <a:pt x="3507" y="20811"/>
                    <a:pt x="3575" y="20760"/>
                    <a:pt x="3605" y="20656"/>
                  </a:cubicBezTo>
                  <a:cubicBezTo>
                    <a:pt x="3605" y="20640"/>
                    <a:pt x="3605" y="20640"/>
                    <a:pt x="3621" y="20625"/>
                  </a:cubicBezTo>
                  <a:cubicBezTo>
                    <a:pt x="3621" y="20625"/>
                    <a:pt x="3636" y="20625"/>
                    <a:pt x="3636" y="20609"/>
                  </a:cubicBezTo>
                  <a:cubicBezTo>
                    <a:pt x="3860" y="20314"/>
                    <a:pt x="4092" y="20183"/>
                    <a:pt x="4289" y="20183"/>
                  </a:cubicBezTo>
                  <a:cubicBezTo>
                    <a:pt x="4604" y="20183"/>
                    <a:pt x="4829" y="20517"/>
                    <a:pt x="4781" y="21048"/>
                  </a:cubicBezTo>
                  <a:cubicBezTo>
                    <a:pt x="4781" y="21064"/>
                    <a:pt x="4781" y="21064"/>
                    <a:pt x="4781" y="21079"/>
                  </a:cubicBezTo>
                  <a:cubicBezTo>
                    <a:pt x="4765" y="21079"/>
                    <a:pt x="4765" y="21095"/>
                    <a:pt x="4765" y="21111"/>
                  </a:cubicBezTo>
                  <a:cubicBezTo>
                    <a:pt x="4075" y="22035"/>
                    <a:pt x="3401" y="22976"/>
                    <a:pt x="2712" y="23901"/>
                  </a:cubicBezTo>
                  <a:cubicBezTo>
                    <a:pt x="2696" y="23932"/>
                    <a:pt x="2665" y="23963"/>
                    <a:pt x="2618" y="24010"/>
                  </a:cubicBezTo>
                  <a:cubicBezTo>
                    <a:pt x="2649" y="23979"/>
                    <a:pt x="2649" y="23948"/>
                    <a:pt x="2649" y="23916"/>
                  </a:cubicBezTo>
                  <a:cubicBezTo>
                    <a:pt x="2557" y="23255"/>
                    <a:pt x="2083" y="22825"/>
                    <a:pt x="1552" y="22825"/>
                  </a:cubicBezTo>
                  <a:cubicBezTo>
                    <a:pt x="1177" y="22825"/>
                    <a:pt x="773" y="23040"/>
                    <a:pt x="455" y="23540"/>
                  </a:cubicBezTo>
                  <a:cubicBezTo>
                    <a:pt x="455" y="23462"/>
                    <a:pt x="439" y="23383"/>
                    <a:pt x="439" y="23305"/>
                  </a:cubicBezTo>
                  <a:cubicBezTo>
                    <a:pt x="345" y="22161"/>
                    <a:pt x="266" y="21001"/>
                    <a:pt x="172" y="19857"/>
                  </a:cubicBezTo>
                  <a:cubicBezTo>
                    <a:pt x="157" y="19810"/>
                    <a:pt x="141" y="19778"/>
                    <a:pt x="110" y="19778"/>
                  </a:cubicBezTo>
                  <a:cubicBezTo>
                    <a:pt x="141" y="19731"/>
                    <a:pt x="172" y="19684"/>
                    <a:pt x="204" y="19622"/>
                  </a:cubicBezTo>
                  <a:cubicBezTo>
                    <a:pt x="235" y="19575"/>
                    <a:pt x="235" y="19543"/>
                    <a:pt x="235" y="19512"/>
                  </a:cubicBezTo>
                  <a:cubicBezTo>
                    <a:pt x="478" y="19192"/>
                    <a:pt x="794" y="18956"/>
                    <a:pt x="1072" y="18956"/>
                  </a:cubicBezTo>
                  <a:close/>
                  <a:moveTo>
                    <a:pt x="1567" y="23697"/>
                  </a:moveTo>
                  <a:lnTo>
                    <a:pt x="1646" y="23713"/>
                  </a:lnTo>
                  <a:cubicBezTo>
                    <a:pt x="1583" y="23885"/>
                    <a:pt x="1505" y="24042"/>
                    <a:pt x="1442" y="24214"/>
                  </a:cubicBezTo>
                  <a:cubicBezTo>
                    <a:pt x="1489" y="24042"/>
                    <a:pt x="1536" y="23869"/>
                    <a:pt x="1567" y="23697"/>
                  </a:cubicBezTo>
                  <a:close/>
                  <a:moveTo>
                    <a:pt x="2116" y="23791"/>
                  </a:moveTo>
                  <a:cubicBezTo>
                    <a:pt x="2100" y="23869"/>
                    <a:pt x="2069" y="23932"/>
                    <a:pt x="2038" y="23995"/>
                  </a:cubicBezTo>
                  <a:cubicBezTo>
                    <a:pt x="1991" y="24089"/>
                    <a:pt x="1928" y="24198"/>
                    <a:pt x="1865" y="24293"/>
                  </a:cubicBezTo>
                  <a:cubicBezTo>
                    <a:pt x="1944" y="24120"/>
                    <a:pt x="2022" y="23963"/>
                    <a:pt x="2100" y="23791"/>
                  </a:cubicBezTo>
                  <a:close/>
                  <a:moveTo>
                    <a:pt x="2336" y="23838"/>
                  </a:moveTo>
                  <a:cubicBezTo>
                    <a:pt x="2367" y="23901"/>
                    <a:pt x="2414" y="23963"/>
                    <a:pt x="2461" y="24010"/>
                  </a:cubicBezTo>
                  <a:cubicBezTo>
                    <a:pt x="2449" y="24005"/>
                    <a:pt x="2436" y="24001"/>
                    <a:pt x="2422" y="24001"/>
                  </a:cubicBezTo>
                  <a:cubicBezTo>
                    <a:pt x="2397" y="24001"/>
                    <a:pt x="2371" y="24012"/>
                    <a:pt x="2351" y="24042"/>
                  </a:cubicBezTo>
                  <a:cubicBezTo>
                    <a:pt x="2257" y="24136"/>
                    <a:pt x="2163" y="24246"/>
                    <a:pt x="2085" y="24340"/>
                  </a:cubicBezTo>
                  <a:cubicBezTo>
                    <a:pt x="2116" y="24277"/>
                    <a:pt x="2147" y="24214"/>
                    <a:pt x="2179" y="24136"/>
                  </a:cubicBezTo>
                  <a:cubicBezTo>
                    <a:pt x="2226" y="24057"/>
                    <a:pt x="2257" y="23995"/>
                    <a:pt x="2288" y="23932"/>
                  </a:cubicBezTo>
                  <a:cubicBezTo>
                    <a:pt x="2304" y="23901"/>
                    <a:pt x="2320" y="23869"/>
                    <a:pt x="2336" y="23838"/>
                  </a:cubicBezTo>
                  <a:close/>
                  <a:moveTo>
                    <a:pt x="1865" y="23744"/>
                  </a:moveTo>
                  <a:cubicBezTo>
                    <a:pt x="1881" y="23744"/>
                    <a:pt x="1897" y="23744"/>
                    <a:pt x="1928" y="23760"/>
                  </a:cubicBezTo>
                  <a:cubicBezTo>
                    <a:pt x="1787" y="24057"/>
                    <a:pt x="1630" y="24355"/>
                    <a:pt x="1489" y="24653"/>
                  </a:cubicBezTo>
                  <a:cubicBezTo>
                    <a:pt x="1599" y="24355"/>
                    <a:pt x="1709" y="24042"/>
                    <a:pt x="1818" y="23744"/>
                  </a:cubicBezTo>
                  <a:close/>
                  <a:moveTo>
                    <a:pt x="2602" y="24042"/>
                  </a:moveTo>
                  <a:lnTo>
                    <a:pt x="2602" y="24042"/>
                  </a:lnTo>
                  <a:cubicBezTo>
                    <a:pt x="2351" y="24402"/>
                    <a:pt x="1834" y="25170"/>
                    <a:pt x="1379" y="25703"/>
                  </a:cubicBezTo>
                  <a:cubicBezTo>
                    <a:pt x="1677" y="25139"/>
                    <a:pt x="2038" y="24637"/>
                    <a:pt x="2477" y="24183"/>
                  </a:cubicBezTo>
                  <a:cubicBezTo>
                    <a:pt x="2508" y="24151"/>
                    <a:pt x="2524" y="24104"/>
                    <a:pt x="2508" y="24073"/>
                  </a:cubicBezTo>
                  <a:lnTo>
                    <a:pt x="2508" y="24073"/>
                  </a:lnTo>
                  <a:cubicBezTo>
                    <a:pt x="2512" y="24077"/>
                    <a:pt x="2519" y="24079"/>
                    <a:pt x="2526" y="24079"/>
                  </a:cubicBezTo>
                  <a:cubicBezTo>
                    <a:pt x="2548" y="24079"/>
                    <a:pt x="2579" y="24065"/>
                    <a:pt x="2602" y="24042"/>
                  </a:cubicBezTo>
                  <a:close/>
                  <a:moveTo>
                    <a:pt x="815" y="23383"/>
                  </a:moveTo>
                  <a:cubicBezTo>
                    <a:pt x="815" y="23430"/>
                    <a:pt x="815" y="23477"/>
                    <a:pt x="815" y="23524"/>
                  </a:cubicBezTo>
                  <a:cubicBezTo>
                    <a:pt x="799" y="23572"/>
                    <a:pt x="784" y="23619"/>
                    <a:pt x="784" y="23681"/>
                  </a:cubicBezTo>
                  <a:cubicBezTo>
                    <a:pt x="784" y="23713"/>
                    <a:pt x="799" y="23744"/>
                    <a:pt x="815" y="23760"/>
                  </a:cubicBezTo>
                  <a:cubicBezTo>
                    <a:pt x="815" y="24026"/>
                    <a:pt x="799" y="24293"/>
                    <a:pt x="784" y="24559"/>
                  </a:cubicBezTo>
                  <a:cubicBezTo>
                    <a:pt x="784" y="24230"/>
                    <a:pt x="784" y="23901"/>
                    <a:pt x="768" y="23572"/>
                  </a:cubicBezTo>
                  <a:cubicBezTo>
                    <a:pt x="768" y="23542"/>
                    <a:pt x="747" y="23526"/>
                    <a:pt x="723" y="23526"/>
                  </a:cubicBezTo>
                  <a:cubicBezTo>
                    <a:pt x="697" y="23526"/>
                    <a:pt x="667" y="23546"/>
                    <a:pt x="658" y="23587"/>
                  </a:cubicBezTo>
                  <a:cubicBezTo>
                    <a:pt x="643" y="24418"/>
                    <a:pt x="658" y="25233"/>
                    <a:pt x="658" y="26064"/>
                  </a:cubicBezTo>
                  <a:cubicBezTo>
                    <a:pt x="611" y="25703"/>
                    <a:pt x="580" y="24888"/>
                    <a:pt x="564" y="24778"/>
                  </a:cubicBezTo>
                  <a:cubicBezTo>
                    <a:pt x="533" y="24434"/>
                    <a:pt x="502" y="24104"/>
                    <a:pt x="470" y="23760"/>
                  </a:cubicBezTo>
                  <a:cubicBezTo>
                    <a:pt x="580" y="23603"/>
                    <a:pt x="690" y="23477"/>
                    <a:pt x="815" y="23383"/>
                  </a:cubicBezTo>
                  <a:close/>
                  <a:moveTo>
                    <a:pt x="1176" y="25876"/>
                  </a:moveTo>
                  <a:cubicBezTo>
                    <a:pt x="1176" y="25876"/>
                    <a:pt x="1191" y="25891"/>
                    <a:pt x="1223" y="25891"/>
                  </a:cubicBezTo>
                  <a:cubicBezTo>
                    <a:pt x="1160" y="25954"/>
                    <a:pt x="1113" y="26017"/>
                    <a:pt x="1066" y="26064"/>
                  </a:cubicBezTo>
                  <a:cubicBezTo>
                    <a:pt x="1097" y="26001"/>
                    <a:pt x="1129" y="25938"/>
                    <a:pt x="1176" y="25876"/>
                  </a:cubicBezTo>
                  <a:close/>
                  <a:moveTo>
                    <a:pt x="7911" y="1"/>
                  </a:moveTo>
                  <a:cubicBezTo>
                    <a:pt x="7753" y="1"/>
                    <a:pt x="7588" y="25"/>
                    <a:pt x="7414" y="91"/>
                  </a:cubicBezTo>
                  <a:cubicBezTo>
                    <a:pt x="6395" y="468"/>
                    <a:pt x="5988" y="1988"/>
                    <a:pt x="5674" y="3179"/>
                  </a:cubicBezTo>
                  <a:cubicBezTo>
                    <a:pt x="5658" y="3195"/>
                    <a:pt x="5658" y="3211"/>
                    <a:pt x="5674" y="3226"/>
                  </a:cubicBezTo>
                  <a:cubicBezTo>
                    <a:pt x="5627" y="3242"/>
                    <a:pt x="5596" y="3258"/>
                    <a:pt x="5549" y="3273"/>
                  </a:cubicBezTo>
                  <a:cubicBezTo>
                    <a:pt x="5520" y="3264"/>
                    <a:pt x="5490" y="3260"/>
                    <a:pt x="5460" y="3260"/>
                  </a:cubicBezTo>
                  <a:cubicBezTo>
                    <a:pt x="5222" y="3260"/>
                    <a:pt x="4934" y="3518"/>
                    <a:pt x="4781" y="3838"/>
                  </a:cubicBezTo>
                  <a:cubicBezTo>
                    <a:pt x="4608" y="4182"/>
                    <a:pt x="4608" y="4559"/>
                    <a:pt x="4734" y="4794"/>
                  </a:cubicBezTo>
                  <a:cubicBezTo>
                    <a:pt x="4326" y="5170"/>
                    <a:pt x="4028" y="5922"/>
                    <a:pt x="4091" y="6424"/>
                  </a:cubicBezTo>
                  <a:cubicBezTo>
                    <a:pt x="4091" y="6439"/>
                    <a:pt x="4107" y="6455"/>
                    <a:pt x="4107" y="6455"/>
                  </a:cubicBezTo>
                  <a:cubicBezTo>
                    <a:pt x="3668" y="7082"/>
                    <a:pt x="3699" y="7646"/>
                    <a:pt x="4060" y="7929"/>
                  </a:cubicBezTo>
                  <a:cubicBezTo>
                    <a:pt x="4068" y="7937"/>
                    <a:pt x="4078" y="7941"/>
                    <a:pt x="4089" y="7941"/>
                  </a:cubicBezTo>
                  <a:cubicBezTo>
                    <a:pt x="4116" y="7941"/>
                    <a:pt x="4147" y="7915"/>
                    <a:pt x="4169" y="7882"/>
                  </a:cubicBezTo>
                  <a:lnTo>
                    <a:pt x="4169" y="7882"/>
                  </a:lnTo>
                  <a:cubicBezTo>
                    <a:pt x="2665" y="11581"/>
                    <a:pt x="1301" y="15390"/>
                    <a:pt x="63" y="19167"/>
                  </a:cubicBezTo>
                  <a:cubicBezTo>
                    <a:pt x="63" y="19261"/>
                    <a:pt x="78" y="19371"/>
                    <a:pt x="78" y="19465"/>
                  </a:cubicBezTo>
                  <a:cubicBezTo>
                    <a:pt x="549" y="18775"/>
                    <a:pt x="784" y="17709"/>
                    <a:pt x="1082" y="16879"/>
                  </a:cubicBezTo>
                  <a:cubicBezTo>
                    <a:pt x="1458" y="15781"/>
                    <a:pt x="1850" y="14684"/>
                    <a:pt x="2241" y="13587"/>
                  </a:cubicBezTo>
                  <a:cubicBezTo>
                    <a:pt x="2947" y="11643"/>
                    <a:pt x="3684" y="9700"/>
                    <a:pt x="4405" y="7756"/>
                  </a:cubicBezTo>
                  <a:cubicBezTo>
                    <a:pt x="4420" y="7756"/>
                    <a:pt x="4420" y="7740"/>
                    <a:pt x="4436" y="7740"/>
                  </a:cubicBezTo>
                  <a:cubicBezTo>
                    <a:pt x="4577" y="7552"/>
                    <a:pt x="4749" y="7443"/>
                    <a:pt x="4922" y="7380"/>
                  </a:cubicBezTo>
                  <a:cubicBezTo>
                    <a:pt x="5141" y="7427"/>
                    <a:pt x="5361" y="7474"/>
                    <a:pt x="5580" y="7537"/>
                  </a:cubicBezTo>
                  <a:cubicBezTo>
                    <a:pt x="5658" y="7599"/>
                    <a:pt x="5737" y="7709"/>
                    <a:pt x="5800" y="7819"/>
                  </a:cubicBezTo>
                  <a:cubicBezTo>
                    <a:pt x="5674" y="8070"/>
                    <a:pt x="5611" y="8367"/>
                    <a:pt x="5486" y="8681"/>
                  </a:cubicBezTo>
                  <a:cubicBezTo>
                    <a:pt x="5079" y="9872"/>
                    <a:pt x="4655" y="11079"/>
                    <a:pt x="4248" y="12270"/>
                  </a:cubicBezTo>
                  <a:cubicBezTo>
                    <a:pt x="3433" y="14637"/>
                    <a:pt x="2602" y="16988"/>
                    <a:pt x="1834" y="19339"/>
                  </a:cubicBezTo>
                  <a:cubicBezTo>
                    <a:pt x="1756" y="18995"/>
                    <a:pt x="1552" y="18728"/>
                    <a:pt x="1317" y="18665"/>
                  </a:cubicBezTo>
                  <a:cubicBezTo>
                    <a:pt x="1267" y="18652"/>
                    <a:pt x="1217" y="18646"/>
                    <a:pt x="1165" y="18646"/>
                  </a:cubicBezTo>
                  <a:cubicBezTo>
                    <a:pt x="794" y="18646"/>
                    <a:pt x="385" y="18981"/>
                    <a:pt x="110" y="19449"/>
                  </a:cubicBezTo>
                  <a:cubicBezTo>
                    <a:pt x="94" y="19465"/>
                    <a:pt x="78" y="19465"/>
                    <a:pt x="78" y="19481"/>
                  </a:cubicBezTo>
                  <a:cubicBezTo>
                    <a:pt x="78" y="19778"/>
                    <a:pt x="47" y="20076"/>
                    <a:pt x="0" y="20358"/>
                  </a:cubicBezTo>
                  <a:cubicBezTo>
                    <a:pt x="63" y="22600"/>
                    <a:pt x="266" y="24747"/>
                    <a:pt x="502" y="26879"/>
                  </a:cubicBezTo>
                  <a:cubicBezTo>
                    <a:pt x="510" y="26954"/>
                    <a:pt x="545" y="26989"/>
                    <a:pt x="587" y="26989"/>
                  </a:cubicBezTo>
                  <a:cubicBezTo>
                    <a:pt x="625" y="26989"/>
                    <a:pt x="669" y="26962"/>
                    <a:pt x="705" y="26910"/>
                  </a:cubicBezTo>
                  <a:cubicBezTo>
                    <a:pt x="2163" y="25061"/>
                    <a:pt x="3605" y="23180"/>
                    <a:pt x="4969" y="21220"/>
                  </a:cubicBezTo>
                  <a:cubicBezTo>
                    <a:pt x="5031" y="21142"/>
                    <a:pt x="5031" y="21079"/>
                    <a:pt x="5016" y="21032"/>
                  </a:cubicBezTo>
                  <a:cubicBezTo>
                    <a:pt x="5031" y="20970"/>
                    <a:pt x="5031" y="20923"/>
                    <a:pt x="5047" y="20876"/>
                  </a:cubicBezTo>
                  <a:cubicBezTo>
                    <a:pt x="6474" y="17176"/>
                    <a:pt x="7759" y="13383"/>
                    <a:pt x="9044" y="9637"/>
                  </a:cubicBezTo>
                  <a:cubicBezTo>
                    <a:pt x="9049" y="9642"/>
                    <a:pt x="9055" y="9644"/>
                    <a:pt x="9060" y="9644"/>
                  </a:cubicBezTo>
                  <a:cubicBezTo>
                    <a:pt x="9070" y="9644"/>
                    <a:pt x="9081" y="9637"/>
                    <a:pt x="9091" y="9637"/>
                  </a:cubicBezTo>
                  <a:cubicBezTo>
                    <a:pt x="9655" y="9324"/>
                    <a:pt x="10016" y="8587"/>
                    <a:pt x="9875" y="7897"/>
                  </a:cubicBezTo>
                  <a:cubicBezTo>
                    <a:pt x="9859" y="7819"/>
                    <a:pt x="9828" y="7756"/>
                    <a:pt x="9796" y="7678"/>
                  </a:cubicBezTo>
                  <a:cubicBezTo>
                    <a:pt x="10063" y="7239"/>
                    <a:pt x="10141" y="6894"/>
                    <a:pt x="10094" y="6596"/>
                  </a:cubicBezTo>
                  <a:cubicBezTo>
                    <a:pt x="10565" y="6173"/>
                    <a:pt x="10580" y="5718"/>
                    <a:pt x="10423" y="5311"/>
                  </a:cubicBezTo>
                  <a:cubicBezTo>
                    <a:pt x="10815" y="4339"/>
                    <a:pt x="11599" y="2913"/>
                    <a:pt x="11536" y="1910"/>
                  </a:cubicBezTo>
                  <a:cubicBezTo>
                    <a:pt x="11489" y="1157"/>
                    <a:pt x="11035" y="812"/>
                    <a:pt x="10533" y="687"/>
                  </a:cubicBezTo>
                  <a:cubicBezTo>
                    <a:pt x="9922" y="436"/>
                    <a:pt x="9264" y="279"/>
                    <a:pt x="8637" y="123"/>
                  </a:cubicBezTo>
                  <a:cubicBezTo>
                    <a:pt x="8404" y="65"/>
                    <a:pt x="8166" y="1"/>
                    <a:pt x="791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6" name="Google Shape;836;p32"/>
            <p:cNvSpPr/>
            <p:nvPr/>
          </p:nvSpPr>
          <p:spPr>
            <a:xfrm>
              <a:off x="3380325" y="3719775"/>
              <a:ext cx="23925" cy="52975"/>
            </a:xfrm>
            <a:custGeom>
              <a:avLst/>
              <a:gdLst/>
              <a:ahLst/>
              <a:cxnLst/>
              <a:rect l="l" t="t" r="r" b="b"/>
              <a:pathLst>
                <a:path w="957" h="2119" extrusionOk="0">
                  <a:moveTo>
                    <a:pt x="956" y="0"/>
                  </a:moveTo>
                  <a:lnTo>
                    <a:pt x="956" y="0"/>
                  </a:lnTo>
                  <a:cubicBezTo>
                    <a:pt x="470" y="471"/>
                    <a:pt x="63" y="1348"/>
                    <a:pt x="0" y="2101"/>
                  </a:cubicBezTo>
                  <a:cubicBezTo>
                    <a:pt x="0" y="2110"/>
                    <a:pt x="5" y="2119"/>
                    <a:pt x="13" y="2119"/>
                  </a:cubicBezTo>
                  <a:cubicBezTo>
                    <a:pt x="18" y="2119"/>
                    <a:pt x="25" y="2114"/>
                    <a:pt x="31" y="2101"/>
                  </a:cubicBezTo>
                  <a:cubicBezTo>
                    <a:pt x="220" y="1254"/>
                    <a:pt x="486" y="674"/>
                    <a:pt x="9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7" name="Google Shape;837;p32"/>
            <p:cNvSpPr/>
            <p:nvPr/>
          </p:nvSpPr>
          <p:spPr>
            <a:xfrm>
              <a:off x="3385800" y="3742450"/>
              <a:ext cx="10225" cy="27275"/>
            </a:xfrm>
            <a:custGeom>
              <a:avLst/>
              <a:gdLst/>
              <a:ahLst/>
              <a:cxnLst/>
              <a:rect l="l" t="t" r="r" b="b"/>
              <a:pathLst>
                <a:path w="409" h="1091" extrusionOk="0">
                  <a:moveTo>
                    <a:pt x="395" y="0"/>
                  </a:moveTo>
                  <a:cubicBezTo>
                    <a:pt x="390" y="0"/>
                    <a:pt x="383" y="5"/>
                    <a:pt x="377" y="18"/>
                  </a:cubicBezTo>
                  <a:cubicBezTo>
                    <a:pt x="251" y="363"/>
                    <a:pt x="126" y="708"/>
                    <a:pt x="1" y="1053"/>
                  </a:cubicBezTo>
                  <a:cubicBezTo>
                    <a:pt x="1" y="1079"/>
                    <a:pt x="10" y="1090"/>
                    <a:pt x="21" y="1090"/>
                  </a:cubicBezTo>
                  <a:cubicBezTo>
                    <a:pt x="30" y="1090"/>
                    <a:pt x="41" y="1082"/>
                    <a:pt x="48" y="1068"/>
                  </a:cubicBezTo>
                  <a:cubicBezTo>
                    <a:pt x="173" y="723"/>
                    <a:pt x="283" y="363"/>
                    <a:pt x="408" y="18"/>
                  </a:cubicBezTo>
                  <a:cubicBezTo>
                    <a:pt x="408" y="9"/>
                    <a:pt x="403" y="0"/>
                    <a:pt x="39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8" name="Google Shape;838;p32"/>
            <p:cNvSpPr/>
            <p:nvPr/>
          </p:nvSpPr>
          <p:spPr>
            <a:xfrm>
              <a:off x="3397550" y="3877700"/>
              <a:ext cx="60275" cy="34650"/>
            </a:xfrm>
            <a:custGeom>
              <a:avLst/>
              <a:gdLst/>
              <a:ahLst/>
              <a:cxnLst/>
              <a:rect l="l" t="t" r="r" b="b"/>
              <a:pathLst>
                <a:path w="2411" h="1386" extrusionOk="0">
                  <a:moveTo>
                    <a:pt x="16" y="0"/>
                  </a:moveTo>
                  <a:cubicBezTo>
                    <a:pt x="1" y="0"/>
                    <a:pt x="1" y="16"/>
                    <a:pt x="16" y="16"/>
                  </a:cubicBezTo>
                  <a:cubicBezTo>
                    <a:pt x="487" y="125"/>
                    <a:pt x="1004" y="251"/>
                    <a:pt x="1443" y="470"/>
                  </a:cubicBezTo>
                  <a:cubicBezTo>
                    <a:pt x="1835" y="690"/>
                    <a:pt x="2085" y="1019"/>
                    <a:pt x="2368" y="1379"/>
                  </a:cubicBezTo>
                  <a:cubicBezTo>
                    <a:pt x="2372" y="1384"/>
                    <a:pt x="2378" y="1386"/>
                    <a:pt x="2384" y="1386"/>
                  </a:cubicBezTo>
                  <a:cubicBezTo>
                    <a:pt x="2398" y="1386"/>
                    <a:pt x="2410" y="1375"/>
                    <a:pt x="2399" y="1364"/>
                  </a:cubicBezTo>
                  <a:cubicBezTo>
                    <a:pt x="2132" y="314"/>
                    <a:pt x="832" y="141"/>
                    <a:pt x="1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9" name="Google Shape;839;p32"/>
            <p:cNvSpPr/>
            <p:nvPr/>
          </p:nvSpPr>
          <p:spPr>
            <a:xfrm>
              <a:off x="3423800" y="3854950"/>
              <a:ext cx="38375" cy="26000"/>
            </a:xfrm>
            <a:custGeom>
              <a:avLst/>
              <a:gdLst/>
              <a:ahLst/>
              <a:cxnLst/>
              <a:rect l="l" t="t" r="r" b="b"/>
              <a:pathLst>
                <a:path w="1535" h="1040" extrusionOk="0">
                  <a:moveTo>
                    <a:pt x="46" y="1"/>
                  </a:moveTo>
                  <a:cubicBezTo>
                    <a:pt x="36" y="1"/>
                    <a:pt x="26" y="1"/>
                    <a:pt x="17" y="1"/>
                  </a:cubicBezTo>
                  <a:cubicBezTo>
                    <a:pt x="1" y="1"/>
                    <a:pt x="1" y="17"/>
                    <a:pt x="1" y="17"/>
                  </a:cubicBezTo>
                  <a:cubicBezTo>
                    <a:pt x="314" y="126"/>
                    <a:pt x="612" y="220"/>
                    <a:pt x="879" y="409"/>
                  </a:cubicBezTo>
                  <a:cubicBezTo>
                    <a:pt x="1114" y="581"/>
                    <a:pt x="1271" y="847"/>
                    <a:pt x="1490" y="1035"/>
                  </a:cubicBezTo>
                  <a:cubicBezTo>
                    <a:pt x="1493" y="1038"/>
                    <a:pt x="1497" y="1040"/>
                    <a:pt x="1500" y="1040"/>
                  </a:cubicBezTo>
                  <a:cubicBezTo>
                    <a:pt x="1516" y="1040"/>
                    <a:pt x="1534" y="1017"/>
                    <a:pt x="1521" y="1004"/>
                  </a:cubicBezTo>
                  <a:cubicBezTo>
                    <a:pt x="1321" y="419"/>
                    <a:pt x="592" y="1"/>
                    <a:pt x="4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0" name="Google Shape;840;p32"/>
            <p:cNvSpPr/>
            <p:nvPr/>
          </p:nvSpPr>
          <p:spPr>
            <a:xfrm>
              <a:off x="3449275" y="3833800"/>
              <a:ext cx="18725" cy="17825"/>
            </a:xfrm>
            <a:custGeom>
              <a:avLst/>
              <a:gdLst/>
              <a:ahLst/>
              <a:cxnLst/>
              <a:rect l="l" t="t" r="r" b="b"/>
              <a:pathLst>
                <a:path w="749" h="713" extrusionOk="0">
                  <a:moveTo>
                    <a:pt x="16" y="1"/>
                  </a:moveTo>
                  <a:cubicBezTo>
                    <a:pt x="1" y="1"/>
                    <a:pt x="1" y="16"/>
                    <a:pt x="1" y="16"/>
                  </a:cubicBezTo>
                  <a:cubicBezTo>
                    <a:pt x="173" y="95"/>
                    <a:pt x="314" y="204"/>
                    <a:pt x="440" y="345"/>
                  </a:cubicBezTo>
                  <a:cubicBezTo>
                    <a:pt x="534" y="455"/>
                    <a:pt x="596" y="612"/>
                    <a:pt x="706" y="706"/>
                  </a:cubicBezTo>
                  <a:cubicBezTo>
                    <a:pt x="711" y="711"/>
                    <a:pt x="717" y="712"/>
                    <a:pt x="722" y="712"/>
                  </a:cubicBezTo>
                  <a:cubicBezTo>
                    <a:pt x="736" y="712"/>
                    <a:pt x="749" y="701"/>
                    <a:pt x="737" y="690"/>
                  </a:cubicBezTo>
                  <a:cubicBezTo>
                    <a:pt x="722" y="502"/>
                    <a:pt x="581" y="361"/>
                    <a:pt x="471" y="251"/>
                  </a:cubicBezTo>
                  <a:cubicBezTo>
                    <a:pt x="346" y="126"/>
                    <a:pt x="189" y="48"/>
                    <a:pt x="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1" name="Google Shape;841;p32"/>
            <p:cNvSpPr/>
            <p:nvPr/>
          </p:nvSpPr>
          <p:spPr>
            <a:xfrm>
              <a:off x="3108375" y="4434875"/>
              <a:ext cx="173600" cy="275375"/>
            </a:xfrm>
            <a:custGeom>
              <a:avLst/>
              <a:gdLst/>
              <a:ahLst/>
              <a:cxnLst/>
              <a:rect l="l" t="t" r="r" b="b"/>
              <a:pathLst>
                <a:path w="6944" h="11015" extrusionOk="0">
                  <a:moveTo>
                    <a:pt x="4426" y="1"/>
                  </a:moveTo>
                  <a:cubicBezTo>
                    <a:pt x="3056" y="1"/>
                    <a:pt x="1514" y="1379"/>
                    <a:pt x="894" y="2369"/>
                  </a:cubicBezTo>
                  <a:cubicBezTo>
                    <a:pt x="486" y="3011"/>
                    <a:pt x="0" y="3999"/>
                    <a:pt x="392" y="4751"/>
                  </a:cubicBezTo>
                  <a:cubicBezTo>
                    <a:pt x="684" y="5301"/>
                    <a:pt x="1230" y="5371"/>
                    <a:pt x="1781" y="5371"/>
                  </a:cubicBezTo>
                  <a:cubicBezTo>
                    <a:pt x="1968" y="5371"/>
                    <a:pt x="2156" y="5363"/>
                    <a:pt x="2336" y="5363"/>
                  </a:cubicBezTo>
                  <a:cubicBezTo>
                    <a:pt x="2755" y="5363"/>
                    <a:pt x="3292" y="5274"/>
                    <a:pt x="3770" y="5274"/>
                  </a:cubicBezTo>
                  <a:cubicBezTo>
                    <a:pt x="3989" y="5274"/>
                    <a:pt x="4196" y="5293"/>
                    <a:pt x="4373" y="5347"/>
                  </a:cubicBezTo>
                  <a:lnTo>
                    <a:pt x="4828" y="5347"/>
                  </a:lnTo>
                  <a:cubicBezTo>
                    <a:pt x="5235" y="6115"/>
                    <a:pt x="5141" y="6570"/>
                    <a:pt x="4546" y="6679"/>
                  </a:cubicBezTo>
                  <a:cubicBezTo>
                    <a:pt x="4232" y="6867"/>
                    <a:pt x="3778" y="6977"/>
                    <a:pt x="3433" y="7118"/>
                  </a:cubicBezTo>
                  <a:cubicBezTo>
                    <a:pt x="2586" y="7447"/>
                    <a:pt x="1301" y="7839"/>
                    <a:pt x="690" y="8576"/>
                  </a:cubicBezTo>
                  <a:cubicBezTo>
                    <a:pt x="282" y="9062"/>
                    <a:pt x="220" y="9704"/>
                    <a:pt x="705" y="10175"/>
                  </a:cubicBezTo>
                  <a:cubicBezTo>
                    <a:pt x="1017" y="10465"/>
                    <a:pt x="1373" y="10531"/>
                    <a:pt x="1743" y="10531"/>
                  </a:cubicBezTo>
                  <a:cubicBezTo>
                    <a:pt x="2054" y="10531"/>
                    <a:pt x="2375" y="10484"/>
                    <a:pt x="2686" y="10484"/>
                  </a:cubicBezTo>
                  <a:cubicBezTo>
                    <a:pt x="2822" y="10484"/>
                    <a:pt x="2957" y="10493"/>
                    <a:pt x="3088" y="10519"/>
                  </a:cubicBezTo>
                  <a:cubicBezTo>
                    <a:pt x="3072" y="10566"/>
                    <a:pt x="3072" y="10614"/>
                    <a:pt x="3057" y="10661"/>
                  </a:cubicBezTo>
                  <a:cubicBezTo>
                    <a:pt x="3001" y="10873"/>
                    <a:pt x="3161" y="11014"/>
                    <a:pt x="3331" y="11014"/>
                  </a:cubicBezTo>
                  <a:cubicBezTo>
                    <a:pt x="3399" y="11014"/>
                    <a:pt x="3469" y="10992"/>
                    <a:pt x="3527" y="10943"/>
                  </a:cubicBezTo>
                  <a:cubicBezTo>
                    <a:pt x="3684" y="10802"/>
                    <a:pt x="3840" y="10676"/>
                    <a:pt x="3997" y="10551"/>
                  </a:cubicBezTo>
                  <a:cubicBezTo>
                    <a:pt x="4248" y="10347"/>
                    <a:pt x="4122" y="9940"/>
                    <a:pt x="3903" y="9798"/>
                  </a:cubicBezTo>
                  <a:cubicBezTo>
                    <a:pt x="3621" y="9626"/>
                    <a:pt x="3417" y="9548"/>
                    <a:pt x="3088" y="9516"/>
                  </a:cubicBezTo>
                  <a:cubicBezTo>
                    <a:pt x="3074" y="9514"/>
                    <a:pt x="3057" y="9513"/>
                    <a:pt x="3038" y="9513"/>
                  </a:cubicBezTo>
                  <a:cubicBezTo>
                    <a:pt x="2815" y="9513"/>
                    <a:pt x="2268" y="9640"/>
                    <a:pt x="1980" y="9640"/>
                  </a:cubicBezTo>
                  <a:cubicBezTo>
                    <a:pt x="1905" y="9640"/>
                    <a:pt x="1848" y="9631"/>
                    <a:pt x="1818" y="9610"/>
                  </a:cubicBezTo>
                  <a:cubicBezTo>
                    <a:pt x="737" y="8889"/>
                    <a:pt x="4264" y="7651"/>
                    <a:pt x="4452" y="7588"/>
                  </a:cubicBezTo>
                  <a:cubicBezTo>
                    <a:pt x="5345" y="7228"/>
                    <a:pt x="6944" y="6413"/>
                    <a:pt x="6191" y="5143"/>
                  </a:cubicBezTo>
                  <a:cubicBezTo>
                    <a:pt x="5877" y="4622"/>
                    <a:pt x="5324" y="4477"/>
                    <a:pt x="4692" y="4477"/>
                  </a:cubicBezTo>
                  <a:cubicBezTo>
                    <a:pt x="3899" y="4477"/>
                    <a:pt x="2983" y="4706"/>
                    <a:pt x="2264" y="4706"/>
                  </a:cubicBezTo>
                  <a:cubicBezTo>
                    <a:pt x="2041" y="4706"/>
                    <a:pt x="1837" y="4684"/>
                    <a:pt x="1662" y="4626"/>
                  </a:cubicBezTo>
                  <a:cubicBezTo>
                    <a:pt x="173" y="4124"/>
                    <a:pt x="1740" y="2275"/>
                    <a:pt x="2398" y="1695"/>
                  </a:cubicBezTo>
                  <a:cubicBezTo>
                    <a:pt x="3245" y="974"/>
                    <a:pt x="4311" y="942"/>
                    <a:pt x="5173" y="362"/>
                  </a:cubicBezTo>
                  <a:cubicBezTo>
                    <a:pt x="5235" y="315"/>
                    <a:pt x="5251" y="190"/>
                    <a:pt x="5173" y="159"/>
                  </a:cubicBezTo>
                  <a:cubicBezTo>
                    <a:pt x="4935" y="50"/>
                    <a:pt x="4683" y="1"/>
                    <a:pt x="44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42" name="Google Shape;842;p32"/>
          <p:cNvGrpSpPr/>
          <p:nvPr/>
        </p:nvGrpSpPr>
        <p:grpSpPr>
          <a:xfrm rot="1386640">
            <a:off x="8066574" y="4469436"/>
            <a:ext cx="806665" cy="421749"/>
            <a:chOff x="1822875" y="1377000"/>
            <a:chExt cx="548075" cy="286550"/>
          </a:xfrm>
        </p:grpSpPr>
        <p:sp>
          <p:nvSpPr>
            <p:cNvPr id="843" name="Google Shape;843;p32"/>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4" name="Google Shape;844;p32"/>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5" name="Google Shape;845;p32"/>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6" name="Google Shape;846;p32"/>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7" name="Google Shape;847;p32"/>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8" name="Google Shape;848;p32"/>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9" name="Google Shape;849;p32"/>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0" name="Google Shape;850;p32"/>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1" name="Google Shape;851;p32"/>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52" name="Google Shape;852;p32"/>
          <p:cNvSpPr txBox="1"/>
          <p:nvPr/>
        </p:nvSpPr>
        <p:spPr>
          <a:xfrm>
            <a:off x="511579" y="1522178"/>
            <a:ext cx="8550681" cy="2392956"/>
          </a:xfrm>
          <a:prstGeom prst="rect">
            <a:avLst/>
          </a:prstGeom>
          <a:noFill/>
          <a:ln>
            <a:noFill/>
          </a:ln>
        </p:spPr>
        <p:txBody>
          <a:bodyPr spcFirstLastPara="1" wrap="square" lIns="91425" tIns="91425" rIns="91425" bIns="91425" anchor="t" anchorCtr="0">
            <a:noAutofit/>
          </a:bodyPr>
          <a:lstStyle/>
          <a:p>
            <a:pPr marL="457200" marR="0" lvl="0" indent="-304800" algn="l" rtl="0">
              <a:lnSpc>
                <a:spcPct val="115000"/>
              </a:lnSpc>
              <a:spcBef>
                <a:spcPts val="0"/>
              </a:spcBef>
              <a:spcAft>
                <a:spcPts val="0"/>
              </a:spcAft>
              <a:buClr>
                <a:schemeClr val="dk2"/>
              </a:buClr>
              <a:buSzPts val="1200"/>
              <a:buFont typeface="Arial"/>
              <a:buChar char="•"/>
            </a:pPr>
            <a:r>
              <a:rPr lang="en-US" sz="2200" b="0" i="0" u="none" strike="noStrike" cap="none">
                <a:solidFill>
                  <a:srgbClr val="000000"/>
                </a:solidFill>
                <a:latin typeface="Arial"/>
                <a:ea typeface="Arial"/>
                <a:cs typeface="Arial"/>
                <a:sym typeface="Arial"/>
              </a:rPr>
              <a:t>Tìm hiểu thuật toán được sử dụng trong TOTP</a:t>
            </a:r>
            <a:endParaRPr/>
          </a:p>
          <a:p>
            <a:pPr marL="457200" marR="0" lvl="0" indent="-304800" algn="l" rtl="0">
              <a:lnSpc>
                <a:spcPct val="115000"/>
              </a:lnSpc>
              <a:spcBef>
                <a:spcPts val="800"/>
              </a:spcBef>
              <a:spcAft>
                <a:spcPts val="0"/>
              </a:spcAft>
              <a:buClr>
                <a:schemeClr val="dk2"/>
              </a:buClr>
              <a:buSzPts val="1200"/>
              <a:buFont typeface="Arial"/>
              <a:buChar char="•"/>
            </a:pPr>
            <a:r>
              <a:rPr lang="en-US" sz="2200" b="0" i="0" u="none" strike="noStrike" cap="none">
                <a:solidFill>
                  <a:srgbClr val="000000"/>
                </a:solidFill>
                <a:latin typeface="Arial"/>
                <a:ea typeface="Arial"/>
                <a:cs typeface="Arial"/>
                <a:sym typeface="Arial"/>
              </a:rPr>
              <a:t>Xây dựng được chương trình mô phỏng lại thuật toán, sinh ra mã OTP để tăng tính xác thực</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33"/>
          <p:cNvSpPr txBox="1">
            <a:spLocks noGrp="1"/>
          </p:cNvSpPr>
          <p:nvPr>
            <p:ph type="title"/>
          </p:nvPr>
        </p:nvSpPr>
        <p:spPr>
          <a:xfrm>
            <a:off x="28333" y="69462"/>
            <a:ext cx="6643325" cy="1153499"/>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chemeClr val="dk2"/>
              </a:buClr>
              <a:buSzPts val="1100"/>
              <a:buFont typeface="Arial"/>
              <a:buNone/>
            </a:pPr>
            <a:r>
              <a:rPr lang="en-US" sz="4400"/>
              <a:t>6. Chương trình demo</a:t>
            </a:r>
            <a:endParaRPr sz="4400"/>
          </a:p>
        </p:txBody>
      </p:sp>
      <p:grpSp>
        <p:nvGrpSpPr>
          <p:cNvPr id="858" name="Google Shape;858;p33"/>
          <p:cNvGrpSpPr/>
          <p:nvPr/>
        </p:nvGrpSpPr>
        <p:grpSpPr>
          <a:xfrm flipH="1">
            <a:off x="930047" y="835099"/>
            <a:ext cx="4436931" cy="213629"/>
            <a:chOff x="4345425" y="2175475"/>
            <a:chExt cx="800750" cy="176025"/>
          </a:xfrm>
        </p:grpSpPr>
        <p:sp>
          <p:nvSpPr>
            <p:cNvPr id="859" name="Google Shape;859;p33"/>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0" name="Google Shape;860;p33"/>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61" name="Google Shape;861;p33"/>
          <p:cNvGrpSpPr/>
          <p:nvPr/>
        </p:nvGrpSpPr>
        <p:grpSpPr>
          <a:xfrm rot="807122">
            <a:off x="7697769" y="-825096"/>
            <a:ext cx="1629855" cy="1840213"/>
            <a:chOff x="1857000" y="3245400"/>
            <a:chExt cx="1233280" cy="1205617"/>
          </a:xfrm>
        </p:grpSpPr>
        <p:sp>
          <p:nvSpPr>
            <p:cNvPr id="862" name="Google Shape;862;p33"/>
            <p:cNvSpPr/>
            <p:nvPr/>
          </p:nvSpPr>
          <p:spPr>
            <a:xfrm>
              <a:off x="2513000" y="4148825"/>
              <a:ext cx="463125" cy="272250"/>
            </a:xfrm>
            <a:custGeom>
              <a:avLst/>
              <a:gdLst/>
              <a:ahLst/>
              <a:cxnLst/>
              <a:rect l="l" t="t" r="r" b="b"/>
              <a:pathLst>
                <a:path w="18525" h="10890" extrusionOk="0">
                  <a:moveTo>
                    <a:pt x="12728" y="1"/>
                  </a:moveTo>
                  <a:cubicBezTo>
                    <a:pt x="12377" y="28"/>
                    <a:pt x="11899" y="1641"/>
                    <a:pt x="11664" y="2065"/>
                  </a:cubicBezTo>
                  <a:cubicBezTo>
                    <a:pt x="10979" y="3318"/>
                    <a:pt x="10015" y="4435"/>
                    <a:pt x="9005" y="5418"/>
                  </a:cubicBezTo>
                  <a:cubicBezTo>
                    <a:pt x="6527" y="7843"/>
                    <a:pt x="3263" y="9754"/>
                    <a:pt x="0" y="10889"/>
                  </a:cubicBezTo>
                  <a:cubicBezTo>
                    <a:pt x="5192" y="10331"/>
                    <a:pt x="10556" y="9114"/>
                    <a:pt x="15144" y="6626"/>
                  </a:cubicBezTo>
                  <a:cubicBezTo>
                    <a:pt x="16685" y="5788"/>
                    <a:pt x="17578" y="5409"/>
                    <a:pt x="18524" y="4066"/>
                  </a:cubicBezTo>
                  <a:cubicBezTo>
                    <a:pt x="17623" y="3976"/>
                    <a:pt x="17064" y="3038"/>
                    <a:pt x="16189" y="2651"/>
                  </a:cubicBezTo>
                  <a:cubicBezTo>
                    <a:pt x="15928" y="2543"/>
                    <a:pt x="12728" y="1"/>
                    <a:pt x="1272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3" name="Google Shape;863;p33"/>
            <p:cNvSpPr/>
            <p:nvPr/>
          </p:nvSpPr>
          <p:spPr>
            <a:xfrm>
              <a:off x="2508725" y="4143800"/>
              <a:ext cx="474150" cy="281125"/>
            </a:xfrm>
            <a:custGeom>
              <a:avLst/>
              <a:gdLst/>
              <a:ahLst/>
              <a:cxnLst/>
              <a:rect l="l" t="t" r="r" b="b"/>
              <a:pathLst>
                <a:path w="18966" h="11245" extrusionOk="0">
                  <a:moveTo>
                    <a:pt x="12884" y="443"/>
                  </a:moveTo>
                  <a:lnTo>
                    <a:pt x="14486" y="1707"/>
                  </a:lnTo>
                  <a:lnTo>
                    <a:pt x="15351" y="2383"/>
                  </a:lnTo>
                  <a:lnTo>
                    <a:pt x="15793" y="2716"/>
                  </a:lnTo>
                  <a:lnTo>
                    <a:pt x="16018" y="2879"/>
                  </a:lnTo>
                  <a:lnTo>
                    <a:pt x="16135" y="2960"/>
                  </a:lnTo>
                  <a:lnTo>
                    <a:pt x="16198" y="2996"/>
                  </a:lnTo>
                  <a:lnTo>
                    <a:pt x="16225" y="3023"/>
                  </a:lnTo>
                  <a:lnTo>
                    <a:pt x="16279" y="3050"/>
                  </a:lnTo>
                  <a:cubicBezTo>
                    <a:pt x="16469" y="3131"/>
                    <a:pt x="16649" y="3248"/>
                    <a:pt x="16820" y="3393"/>
                  </a:cubicBezTo>
                  <a:cubicBezTo>
                    <a:pt x="16991" y="3528"/>
                    <a:pt x="17163" y="3681"/>
                    <a:pt x="17334" y="3834"/>
                  </a:cubicBezTo>
                  <a:cubicBezTo>
                    <a:pt x="17514" y="3987"/>
                    <a:pt x="17703" y="4141"/>
                    <a:pt x="17920" y="4267"/>
                  </a:cubicBezTo>
                  <a:cubicBezTo>
                    <a:pt x="18030" y="4333"/>
                    <a:pt x="18147" y="4389"/>
                    <a:pt x="18270" y="4431"/>
                  </a:cubicBezTo>
                  <a:lnTo>
                    <a:pt x="18270" y="4431"/>
                  </a:lnTo>
                  <a:cubicBezTo>
                    <a:pt x="18099" y="4651"/>
                    <a:pt x="17917" y="4859"/>
                    <a:pt x="17713" y="5051"/>
                  </a:cubicBezTo>
                  <a:cubicBezTo>
                    <a:pt x="17424" y="5321"/>
                    <a:pt x="17100" y="5565"/>
                    <a:pt x="16757" y="5790"/>
                  </a:cubicBezTo>
                  <a:cubicBezTo>
                    <a:pt x="16415" y="6007"/>
                    <a:pt x="16045" y="6214"/>
                    <a:pt x="15684" y="6412"/>
                  </a:cubicBezTo>
                  <a:cubicBezTo>
                    <a:pt x="15315" y="6619"/>
                    <a:pt x="14945" y="6818"/>
                    <a:pt x="14585" y="7016"/>
                  </a:cubicBezTo>
                  <a:cubicBezTo>
                    <a:pt x="13106" y="7791"/>
                    <a:pt x="11547" y="8413"/>
                    <a:pt x="9961" y="8927"/>
                  </a:cubicBezTo>
                  <a:cubicBezTo>
                    <a:pt x="8374" y="9450"/>
                    <a:pt x="6752" y="9846"/>
                    <a:pt x="5111" y="10180"/>
                  </a:cubicBezTo>
                  <a:cubicBezTo>
                    <a:pt x="3896" y="10420"/>
                    <a:pt x="2671" y="10616"/>
                    <a:pt x="1444" y="10775"/>
                  </a:cubicBezTo>
                  <a:lnTo>
                    <a:pt x="1444" y="10775"/>
                  </a:lnTo>
                  <a:cubicBezTo>
                    <a:pt x="2382" y="10395"/>
                    <a:pt x="3302" y="9962"/>
                    <a:pt x="4192" y="9477"/>
                  </a:cubicBezTo>
                  <a:cubicBezTo>
                    <a:pt x="5463" y="8783"/>
                    <a:pt x="6670" y="7981"/>
                    <a:pt x="7806" y="7070"/>
                  </a:cubicBezTo>
                  <a:cubicBezTo>
                    <a:pt x="8933" y="6160"/>
                    <a:pt x="9979" y="5150"/>
                    <a:pt x="10898" y="4005"/>
                  </a:cubicBezTo>
                  <a:cubicBezTo>
                    <a:pt x="11123" y="3726"/>
                    <a:pt x="11340" y="3429"/>
                    <a:pt x="11538" y="3122"/>
                  </a:cubicBezTo>
                  <a:cubicBezTo>
                    <a:pt x="11646" y="2969"/>
                    <a:pt x="11736" y="2816"/>
                    <a:pt x="11835" y="2662"/>
                  </a:cubicBezTo>
                  <a:cubicBezTo>
                    <a:pt x="11881" y="2581"/>
                    <a:pt x="11926" y="2500"/>
                    <a:pt x="11971" y="2419"/>
                  </a:cubicBezTo>
                  <a:lnTo>
                    <a:pt x="12007" y="2356"/>
                  </a:lnTo>
                  <a:lnTo>
                    <a:pt x="12043" y="2293"/>
                  </a:lnTo>
                  <a:cubicBezTo>
                    <a:pt x="12061" y="2248"/>
                    <a:pt x="12079" y="2203"/>
                    <a:pt x="12097" y="2158"/>
                  </a:cubicBezTo>
                  <a:cubicBezTo>
                    <a:pt x="12241" y="1824"/>
                    <a:pt x="12367" y="1482"/>
                    <a:pt x="12502" y="1157"/>
                  </a:cubicBezTo>
                  <a:cubicBezTo>
                    <a:pt x="12575" y="995"/>
                    <a:pt x="12647" y="833"/>
                    <a:pt x="12728" y="688"/>
                  </a:cubicBezTo>
                  <a:cubicBezTo>
                    <a:pt x="12764" y="616"/>
                    <a:pt x="12809" y="544"/>
                    <a:pt x="12854" y="481"/>
                  </a:cubicBezTo>
                  <a:cubicBezTo>
                    <a:pt x="12863" y="468"/>
                    <a:pt x="12874" y="455"/>
                    <a:pt x="12884" y="443"/>
                  </a:cubicBezTo>
                  <a:close/>
                  <a:moveTo>
                    <a:pt x="12906" y="1"/>
                  </a:moveTo>
                  <a:cubicBezTo>
                    <a:pt x="12897" y="1"/>
                    <a:pt x="12889" y="2"/>
                    <a:pt x="12881" y="3"/>
                  </a:cubicBezTo>
                  <a:cubicBezTo>
                    <a:pt x="12755" y="21"/>
                    <a:pt x="12701" y="75"/>
                    <a:pt x="12647" y="120"/>
                  </a:cubicBezTo>
                  <a:cubicBezTo>
                    <a:pt x="12602" y="157"/>
                    <a:pt x="12566" y="202"/>
                    <a:pt x="12539" y="247"/>
                  </a:cubicBezTo>
                  <a:cubicBezTo>
                    <a:pt x="12475" y="337"/>
                    <a:pt x="12421" y="418"/>
                    <a:pt x="12376" y="499"/>
                  </a:cubicBezTo>
                  <a:cubicBezTo>
                    <a:pt x="12286" y="670"/>
                    <a:pt x="12214" y="842"/>
                    <a:pt x="12142" y="1004"/>
                  </a:cubicBezTo>
                  <a:cubicBezTo>
                    <a:pt x="12007" y="1346"/>
                    <a:pt x="11881" y="1689"/>
                    <a:pt x="11745" y="2013"/>
                  </a:cubicBezTo>
                  <a:lnTo>
                    <a:pt x="11691" y="2122"/>
                  </a:lnTo>
                  <a:lnTo>
                    <a:pt x="11673" y="2176"/>
                  </a:lnTo>
                  <a:lnTo>
                    <a:pt x="11637" y="2239"/>
                  </a:lnTo>
                  <a:cubicBezTo>
                    <a:pt x="11592" y="2311"/>
                    <a:pt x="11556" y="2392"/>
                    <a:pt x="11502" y="2464"/>
                  </a:cubicBezTo>
                  <a:cubicBezTo>
                    <a:pt x="11421" y="2617"/>
                    <a:pt x="11322" y="2771"/>
                    <a:pt x="11222" y="2915"/>
                  </a:cubicBezTo>
                  <a:cubicBezTo>
                    <a:pt x="11033" y="3212"/>
                    <a:pt x="10826" y="3501"/>
                    <a:pt x="10601" y="3780"/>
                  </a:cubicBezTo>
                  <a:cubicBezTo>
                    <a:pt x="9717" y="4889"/>
                    <a:pt x="8690" y="5898"/>
                    <a:pt x="7590" y="6800"/>
                  </a:cubicBezTo>
                  <a:cubicBezTo>
                    <a:pt x="6472" y="7701"/>
                    <a:pt x="5282" y="8503"/>
                    <a:pt x="4029" y="9188"/>
                  </a:cubicBezTo>
                  <a:cubicBezTo>
                    <a:pt x="2776" y="9883"/>
                    <a:pt x="1469" y="10459"/>
                    <a:pt x="117" y="10937"/>
                  </a:cubicBezTo>
                  <a:cubicBezTo>
                    <a:pt x="45" y="10964"/>
                    <a:pt x="0" y="11027"/>
                    <a:pt x="9" y="11108"/>
                  </a:cubicBezTo>
                  <a:cubicBezTo>
                    <a:pt x="18" y="11184"/>
                    <a:pt x="89" y="11244"/>
                    <a:pt x="172" y="11244"/>
                  </a:cubicBezTo>
                  <a:cubicBezTo>
                    <a:pt x="178" y="11244"/>
                    <a:pt x="184" y="11244"/>
                    <a:pt x="189" y="11244"/>
                  </a:cubicBezTo>
                  <a:cubicBezTo>
                    <a:pt x="1857" y="11063"/>
                    <a:pt x="3525" y="10820"/>
                    <a:pt x="5174" y="10486"/>
                  </a:cubicBezTo>
                  <a:cubicBezTo>
                    <a:pt x="6824" y="10153"/>
                    <a:pt x="8455" y="9747"/>
                    <a:pt x="10060" y="9225"/>
                  </a:cubicBezTo>
                  <a:cubicBezTo>
                    <a:pt x="10456" y="9089"/>
                    <a:pt x="10862" y="8963"/>
                    <a:pt x="11250" y="8810"/>
                  </a:cubicBezTo>
                  <a:lnTo>
                    <a:pt x="11844" y="8594"/>
                  </a:lnTo>
                  <a:lnTo>
                    <a:pt x="12430" y="8359"/>
                  </a:lnTo>
                  <a:cubicBezTo>
                    <a:pt x="12818" y="8206"/>
                    <a:pt x="13206" y="8026"/>
                    <a:pt x="13593" y="7863"/>
                  </a:cubicBezTo>
                  <a:lnTo>
                    <a:pt x="14170" y="7593"/>
                  </a:lnTo>
                  <a:cubicBezTo>
                    <a:pt x="14359" y="7503"/>
                    <a:pt x="14549" y="7422"/>
                    <a:pt x="14738" y="7323"/>
                  </a:cubicBezTo>
                  <a:cubicBezTo>
                    <a:pt x="15117" y="7133"/>
                    <a:pt x="15495" y="6944"/>
                    <a:pt x="15865" y="6755"/>
                  </a:cubicBezTo>
                  <a:cubicBezTo>
                    <a:pt x="16234" y="6556"/>
                    <a:pt x="16613" y="6367"/>
                    <a:pt x="16982" y="6151"/>
                  </a:cubicBezTo>
                  <a:cubicBezTo>
                    <a:pt x="17352" y="5934"/>
                    <a:pt x="17713" y="5691"/>
                    <a:pt x="18037" y="5394"/>
                  </a:cubicBezTo>
                  <a:cubicBezTo>
                    <a:pt x="18362" y="5096"/>
                    <a:pt x="18650" y="4763"/>
                    <a:pt x="18902" y="4420"/>
                  </a:cubicBezTo>
                  <a:cubicBezTo>
                    <a:pt x="18929" y="4384"/>
                    <a:pt x="18947" y="4339"/>
                    <a:pt x="18947" y="4303"/>
                  </a:cubicBezTo>
                  <a:cubicBezTo>
                    <a:pt x="18965" y="4159"/>
                    <a:pt x="18866" y="4042"/>
                    <a:pt x="18731" y="4023"/>
                  </a:cubicBezTo>
                  <a:lnTo>
                    <a:pt x="18722" y="4023"/>
                  </a:lnTo>
                  <a:cubicBezTo>
                    <a:pt x="18533" y="3996"/>
                    <a:pt x="18352" y="3924"/>
                    <a:pt x="18172" y="3825"/>
                  </a:cubicBezTo>
                  <a:cubicBezTo>
                    <a:pt x="18001" y="3726"/>
                    <a:pt x="17821" y="3600"/>
                    <a:pt x="17640" y="3456"/>
                  </a:cubicBezTo>
                  <a:cubicBezTo>
                    <a:pt x="17460" y="3320"/>
                    <a:pt x="17280" y="3176"/>
                    <a:pt x="17082" y="3032"/>
                  </a:cubicBezTo>
                  <a:cubicBezTo>
                    <a:pt x="16892" y="2897"/>
                    <a:pt x="16685" y="2762"/>
                    <a:pt x="16451" y="2662"/>
                  </a:cubicBezTo>
                  <a:lnTo>
                    <a:pt x="16415" y="2644"/>
                  </a:lnTo>
                  <a:lnTo>
                    <a:pt x="16360" y="2608"/>
                  </a:lnTo>
                  <a:lnTo>
                    <a:pt x="16261" y="2536"/>
                  </a:lnTo>
                  <a:lnTo>
                    <a:pt x="16036" y="2374"/>
                  </a:lnTo>
                  <a:lnTo>
                    <a:pt x="15603" y="2049"/>
                  </a:lnTo>
                  <a:lnTo>
                    <a:pt x="14738" y="1391"/>
                  </a:lnTo>
                  <a:lnTo>
                    <a:pt x="13025" y="48"/>
                  </a:lnTo>
                  <a:lnTo>
                    <a:pt x="13016" y="39"/>
                  </a:lnTo>
                  <a:cubicBezTo>
                    <a:pt x="12987" y="17"/>
                    <a:pt x="12945" y="1"/>
                    <a:pt x="1290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4" name="Google Shape;864;p33"/>
            <p:cNvSpPr/>
            <p:nvPr/>
          </p:nvSpPr>
          <p:spPr>
            <a:xfrm>
              <a:off x="1867055" y="3272892"/>
              <a:ext cx="1223225" cy="1178125"/>
            </a:xfrm>
            <a:custGeom>
              <a:avLst/>
              <a:gdLst/>
              <a:ahLst/>
              <a:cxnLst/>
              <a:rect l="l" t="t" r="r" b="b"/>
              <a:pathLst>
                <a:path w="48929" h="47125" extrusionOk="0">
                  <a:moveTo>
                    <a:pt x="2615" y="0"/>
                  </a:moveTo>
                  <a:cubicBezTo>
                    <a:pt x="1335" y="7617"/>
                    <a:pt x="541" y="15315"/>
                    <a:pt x="316" y="23049"/>
                  </a:cubicBezTo>
                  <a:cubicBezTo>
                    <a:pt x="82" y="30638"/>
                    <a:pt x="803" y="38291"/>
                    <a:pt x="100" y="45863"/>
                  </a:cubicBezTo>
                  <a:cubicBezTo>
                    <a:pt x="100" y="45944"/>
                    <a:pt x="55" y="45998"/>
                    <a:pt x="1" y="46025"/>
                  </a:cubicBezTo>
                  <a:cubicBezTo>
                    <a:pt x="5231" y="46886"/>
                    <a:pt x="10526" y="47124"/>
                    <a:pt x="15820" y="47124"/>
                  </a:cubicBezTo>
                  <a:cubicBezTo>
                    <a:pt x="17678" y="47124"/>
                    <a:pt x="19536" y="47095"/>
                    <a:pt x="21391" y="47053"/>
                  </a:cubicBezTo>
                  <a:cubicBezTo>
                    <a:pt x="22815" y="47017"/>
                    <a:pt x="24257" y="46963"/>
                    <a:pt x="25708" y="46863"/>
                  </a:cubicBezTo>
                  <a:cubicBezTo>
                    <a:pt x="31351" y="45601"/>
                    <a:pt x="37354" y="42402"/>
                    <a:pt x="38589" y="36633"/>
                  </a:cubicBezTo>
                  <a:cubicBezTo>
                    <a:pt x="38618" y="36502"/>
                    <a:pt x="38725" y="36441"/>
                    <a:pt x="38838" y="36441"/>
                  </a:cubicBezTo>
                  <a:cubicBezTo>
                    <a:pt x="38935" y="36441"/>
                    <a:pt x="39036" y="36486"/>
                    <a:pt x="39094" y="36570"/>
                  </a:cubicBezTo>
                  <a:cubicBezTo>
                    <a:pt x="40374" y="38517"/>
                    <a:pt x="42222" y="39634"/>
                    <a:pt x="44502" y="39941"/>
                  </a:cubicBezTo>
                  <a:cubicBezTo>
                    <a:pt x="47396" y="35452"/>
                    <a:pt x="47197" y="28520"/>
                    <a:pt x="47585" y="23599"/>
                  </a:cubicBezTo>
                  <a:cubicBezTo>
                    <a:pt x="48135" y="16631"/>
                    <a:pt x="48928" y="9645"/>
                    <a:pt x="48468" y="2668"/>
                  </a:cubicBezTo>
                  <a:cubicBezTo>
                    <a:pt x="33280" y="54"/>
                    <a:pt x="17929" y="1352"/>
                    <a:pt x="2642" y="9"/>
                  </a:cubicBezTo>
                  <a:cubicBezTo>
                    <a:pt x="2633" y="0"/>
                    <a:pt x="2624" y="0"/>
                    <a:pt x="261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5" name="Google Shape;865;p33"/>
            <p:cNvSpPr/>
            <p:nvPr/>
          </p:nvSpPr>
          <p:spPr>
            <a:xfrm>
              <a:off x="1857000" y="3245400"/>
              <a:ext cx="1232000" cy="1186575"/>
            </a:xfrm>
            <a:custGeom>
              <a:avLst/>
              <a:gdLst/>
              <a:ahLst/>
              <a:cxnLst/>
              <a:rect l="l" t="t" r="r" b="b"/>
              <a:pathLst>
                <a:path w="49280" h="47463" extrusionOk="0">
                  <a:moveTo>
                    <a:pt x="3133" y="33"/>
                  </a:moveTo>
                  <a:lnTo>
                    <a:pt x="3147" y="37"/>
                  </a:lnTo>
                  <a:cubicBezTo>
                    <a:pt x="3142" y="37"/>
                    <a:pt x="3138" y="35"/>
                    <a:pt x="3133" y="33"/>
                  </a:cubicBezTo>
                  <a:close/>
                  <a:moveTo>
                    <a:pt x="3174" y="372"/>
                  </a:moveTo>
                  <a:cubicBezTo>
                    <a:pt x="10770" y="1029"/>
                    <a:pt x="18401" y="1047"/>
                    <a:pt x="26015" y="1227"/>
                  </a:cubicBezTo>
                  <a:cubicBezTo>
                    <a:pt x="29837" y="1317"/>
                    <a:pt x="33668" y="1443"/>
                    <a:pt x="37481" y="1714"/>
                  </a:cubicBezTo>
                  <a:lnTo>
                    <a:pt x="40338" y="1948"/>
                  </a:lnTo>
                  <a:lnTo>
                    <a:pt x="43187" y="2245"/>
                  </a:lnTo>
                  <a:lnTo>
                    <a:pt x="46026" y="2606"/>
                  </a:lnTo>
                  <a:cubicBezTo>
                    <a:pt x="46927" y="2750"/>
                    <a:pt x="47829" y="2867"/>
                    <a:pt x="48739" y="2985"/>
                  </a:cubicBezTo>
                  <a:cubicBezTo>
                    <a:pt x="48730" y="3354"/>
                    <a:pt x="48730" y="3697"/>
                    <a:pt x="48739" y="4048"/>
                  </a:cubicBezTo>
                  <a:lnTo>
                    <a:pt x="48766" y="5211"/>
                  </a:lnTo>
                  <a:cubicBezTo>
                    <a:pt x="48784" y="5995"/>
                    <a:pt x="48793" y="6779"/>
                    <a:pt x="48784" y="7564"/>
                  </a:cubicBezTo>
                  <a:cubicBezTo>
                    <a:pt x="48766" y="9132"/>
                    <a:pt x="48721" y="10700"/>
                    <a:pt x="48631" y="12269"/>
                  </a:cubicBezTo>
                  <a:cubicBezTo>
                    <a:pt x="48478" y="15415"/>
                    <a:pt x="48207" y="18542"/>
                    <a:pt x="47955" y="21688"/>
                  </a:cubicBezTo>
                  <a:cubicBezTo>
                    <a:pt x="47892" y="22473"/>
                    <a:pt x="47829" y="23257"/>
                    <a:pt x="47775" y="24041"/>
                  </a:cubicBezTo>
                  <a:cubicBezTo>
                    <a:pt x="47721" y="24834"/>
                    <a:pt x="47676" y="25618"/>
                    <a:pt x="47639" y="26403"/>
                  </a:cubicBezTo>
                  <a:cubicBezTo>
                    <a:pt x="47558" y="27980"/>
                    <a:pt x="47486" y="29548"/>
                    <a:pt x="47333" y="31108"/>
                  </a:cubicBezTo>
                  <a:cubicBezTo>
                    <a:pt x="47180" y="32667"/>
                    <a:pt x="46954" y="34218"/>
                    <a:pt x="46567" y="35732"/>
                  </a:cubicBezTo>
                  <a:cubicBezTo>
                    <a:pt x="46188" y="37213"/>
                    <a:pt x="45645" y="38651"/>
                    <a:pt x="44846" y="39944"/>
                  </a:cubicBezTo>
                  <a:lnTo>
                    <a:pt x="44846" y="39944"/>
                  </a:lnTo>
                  <a:cubicBezTo>
                    <a:pt x="43883" y="39803"/>
                    <a:pt x="42948" y="39509"/>
                    <a:pt x="42105" y="39022"/>
                  </a:cubicBezTo>
                  <a:cubicBezTo>
                    <a:pt x="41240" y="38526"/>
                    <a:pt x="40482" y="37832"/>
                    <a:pt x="39887" y="37021"/>
                  </a:cubicBezTo>
                  <a:lnTo>
                    <a:pt x="39671" y="36714"/>
                  </a:lnTo>
                  <a:lnTo>
                    <a:pt x="39644" y="36669"/>
                  </a:lnTo>
                  <a:cubicBezTo>
                    <a:pt x="39635" y="36660"/>
                    <a:pt x="39617" y="36633"/>
                    <a:pt x="39608" y="36615"/>
                  </a:cubicBezTo>
                  <a:cubicBezTo>
                    <a:pt x="39572" y="36579"/>
                    <a:pt x="39527" y="36552"/>
                    <a:pt x="39491" y="36525"/>
                  </a:cubicBezTo>
                  <a:cubicBezTo>
                    <a:pt x="39416" y="36488"/>
                    <a:pt x="39341" y="36469"/>
                    <a:pt x="39260" y="36469"/>
                  </a:cubicBezTo>
                  <a:cubicBezTo>
                    <a:pt x="39244" y="36469"/>
                    <a:pt x="39228" y="36470"/>
                    <a:pt x="39211" y="36471"/>
                  </a:cubicBezTo>
                  <a:cubicBezTo>
                    <a:pt x="39112" y="36480"/>
                    <a:pt x="39013" y="36534"/>
                    <a:pt x="38941" y="36615"/>
                  </a:cubicBezTo>
                  <a:cubicBezTo>
                    <a:pt x="38905" y="36660"/>
                    <a:pt x="38887" y="36705"/>
                    <a:pt x="38869" y="36760"/>
                  </a:cubicBezTo>
                  <a:cubicBezTo>
                    <a:pt x="38860" y="36787"/>
                    <a:pt x="38860" y="36796"/>
                    <a:pt x="38860" y="36814"/>
                  </a:cubicBezTo>
                  <a:lnTo>
                    <a:pt x="38842" y="36859"/>
                  </a:lnTo>
                  <a:lnTo>
                    <a:pt x="38761" y="37228"/>
                  </a:lnTo>
                  <a:cubicBezTo>
                    <a:pt x="38626" y="37715"/>
                    <a:pt x="38463" y="38193"/>
                    <a:pt x="38256" y="38652"/>
                  </a:cubicBezTo>
                  <a:cubicBezTo>
                    <a:pt x="38058" y="39112"/>
                    <a:pt x="37823" y="39563"/>
                    <a:pt x="37544" y="39987"/>
                  </a:cubicBezTo>
                  <a:cubicBezTo>
                    <a:pt x="37273" y="40410"/>
                    <a:pt x="36976" y="40825"/>
                    <a:pt x="36652" y="41203"/>
                  </a:cubicBezTo>
                  <a:cubicBezTo>
                    <a:pt x="35344" y="42754"/>
                    <a:pt x="33650" y="43953"/>
                    <a:pt x="31838" y="44872"/>
                  </a:cubicBezTo>
                  <a:cubicBezTo>
                    <a:pt x="30026" y="45782"/>
                    <a:pt x="28079" y="46449"/>
                    <a:pt x="26096" y="46891"/>
                  </a:cubicBezTo>
                  <a:lnTo>
                    <a:pt x="26123" y="46891"/>
                  </a:lnTo>
                  <a:cubicBezTo>
                    <a:pt x="23978" y="46972"/>
                    <a:pt x="21842" y="47098"/>
                    <a:pt x="19687" y="47117"/>
                  </a:cubicBezTo>
                  <a:cubicBezTo>
                    <a:pt x="18556" y="47136"/>
                    <a:pt x="17424" y="47147"/>
                    <a:pt x="16292" y="47147"/>
                  </a:cubicBezTo>
                  <a:cubicBezTo>
                    <a:pt x="15279" y="47147"/>
                    <a:pt x="14265" y="47138"/>
                    <a:pt x="13251" y="47117"/>
                  </a:cubicBezTo>
                  <a:cubicBezTo>
                    <a:pt x="11106" y="47071"/>
                    <a:pt x="8970" y="46981"/>
                    <a:pt x="6833" y="46810"/>
                  </a:cubicBezTo>
                  <a:cubicBezTo>
                    <a:pt x="4777" y="46645"/>
                    <a:pt x="2720" y="46413"/>
                    <a:pt x="687" y="46091"/>
                  </a:cubicBezTo>
                  <a:lnTo>
                    <a:pt x="687" y="46091"/>
                  </a:lnTo>
                  <a:cubicBezTo>
                    <a:pt x="694" y="46042"/>
                    <a:pt x="686" y="46024"/>
                    <a:pt x="695" y="45990"/>
                  </a:cubicBezTo>
                  <a:lnTo>
                    <a:pt x="704" y="45900"/>
                  </a:lnTo>
                  <a:lnTo>
                    <a:pt x="731" y="45539"/>
                  </a:lnTo>
                  <a:lnTo>
                    <a:pt x="785" y="44818"/>
                  </a:lnTo>
                  <a:cubicBezTo>
                    <a:pt x="830" y="44340"/>
                    <a:pt x="848" y="43853"/>
                    <a:pt x="884" y="43376"/>
                  </a:cubicBezTo>
                  <a:cubicBezTo>
                    <a:pt x="902" y="42898"/>
                    <a:pt x="920" y="42411"/>
                    <a:pt x="947" y="41934"/>
                  </a:cubicBezTo>
                  <a:lnTo>
                    <a:pt x="983" y="40482"/>
                  </a:lnTo>
                  <a:cubicBezTo>
                    <a:pt x="1020" y="38553"/>
                    <a:pt x="1001" y="36624"/>
                    <a:pt x="974" y="34704"/>
                  </a:cubicBezTo>
                  <a:cubicBezTo>
                    <a:pt x="911" y="30846"/>
                    <a:pt x="785" y="26998"/>
                    <a:pt x="902" y="23158"/>
                  </a:cubicBezTo>
                  <a:cubicBezTo>
                    <a:pt x="1135" y="15524"/>
                    <a:pt x="1919" y="7908"/>
                    <a:pt x="3174" y="372"/>
                  </a:cubicBezTo>
                  <a:close/>
                  <a:moveTo>
                    <a:pt x="2894" y="1"/>
                  </a:moveTo>
                  <a:lnTo>
                    <a:pt x="2867" y="145"/>
                  </a:lnTo>
                  <a:cubicBezTo>
                    <a:pt x="1587" y="7753"/>
                    <a:pt x="803" y="15442"/>
                    <a:pt x="569" y="23149"/>
                  </a:cubicBezTo>
                  <a:cubicBezTo>
                    <a:pt x="452" y="27007"/>
                    <a:pt x="578" y="30855"/>
                    <a:pt x="641" y="34704"/>
                  </a:cubicBezTo>
                  <a:cubicBezTo>
                    <a:pt x="677" y="36633"/>
                    <a:pt x="695" y="38553"/>
                    <a:pt x="659" y="40473"/>
                  </a:cubicBezTo>
                  <a:lnTo>
                    <a:pt x="614" y="41916"/>
                  </a:lnTo>
                  <a:cubicBezTo>
                    <a:pt x="596" y="42402"/>
                    <a:pt x="578" y="42880"/>
                    <a:pt x="551" y="43358"/>
                  </a:cubicBezTo>
                  <a:cubicBezTo>
                    <a:pt x="524" y="43835"/>
                    <a:pt x="506" y="44313"/>
                    <a:pt x="461" y="44800"/>
                  </a:cubicBezTo>
                  <a:lnTo>
                    <a:pt x="407" y="45512"/>
                  </a:lnTo>
                  <a:lnTo>
                    <a:pt x="380" y="45873"/>
                  </a:lnTo>
                  <a:lnTo>
                    <a:pt x="361" y="46035"/>
                  </a:lnTo>
                  <a:cubicBezTo>
                    <a:pt x="361" y="46053"/>
                    <a:pt x="361" y="46062"/>
                    <a:pt x="334" y="46071"/>
                  </a:cubicBezTo>
                  <a:lnTo>
                    <a:pt x="1" y="46305"/>
                  </a:lnTo>
                  <a:lnTo>
                    <a:pt x="398" y="46368"/>
                  </a:lnTo>
                  <a:cubicBezTo>
                    <a:pt x="2525" y="46711"/>
                    <a:pt x="4661" y="46963"/>
                    <a:pt x="6806" y="47135"/>
                  </a:cubicBezTo>
                  <a:cubicBezTo>
                    <a:pt x="8952" y="47306"/>
                    <a:pt x="11097" y="47387"/>
                    <a:pt x="13251" y="47432"/>
                  </a:cubicBezTo>
                  <a:cubicBezTo>
                    <a:pt x="14265" y="47453"/>
                    <a:pt x="15281" y="47463"/>
                    <a:pt x="16296" y="47463"/>
                  </a:cubicBezTo>
                  <a:cubicBezTo>
                    <a:pt x="17430" y="47463"/>
                    <a:pt x="18565" y="47451"/>
                    <a:pt x="19696" y="47432"/>
                  </a:cubicBezTo>
                  <a:cubicBezTo>
                    <a:pt x="21842" y="47414"/>
                    <a:pt x="23996" y="47288"/>
                    <a:pt x="26141" y="47207"/>
                  </a:cubicBezTo>
                  <a:lnTo>
                    <a:pt x="26150" y="47207"/>
                  </a:lnTo>
                  <a:lnTo>
                    <a:pt x="26168" y="47198"/>
                  </a:lnTo>
                  <a:cubicBezTo>
                    <a:pt x="28178" y="46747"/>
                    <a:pt x="30143" y="46080"/>
                    <a:pt x="31982" y="45151"/>
                  </a:cubicBezTo>
                  <a:cubicBezTo>
                    <a:pt x="33821" y="44214"/>
                    <a:pt x="35543" y="42997"/>
                    <a:pt x="36886" y="41411"/>
                  </a:cubicBezTo>
                  <a:cubicBezTo>
                    <a:pt x="37228" y="41014"/>
                    <a:pt x="37535" y="40590"/>
                    <a:pt x="37805" y="40149"/>
                  </a:cubicBezTo>
                  <a:cubicBezTo>
                    <a:pt x="38094" y="39716"/>
                    <a:pt x="38328" y="39247"/>
                    <a:pt x="38544" y="38779"/>
                  </a:cubicBezTo>
                  <a:cubicBezTo>
                    <a:pt x="38761" y="38301"/>
                    <a:pt x="38914" y="37805"/>
                    <a:pt x="39058" y="37300"/>
                  </a:cubicBezTo>
                  <a:lnTo>
                    <a:pt x="39148" y="36922"/>
                  </a:lnTo>
                  <a:lnTo>
                    <a:pt x="39157" y="36877"/>
                  </a:lnTo>
                  <a:cubicBezTo>
                    <a:pt x="39166" y="36868"/>
                    <a:pt x="39166" y="36841"/>
                    <a:pt x="39166" y="36841"/>
                  </a:cubicBezTo>
                  <a:cubicBezTo>
                    <a:pt x="39175" y="36832"/>
                    <a:pt x="39175" y="36814"/>
                    <a:pt x="39184" y="36814"/>
                  </a:cubicBezTo>
                  <a:cubicBezTo>
                    <a:pt x="39193" y="36796"/>
                    <a:pt x="39220" y="36787"/>
                    <a:pt x="39248" y="36778"/>
                  </a:cubicBezTo>
                  <a:cubicBezTo>
                    <a:pt x="39275" y="36778"/>
                    <a:pt x="39311" y="36787"/>
                    <a:pt x="39338" y="36796"/>
                  </a:cubicBezTo>
                  <a:cubicBezTo>
                    <a:pt x="39356" y="36805"/>
                    <a:pt x="39365" y="36814"/>
                    <a:pt x="39374" y="36823"/>
                  </a:cubicBezTo>
                  <a:lnTo>
                    <a:pt x="39392" y="36841"/>
                  </a:lnTo>
                  <a:lnTo>
                    <a:pt x="39419" y="36886"/>
                  </a:lnTo>
                  <a:lnTo>
                    <a:pt x="39644" y="37201"/>
                  </a:lnTo>
                  <a:cubicBezTo>
                    <a:pt x="40266" y="38040"/>
                    <a:pt x="41041" y="38770"/>
                    <a:pt x="41952" y="39292"/>
                  </a:cubicBezTo>
                  <a:cubicBezTo>
                    <a:pt x="42862" y="39824"/>
                    <a:pt x="43872" y="40140"/>
                    <a:pt x="44908" y="40284"/>
                  </a:cubicBezTo>
                  <a:lnTo>
                    <a:pt x="45007" y="40293"/>
                  </a:lnTo>
                  <a:lnTo>
                    <a:pt x="45061" y="40212"/>
                  </a:lnTo>
                  <a:cubicBezTo>
                    <a:pt x="45927" y="38860"/>
                    <a:pt x="46495" y="37354"/>
                    <a:pt x="46900" y="35822"/>
                  </a:cubicBezTo>
                  <a:cubicBezTo>
                    <a:pt x="47297" y="34281"/>
                    <a:pt x="47540" y="32712"/>
                    <a:pt x="47712" y="31144"/>
                  </a:cubicBezTo>
                  <a:cubicBezTo>
                    <a:pt x="47874" y="29575"/>
                    <a:pt x="47964" y="27998"/>
                    <a:pt x="48054" y="26430"/>
                  </a:cubicBezTo>
                  <a:cubicBezTo>
                    <a:pt x="48099" y="25636"/>
                    <a:pt x="48144" y="24852"/>
                    <a:pt x="48207" y="24077"/>
                  </a:cubicBezTo>
                  <a:cubicBezTo>
                    <a:pt x="48261" y="23293"/>
                    <a:pt x="48334" y="22509"/>
                    <a:pt x="48406" y="21724"/>
                  </a:cubicBezTo>
                  <a:cubicBezTo>
                    <a:pt x="48667" y="18588"/>
                    <a:pt x="48965" y="15451"/>
                    <a:pt x="49145" y="12296"/>
                  </a:cubicBezTo>
                  <a:cubicBezTo>
                    <a:pt x="49217" y="10727"/>
                    <a:pt x="49280" y="9141"/>
                    <a:pt x="49280" y="7564"/>
                  </a:cubicBezTo>
                  <a:cubicBezTo>
                    <a:pt x="49280" y="6779"/>
                    <a:pt x="49262" y="5986"/>
                    <a:pt x="49235" y="5193"/>
                  </a:cubicBezTo>
                  <a:lnTo>
                    <a:pt x="49208" y="4607"/>
                  </a:lnTo>
                  <a:lnTo>
                    <a:pt x="49199" y="4310"/>
                  </a:lnTo>
                  <a:lnTo>
                    <a:pt x="49190" y="4165"/>
                  </a:lnTo>
                  <a:lnTo>
                    <a:pt x="49181" y="4003"/>
                  </a:lnTo>
                  <a:cubicBezTo>
                    <a:pt x="49154" y="3561"/>
                    <a:pt x="49109" y="3120"/>
                    <a:pt x="49055" y="2705"/>
                  </a:cubicBezTo>
                  <a:cubicBezTo>
                    <a:pt x="48081" y="2525"/>
                    <a:pt x="47081" y="2345"/>
                    <a:pt x="46089" y="2200"/>
                  </a:cubicBezTo>
                  <a:lnTo>
                    <a:pt x="43232" y="1840"/>
                  </a:lnTo>
                  <a:lnTo>
                    <a:pt x="40374" y="1551"/>
                  </a:lnTo>
                  <a:lnTo>
                    <a:pt x="37508" y="1317"/>
                  </a:lnTo>
                  <a:cubicBezTo>
                    <a:pt x="33686" y="1056"/>
                    <a:pt x="29855" y="938"/>
                    <a:pt x="26024" y="857"/>
                  </a:cubicBezTo>
                  <a:cubicBezTo>
                    <a:pt x="22193" y="776"/>
                    <a:pt x="18362" y="731"/>
                    <a:pt x="14540" y="632"/>
                  </a:cubicBezTo>
                  <a:cubicBezTo>
                    <a:pt x="10726" y="524"/>
                    <a:pt x="6903" y="353"/>
                    <a:pt x="3107" y="21"/>
                  </a:cubicBezTo>
                  <a:lnTo>
                    <a:pt x="3107" y="21"/>
                  </a:lnTo>
                  <a:cubicBezTo>
                    <a:pt x="3091" y="15"/>
                    <a:pt x="3070" y="10"/>
                    <a:pt x="3039" y="10"/>
                  </a:cubicBezTo>
                  <a:lnTo>
                    <a:pt x="2894"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6" name="Google Shape;866;p33"/>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A67A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7" name="Google Shape;867;p33"/>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1C1C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68" name="Google Shape;868;p33"/>
          <p:cNvGrpSpPr/>
          <p:nvPr/>
        </p:nvGrpSpPr>
        <p:grpSpPr>
          <a:xfrm rot="2556023">
            <a:off x="7987327" y="-90511"/>
            <a:ext cx="797738" cy="1005978"/>
            <a:chOff x="2946667" y="3613768"/>
            <a:chExt cx="640047" cy="1096482"/>
          </a:xfrm>
        </p:grpSpPr>
        <p:sp>
          <p:nvSpPr>
            <p:cNvPr id="869" name="Google Shape;869;p33"/>
            <p:cNvSpPr/>
            <p:nvPr/>
          </p:nvSpPr>
          <p:spPr>
            <a:xfrm rot="1150281">
              <a:off x="3079389" y="3651109"/>
              <a:ext cx="374604" cy="871569"/>
            </a:xfrm>
            <a:custGeom>
              <a:avLst/>
              <a:gdLst/>
              <a:ahLst/>
              <a:cxnLst/>
              <a:rect l="l" t="t" r="r" b="b"/>
              <a:pathLst>
                <a:path w="11600" h="26989" extrusionOk="0">
                  <a:moveTo>
                    <a:pt x="7894" y="394"/>
                  </a:moveTo>
                  <a:cubicBezTo>
                    <a:pt x="7952" y="394"/>
                    <a:pt x="8012" y="398"/>
                    <a:pt x="8072" y="405"/>
                  </a:cubicBezTo>
                  <a:cubicBezTo>
                    <a:pt x="8887" y="468"/>
                    <a:pt x="9608" y="875"/>
                    <a:pt x="10423" y="985"/>
                  </a:cubicBezTo>
                  <a:lnTo>
                    <a:pt x="10439" y="985"/>
                  </a:lnTo>
                  <a:cubicBezTo>
                    <a:pt x="10894" y="1189"/>
                    <a:pt x="11333" y="1518"/>
                    <a:pt x="11254" y="2333"/>
                  </a:cubicBezTo>
                  <a:cubicBezTo>
                    <a:pt x="11160" y="3164"/>
                    <a:pt x="10627" y="4214"/>
                    <a:pt x="10267" y="5044"/>
                  </a:cubicBezTo>
                  <a:cubicBezTo>
                    <a:pt x="10016" y="4684"/>
                    <a:pt x="9655" y="4386"/>
                    <a:pt x="9436" y="4276"/>
                  </a:cubicBezTo>
                  <a:cubicBezTo>
                    <a:pt x="8558" y="3822"/>
                    <a:pt x="7571" y="3571"/>
                    <a:pt x="6630" y="3273"/>
                  </a:cubicBezTo>
                  <a:cubicBezTo>
                    <a:pt x="6416" y="3209"/>
                    <a:pt x="6231" y="3159"/>
                    <a:pt x="6041" y="3159"/>
                  </a:cubicBezTo>
                  <a:cubicBezTo>
                    <a:pt x="5952" y="3159"/>
                    <a:pt x="5863" y="3170"/>
                    <a:pt x="5768" y="3195"/>
                  </a:cubicBezTo>
                  <a:cubicBezTo>
                    <a:pt x="6003" y="2693"/>
                    <a:pt x="6176" y="2176"/>
                    <a:pt x="6395" y="1674"/>
                  </a:cubicBezTo>
                  <a:cubicBezTo>
                    <a:pt x="6781" y="774"/>
                    <a:pt x="7285" y="394"/>
                    <a:pt x="7894" y="394"/>
                  </a:cubicBezTo>
                  <a:close/>
                  <a:moveTo>
                    <a:pt x="5959" y="3426"/>
                  </a:moveTo>
                  <a:cubicBezTo>
                    <a:pt x="6707" y="3426"/>
                    <a:pt x="7540" y="3948"/>
                    <a:pt x="8057" y="4135"/>
                  </a:cubicBezTo>
                  <a:cubicBezTo>
                    <a:pt x="8370" y="4245"/>
                    <a:pt x="11050" y="5154"/>
                    <a:pt x="10016" y="6345"/>
                  </a:cubicBezTo>
                  <a:cubicBezTo>
                    <a:pt x="9702" y="5703"/>
                    <a:pt x="8715" y="5436"/>
                    <a:pt x="8260" y="5264"/>
                  </a:cubicBezTo>
                  <a:cubicBezTo>
                    <a:pt x="7864" y="5132"/>
                    <a:pt x="6564" y="4520"/>
                    <a:pt x="5630" y="4520"/>
                  </a:cubicBezTo>
                  <a:cubicBezTo>
                    <a:pt x="5457" y="4520"/>
                    <a:pt x="5297" y="4541"/>
                    <a:pt x="5157" y="4590"/>
                  </a:cubicBezTo>
                  <a:cubicBezTo>
                    <a:pt x="5063" y="4590"/>
                    <a:pt x="4969" y="4637"/>
                    <a:pt x="4875" y="4684"/>
                  </a:cubicBezTo>
                  <a:cubicBezTo>
                    <a:pt x="4796" y="4480"/>
                    <a:pt x="4796" y="4198"/>
                    <a:pt x="4937" y="3932"/>
                  </a:cubicBezTo>
                  <a:cubicBezTo>
                    <a:pt x="5016" y="3791"/>
                    <a:pt x="5110" y="3696"/>
                    <a:pt x="5204" y="3634"/>
                  </a:cubicBezTo>
                  <a:cubicBezTo>
                    <a:pt x="5213" y="3643"/>
                    <a:pt x="5222" y="3652"/>
                    <a:pt x="5231" y="3652"/>
                  </a:cubicBezTo>
                  <a:cubicBezTo>
                    <a:pt x="5238" y="3652"/>
                    <a:pt x="5244" y="3647"/>
                    <a:pt x="5251" y="3634"/>
                  </a:cubicBezTo>
                  <a:cubicBezTo>
                    <a:pt x="5467" y="3484"/>
                    <a:pt x="5708" y="3426"/>
                    <a:pt x="5959" y="3426"/>
                  </a:cubicBezTo>
                  <a:close/>
                  <a:moveTo>
                    <a:pt x="5331" y="4825"/>
                  </a:moveTo>
                  <a:cubicBezTo>
                    <a:pt x="6116" y="4825"/>
                    <a:pt x="7484" y="5382"/>
                    <a:pt x="7727" y="5468"/>
                  </a:cubicBezTo>
                  <a:cubicBezTo>
                    <a:pt x="8088" y="5577"/>
                    <a:pt x="10361" y="6095"/>
                    <a:pt x="9671" y="7443"/>
                  </a:cubicBezTo>
                  <a:cubicBezTo>
                    <a:pt x="9138" y="6628"/>
                    <a:pt x="7837" y="6361"/>
                    <a:pt x="7148" y="6173"/>
                  </a:cubicBezTo>
                  <a:cubicBezTo>
                    <a:pt x="6773" y="6066"/>
                    <a:pt x="6128" y="5813"/>
                    <a:pt x="5486" y="5813"/>
                  </a:cubicBezTo>
                  <a:cubicBezTo>
                    <a:pt x="5189" y="5813"/>
                    <a:pt x="4892" y="5867"/>
                    <a:pt x="4624" y="6016"/>
                  </a:cubicBezTo>
                  <a:cubicBezTo>
                    <a:pt x="4624" y="5828"/>
                    <a:pt x="4624" y="5656"/>
                    <a:pt x="4718" y="5483"/>
                  </a:cubicBezTo>
                  <a:cubicBezTo>
                    <a:pt x="4796" y="5295"/>
                    <a:pt x="4922" y="5186"/>
                    <a:pt x="5063" y="5076"/>
                  </a:cubicBezTo>
                  <a:cubicBezTo>
                    <a:pt x="5076" y="5063"/>
                    <a:pt x="5078" y="5040"/>
                    <a:pt x="5070" y="5040"/>
                  </a:cubicBezTo>
                  <a:cubicBezTo>
                    <a:pt x="5068" y="5040"/>
                    <a:pt x="5066" y="5041"/>
                    <a:pt x="5063" y="5044"/>
                  </a:cubicBezTo>
                  <a:cubicBezTo>
                    <a:pt x="4718" y="5107"/>
                    <a:pt x="4405" y="5671"/>
                    <a:pt x="4577" y="6032"/>
                  </a:cubicBezTo>
                  <a:cubicBezTo>
                    <a:pt x="4452" y="6110"/>
                    <a:pt x="4342" y="6204"/>
                    <a:pt x="4232" y="6314"/>
                  </a:cubicBezTo>
                  <a:cubicBezTo>
                    <a:pt x="4279" y="5640"/>
                    <a:pt x="4655" y="5154"/>
                    <a:pt x="5126" y="4841"/>
                  </a:cubicBezTo>
                  <a:cubicBezTo>
                    <a:pt x="5188" y="4830"/>
                    <a:pt x="5257" y="4825"/>
                    <a:pt x="5331" y="4825"/>
                  </a:cubicBezTo>
                  <a:close/>
                  <a:moveTo>
                    <a:pt x="4373" y="7160"/>
                  </a:moveTo>
                  <a:cubicBezTo>
                    <a:pt x="4373" y="7223"/>
                    <a:pt x="4373" y="7270"/>
                    <a:pt x="4405" y="7302"/>
                  </a:cubicBezTo>
                  <a:cubicBezTo>
                    <a:pt x="4326" y="7474"/>
                    <a:pt x="4263" y="7646"/>
                    <a:pt x="4201" y="7819"/>
                  </a:cubicBezTo>
                  <a:cubicBezTo>
                    <a:pt x="4201" y="7772"/>
                    <a:pt x="4201" y="7740"/>
                    <a:pt x="4185" y="7709"/>
                  </a:cubicBezTo>
                  <a:cubicBezTo>
                    <a:pt x="4248" y="7505"/>
                    <a:pt x="4310" y="7333"/>
                    <a:pt x="4373" y="7160"/>
                  </a:cubicBezTo>
                  <a:close/>
                  <a:moveTo>
                    <a:pt x="5232" y="6227"/>
                  </a:moveTo>
                  <a:cubicBezTo>
                    <a:pt x="5264" y="6227"/>
                    <a:pt x="5297" y="6230"/>
                    <a:pt x="5329" y="6236"/>
                  </a:cubicBezTo>
                  <a:cubicBezTo>
                    <a:pt x="5517" y="6236"/>
                    <a:pt x="5690" y="6251"/>
                    <a:pt x="5862" y="6283"/>
                  </a:cubicBezTo>
                  <a:cubicBezTo>
                    <a:pt x="6395" y="6361"/>
                    <a:pt x="6897" y="6471"/>
                    <a:pt x="7383" y="6643"/>
                  </a:cubicBezTo>
                  <a:cubicBezTo>
                    <a:pt x="7759" y="6769"/>
                    <a:pt x="8119" y="6925"/>
                    <a:pt x="8480" y="7113"/>
                  </a:cubicBezTo>
                  <a:cubicBezTo>
                    <a:pt x="8762" y="7270"/>
                    <a:pt x="10361" y="8195"/>
                    <a:pt x="9170" y="9277"/>
                  </a:cubicBezTo>
                  <a:cubicBezTo>
                    <a:pt x="9217" y="9151"/>
                    <a:pt x="9248" y="9026"/>
                    <a:pt x="9295" y="8900"/>
                  </a:cubicBezTo>
                  <a:cubicBezTo>
                    <a:pt x="9326" y="8806"/>
                    <a:pt x="9295" y="8775"/>
                    <a:pt x="9248" y="8775"/>
                  </a:cubicBezTo>
                  <a:lnTo>
                    <a:pt x="9217" y="8681"/>
                  </a:lnTo>
                  <a:cubicBezTo>
                    <a:pt x="9232" y="8634"/>
                    <a:pt x="9232" y="8603"/>
                    <a:pt x="9201" y="8571"/>
                  </a:cubicBezTo>
                  <a:cubicBezTo>
                    <a:pt x="7978" y="7443"/>
                    <a:pt x="6160" y="7113"/>
                    <a:pt x="4530" y="6988"/>
                  </a:cubicBezTo>
                  <a:cubicBezTo>
                    <a:pt x="4522" y="6985"/>
                    <a:pt x="4514" y="6984"/>
                    <a:pt x="4506" y="6984"/>
                  </a:cubicBezTo>
                  <a:cubicBezTo>
                    <a:pt x="4472" y="6984"/>
                    <a:pt x="4446" y="7012"/>
                    <a:pt x="4420" y="7051"/>
                  </a:cubicBezTo>
                  <a:cubicBezTo>
                    <a:pt x="4661" y="6498"/>
                    <a:pt x="4928" y="6227"/>
                    <a:pt x="5232" y="6227"/>
                  </a:cubicBezTo>
                  <a:close/>
                  <a:moveTo>
                    <a:pt x="6270" y="7740"/>
                  </a:moveTo>
                  <a:cubicBezTo>
                    <a:pt x="6771" y="7913"/>
                    <a:pt x="7257" y="8101"/>
                    <a:pt x="7759" y="8289"/>
                  </a:cubicBezTo>
                  <a:cubicBezTo>
                    <a:pt x="7759" y="8352"/>
                    <a:pt x="7759" y="8414"/>
                    <a:pt x="7759" y="8461"/>
                  </a:cubicBezTo>
                  <a:cubicBezTo>
                    <a:pt x="6176" y="12082"/>
                    <a:pt x="4812" y="16001"/>
                    <a:pt x="3715" y="19763"/>
                  </a:cubicBezTo>
                  <a:cubicBezTo>
                    <a:pt x="3684" y="19308"/>
                    <a:pt x="3495" y="18963"/>
                    <a:pt x="3182" y="18838"/>
                  </a:cubicBezTo>
                  <a:cubicBezTo>
                    <a:pt x="3121" y="18819"/>
                    <a:pt x="3058" y="18809"/>
                    <a:pt x="2994" y="18809"/>
                  </a:cubicBezTo>
                  <a:cubicBezTo>
                    <a:pt x="2639" y="18809"/>
                    <a:pt x="2233" y="19088"/>
                    <a:pt x="1928" y="19512"/>
                  </a:cubicBezTo>
                  <a:cubicBezTo>
                    <a:pt x="2618" y="17662"/>
                    <a:pt x="3260" y="15797"/>
                    <a:pt x="3903" y="13932"/>
                  </a:cubicBezTo>
                  <a:cubicBezTo>
                    <a:pt x="4248" y="12960"/>
                    <a:pt x="4593" y="11973"/>
                    <a:pt x="4937" y="11001"/>
                  </a:cubicBezTo>
                  <a:cubicBezTo>
                    <a:pt x="5094" y="10562"/>
                    <a:pt x="5235" y="10123"/>
                    <a:pt x="5392" y="9684"/>
                  </a:cubicBezTo>
                  <a:cubicBezTo>
                    <a:pt x="5423" y="9621"/>
                    <a:pt x="5800" y="8430"/>
                    <a:pt x="5956" y="7866"/>
                  </a:cubicBezTo>
                  <a:cubicBezTo>
                    <a:pt x="6066" y="7819"/>
                    <a:pt x="6160" y="7772"/>
                    <a:pt x="6270" y="7740"/>
                  </a:cubicBezTo>
                  <a:close/>
                  <a:moveTo>
                    <a:pt x="8010" y="8399"/>
                  </a:moveTo>
                  <a:cubicBezTo>
                    <a:pt x="8213" y="8477"/>
                    <a:pt x="8433" y="8571"/>
                    <a:pt x="8637" y="8650"/>
                  </a:cubicBezTo>
                  <a:cubicBezTo>
                    <a:pt x="8762" y="8728"/>
                    <a:pt x="8856" y="8853"/>
                    <a:pt x="8919" y="9010"/>
                  </a:cubicBezTo>
                  <a:cubicBezTo>
                    <a:pt x="8934" y="9073"/>
                    <a:pt x="8950" y="9135"/>
                    <a:pt x="8966" y="9198"/>
                  </a:cubicBezTo>
                  <a:cubicBezTo>
                    <a:pt x="8981" y="9230"/>
                    <a:pt x="8981" y="9245"/>
                    <a:pt x="8997" y="9245"/>
                  </a:cubicBezTo>
                  <a:cubicBezTo>
                    <a:pt x="8401" y="10860"/>
                    <a:pt x="7790" y="12490"/>
                    <a:pt x="7195" y="14120"/>
                  </a:cubicBezTo>
                  <a:cubicBezTo>
                    <a:pt x="7492" y="13242"/>
                    <a:pt x="7759" y="12364"/>
                    <a:pt x="8057" y="11502"/>
                  </a:cubicBezTo>
                  <a:cubicBezTo>
                    <a:pt x="8307" y="10687"/>
                    <a:pt x="8715" y="9825"/>
                    <a:pt x="8574" y="8979"/>
                  </a:cubicBezTo>
                  <a:cubicBezTo>
                    <a:pt x="8574" y="8972"/>
                    <a:pt x="8569" y="8968"/>
                    <a:pt x="8562" y="8968"/>
                  </a:cubicBezTo>
                  <a:cubicBezTo>
                    <a:pt x="8553" y="8968"/>
                    <a:pt x="8543" y="8976"/>
                    <a:pt x="8543" y="8994"/>
                  </a:cubicBezTo>
                  <a:cubicBezTo>
                    <a:pt x="8574" y="9982"/>
                    <a:pt x="8213" y="10922"/>
                    <a:pt x="7900" y="11863"/>
                  </a:cubicBezTo>
                  <a:cubicBezTo>
                    <a:pt x="7586" y="12819"/>
                    <a:pt x="7257" y="13791"/>
                    <a:pt x="6944" y="14747"/>
                  </a:cubicBezTo>
                  <a:cubicBezTo>
                    <a:pt x="6850" y="15013"/>
                    <a:pt x="6771" y="15280"/>
                    <a:pt x="6677" y="15546"/>
                  </a:cubicBezTo>
                  <a:cubicBezTo>
                    <a:pt x="6113" y="17161"/>
                    <a:pt x="5549" y="18759"/>
                    <a:pt x="5016" y="20374"/>
                  </a:cubicBezTo>
                  <a:cubicBezTo>
                    <a:pt x="4922" y="20050"/>
                    <a:pt x="4699" y="19875"/>
                    <a:pt x="4429" y="19875"/>
                  </a:cubicBezTo>
                  <a:cubicBezTo>
                    <a:pt x="4203" y="19875"/>
                    <a:pt x="3943" y="19999"/>
                    <a:pt x="3699" y="20264"/>
                  </a:cubicBezTo>
                  <a:cubicBezTo>
                    <a:pt x="5110" y="16314"/>
                    <a:pt x="6568" y="12380"/>
                    <a:pt x="8010" y="8430"/>
                  </a:cubicBezTo>
                  <a:cubicBezTo>
                    <a:pt x="8010" y="8414"/>
                    <a:pt x="8010" y="8414"/>
                    <a:pt x="8010" y="8399"/>
                  </a:cubicBezTo>
                  <a:close/>
                  <a:moveTo>
                    <a:pt x="1630" y="23195"/>
                  </a:moveTo>
                  <a:cubicBezTo>
                    <a:pt x="1724" y="23211"/>
                    <a:pt x="1834" y="23242"/>
                    <a:pt x="1912" y="23305"/>
                  </a:cubicBezTo>
                  <a:cubicBezTo>
                    <a:pt x="1944" y="23321"/>
                    <a:pt x="1959" y="23336"/>
                    <a:pt x="1991" y="23352"/>
                  </a:cubicBezTo>
                  <a:cubicBezTo>
                    <a:pt x="1991" y="23352"/>
                    <a:pt x="2006" y="23368"/>
                    <a:pt x="2006" y="23383"/>
                  </a:cubicBezTo>
                  <a:cubicBezTo>
                    <a:pt x="1897" y="23321"/>
                    <a:pt x="1787" y="23274"/>
                    <a:pt x="1662" y="23242"/>
                  </a:cubicBezTo>
                  <a:cubicBezTo>
                    <a:pt x="1646" y="23227"/>
                    <a:pt x="1646" y="23211"/>
                    <a:pt x="1630" y="23195"/>
                  </a:cubicBezTo>
                  <a:close/>
                  <a:moveTo>
                    <a:pt x="1019" y="23477"/>
                  </a:moveTo>
                  <a:cubicBezTo>
                    <a:pt x="1035" y="23509"/>
                    <a:pt x="1050" y="23556"/>
                    <a:pt x="1066" y="23603"/>
                  </a:cubicBezTo>
                  <a:cubicBezTo>
                    <a:pt x="1050" y="23650"/>
                    <a:pt x="1035" y="23697"/>
                    <a:pt x="1019" y="23744"/>
                  </a:cubicBezTo>
                  <a:cubicBezTo>
                    <a:pt x="1003" y="23760"/>
                    <a:pt x="988" y="23775"/>
                    <a:pt x="972" y="23807"/>
                  </a:cubicBezTo>
                  <a:cubicBezTo>
                    <a:pt x="972" y="23760"/>
                    <a:pt x="972" y="23713"/>
                    <a:pt x="972" y="23666"/>
                  </a:cubicBezTo>
                  <a:cubicBezTo>
                    <a:pt x="988" y="23619"/>
                    <a:pt x="1003" y="23556"/>
                    <a:pt x="1019" y="23493"/>
                  </a:cubicBezTo>
                  <a:cubicBezTo>
                    <a:pt x="1019" y="23493"/>
                    <a:pt x="1019" y="23477"/>
                    <a:pt x="1019" y="23477"/>
                  </a:cubicBezTo>
                  <a:close/>
                  <a:moveTo>
                    <a:pt x="1072" y="18956"/>
                  </a:moveTo>
                  <a:cubicBezTo>
                    <a:pt x="1135" y="18956"/>
                    <a:pt x="1196" y="18969"/>
                    <a:pt x="1254" y="18995"/>
                  </a:cubicBezTo>
                  <a:cubicBezTo>
                    <a:pt x="1630" y="19167"/>
                    <a:pt x="1614" y="19669"/>
                    <a:pt x="1583" y="20202"/>
                  </a:cubicBezTo>
                  <a:cubicBezTo>
                    <a:pt x="1583" y="20263"/>
                    <a:pt x="1623" y="20305"/>
                    <a:pt x="1668" y="20305"/>
                  </a:cubicBezTo>
                  <a:cubicBezTo>
                    <a:pt x="1704" y="20305"/>
                    <a:pt x="1744" y="20279"/>
                    <a:pt x="1771" y="20217"/>
                  </a:cubicBezTo>
                  <a:cubicBezTo>
                    <a:pt x="1803" y="20123"/>
                    <a:pt x="1834" y="20013"/>
                    <a:pt x="1850" y="19919"/>
                  </a:cubicBezTo>
                  <a:cubicBezTo>
                    <a:pt x="2149" y="19427"/>
                    <a:pt x="2521" y="19199"/>
                    <a:pt x="2832" y="19199"/>
                  </a:cubicBezTo>
                  <a:cubicBezTo>
                    <a:pt x="3302" y="19199"/>
                    <a:pt x="3634" y="19719"/>
                    <a:pt x="3370" y="20625"/>
                  </a:cubicBezTo>
                  <a:cubicBezTo>
                    <a:pt x="3337" y="20748"/>
                    <a:pt x="3386" y="20811"/>
                    <a:pt x="3450" y="20811"/>
                  </a:cubicBezTo>
                  <a:cubicBezTo>
                    <a:pt x="3507" y="20811"/>
                    <a:pt x="3575" y="20760"/>
                    <a:pt x="3605" y="20656"/>
                  </a:cubicBezTo>
                  <a:cubicBezTo>
                    <a:pt x="3605" y="20640"/>
                    <a:pt x="3605" y="20640"/>
                    <a:pt x="3621" y="20625"/>
                  </a:cubicBezTo>
                  <a:cubicBezTo>
                    <a:pt x="3621" y="20625"/>
                    <a:pt x="3636" y="20625"/>
                    <a:pt x="3636" y="20609"/>
                  </a:cubicBezTo>
                  <a:cubicBezTo>
                    <a:pt x="3860" y="20314"/>
                    <a:pt x="4092" y="20183"/>
                    <a:pt x="4289" y="20183"/>
                  </a:cubicBezTo>
                  <a:cubicBezTo>
                    <a:pt x="4604" y="20183"/>
                    <a:pt x="4829" y="20517"/>
                    <a:pt x="4781" y="21048"/>
                  </a:cubicBezTo>
                  <a:cubicBezTo>
                    <a:pt x="4781" y="21064"/>
                    <a:pt x="4781" y="21064"/>
                    <a:pt x="4781" y="21079"/>
                  </a:cubicBezTo>
                  <a:cubicBezTo>
                    <a:pt x="4765" y="21079"/>
                    <a:pt x="4765" y="21095"/>
                    <a:pt x="4765" y="21111"/>
                  </a:cubicBezTo>
                  <a:cubicBezTo>
                    <a:pt x="4075" y="22035"/>
                    <a:pt x="3401" y="22976"/>
                    <a:pt x="2712" y="23901"/>
                  </a:cubicBezTo>
                  <a:cubicBezTo>
                    <a:pt x="2696" y="23932"/>
                    <a:pt x="2665" y="23963"/>
                    <a:pt x="2618" y="24010"/>
                  </a:cubicBezTo>
                  <a:cubicBezTo>
                    <a:pt x="2649" y="23979"/>
                    <a:pt x="2649" y="23948"/>
                    <a:pt x="2649" y="23916"/>
                  </a:cubicBezTo>
                  <a:cubicBezTo>
                    <a:pt x="2557" y="23255"/>
                    <a:pt x="2083" y="22825"/>
                    <a:pt x="1552" y="22825"/>
                  </a:cubicBezTo>
                  <a:cubicBezTo>
                    <a:pt x="1177" y="22825"/>
                    <a:pt x="773" y="23040"/>
                    <a:pt x="455" y="23540"/>
                  </a:cubicBezTo>
                  <a:cubicBezTo>
                    <a:pt x="455" y="23462"/>
                    <a:pt x="439" y="23383"/>
                    <a:pt x="439" y="23305"/>
                  </a:cubicBezTo>
                  <a:cubicBezTo>
                    <a:pt x="345" y="22161"/>
                    <a:pt x="266" y="21001"/>
                    <a:pt x="172" y="19857"/>
                  </a:cubicBezTo>
                  <a:cubicBezTo>
                    <a:pt x="157" y="19810"/>
                    <a:pt x="141" y="19778"/>
                    <a:pt x="110" y="19778"/>
                  </a:cubicBezTo>
                  <a:cubicBezTo>
                    <a:pt x="141" y="19731"/>
                    <a:pt x="172" y="19684"/>
                    <a:pt x="204" y="19622"/>
                  </a:cubicBezTo>
                  <a:cubicBezTo>
                    <a:pt x="235" y="19575"/>
                    <a:pt x="235" y="19543"/>
                    <a:pt x="235" y="19512"/>
                  </a:cubicBezTo>
                  <a:cubicBezTo>
                    <a:pt x="478" y="19192"/>
                    <a:pt x="794" y="18956"/>
                    <a:pt x="1072" y="18956"/>
                  </a:cubicBezTo>
                  <a:close/>
                  <a:moveTo>
                    <a:pt x="1567" y="23697"/>
                  </a:moveTo>
                  <a:lnTo>
                    <a:pt x="1646" y="23713"/>
                  </a:lnTo>
                  <a:cubicBezTo>
                    <a:pt x="1583" y="23885"/>
                    <a:pt x="1505" y="24042"/>
                    <a:pt x="1442" y="24214"/>
                  </a:cubicBezTo>
                  <a:cubicBezTo>
                    <a:pt x="1489" y="24042"/>
                    <a:pt x="1536" y="23869"/>
                    <a:pt x="1567" y="23697"/>
                  </a:cubicBezTo>
                  <a:close/>
                  <a:moveTo>
                    <a:pt x="2116" y="23791"/>
                  </a:moveTo>
                  <a:cubicBezTo>
                    <a:pt x="2100" y="23869"/>
                    <a:pt x="2069" y="23932"/>
                    <a:pt x="2038" y="23995"/>
                  </a:cubicBezTo>
                  <a:cubicBezTo>
                    <a:pt x="1991" y="24089"/>
                    <a:pt x="1928" y="24198"/>
                    <a:pt x="1865" y="24293"/>
                  </a:cubicBezTo>
                  <a:cubicBezTo>
                    <a:pt x="1944" y="24120"/>
                    <a:pt x="2022" y="23963"/>
                    <a:pt x="2100" y="23791"/>
                  </a:cubicBezTo>
                  <a:close/>
                  <a:moveTo>
                    <a:pt x="2336" y="23838"/>
                  </a:moveTo>
                  <a:cubicBezTo>
                    <a:pt x="2367" y="23901"/>
                    <a:pt x="2414" y="23963"/>
                    <a:pt x="2461" y="24010"/>
                  </a:cubicBezTo>
                  <a:cubicBezTo>
                    <a:pt x="2449" y="24005"/>
                    <a:pt x="2436" y="24001"/>
                    <a:pt x="2422" y="24001"/>
                  </a:cubicBezTo>
                  <a:cubicBezTo>
                    <a:pt x="2397" y="24001"/>
                    <a:pt x="2371" y="24012"/>
                    <a:pt x="2351" y="24042"/>
                  </a:cubicBezTo>
                  <a:cubicBezTo>
                    <a:pt x="2257" y="24136"/>
                    <a:pt x="2163" y="24246"/>
                    <a:pt x="2085" y="24340"/>
                  </a:cubicBezTo>
                  <a:cubicBezTo>
                    <a:pt x="2116" y="24277"/>
                    <a:pt x="2147" y="24214"/>
                    <a:pt x="2179" y="24136"/>
                  </a:cubicBezTo>
                  <a:cubicBezTo>
                    <a:pt x="2226" y="24057"/>
                    <a:pt x="2257" y="23995"/>
                    <a:pt x="2288" y="23932"/>
                  </a:cubicBezTo>
                  <a:cubicBezTo>
                    <a:pt x="2304" y="23901"/>
                    <a:pt x="2320" y="23869"/>
                    <a:pt x="2336" y="23838"/>
                  </a:cubicBezTo>
                  <a:close/>
                  <a:moveTo>
                    <a:pt x="1865" y="23744"/>
                  </a:moveTo>
                  <a:cubicBezTo>
                    <a:pt x="1881" y="23744"/>
                    <a:pt x="1897" y="23744"/>
                    <a:pt x="1928" y="23760"/>
                  </a:cubicBezTo>
                  <a:cubicBezTo>
                    <a:pt x="1787" y="24057"/>
                    <a:pt x="1630" y="24355"/>
                    <a:pt x="1489" y="24653"/>
                  </a:cubicBezTo>
                  <a:cubicBezTo>
                    <a:pt x="1599" y="24355"/>
                    <a:pt x="1709" y="24042"/>
                    <a:pt x="1818" y="23744"/>
                  </a:cubicBezTo>
                  <a:close/>
                  <a:moveTo>
                    <a:pt x="2602" y="24042"/>
                  </a:moveTo>
                  <a:lnTo>
                    <a:pt x="2602" y="24042"/>
                  </a:lnTo>
                  <a:cubicBezTo>
                    <a:pt x="2351" y="24402"/>
                    <a:pt x="1834" y="25170"/>
                    <a:pt x="1379" y="25703"/>
                  </a:cubicBezTo>
                  <a:cubicBezTo>
                    <a:pt x="1677" y="25139"/>
                    <a:pt x="2038" y="24637"/>
                    <a:pt x="2477" y="24183"/>
                  </a:cubicBezTo>
                  <a:cubicBezTo>
                    <a:pt x="2508" y="24151"/>
                    <a:pt x="2524" y="24104"/>
                    <a:pt x="2508" y="24073"/>
                  </a:cubicBezTo>
                  <a:lnTo>
                    <a:pt x="2508" y="24073"/>
                  </a:lnTo>
                  <a:cubicBezTo>
                    <a:pt x="2512" y="24077"/>
                    <a:pt x="2519" y="24079"/>
                    <a:pt x="2526" y="24079"/>
                  </a:cubicBezTo>
                  <a:cubicBezTo>
                    <a:pt x="2548" y="24079"/>
                    <a:pt x="2579" y="24065"/>
                    <a:pt x="2602" y="24042"/>
                  </a:cubicBezTo>
                  <a:close/>
                  <a:moveTo>
                    <a:pt x="815" y="23383"/>
                  </a:moveTo>
                  <a:cubicBezTo>
                    <a:pt x="815" y="23430"/>
                    <a:pt x="815" y="23477"/>
                    <a:pt x="815" y="23524"/>
                  </a:cubicBezTo>
                  <a:cubicBezTo>
                    <a:pt x="799" y="23572"/>
                    <a:pt x="784" y="23619"/>
                    <a:pt x="784" y="23681"/>
                  </a:cubicBezTo>
                  <a:cubicBezTo>
                    <a:pt x="784" y="23713"/>
                    <a:pt x="799" y="23744"/>
                    <a:pt x="815" y="23760"/>
                  </a:cubicBezTo>
                  <a:cubicBezTo>
                    <a:pt x="815" y="24026"/>
                    <a:pt x="799" y="24293"/>
                    <a:pt x="784" y="24559"/>
                  </a:cubicBezTo>
                  <a:cubicBezTo>
                    <a:pt x="784" y="24230"/>
                    <a:pt x="784" y="23901"/>
                    <a:pt x="768" y="23572"/>
                  </a:cubicBezTo>
                  <a:cubicBezTo>
                    <a:pt x="768" y="23542"/>
                    <a:pt x="747" y="23526"/>
                    <a:pt x="723" y="23526"/>
                  </a:cubicBezTo>
                  <a:cubicBezTo>
                    <a:pt x="697" y="23526"/>
                    <a:pt x="667" y="23546"/>
                    <a:pt x="658" y="23587"/>
                  </a:cubicBezTo>
                  <a:cubicBezTo>
                    <a:pt x="643" y="24418"/>
                    <a:pt x="658" y="25233"/>
                    <a:pt x="658" y="26064"/>
                  </a:cubicBezTo>
                  <a:cubicBezTo>
                    <a:pt x="611" y="25703"/>
                    <a:pt x="580" y="24888"/>
                    <a:pt x="564" y="24778"/>
                  </a:cubicBezTo>
                  <a:cubicBezTo>
                    <a:pt x="533" y="24434"/>
                    <a:pt x="502" y="24104"/>
                    <a:pt x="470" y="23760"/>
                  </a:cubicBezTo>
                  <a:cubicBezTo>
                    <a:pt x="580" y="23603"/>
                    <a:pt x="690" y="23477"/>
                    <a:pt x="815" y="23383"/>
                  </a:cubicBezTo>
                  <a:close/>
                  <a:moveTo>
                    <a:pt x="1176" y="25876"/>
                  </a:moveTo>
                  <a:cubicBezTo>
                    <a:pt x="1176" y="25876"/>
                    <a:pt x="1191" y="25891"/>
                    <a:pt x="1223" y="25891"/>
                  </a:cubicBezTo>
                  <a:cubicBezTo>
                    <a:pt x="1160" y="25954"/>
                    <a:pt x="1113" y="26017"/>
                    <a:pt x="1066" y="26064"/>
                  </a:cubicBezTo>
                  <a:cubicBezTo>
                    <a:pt x="1097" y="26001"/>
                    <a:pt x="1129" y="25938"/>
                    <a:pt x="1176" y="25876"/>
                  </a:cubicBezTo>
                  <a:close/>
                  <a:moveTo>
                    <a:pt x="7911" y="1"/>
                  </a:moveTo>
                  <a:cubicBezTo>
                    <a:pt x="7753" y="1"/>
                    <a:pt x="7588" y="25"/>
                    <a:pt x="7414" y="91"/>
                  </a:cubicBezTo>
                  <a:cubicBezTo>
                    <a:pt x="6395" y="468"/>
                    <a:pt x="5988" y="1988"/>
                    <a:pt x="5674" y="3179"/>
                  </a:cubicBezTo>
                  <a:cubicBezTo>
                    <a:pt x="5658" y="3195"/>
                    <a:pt x="5658" y="3211"/>
                    <a:pt x="5674" y="3226"/>
                  </a:cubicBezTo>
                  <a:cubicBezTo>
                    <a:pt x="5627" y="3242"/>
                    <a:pt x="5596" y="3258"/>
                    <a:pt x="5549" y="3273"/>
                  </a:cubicBezTo>
                  <a:cubicBezTo>
                    <a:pt x="5520" y="3264"/>
                    <a:pt x="5490" y="3260"/>
                    <a:pt x="5460" y="3260"/>
                  </a:cubicBezTo>
                  <a:cubicBezTo>
                    <a:pt x="5222" y="3260"/>
                    <a:pt x="4934" y="3518"/>
                    <a:pt x="4781" y="3838"/>
                  </a:cubicBezTo>
                  <a:cubicBezTo>
                    <a:pt x="4608" y="4182"/>
                    <a:pt x="4608" y="4559"/>
                    <a:pt x="4734" y="4794"/>
                  </a:cubicBezTo>
                  <a:cubicBezTo>
                    <a:pt x="4326" y="5170"/>
                    <a:pt x="4028" y="5922"/>
                    <a:pt x="4091" y="6424"/>
                  </a:cubicBezTo>
                  <a:cubicBezTo>
                    <a:pt x="4091" y="6439"/>
                    <a:pt x="4107" y="6455"/>
                    <a:pt x="4107" y="6455"/>
                  </a:cubicBezTo>
                  <a:cubicBezTo>
                    <a:pt x="3668" y="7082"/>
                    <a:pt x="3699" y="7646"/>
                    <a:pt x="4060" y="7929"/>
                  </a:cubicBezTo>
                  <a:cubicBezTo>
                    <a:pt x="4068" y="7937"/>
                    <a:pt x="4078" y="7941"/>
                    <a:pt x="4089" y="7941"/>
                  </a:cubicBezTo>
                  <a:cubicBezTo>
                    <a:pt x="4116" y="7941"/>
                    <a:pt x="4147" y="7915"/>
                    <a:pt x="4169" y="7882"/>
                  </a:cubicBezTo>
                  <a:lnTo>
                    <a:pt x="4169" y="7882"/>
                  </a:lnTo>
                  <a:cubicBezTo>
                    <a:pt x="2665" y="11581"/>
                    <a:pt x="1301" y="15390"/>
                    <a:pt x="63" y="19167"/>
                  </a:cubicBezTo>
                  <a:cubicBezTo>
                    <a:pt x="63" y="19261"/>
                    <a:pt x="78" y="19371"/>
                    <a:pt x="78" y="19465"/>
                  </a:cubicBezTo>
                  <a:cubicBezTo>
                    <a:pt x="549" y="18775"/>
                    <a:pt x="784" y="17709"/>
                    <a:pt x="1082" y="16879"/>
                  </a:cubicBezTo>
                  <a:cubicBezTo>
                    <a:pt x="1458" y="15781"/>
                    <a:pt x="1850" y="14684"/>
                    <a:pt x="2241" y="13587"/>
                  </a:cubicBezTo>
                  <a:cubicBezTo>
                    <a:pt x="2947" y="11643"/>
                    <a:pt x="3684" y="9700"/>
                    <a:pt x="4405" y="7756"/>
                  </a:cubicBezTo>
                  <a:cubicBezTo>
                    <a:pt x="4420" y="7756"/>
                    <a:pt x="4420" y="7740"/>
                    <a:pt x="4436" y="7740"/>
                  </a:cubicBezTo>
                  <a:cubicBezTo>
                    <a:pt x="4577" y="7552"/>
                    <a:pt x="4749" y="7443"/>
                    <a:pt x="4922" y="7380"/>
                  </a:cubicBezTo>
                  <a:cubicBezTo>
                    <a:pt x="5141" y="7427"/>
                    <a:pt x="5361" y="7474"/>
                    <a:pt x="5580" y="7537"/>
                  </a:cubicBezTo>
                  <a:cubicBezTo>
                    <a:pt x="5658" y="7599"/>
                    <a:pt x="5737" y="7709"/>
                    <a:pt x="5800" y="7819"/>
                  </a:cubicBezTo>
                  <a:cubicBezTo>
                    <a:pt x="5674" y="8070"/>
                    <a:pt x="5611" y="8367"/>
                    <a:pt x="5486" y="8681"/>
                  </a:cubicBezTo>
                  <a:cubicBezTo>
                    <a:pt x="5079" y="9872"/>
                    <a:pt x="4655" y="11079"/>
                    <a:pt x="4248" y="12270"/>
                  </a:cubicBezTo>
                  <a:cubicBezTo>
                    <a:pt x="3433" y="14637"/>
                    <a:pt x="2602" y="16988"/>
                    <a:pt x="1834" y="19339"/>
                  </a:cubicBezTo>
                  <a:cubicBezTo>
                    <a:pt x="1756" y="18995"/>
                    <a:pt x="1552" y="18728"/>
                    <a:pt x="1317" y="18665"/>
                  </a:cubicBezTo>
                  <a:cubicBezTo>
                    <a:pt x="1267" y="18652"/>
                    <a:pt x="1217" y="18646"/>
                    <a:pt x="1165" y="18646"/>
                  </a:cubicBezTo>
                  <a:cubicBezTo>
                    <a:pt x="794" y="18646"/>
                    <a:pt x="385" y="18981"/>
                    <a:pt x="110" y="19449"/>
                  </a:cubicBezTo>
                  <a:cubicBezTo>
                    <a:pt x="94" y="19465"/>
                    <a:pt x="78" y="19465"/>
                    <a:pt x="78" y="19481"/>
                  </a:cubicBezTo>
                  <a:cubicBezTo>
                    <a:pt x="78" y="19778"/>
                    <a:pt x="47" y="20076"/>
                    <a:pt x="0" y="20358"/>
                  </a:cubicBezTo>
                  <a:cubicBezTo>
                    <a:pt x="63" y="22600"/>
                    <a:pt x="266" y="24747"/>
                    <a:pt x="502" y="26879"/>
                  </a:cubicBezTo>
                  <a:cubicBezTo>
                    <a:pt x="510" y="26954"/>
                    <a:pt x="545" y="26989"/>
                    <a:pt x="587" y="26989"/>
                  </a:cubicBezTo>
                  <a:cubicBezTo>
                    <a:pt x="625" y="26989"/>
                    <a:pt x="669" y="26962"/>
                    <a:pt x="705" y="26910"/>
                  </a:cubicBezTo>
                  <a:cubicBezTo>
                    <a:pt x="2163" y="25061"/>
                    <a:pt x="3605" y="23180"/>
                    <a:pt x="4969" y="21220"/>
                  </a:cubicBezTo>
                  <a:cubicBezTo>
                    <a:pt x="5031" y="21142"/>
                    <a:pt x="5031" y="21079"/>
                    <a:pt x="5016" y="21032"/>
                  </a:cubicBezTo>
                  <a:cubicBezTo>
                    <a:pt x="5031" y="20970"/>
                    <a:pt x="5031" y="20923"/>
                    <a:pt x="5047" y="20876"/>
                  </a:cubicBezTo>
                  <a:cubicBezTo>
                    <a:pt x="6474" y="17176"/>
                    <a:pt x="7759" y="13383"/>
                    <a:pt x="9044" y="9637"/>
                  </a:cubicBezTo>
                  <a:cubicBezTo>
                    <a:pt x="9049" y="9642"/>
                    <a:pt x="9055" y="9644"/>
                    <a:pt x="9060" y="9644"/>
                  </a:cubicBezTo>
                  <a:cubicBezTo>
                    <a:pt x="9070" y="9644"/>
                    <a:pt x="9081" y="9637"/>
                    <a:pt x="9091" y="9637"/>
                  </a:cubicBezTo>
                  <a:cubicBezTo>
                    <a:pt x="9655" y="9324"/>
                    <a:pt x="10016" y="8587"/>
                    <a:pt x="9875" y="7897"/>
                  </a:cubicBezTo>
                  <a:cubicBezTo>
                    <a:pt x="9859" y="7819"/>
                    <a:pt x="9828" y="7756"/>
                    <a:pt x="9796" y="7678"/>
                  </a:cubicBezTo>
                  <a:cubicBezTo>
                    <a:pt x="10063" y="7239"/>
                    <a:pt x="10141" y="6894"/>
                    <a:pt x="10094" y="6596"/>
                  </a:cubicBezTo>
                  <a:cubicBezTo>
                    <a:pt x="10565" y="6173"/>
                    <a:pt x="10580" y="5718"/>
                    <a:pt x="10423" y="5311"/>
                  </a:cubicBezTo>
                  <a:cubicBezTo>
                    <a:pt x="10815" y="4339"/>
                    <a:pt x="11599" y="2913"/>
                    <a:pt x="11536" y="1910"/>
                  </a:cubicBezTo>
                  <a:cubicBezTo>
                    <a:pt x="11489" y="1157"/>
                    <a:pt x="11035" y="812"/>
                    <a:pt x="10533" y="687"/>
                  </a:cubicBezTo>
                  <a:cubicBezTo>
                    <a:pt x="9922" y="436"/>
                    <a:pt x="9264" y="279"/>
                    <a:pt x="8637" y="123"/>
                  </a:cubicBezTo>
                  <a:cubicBezTo>
                    <a:pt x="8404" y="65"/>
                    <a:pt x="8166" y="1"/>
                    <a:pt x="791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0" name="Google Shape;870;p33"/>
            <p:cNvSpPr/>
            <p:nvPr/>
          </p:nvSpPr>
          <p:spPr>
            <a:xfrm>
              <a:off x="3380325" y="3719775"/>
              <a:ext cx="23925" cy="52975"/>
            </a:xfrm>
            <a:custGeom>
              <a:avLst/>
              <a:gdLst/>
              <a:ahLst/>
              <a:cxnLst/>
              <a:rect l="l" t="t" r="r" b="b"/>
              <a:pathLst>
                <a:path w="957" h="2119" extrusionOk="0">
                  <a:moveTo>
                    <a:pt x="956" y="0"/>
                  </a:moveTo>
                  <a:lnTo>
                    <a:pt x="956" y="0"/>
                  </a:lnTo>
                  <a:cubicBezTo>
                    <a:pt x="470" y="471"/>
                    <a:pt x="63" y="1348"/>
                    <a:pt x="0" y="2101"/>
                  </a:cubicBezTo>
                  <a:cubicBezTo>
                    <a:pt x="0" y="2110"/>
                    <a:pt x="5" y="2119"/>
                    <a:pt x="13" y="2119"/>
                  </a:cubicBezTo>
                  <a:cubicBezTo>
                    <a:pt x="18" y="2119"/>
                    <a:pt x="25" y="2114"/>
                    <a:pt x="31" y="2101"/>
                  </a:cubicBezTo>
                  <a:cubicBezTo>
                    <a:pt x="220" y="1254"/>
                    <a:pt x="486" y="674"/>
                    <a:pt x="9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1" name="Google Shape;871;p33"/>
            <p:cNvSpPr/>
            <p:nvPr/>
          </p:nvSpPr>
          <p:spPr>
            <a:xfrm>
              <a:off x="3385800" y="3742450"/>
              <a:ext cx="10225" cy="27275"/>
            </a:xfrm>
            <a:custGeom>
              <a:avLst/>
              <a:gdLst/>
              <a:ahLst/>
              <a:cxnLst/>
              <a:rect l="l" t="t" r="r" b="b"/>
              <a:pathLst>
                <a:path w="409" h="1091" extrusionOk="0">
                  <a:moveTo>
                    <a:pt x="395" y="0"/>
                  </a:moveTo>
                  <a:cubicBezTo>
                    <a:pt x="390" y="0"/>
                    <a:pt x="383" y="5"/>
                    <a:pt x="377" y="18"/>
                  </a:cubicBezTo>
                  <a:cubicBezTo>
                    <a:pt x="251" y="363"/>
                    <a:pt x="126" y="708"/>
                    <a:pt x="1" y="1053"/>
                  </a:cubicBezTo>
                  <a:cubicBezTo>
                    <a:pt x="1" y="1079"/>
                    <a:pt x="10" y="1090"/>
                    <a:pt x="21" y="1090"/>
                  </a:cubicBezTo>
                  <a:cubicBezTo>
                    <a:pt x="30" y="1090"/>
                    <a:pt x="41" y="1082"/>
                    <a:pt x="48" y="1068"/>
                  </a:cubicBezTo>
                  <a:cubicBezTo>
                    <a:pt x="173" y="723"/>
                    <a:pt x="283" y="363"/>
                    <a:pt x="408" y="18"/>
                  </a:cubicBezTo>
                  <a:cubicBezTo>
                    <a:pt x="408" y="9"/>
                    <a:pt x="403" y="0"/>
                    <a:pt x="39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2" name="Google Shape;872;p33"/>
            <p:cNvSpPr/>
            <p:nvPr/>
          </p:nvSpPr>
          <p:spPr>
            <a:xfrm>
              <a:off x="3397550" y="3877700"/>
              <a:ext cx="60275" cy="34650"/>
            </a:xfrm>
            <a:custGeom>
              <a:avLst/>
              <a:gdLst/>
              <a:ahLst/>
              <a:cxnLst/>
              <a:rect l="l" t="t" r="r" b="b"/>
              <a:pathLst>
                <a:path w="2411" h="1386" extrusionOk="0">
                  <a:moveTo>
                    <a:pt x="16" y="0"/>
                  </a:moveTo>
                  <a:cubicBezTo>
                    <a:pt x="1" y="0"/>
                    <a:pt x="1" y="16"/>
                    <a:pt x="16" y="16"/>
                  </a:cubicBezTo>
                  <a:cubicBezTo>
                    <a:pt x="487" y="125"/>
                    <a:pt x="1004" y="251"/>
                    <a:pt x="1443" y="470"/>
                  </a:cubicBezTo>
                  <a:cubicBezTo>
                    <a:pt x="1835" y="690"/>
                    <a:pt x="2085" y="1019"/>
                    <a:pt x="2368" y="1379"/>
                  </a:cubicBezTo>
                  <a:cubicBezTo>
                    <a:pt x="2372" y="1384"/>
                    <a:pt x="2378" y="1386"/>
                    <a:pt x="2384" y="1386"/>
                  </a:cubicBezTo>
                  <a:cubicBezTo>
                    <a:pt x="2398" y="1386"/>
                    <a:pt x="2410" y="1375"/>
                    <a:pt x="2399" y="1364"/>
                  </a:cubicBezTo>
                  <a:cubicBezTo>
                    <a:pt x="2132" y="314"/>
                    <a:pt x="832" y="141"/>
                    <a:pt x="1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3" name="Google Shape;873;p33"/>
            <p:cNvSpPr/>
            <p:nvPr/>
          </p:nvSpPr>
          <p:spPr>
            <a:xfrm>
              <a:off x="3423800" y="3854950"/>
              <a:ext cx="38375" cy="26000"/>
            </a:xfrm>
            <a:custGeom>
              <a:avLst/>
              <a:gdLst/>
              <a:ahLst/>
              <a:cxnLst/>
              <a:rect l="l" t="t" r="r" b="b"/>
              <a:pathLst>
                <a:path w="1535" h="1040" extrusionOk="0">
                  <a:moveTo>
                    <a:pt x="46" y="1"/>
                  </a:moveTo>
                  <a:cubicBezTo>
                    <a:pt x="36" y="1"/>
                    <a:pt x="26" y="1"/>
                    <a:pt x="17" y="1"/>
                  </a:cubicBezTo>
                  <a:cubicBezTo>
                    <a:pt x="1" y="1"/>
                    <a:pt x="1" y="17"/>
                    <a:pt x="1" y="17"/>
                  </a:cubicBezTo>
                  <a:cubicBezTo>
                    <a:pt x="314" y="126"/>
                    <a:pt x="612" y="220"/>
                    <a:pt x="879" y="409"/>
                  </a:cubicBezTo>
                  <a:cubicBezTo>
                    <a:pt x="1114" y="581"/>
                    <a:pt x="1271" y="847"/>
                    <a:pt x="1490" y="1035"/>
                  </a:cubicBezTo>
                  <a:cubicBezTo>
                    <a:pt x="1493" y="1038"/>
                    <a:pt x="1497" y="1040"/>
                    <a:pt x="1500" y="1040"/>
                  </a:cubicBezTo>
                  <a:cubicBezTo>
                    <a:pt x="1516" y="1040"/>
                    <a:pt x="1534" y="1017"/>
                    <a:pt x="1521" y="1004"/>
                  </a:cubicBezTo>
                  <a:cubicBezTo>
                    <a:pt x="1321" y="419"/>
                    <a:pt x="592" y="1"/>
                    <a:pt x="4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4" name="Google Shape;874;p33"/>
            <p:cNvSpPr/>
            <p:nvPr/>
          </p:nvSpPr>
          <p:spPr>
            <a:xfrm>
              <a:off x="3449275" y="3833800"/>
              <a:ext cx="18725" cy="17825"/>
            </a:xfrm>
            <a:custGeom>
              <a:avLst/>
              <a:gdLst/>
              <a:ahLst/>
              <a:cxnLst/>
              <a:rect l="l" t="t" r="r" b="b"/>
              <a:pathLst>
                <a:path w="749" h="713" extrusionOk="0">
                  <a:moveTo>
                    <a:pt x="16" y="1"/>
                  </a:moveTo>
                  <a:cubicBezTo>
                    <a:pt x="1" y="1"/>
                    <a:pt x="1" y="16"/>
                    <a:pt x="1" y="16"/>
                  </a:cubicBezTo>
                  <a:cubicBezTo>
                    <a:pt x="173" y="95"/>
                    <a:pt x="314" y="204"/>
                    <a:pt x="440" y="345"/>
                  </a:cubicBezTo>
                  <a:cubicBezTo>
                    <a:pt x="534" y="455"/>
                    <a:pt x="596" y="612"/>
                    <a:pt x="706" y="706"/>
                  </a:cubicBezTo>
                  <a:cubicBezTo>
                    <a:pt x="711" y="711"/>
                    <a:pt x="717" y="712"/>
                    <a:pt x="722" y="712"/>
                  </a:cubicBezTo>
                  <a:cubicBezTo>
                    <a:pt x="736" y="712"/>
                    <a:pt x="749" y="701"/>
                    <a:pt x="737" y="690"/>
                  </a:cubicBezTo>
                  <a:cubicBezTo>
                    <a:pt x="722" y="502"/>
                    <a:pt x="581" y="361"/>
                    <a:pt x="471" y="251"/>
                  </a:cubicBezTo>
                  <a:cubicBezTo>
                    <a:pt x="346" y="126"/>
                    <a:pt x="189" y="48"/>
                    <a:pt x="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5" name="Google Shape;875;p33"/>
            <p:cNvSpPr/>
            <p:nvPr/>
          </p:nvSpPr>
          <p:spPr>
            <a:xfrm>
              <a:off x="3108375" y="4434875"/>
              <a:ext cx="173600" cy="275375"/>
            </a:xfrm>
            <a:custGeom>
              <a:avLst/>
              <a:gdLst/>
              <a:ahLst/>
              <a:cxnLst/>
              <a:rect l="l" t="t" r="r" b="b"/>
              <a:pathLst>
                <a:path w="6944" h="11015" extrusionOk="0">
                  <a:moveTo>
                    <a:pt x="4426" y="1"/>
                  </a:moveTo>
                  <a:cubicBezTo>
                    <a:pt x="3056" y="1"/>
                    <a:pt x="1514" y="1379"/>
                    <a:pt x="894" y="2369"/>
                  </a:cubicBezTo>
                  <a:cubicBezTo>
                    <a:pt x="486" y="3011"/>
                    <a:pt x="0" y="3999"/>
                    <a:pt x="392" y="4751"/>
                  </a:cubicBezTo>
                  <a:cubicBezTo>
                    <a:pt x="684" y="5301"/>
                    <a:pt x="1230" y="5371"/>
                    <a:pt x="1781" y="5371"/>
                  </a:cubicBezTo>
                  <a:cubicBezTo>
                    <a:pt x="1968" y="5371"/>
                    <a:pt x="2156" y="5363"/>
                    <a:pt x="2336" y="5363"/>
                  </a:cubicBezTo>
                  <a:cubicBezTo>
                    <a:pt x="2755" y="5363"/>
                    <a:pt x="3292" y="5274"/>
                    <a:pt x="3770" y="5274"/>
                  </a:cubicBezTo>
                  <a:cubicBezTo>
                    <a:pt x="3989" y="5274"/>
                    <a:pt x="4196" y="5293"/>
                    <a:pt x="4373" y="5347"/>
                  </a:cubicBezTo>
                  <a:lnTo>
                    <a:pt x="4828" y="5347"/>
                  </a:lnTo>
                  <a:cubicBezTo>
                    <a:pt x="5235" y="6115"/>
                    <a:pt x="5141" y="6570"/>
                    <a:pt x="4546" y="6679"/>
                  </a:cubicBezTo>
                  <a:cubicBezTo>
                    <a:pt x="4232" y="6867"/>
                    <a:pt x="3778" y="6977"/>
                    <a:pt x="3433" y="7118"/>
                  </a:cubicBezTo>
                  <a:cubicBezTo>
                    <a:pt x="2586" y="7447"/>
                    <a:pt x="1301" y="7839"/>
                    <a:pt x="690" y="8576"/>
                  </a:cubicBezTo>
                  <a:cubicBezTo>
                    <a:pt x="282" y="9062"/>
                    <a:pt x="220" y="9704"/>
                    <a:pt x="705" y="10175"/>
                  </a:cubicBezTo>
                  <a:cubicBezTo>
                    <a:pt x="1017" y="10465"/>
                    <a:pt x="1373" y="10531"/>
                    <a:pt x="1743" y="10531"/>
                  </a:cubicBezTo>
                  <a:cubicBezTo>
                    <a:pt x="2054" y="10531"/>
                    <a:pt x="2375" y="10484"/>
                    <a:pt x="2686" y="10484"/>
                  </a:cubicBezTo>
                  <a:cubicBezTo>
                    <a:pt x="2822" y="10484"/>
                    <a:pt x="2957" y="10493"/>
                    <a:pt x="3088" y="10519"/>
                  </a:cubicBezTo>
                  <a:cubicBezTo>
                    <a:pt x="3072" y="10566"/>
                    <a:pt x="3072" y="10614"/>
                    <a:pt x="3057" y="10661"/>
                  </a:cubicBezTo>
                  <a:cubicBezTo>
                    <a:pt x="3001" y="10873"/>
                    <a:pt x="3161" y="11014"/>
                    <a:pt x="3331" y="11014"/>
                  </a:cubicBezTo>
                  <a:cubicBezTo>
                    <a:pt x="3399" y="11014"/>
                    <a:pt x="3469" y="10992"/>
                    <a:pt x="3527" y="10943"/>
                  </a:cubicBezTo>
                  <a:cubicBezTo>
                    <a:pt x="3684" y="10802"/>
                    <a:pt x="3840" y="10676"/>
                    <a:pt x="3997" y="10551"/>
                  </a:cubicBezTo>
                  <a:cubicBezTo>
                    <a:pt x="4248" y="10347"/>
                    <a:pt x="4122" y="9940"/>
                    <a:pt x="3903" y="9798"/>
                  </a:cubicBezTo>
                  <a:cubicBezTo>
                    <a:pt x="3621" y="9626"/>
                    <a:pt x="3417" y="9548"/>
                    <a:pt x="3088" y="9516"/>
                  </a:cubicBezTo>
                  <a:cubicBezTo>
                    <a:pt x="3074" y="9514"/>
                    <a:pt x="3057" y="9513"/>
                    <a:pt x="3038" y="9513"/>
                  </a:cubicBezTo>
                  <a:cubicBezTo>
                    <a:pt x="2815" y="9513"/>
                    <a:pt x="2268" y="9640"/>
                    <a:pt x="1980" y="9640"/>
                  </a:cubicBezTo>
                  <a:cubicBezTo>
                    <a:pt x="1905" y="9640"/>
                    <a:pt x="1848" y="9631"/>
                    <a:pt x="1818" y="9610"/>
                  </a:cubicBezTo>
                  <a:cubicBezTo>
                    <a:pt x="737" y="8889"/>
                    <a:pt x="4264" y="7651"/>
                    <a:pt x="4452" y="7588"/>
                  </a:cubicBezTo>
                  <a:cubicBezTo>
                    <a:pt x="5345" y="7228"/>
                    <a:pt x="6944" y="6413"/>
                    <a:pt x="6191" y="5143"/>
                  </a:cubicBezTo>
                  <a:cubicBezTo>
                    <a:pt x="5877" y="4622"/>
                    <a:pt x="5324" y="4477"/>
                    <a:pt x="4692" y="4477"/>
                  </a:cubicBezTo>
                  <a:cubicBezTo>
                    <a:pt x="3899" y="4477"/>
                    <a:pt x="2983" y="4706"/>
                    <a:pt x="2264" y="4706"/>
                  </a:cubicBezTo>
                  <a:cubicBezTo>
                    <a:pt x="2041" y="4706"/>
                    <a:pt x="1837" y="4684"/>
                    <a:pt x="1662" y="4626"/>
                  </a:cubicBezTo>
                  <a:cubicBezTo>
                    <a:pt x="173" y="4124"/>
                    <a:pt x="1740" y="2275"/>
                    <a:pt x="2398" y="1695"/>
                  </a:cubicBezTo>
                  <a:cubicBezTo>
                    <a:pt x="3245" y="974"/>
                    <a:pt x="4311" y="942"/>
                    <a:pt x="5173" y="362"/>
                  </a:cubicBezTo>
                  <a:cubicBezTo>
                    <a:pt x="5235" y="315"/>
                    <a:pt x="5251" y="190"/>
                    <a:pt x="5173" y="159"/>
                  </a:cubicBezTo>
                  <a:cubicBezTo>
                    <a:pt x="4935" y="50"/>
                    <a:pt x="4683" y="1"/>
                    <a:pt x="44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76" name="Google Shape;876;p33"/>
          <p:cNvGrpSpPr/>
          <p:nvPr/>
        </p:nvGrpSpPr>
        <p:grpSpPr>
          <a:xfrm rot="1386640">
            <a:off x="8066574" y="4469436"/>
            <a:ext cx="806665" cy="421749"/>
            <a:chOff x="1822875" y="1377000"/>
            <a:chExt cx="548075" cy="286550"/>
          </a:xfrm>
        </p:grpSpPr>
        <p:sp>
          <p:nvSpPr>
            <p:cNvPr id="877" name="Google Shape;877;p33"/>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8" name="Google Shape;878;p33"/>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9" name="Google Shape;879;p33"/>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0" name="Google Shape;880;p33"/>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1" name="Google Shape;881;p33"/>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2" name="Google Shape;882;p33"/>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3" name="Google Shape;883;p33"/>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4" name="Google Shape;884;p33"/>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5" name="Google Shape;885;p33"/>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86" name="Google Shape;886;p33"/>
          <p:cNvGrpSpPr/>
          <p:nvPr/>
        </p:nvGrpSpPr>
        <p:grpSpPr>
          <a:xfrm rot="474658">
            <a:off x="470099" y="1089256"/>
            <a:ext cx="2915129" cy="984079"/>
            <a:chOff x="4345425" y="2175475"/>
            <a:chExt cx="800750" cy="176025"/>
          </a:xfrm>
        </p:grpSpPr>
        <p:sp>
          <p:nvSpPr>
            <p:cNvPr id="887" name="Google Shape;887;p33"/>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686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8" name="Google Shape;888;p33"/>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686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89" name="Google Shape;889;p33"/>
          <p:cNvSpPr txBox="1"/>
          <p:nvPr/>
        </p:nvSpPr>
        <p:spPr>
          <a:xfrm>
            <a:off x="454613" y="1282085"/>
            <a:ext cx="3026942" cy="509891"/>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US" sz="2000" b="1" i="0" u="none" strike="noStrike" cap="none">
                <a:solidFill>
                  <a:schemeClr val="dk1"/>
                </a:solidFill>
                <a:latin typeface="Arial"/>
                <a:ea typeface="Arial"/>
                <a:cs typeface="Arial"/>
                <a:sym typeface="Arial"/>
              </a:rPr>
              <a:t>Kịch bản ứng dụng</a:t>
            </a:r>
            <a:endParaRPr sz="2000" b="1" i="0" u="none" strike="noStrike" cap="none">
              <a:solidFill>
                <a:schemeClr val="dk1"/>
              </a:solidFill>
              <a:latin typeface="Arial"/>
              <a:ea typeface="Arial"/>
              <a:cs typeface="Arial"/>
              <a:sym typeface="Arial"/>
            </a:endParaRPr>
          </a:p>
        </p:txBody>
      </p:sp>
      <p:sp>
        <p:nvSpPr>
          <p:cNvPr id="890" name="Google Shape;890;p33"/>
          <p:cNvSpPr txBox="1"/>
          <p:nvPr/>
        </p:nvSpPr>
        <p:spPr>
          <a:xfrm>
            <a:off x="416248" y="1898155"/>
            <a:ext cx="8550681" cy="2392956"/>
          </a:xfrm>
          <a:prstGeom prst="rect">
            <a:avLst/>
          </a:prstGeom>
          <a:noFill/>
          <a:ln>
            <a:noFill/>
          </a:ln>
        </p:spPr>
        <p:txBody>
          <a:bodyPr spcFirstLastPara="1" wrap="square" lIns="91425" tIns="91425" rIns="91425" bIns="91425" anchor="t" anchorCtr="0">
            <a:noAutofit/>
          </a:bodyPr>
          <a:lstStyle/>
          <a:p>
            <a:pPr marL="139700" marR="0" lvl="0" indent="0" algn="l" rtl="0">
              <a:lnSpc>
                <a:spcPct val="100000"/>
              </a:lnSpc>
              <a:spcBef>
                <a:spcPts val="0"/>
              </a:spcBef>
              <a:spcAft>
                <a:spcPts val="0"/>
              </a:spcAft>
              <a:buClr>
                <a:schemeClr val="dk2"/>
              </a:buClr>
              <a:buSzPts val="1400"/>
              <a:buFont typeface="Arial"/>
              <a:buNone/>
            </a:pPr>
            <a:r>
              <a:rPr lang="en-US" sz="2000" b="0" i="0" u="none" strike="noStrike" cap="none">
                <a:solidFill>
                  <a:srgbClr val="000000"/>
                </a:solidFill>
                <a:latin typeface="Arial"/>
                <a:ea typeface="Arial"/>
                <a:cs typeface="Arial"/>
                <a:sym typeface="Arial"/>
              </a:rPr>
              <a:t>Xây dựng 1 local server và 1 ứng dụng cho client trên window. Khi client nhập mật khẩu để xác thực yêu cầu chuyển tiền, ứng dụng sẽ tự động sinh ra một mã OTP. Sau đó ứng dụng sẽ gửi mã OTP này cùng với mật khẩu đến server để xác thực client.</a:t>
            </a:r>
            <a:r>
              <a:rPr lang="en-US" sz="2000" b="0" i="0" u="none" strike="noStrike" cap="none">
                <a:solidFill>
                  <a:schemeClr val="dk2"/>
                </a:solidFill>
                <a:latin typeface="Arial"/>
                <a:ea typeface="Arial"/>
                <a:cs typeface="Arial"/>
                <a:sym typeface="Arial"/>
              </a:rPr>
              <a:t> </a:t>
            </a:r>
            <a:endParaRPr sz="2000" b="0" i="0" u="none" strike="noStrike" cap="none">
              <a:solidFill>
                <a:schemeClr val="dk2"/>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94"/>
        <p:cNvGrpSpPr/>
        <p:nvPr/>
      </p:nvGrpSpPr>
      <p:grpSpPr>
        <a:xfrm>
          <a:off x="0" y="0"/>
          <a:ext cx="0" cy="0"/>
          <a:chOff x="0" y="0"/>
          <a:chExt cx="0" cy="0"/>
        </a:xfrm>
      </p:grpSpPr>
      <p:grpSp>
        <p:nvGrpSpPr>
          <p:cNvPr id="896" name="Google Shape;896;p34"/>
          <p:cNvGrpSpPr/>
          <p:nvPr/>
        </p:nvGrpSpPr>
        <p:grpSpPr>
          <a:xfrm rot="10800000">
            <a:off x="84226" y="4544898"/>
            <a:ext cx="806657" cy="421744"/>
            <a:chOff x="1822875" y="1377000"/>
            <a:chExt cx="548075" cy="286550"/>
          </a:xfrm>
        </p:grpSpPr>
        <p:sp>
          <p:nvSpPr>
            <p:cNvPr id="897" name="Google Shape;897;p34"/>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8" name="Google Shape;898;p34"/>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9" name="Google Shape;899;p34"/>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0" name="Google Shape;900;p34"/>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1" name="Google Shape;901;p34"/>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2" name="Google Shape;902;p34"/>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3" name="Google Shape;903;p34"/>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4" name="Google Shape;904;p34"/>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5" name="Google Shape;905;p34"/>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06" name="Google Shape;906;p34"/>
          <p:cNvGrpSpPr/>
          <p:nvPr/>
        </p:nvGrpSpPr>
        <p:grpSpPr>
          <a:xfrm rot="301202">
            <a:off x="7867632" y="280357"/>
            <a:ext cx="806657" cy="421744"/>
            <a:chOff x="1822875" y="1377000"/>
            <a:chExt cx="548075" cy="286550"/>
          </a:xfrm>
        </p:grpSpPr>
        <p:sp>
          <p:nvSpPr>
            <p:cNvPr id="907" name="Google Shape;907;p34"/>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8" name="Google Shape;908;p34"/>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9" name="Google Shape;909;p34"/>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0" name="Google Shape;910;p34"/>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1" name="Google Shape;911;p34"/>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2" name="Google Shape;912;p34"/>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3" name="Google Shape;913;p34"/>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4" name="Google Shape;914;p34"/>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5" name="Google Shape;915;p34"/>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 name="TextBox 1">
            <a:extLst>
              <a:ext uri="{FF2B5EF4-FFF2-40B4-BE49-F238E27FC236}">
                <a16:creationId xmlns:a16="http://schemas.microsoft.com/office/drawing/2014/main" id="{066FDD67-F9DE-B4B9-A809-E3E86B5BC3F1}"/>
              </a:ext>
            </a:extLst>
          </p:cNvPr>
          <p:cNvSpPr txBox="1"/>
          <p:nvPr/>
        </p:nvSpPr>
        <p:spPr>
          <a:xfrm>
            <a:off x="2301240" y="2133601"/>
            <a:ext cx="1082040" cy="230832"/>
          </a:xfrm>
          <a:prstGeom prst="rect">
            <a:avLst/>
          </a:prstGeom>
          <a:solidFill>
            <a:schemeClr val="bg1"/>
          </a:solidFill>
        </p:spPr>
        <p:txBody>
          <a:bodyPr wrap="square" rtlCol="0">
            <a:spAutoFit/>
          </a:bodyPr>
          <a:lstStyle/>
          <a:p>
            <a:r>
              <a:rPr lang="en-US" sz="900" dirty="0"/>
              <a:t>(HMAC-SHA256)</a:t>
            </a:r>
          </a:p>
        </p:txBody>
      </p:sp>
      <p:sp>
        <p:nvSpPr>
          <p:cNvPr id="3" name="TextBox 2">
            <a:extLst>
              <a:ext uri="{FF2B5EF4-FFF2-40B4-BE49-F238E27FC236}">
                <a16:creationId xmlns:a16="http://schemas.microsoft.com/office/drawing/2014/main" id="{5A20EC48-BEAB-3693-F68E-635D7D0DB8E1}"/>
              </a:ext>
            </a:extLst>
          </p:cNvPr>
          <p:cNvSpPr txBox="1"/>
          <p:nvPr/>
        </p:nvSpPr>
        <p:spPr>
          <a:xfrm>
            <a:off x="5547360" y="2133601"/>
            <a:ext cx="1082040" cy="230832"/>
          </a:xfrm>
          <a:prstGeom prst="rect">
            <a:avLst/>
          </a:prstGeom>
          <a:solidFill>
            <a:schemeClr val="bg1"/>
          </a:solidFill>
        </p:spPr>
        <p:txBody>
          <a:bodyPr wrap="square" rtlCol="0">
            <a:spAutoFit/>
          </a:bodyPr>
          <a:lstStyle/>
          <a:p>
            <a:r>
              <a:rPr lang="en-US" sz="900" dirty="0"/>
              <a:t>(HMAC-SHA256)</a:t>
            </a:r>
          </a:p>
        </p:txBody>
      </p:sp>
      <p:grpSp>
        <p:nvGrpSpPr>
          <p:cNvPr id="16" name="Group 15">
            <a:extLst>
              <a:ext uri="{FF2B5EF4-FFF2-40B4-BE49-F238E27FC236}">
                <a16:creationId xmlns:a16="http://schemas.microsoft.com/office/drawing/2014/main" id="{75E00112-8AE7-BBE6-9E1F-8FD018C0308B}"/>
              </a:ext>
            </a:extLst>
          </p:cNvPr>
          <p:cNvGrpSpPr/>
          <p:nvPr/>
        </p:nvGrpSpPr>
        <p:grpSpPr>
          <a:xfrm>
            <a:off x="1265610" y="0"/>
            <a:ext cx="6384870" cy="4903145"/>
            <a:chOff x="1265610" y="0"/>
            <a:chExt cx="6384870" cy="4903145"/>
          </a:xfrm>
        </p:grpSpPr>
        <p:pic>
          <p:nvPicPr>
            <p:cNvPr id="895" name="Google Shape;895;p34"/>
            <p:cNvPicPr preferRelativeResize="0"/>
            <p:nvPr/>
          </p:nvPicPr>
          <p:blipFill rotWithShape="1">
            <a:blip r:embed="rId3">
              <a:alphaModFix/>
            </a:blip>
            <a:srcRect/>
            <a:stretch/>
          </p:blipFill>
          <p:spPr>
            <a:xfrm>
              <a:off x="1265610" y="280357"/>
              <a:ext cx="6384870" cy="4622788"/>
            </a:xfrm>
            <a:prstGeom prst="rect">
              <a:avLst/>
            </a:prstGeom>
            <a:noFill/>
            <a:ln>
              <a:noFill/>
            </a:ln>
          </p:spPr>
        </p:pic>
        <p:cxnSp>
          <p:nvCxnSpPr>
            <p:cNvPr id="10" name="Straight Arrow Connector 9">
              <a:extLst>
                <a:ext uri="{FF2B5EF4-FFF2-40B4-BE49-F238E27FC236}">
                  <a16:creationId xmlns:a16="http://schemas.microsoft.com/office/drawing/2014/main" id="{AB0D7CC1-8A69-EF0F-11B8-EA55C699AAFB}"/>
                </a:ext>
              </a:extLst>
            </p:cNvPr>
            <p:cNvCxnSpPr>
              <a:cxnSpLocks/>
              <a:stCxn id="895" idx="0"/>
            </p:cNvCxnSpPr>
            <p:nvPr/>
          </p:nvCxnSpPr>
          <p:spPr>
            <a:xfrm>
              <a:off x="4458045" y="280357"/>
              <a:ext cx="0" cy="809303"/>
            </a:xfrm>
            <a:prstGeom prst="straightConnector1">
              <a:avLst/>
            </a:prstGeom>
            <a:ln w="19050"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5" name="TextBox 14">
              <a:extLst>
                <a:ext uri="{FF2B5EF4-FFF2-40B4-BE49-F238E27FC236}">
                  <a16:creationId xmlns:a16="http://schemas.microsoft.com/office/drawing/2014/main" id="{856A90F8-C26A-3A8A-7FF1-6D9B1EF17A45}"/>
                </a:ext>
              </a:extLst>
            </p:cNvPr>
            <p:cNvSpPr txBox="1"/>
            <p:nvPr/>
          </p:nvSpPr>
          <p:spPr>
            <a:xfrm>
              <a:off x="3695700" y="0"/>
              <a:ext cx="1851659" cy="307777"/>
            </a:xfrm>
            <a:prstGeom prst="rect">
              <a:avLst/>
            </a:prstGeom>
            <a:noFill/>
          </p:spPr>
          <p:txBody>
            <a:bodyPr wrap="square" rtlCol="0">
              <a:spAutoFit/>
            </a:bodyPr>
            <a:lstStyle/>
            <a:p>
              <a:r>
                <a:rPr lang="en-US" dirty="0" err="1"/>
                <a:t>Kênh</a:t>
              </a:r>
              <a:r>
                <a:rPr lang="en-US" dirty="0"/>
                <a:t> </a:t>
              </a:r>
              <a:r>
                <a:rPr lang="en-US" dirty="0" err="1"/>
                <a:t>truyền</a:t>
              </a:r>
              <a:r>
                <a:rPr lang="en-US" dirty="0"/>
                <a:t> an </a:t>
              </a:r>
              <a:r>
                <a:rPr lang="en-US" dirty="0" err="1"/>
                <a:t>toàn</a:t>
              </a:r>
              <a:endParaRPr lang="en-US" dirty="0"/>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19"/>
        <p:cNvGrpSpPr/>
        <p:nvPr/>
      </p:nvGrpSpPr>
      <p:grpSpPr>
        <a:xfrm>
          <a:off x="0" y="0"/>
          <a:ext cx="0" cy="0"/>
          <a:chOff x="0" y="0"/>
          <a:chExt cx="0" cy="0"/>
        </a:xfrm>
      </p:grpSpPr>
      <p:sp>
        <p:nvSpPr>
          <p:cNvPr id="920" name="Google Shape;920;p6"/>
          <p:cNvSpPr txBox="1">
            <a:spLocks noGrp="1"/>
          </p:cNvSpPr>
          <p:nvPr>
            <p:ph type="title"/>
          </p:nvPr>
        </p:nvSpPr>
        <p:spPr>
          <a:xfrm>
            <a:off x="567381" y="-104231"/>
            <a:ext cx="1625919" cy="640479"/>
          </a:xfrm>
          <a:prstGeom prst="rect">
            <a:avLst/>
          </a:prstGeom>
          <a:noFill/>
          <a:ln>
            <a:noFill/>
          </a:ln>
        </p:spPr>
        <p:txBody>
          <a:bodyPr spcFirstLastPara="1" wrap="square" lIns="0" tIns="0" rIns="0" bIns="0" anchor="t" anchorCtr="0">
            <a:noAutofit/>
          </a:bodyPr>
          <a:lstStyle/>
          <a:p>
            <a:pPr marL="0" lvl="0" indent="0" algn="r" rtl="0">
              <a:lnSpc>
                <a:spcPct val="100000"/>
              </a:lnSpc>
              <a:spcBef>
                <a:spcPts val="0"/>
              </a:spcBef>
              <a:spcAft>
                <a:spcPts val="0"/>
              </a:spcAft>
              <a:buClr>
                <a:schemeClr val="dk2"/>
              </a:buClr>
              <a:buSzPts val="1100"/>
              <a:buFont typeface="Arial"/>
              <a:buNone/>
            </a:pPr>
            <a:r>
              <a:rPr lang="en-US" sz="4000"/>
              <a:t>Demo</a:t>
            </a:r>
            <a:br>
              <a:rPr lang="en-US" sz="4000"/>
            </a:br>
            <a:endParaRPr sz="4000"/>
          </a:p>
        </p:txBody>
      </p:sp>
      <p:grpSp>
        <p:nvGrpSpPr>
          <p:cNvPr id="921" name="Google Shape;921;p6"/>
          <p:cNvGrpSpPr/>
          <p:nvPr/>
        </p:nvGrpSpPr>
        <p:grpSpPr>
          <a:xfrm>
            <a:off x="310460" y="265245"/>
            <a:ext cx="580423" cy="681083"/>
            <a:chOff x="645175" y="3632150"/>
            <a:chExt cx="394550" cy="462975"/>
          </a:xfrm>
        </p:grpSpPr>
        <p:sp>
          <p:nvSpPr>
            <p:cNvPr id="922" name="Google Shape;922;p6"/>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686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3" name="Google Shape;923;p6"/>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24" name="Google Shape;924;p6"/>
          <p:cNvGrpSpPr/>
          <p:nvPr/>
        </p:nvGrpSpPr>
        <p:grpSpPr>
          <a:xfrm rot="1017362" flipH="1">
            <a:off x="7673764" y="4014821"/>
            <a:ext cx="771546" cy="905351"/>
            <a:chOff x="645175" y="3632150"/>
            <a:chExt cx="394550" cy="462975"/>
          </a:xfrm>
        </p:grpSpPr>
        <p:sp>
          <p:nvSpPr>
            <p:cNvPr id="925" name="Google Shape;925;p6"/>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686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6" name="Google Shape;926;p6"/>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27" name="Google Shape;927;p6"/>
          <p:cNvGrpSpPr/>
          <p:nvPr/>
        </p:nvGrpSpPr>
        <p:grpSpPr>
          <a:xfrm rot="10800000">
            <a:off x="84226" y="4544898"/>
            <a:ext cx="806657" cy="421744"/>
            <a:chOff x="1822875" y="1377000"/>
            <a:chExt cx="548075" cy="286550"/>
          </a:xfrm>
        </p:grpSpPr>
        <p:sp>
          <p:nvSpPr>
            <p:cNvPr id="928" name="Google Shape;928;p6"/>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9" name="Google Shape;929;p6"/>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0" name="Google Shape;930;p6"/>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1" name="Google Shape;931;p6"/>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2" name="Google Shape;932;p6"/>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3" name="Google Shape;933;p6"/>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4" name="Google Shape;934;p6"/>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5" name="Google Shape;935;p6"/>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6" name="Google Shape;936;p6"/>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37" name="Google Shape;937;p6"/>
          <p:cNvGrpSpPr/>
          <p:nvPr/>
        </p:nvGrpSpPr>
        <p:grpSpPr>
          <a:xfrm>
            <a:off x="888123" y="336998"/>
            <a:ext cx="2106537" cy="229647"/>
            <a:chOff x="5204143" y="910838"/>
            <a:chExt cx="3220056" cy="215287"/>
          </a:xfrm>
        </p:grpSpPr>
        <p:sp>
          <p:nvSpPr>
            <p:cNvPr id="938" name="Google Shape;938;p6"/>
            <p:cNvSpPr/>
            <p:nvPr/>
          </p:nvSpPr>
          <p:spPr>
            <a:xfrm>
              <a:off x="5229980" y="969850"/>
              <a:ext cx="3068252"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9" name="Google Shape;939;p6"/>
            <p:cNvSpPr/>
            <p:nvPr/>
          </p:nvSpPr>
          <p:spPr>
            <a:xfrm>
              <a:off x="5204143" y="910838"/>
              <a:ext cx="3220056"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940" name="Google Shape;940;p6"/>
          <p:cNvPicPr preferRelativeResize="0"/>
          <p:nvPr/>
        </p:nvPicPr>
        <p:blipFill rotWithShape="1">
          <a:blip r:embed="rId3">
            <a:alphaModFix/>
          </a:blip>
          <a:srcRect/>
          <a:stretch/>
        </p:blipFill>
        <p:spPr>
          <a:xfrm>
            <a:off x="0" y="536248"/>
            <a:ext cx="9144000" cy="460725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0"/>
                                        </p:tgtEl>
                                        <p:attrNameLst>
                                          <p:attrName>style.visibility</p:attrName>
                                        </p:attrNameLst>
                                      </p:cBhvr>
                                      <p:to>
                                        <p:strVal val="visible"/>
                                      </p:to>
                                    </p:set>
                                    <p:animEffect transition="in" filter="fade">
                                      <p:cBhvr>
                                        <p:cTn id="7" dur="5000"/>
                                        <p:tgtEl>
                                          <p:spTgt spid="9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Google Shape;945;p7"/>
          <p:cNvSpPr txBox="1">
            <a:spLocks noGrp="1"/>
          </p:cNvSpPr>
          <p:nvPr>
            <p:ph type="title"/>
          </p:nvPr>
        </p:nvSpPr>
        <p:spPr>
          <a:xfrm>
            <a:off x="720000" y="540000"/>
            <a:ext cx="7704000" cy="36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2"/>
              </a:buClr>
              <a:buSzPts val="1100"/>
              <a:buFont typeface="Arial"/>
              <a:buNone/>
            </a:pPr>
            <a:r>
              <a:rPr lang="en-US"/>
              <a:t>Tài liệu tham khảo</a:t>
            </a:r>
            <a:endParaRPr/>
          </a:p>
        </p:txBody>
      </p:sp>
      <p:sp>
        <p:nvSpPr>
          <p:cNvPr id="946" name="Google Shape;946;p7"/>
          <p:cNvSpPr txBox="1">
            <a:spLocks noGrp="1"/>
          </p:cNvSpPr>
          <p:nvPr>
            <p:ph type="body" idx="1"/>
          </p:nvPr>
        </p:nvSpPr>
        <p:spPr>
          <a:xfrm>
            <a:off x="662482" y="1246924"/>
            <a:ext cx="6136644" cy="3430785"/>
          </a:xfrm>
          <a:prstGeom prst="rect">
            <a:avLst/>
          </a:prstGeom>
          <a:noFill/>
          <a:ln>
            <a:noFill/>
          </a:ln>
        </p:spPr>
        <p:txBody>
          <a:bodyPr spcFirstLastPara="1" wrap="square" lIns="91425" tIns="91425" rIns="91425" bIns="91425" anchor="t" anchorCtr="0">
            <a:noAutofit/>
          </a:bodyPr>
          <a:lstStyle/>
          <a:p>
            <a:pPr marL="285750" lvl="0" indent="-285750" algn="l" rtl="0">
              <a:lnSpc>
                <a:spcPct val="100000"/>
              </a:lnSpc>
              <a:spcBef>
                <a:spcPts val="0"/>
              </a:spcBef>
              <a:spcAft>
                <a:spcPts val="0"/>
              </a:spcAft>
              <a:buClr>
                <a:schemeClr val="dk2"/>
              </a:buClr>
              <a:buSzPts val="1100"/>
              <a:buFont typeface="Arial"/>
              <a:buChar char="•"/>
            </a:pPr>
            <a:r>
              <a:rPr lang="en-US" sz="1500">
                <a:solidFill>
                  <a:schemeClr val="dk1"/>
                </a:solidFill>
                <a:latin typeface="Itim"/>
                <a:ea typeface="Itim"/>
                <a:cs typeface="Itim"/>
                <a:sym typeface="Itim"/>
              </a:rPr>
              <a:t>Balasta, D. U., Pelito, S. M. C., Blanco, M. C. R., Alipio, A. J., Mata, K. E., &amp; Cortez, D. M. A. Enhancement of Time-Based One-Time Password for 2-Factor Authentication.</a:t>
            </a:r>
            <a:endParaRPr sz="1500"/>
          </a:p>
          <a:p>
            <a:pPr marL="0" lvl="0" indent="0" algn="l" rtl="0">
              <a:lnSpc>
                <a:spcPct val="100000"/>
              </a:lnSpc>
              <a:spcBef>
                <a:spcPts val="0"/>
              </a:spcBef>
              <a:spcAft>
                <a:spcPts val="0"/>
              </a:spcAft>
              <a:buClr>
                <a:schemeClr val="dk2"/>
              </a:buClr>
              <a:buSzPts val="1100"/>
              <a:buNone/>
            </a:pPr>
            <a:endParaRPr sz="1500">
              <a:solidFill>
                <a:schemeClr val="dk1"/>
              </a:solidFill>
              <a:latin typeface="Itim"/>
              <a:ea typeface="Itim"/>
              <a:cs typeface="Itim"/>
              <a:sym typeface="Itim"/>
            </a:endParaRPr>
          </a:p>
          <a:p>
            <a:pPr marL="285750" lvl="0" indent="-285750" algn="l" rtl="0">
              <a:lnSpc>
                <a:spcPct val="100000"/>
              </a:lnSpc>
              <a:spcBef>
                <a:spcPts val="0"/>
              </a:spcBef>
              <a:spcAft>
                <a:spcPts val="0"/>
              </a:spcAft>
              <a:buClr>
                <a:schemeClr val="dk2"/>
              </a:buClr>
              <a:buSzPts val="1100"/>
              <a:buFont typeface="Arial"/>
              <a:buChar char="•"/>
            </a:pPr>
            <a:r>
              <a:rPr lang="en-US" sz="1500">
                <a:solidFill>
                  <a:schemeClr val="dk1"/>
                </a:solidFill>
                <a:latin typeface="Itim"/>
                <a:ea typeface="Itim"/>
                <a:cs typeface="Itim"/>
                <a:sym typeface="Itim"/>
              </a:rPr>
              <a:t>Seta, H., Wati, T., &amp; Kusuma, I. C. (2019, October). Implement time based one time password and secure hash algorithm 1 for security of website login authentication. In 2019 International Conference on Informatics, Multimedia, Cyber and Information System (ICIMCIS) (pp. 115-120). IEEE</a:t>
            </a:r>
            <a:endParaRPr sz="1500"/>
          </a:p>
          <a:p>
            <a:pPr marL="0" lvl="0" indent="0" algn="l" rtl="0">
              <a:lnSpc>
                <a:spcPct val="100000"/>
              </a:lnSpc>
              <a:spcBef>
                <a:spcPts val="0"/>
              </a:spcBef>
              <a:spcAft>
                <a:spcPts val="0"/>
              </a:spcAft>
              <a:buClr>
                <a:schemeClr val="dk2"/>
              </a:buClr>
              <a:buSzPts val="1100"/>
              <a:buNone/>
            </a:pPr>
            <a:endParaRPr sz="1500">
              <a:solidFill>
                <a:schemeClr val="dk1"/>
              </a:solidFill>
              <a:latin typeface="Itim"/>
              <a:ea typeface="Itim"/>
              <a:cs typeface="Itim"/>
              <a:sym typeface="Itim"/>
            </a:endParaRPr>
          </a:p>
          <a:p>
            <a:pPr marL="285750" lvl="0" indent="-285750" algn="l" rtl="0">
              <a:lnSpc>
                <a:spcPct val="100000"/>
              </a:lnSpc>
              <a:spcBef>
                <a:spcPts val="0"/>
              </a:spcBef>
              <a:spcAft>
                <a:spcPts val="0"/>
              </a:spcAft>
              <a:buClr>
                <a:schemeClr val="dk2"/>
              </a:buClr>
              <a:buSzPts val="1100"/>
              <a:buFont typeface="Arial"/>
              <a:buChar char="•"/>
            </a:pPr>
            <a:r>
              <a:rPr lang="en-US" sz="1500">
                <a:solidFill>
                  <a:schemeClr val="dk1"/>
                </a:solidFill>
                <a:latin typeface="Itim"/>
                <a:ea typeface="Itim"/>
                <a:cs typeface="Itim"/>
                <a:sym typeface="Itim"/>
              </a:rPr>
              <a:t>Dobreva, J., Lumburovska, L., Trpcheska, H. M., &amp; Dimitrova, V. (2021). A Comparative Analysis of HOTP and TOTP Authentication Algorithms. Which one to choose?. Security &amp; Future</a:t>
            </a:r>
            <a:endParaRPr sz="1500"/>
          </a:p>
          <a:p>
            <a:pPr marL="285750" lvl="0" indent="-215900" algn="l" rtl="0">
              <a:lnSpc>
                <a:spcPct val="100000"/>
              </a:lnSpc>
              <a:spcBef>
                <a:spcPts val="0"/>
              </a:spcBef>
              <a:spcAft>
                <a:spcPts val="0"/>
              </a:spcAft>
              <a:buClr>
                <a:schemeClr val="dk2"/>
              </a:buClr>
              <a:buSzPts val="1100"/>
              <a:buFont typeface="Arial"/>
              <a:buNone/>
            </a:pPr>
            <a:endParaRPr sz="1500">
              <a:solidFill>
                <a:schemeClr val="dk1"/>
              </a:solidFill>
              <a:latin typeface="Itim"/>
              <a:ea typeface="Itim"/>
              <a:cs typeface="Itim"/>
              <a:sym typeface="Itim"/>
            </a:endParaRPr>
          </a:p>
        </p:txBody>
      </p:sp>
      <p:grpSp>
        <p:nvGrpSpPr>
          <p:cNvPr id="947" name="Google Shape;947;p7"/>
          <p:cNvGrpSpPr/>
          <p:nvPr/>
        </p:nvGrpSpPr>
        <p:grpSpPr>
          <a:xfrm flipH="1">
            <a:off x="719999" y="938650"/>
            <a:ext cx="3579155" cy="174853"/>
            <a:chOff x="4345425" y="2175475"/>
            <a:chExt cx="800750" cy="176025"/>
          </a:xfrm>
        </p:grpSpPr>
        <p:sp>
          <p:nvSpPr>
            <p:cNvPr id="948" name="Google Shape;948;p7"/>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9" name="Google Shape;949;p7"/>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50" name="Google Shape;950;p7"/>
          <p:cNvGrpSpPr/>
          <p:nvPr/>
        </p:nvGrpSpPr>
        <p:grpSpPr>
          <a:xfrm rot="-949627">
            <a:off x="7116224" y="1444764"/>
            <a:ext cx="1507089" cy="1558674"/>
            <a:chOff x="2334325" y="3469775"/>
            <a:chExt cx="1136500" cy="995125"/>
          </a:xfrm>
        </p:grpSpPr>
        <p:sp>
          <p:nvSpPr>
            <p:cNvPr id="951" name="Google Shape;951;p7"/>
            <p:cNvSpPr/>
            <p:nvPr/>
          </p:nvSpPr>
          <p:spPr>
            <a:xfrm>
              <a:off x="2337450" y="3480425"/>
              <a:ext cx="1100925" cy="952600"/>
            </a:xfrm>
            <a:custGeom>
              <a:avLst/>
              <a:gdLst/>
              <a:ahLst/>
              <a:cxnLst/>
              <a:rect l="l" t="t" r="r" b="b"/>
              <a:pathLst>
                <a:path w="44037" h="38104" extrusionOk="0">
                  <a:moveTo>
                    <a:pt x="40703" y="0"/>
                  </a:moveTo>
                  <a:cubicBezTo>
                    <a:pt x="40678" y="0"/>
                    <a:pt x="40653" y="25"/>
                    <a:pt x="40603" y="25"/>
                  </a:cubicBezTo>
                  <a:cubicBezTo>
                    <a:pt x="33886" y="877"/>
                    <a:pt x="27069" y="1278"/>
                    <a:pt x="20302" y="1855"/>
                  </a:cubicBezTo>
                  <a:cubicBezTo>
                    <a:pt x="13585" y="2406"/>
                    <a:pt x="6868" y="3133"/>
                    <a:pt x="126" y="3434"/>
                  </a:cubicBezTo>
                  <a:cubicBezTo>
                    <a:pt x="1" y="9725"/>
                    <a:pt x="1079" y="15840"/>
                    <a:pt x="1279" y="22106"/>
                  </a:cubicBezTo>
                  <a:cubicBezTo>
                    <a:pt x="1379" y="25239"/>
                    <a:pt x="1329" y="28371"/>
                    <a:pt x="1279" y="31504"/>
                  </a:cubicBezTo>
                  <a:cubicBezTo>
                    <a:pt x="1229" y="33183"/>
                    <a:pt x="1003" y="35188"/>
                    <a:pt x="1906" y="36692"/>
                  </a:cubicBezTo>
                  <a:cubicBezTo>
                    <a:pt x="2463" y="37626"/>
                    <a:pt x="3364" y="38104"/>
                    <a:pt x="4290" y="38104"/>
                  </a:cubicBezTo>
                  <a:cubicBezTo>
                    <a:pt x="5154" y="38104"/>
                    <a:pt x="6040" y="37689"/>
                    <a:pt x="6693" y="36843"/>
                  </a:cubicBezTo>
                  <a:cubicBezTo>
                    <a:pt x="7319" y="36016"/>
                    <a:pt x="7570" y="34988"/>
                    <a:pt x="7820" y="34010"/>
                  </a:cubicBezTo>
                  <a:cubicBezTo>
                    <a:pt x="7851" y="33904"/>
                    <a:pt x="7936" y="33863"/>
                    <a:pt x="8021" y="33863"/>
                  </a:cubicBezTo>
                  <a:cubicBezTo>
                    <a:pt x="8076" y="33863"/>
                    <a:pt x="8132" y="33880"/>
                    <a:pt x="8171" y="33910"/>
                  </a:cubicBezTo>
                  <a:cubicBezTo>
                    <a:pt x="8188" y="33910"/>
                    <a:pt x="8216" y="33899"/>
                    <a:pt x="8247" y="33899"/>
                  </a:cubicBezTo>
                  <a:cubicBezTo>
                    <a:pt x="8263" y="33899"/>
                    <a:pt x="8280" y="33902"/>
                    <a:pt x="8297" y="33910"/>
                  </a:cubicBezTo>
                  <a:cubicBezTo>
                    <a:pt x="15223" y="35439"/>
                    <a:pt x="22419" y="35740"/>
                    <a:pt x="29615" y="35740"/>
                  </a:cubicBezTo>
                  <a:cubicBezTo>
                    <a:pt x="34276" y="35740"/>
                    <a:pt x="38937" y="35614"/>
                    <a:pt x="43525" y="35614"/>
                  </a:cubicBezTo>
                  <a:cubicBezTo>
                    <a:pt x="43696" y="35614"/>
                    <a:pt x="43866" y="35614"/>
                    <a:pt x="44036" y="35615"/>
                  </a:cubicBezTo>
                  <a:cubicBezTo>
                    <a:pt x="43811" y="29650"/>
                    <a:pt x="43560" y="23710"/>
                    <a:pt x="42984" y="17745"/>
                  </a:cubicBezTo>
                  <a:cubicBezTo>
                    <a:pt x="42407" y="11805"/>
                    <a:pt x="41304" y="5940"/>
                    <a:pt x="4070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2" name="Google Shape;952;p7"/>
            <p:cNvSpPr/>
            <p:nvPr/>
          </p:nvSpPr>
          <p:spPr>
            <a:xfrm>
              <a:off x="2334325" y="3469775"/>
              <a:ext cx="1107175" cy="965775"/>
            </a:xfrm>
            <a:custGeom>
              <a:avLst/>
              <a:gdLst/>
              <a:ahLst/>
              <a:cxnLst/>
              <a:rect l="l" t="t" r="r" b="b"/>
              <a:pathLst>
                <a:path w="44287" h="38631" extrusionOk="0">
                  <a:moveTo>
                    <a:pt x="40651" y="682"/>
                  </a:moveTo>
                  <a:cubicBezTo>
                    <a:pt x="41257" y="6544"/>
                    <a:pt x="42339" y="12358"/>
                    <a:pt x="42908" y="18196"/>
                  </a:cubicBezTo>
                  <a:cubicBezTo>
                    <a:pt x="43209" y="21178"/>
                    <a:pt x="43409" y="24136"/>
                    <a:pt x="43585" y="27118"/>
                  </a:cubicBezTo>
                  <a:cubicBezTo>
                    <a:pt x="43685" y="28597"/>
                    <a:pt x="43760" y="30101"/>
                    <a:pt x="43810" y="31579"/>
                  </a:cubicBezTo>
                  <a:lnTo>
                    <a:pt x="43911" y="33810"/>
                  </a:lnTo>
                  <a:lnTo>
                    <a:pt x="43961" y="34938"/>
                  </a:lnTo>
                  <a:cubicBezTo>
                    <a:pt x="43961" y="35264"/>
                    <a:pt x="43986" y="35589"/>
                    <a:pt x="44036" y="35940"/>
                  </a:cubicBezTo>
                  <a:cubicBezTo>
                    <a:pt x="43309" y="35915"/>
                    <a:pt x="42632" y="35890"/>
                    <a:pt x="41906" y="35890"/>
                  </a:cubicBezTo>
                  <a:lnTo>
                    <a:pt x="39650" y="35915"/>
                  </a:lnTo>
                  <a:lnTo>
                    <a:pt x="35164" y="35965"/>
                  </a:lnTo>
                  <a:cubicBezTo>
                    <a:pt x="33514" y="35993"/>
                    <a:pt x="31871" y="36013"/>
                    <a:pt x="30228" y="36013"/>
                  </a:cubicBezTo>
                  <a:cubicBezTo>
                    <a:pt x="28876" y="36013"/>
                    <a:pt x="27524" y="35999"/>
                    <a:pt x="26166" y="35965"/>
                  </a:cubicBezTo>
                  <a:cubicBezTo>
                    <a:pt x="23159" y="35915"/>
                    <a:pt x="20176" y="35790"/>
                    <a:pt x="17194" y="35514"/>
                  </a:cubicBezTo>
                  <a:lnTo>
                    <a:pt x="14963" y="35264"/>
                  </a:lnTo>
                  <a:lnTo>
                    <a:pt x="12732" y="34963"/>
                  </a:lnTo>
                  <a:lnTo>
                    <a:pt x="10527" y="34587"/>
                  </a:lnTo>
                  <a:lnTo>
                    <a:pt x="9424" y="34361"/>
                  </a:lnTo>
                  <a:lnTo>
                    <a:pt x="8873" y="34261"/>
                  </a:lnTo>
                  <a:lnTo>
                    <a:pt x="8597" y="34211"/>
                  </a:lnTo>
                  <a:lnTo>
                    <a:pt x="8472" y="34186"/>
                  </a:lnTo>
                  <a:cubicBezTo>
                    <a:pt x="8434" y="34173"/>
                    <a:pt x="8390" y="34167"/>
                    <a:pt x="8350" y="34167"/>
                  </a:cubicBezTo>
                  <a:cubicBezTo>
                    <a:pt x="8335" y="34167"/>
                    <a:pt x="8321" y="34168"/>
                    <a:pt x="8307" y="34169"/>
                  </a:cubicBezTo>
                  <a:lnTo>
                    <a:pt x="8307" y="34169"/>
                  </a:lnTo>
                  <a:cubicBezTo>
                    <a:pt x="8259" y="34145"/>
                    <a:pt x="8207" y="34136"/>
                    <a:pt x="8146" y="34136"/>
                  </a:cubicBezTo>
                  <a:cubicBezTo>
                    <a:pt x="8046" y="34136"/>
                    <a:pt x="7920" y="34186"/>
                    <a:pt x="7870" y="34261"/>
                  </a:cubicBezTo>
                  <a:cubicBezTo>
                    <a:pt x="7845" y="34311"/>
                    <a:pt x="7820" y="34361"/>
                    <a:pt x="7795" y="34386"/>
                  </a:cubicBezTo>
                  <a:lnTo>
                    <a:pt x="7795" y="34487"/>
                  </a:lnTo>
                  <a:lnTo>
                    <a:pt x="7745" y="34637"/>
                  </a:lnTo>
                  <a:lnTo>
                    <a:pt x="7570" y="35264"/>
                  </a:lnTo>
                  <a:cubicBezTo>
                    <a:pt x="7444" y="35690"/>
                    <a:pt x="7319" y="36116"/>
                    <a:pt x="7118" y="36492"/>
                  </a:cubicBezTo>
                  <a:cubicBezTo>
                    <a:pt x="6767" y="37269"/>
                    <a:pt x="6141" y="37945"/>
                    <a:pt x="5339" y="38246"/>
                  </a:cubicBezTo>
                  <a:cubicBezTo>
                    <a:pt x="5051" y="38363"/>
                    <a:pt x="4744" y="38419"/>
                    <a:pt x="4437" y="38419"/>
                  </a:cubicBezTo>
                  <a:cubicBezTo>
                    <a:pt x="3889" y="38419"/>
                    <a:pt x="3342" y="38241"/>
                    <a:pt x="2908" y="37920"/>
                  </a:cubicBezTo>
                  <a:cubicBezTo>
                    <a:pt x="2206" y="37419"/>
                    <a:pt x="1805" y="36592"/>
                    <a:pt x="1630" y="35740"/>
                  </a:cubicBezTo>
                  <a:cubicBezTo>
                    <a:pt x="1454" y="34888"/>
                    <a:pt x="1454" y="34010"/>
                    <a:pt x="1479" y="33108"/>
                  </a:cubicBezTo>
                  <a:cubicBezTo>
                    <a:pt x="1504" y="32231"/>
                    <a:pt x="1529" y="31329"/>
                    <a:pt x="1554" y="30451"/>
                  </a:cubicBezTo>
                  <a:cubicBezTo>
                    <a:pt x="1579" y="28672"/>
                    <a:pt x="1605" y="26893"/>
                    <a:pt x="1605" y="25113"/>
                  </a:cubicBezTo>
                  <a:cubicBezTo>
                    <a:pt x="1579" y="23359"/>
                    <a:pt x="1554" y="21579"/>
                    <a:pt x="1429" y="19800"/>
                  </a:cubicBezTo>
                  <a:cubicBezTo>
                    <a:pt x="1304" y="18020"/>
                    <a:pt x="1153" y="16241"/>
                    <a:pt x="978" y="14487"/>
                  </a:cubicBezTo>
                  <a:cubicBezTo>
                    <a:pt x="657" y="11001"/>
                    <a:pt x="360" y="7515"/>
                    <a:pt x="424" y="4029"/>
                  </a:cubicBezTo>
                  <a:lnTo>
                    <a:pt x="424" y="4029"/>
                  </a:lnTo>
                  <a:cubicBezTo>
                    <a:pt x="7166" y="3724"/>
                    <a:pt x="13859" y="3004"/>
                    <a:pt x="20577" y="2456"/>
                  </a:cubicBezTo>
                  <a:lnTo>
                    <a:pt x="30728" y="1654"/>
                  </a:lnTo>
                  <a:cubicBezTo>
                    <a:pt x="32407" y="1529"/>
                    <a:pt x="34111" y="1379"/>
                    <a:pt x="35790" y="1203"/>
                  </a:cubicBezTo>
                  <a:lnTo>
                    <a:pt x="38347" y="953"/>
                  </a:lnTo>
                  <a:lnTo>
                    <a:pt x="39600" y="802"/>
                  </a:lnTo>
                  <a:lnTo>
                    <a:pt x="40226" y="727"/>
                  </a:lnTo>
                  <a:lnTo>
                    <a:pt x="40552" y="702"/>
                  </a:lnTo>
                  <a:cubicBezTo>
                    <a:pt x="40586" y="693"/>
                    <a:pt x="40617" y="688"/>
                    <a:pt x="40651" y="682"/>
                  </a:cubicBezTo>
                  <a:close/>
                  <a:moveTo>
                    <a:pt x="41003" y="0"/>
                  </a:moveTo>
                  <a:lnTo>
                    <a:pt x="40753" y="226"/>
                  </a:lnTo>
                  <a:cubicBezTo>
                    <a:pt x="40728" y="251"/>
                    <a:pt x="40602" y="276"/>
                    <a:pt x="40502" y="276"/>
                  </a:cubicBezTo>
                  <a:lnTo>
                    <a:pt x="40176" y="326"/>
                  </a:lnTo>
                  <a:lnTo>
                    <a:pt x="39550" y="401"/>
                  </a:lnTo>
                  <a:lnTo>
                    <a:pt x="38296" y="552"/>
                  </a:lnTo>
                  <a:lnTo>
                    <a:pt x="35765" y="802"/>
                  </a:lnTo>
                  <a:cubicBezTo>
                    <a:pt x="34086" y="978"/>
                    <a:pt x="32382" y="1128"/>
                    <a:pt x="30702" y="1253"/>
                  </a:cubicBezTo>
                  <a:lnTo>
                    <a:pt x="20552" y="2080"/>
                  </a:lnTo>
                  <a:cubicBezTo>
                    <a:pt x="13785" y="2657"/>
                    <a:pt x="7018" y="3359"/>
                    <a:pt x="251" y="3684"/>
                  </a:cubicBezTo>
                  <a:lnTo>
                    <a:pt x="101" y="3710"/>
                  </a:lnTo>
                  <a:lnTo>
                    <a:pt x="101" y="3860"/>
                  </a:lnTo>
                  <a:cubicBezTo>
                    <a:pt x="1" y="7419"/>
                    <a:pt x="326" y="10978"/>
                    <a:pt x="652" y="14512"/>
                  </a:cubicBezTo>
                  <a:cubicBezTo>
                    <a:pt x="978" y="18045"/>
                    <a:pt x="1279" y="21579"/>
                    <a:pt x="1304" y="25138"/>
                  </a:cubicBezTo>
                  <a:cubicBezTo>
                    <a:pt x="1329" y="26893"/>
                    <a:pt x="1304" y="28672"/>
                    <a:pt x="1279" y="30451"/>
                  </a:cubicBezTo>
                  <a:cubicBezTo>
                    <a:pt x="1279" y="31329"/>
                    <a:pt x="1279" y="32231"/>
                    <a:pt x="1229" y="33108"/>
                  </a:cubicBezTo>
                  <a:cubicBezTo>
                    <a:pt x="1204" y="34010"/>
                    <a:pt x="1204" y="34913"/>
                    <a:pt x="1404" y="35790"/>
                  </a:cubicBezTo>
                  <a:cubicBezTo>
                    <a:pt x="1579" y="36667"/>
                    <a:pt x="2031" y="37544"/>
                    <a:pt x="2783" y="38096"/>
                  </a:cubicBezTo>
                  <a:cubicBezTo>
                    <a:pt x="3253" y="38452"/>
                    <a:pt x="3849" y="38631"/>
                    <a:pt x="4449" y="38631"/>
                  </a:cubicBezTo>
                  <a:cubicBezTo>
                    <a:pt x="4776" y="38631"/>
                    <a:pt x="5105" y="38578"/>
                    <a:pt x="5414" y="38472"/>
                  </a:cubicBezTo>
                  <a:cubicBezTo>
                    <a:pt x="6291" y="38146"/>
                    <a:pt x="6968" y="37419"/>
                    <a:pt x="7369" y="36617"/>
                  </a:cubicBezTo>
                  <a:cubicBezTo>
                    <a:pt x="7570" y="36216"/>
                    <a:pt x="7720" y="35790"/>
                    <a:pt x="7870" y="35364"/>
                  </a:cubicBezTo>
                  <a:lnTo>
                    <a:pt x="8046" y="34712"/>
                  </a:lnTo>
                  <a:lnTo>
                    <a:pt x="8096" y="34562"/>
                  </a:lnTo>
                  <a:lnTo>
                    <a:pt x="8121" y="34487"/>
                  </a:lnTo>
                  <a:cubicBezTo>
                    <a:pt x="8121" y="34462"/>
                    <a:pt x="8121" y="34462"/>
                    <a:pt x="8121" y="34462"/>
                  </a:cubicBezTo>
                  <a:cubicBezTo>
                    <a:pt x="8121" y="34462"/>
                    <a:pt x="8132" y="34450"/>
                    <a:pt x="8154" y="34450"/>
                  </a:cubicBezTo>
                  <a:cubicBezTo>
                    <a:pt x="8165" y="34450"/>
                    <a:pt x="8179" y="34453"/>
                    <a:pt x="8196" y="34462"/>
                  </a:cubicBezTo>
                  <a:lnTo>
                    <a:pt x="8246" y="34537"/>
                  </a:lnTo>
                  <a:lnTo>
                    <a:pt x="8346" y="34512"/>
                  </a:lnTo>
                  <a:cubicBezTo>
                    <a:pt x="8372" y="34487"/>
                    <a:pt x="8372" y="34487"/>
                    <a:pt x="8397" y="34487"/>
                  </a:cubicBezTo>
                  <a:lnTo>
                    <a:pt x="8547" y="34512"/>
                  </a:lnTo>
                  <a:lnTo>
                    <a:pt x="8798" y="34587"/>
                  </a:lnTo>
                  <a:lnTo>
                    <a:pt x="9349" y="34687"/>
                  </a:lnTo>
                  <a:lnTo>
                    <a:pt x="10477" y="34913"/>
                  </a:lnTo>
                  <a:lnTo>
                    <a:pt x="12682" y="35289"/>
                  </a:lnTo>
                  <a:lnTo>
                    <a:pt x="14913" y="35589"/>
                  </a:lnTo>
                  <a:lnTo>
                    <a:pt x="17169" y="35840"/>
                  </a:lnTo>
                  <a:cubicBezTo>
                    <a:pt x="20151" y="36116"/>
                    <a:pt x="23159" y="36266"/>
                    <a:pt x="26166" y="36316"/>
                  </a:cubicBezTo>
                  <a:cubicBezTo>
                    <a:pt x="27315" y="36335"/>
                    <a:pt x="28460" y="36344"/>
                    <a:pt x="29604" y="36344"/>
                  </a:cubicBezTo>
                  <a:cubicBezTo>
                    <a:pt x="31456" y="36344"/>
                    <a:pt x="33305" y="36322"/>
                    <a:pt x="35164" y="36291"/>
                  </a:cubicBezTo>
                  <a:lnTo>
                    <a:pt x="39650" y="36241"/>
                  </a:lnTo>
                  <a:lnTo>
                    <a:pt x="41906" y="36216"/>
                  </a:lnTo>
                  <a:cubicBezTo>
                    <a:pt x="42682" y="36216"/>
                    <a:pt x="43510" y="36191"/>
                    <a:pt x="44261" y="36166"/>
                  </a:cubicBezTo>
                  <a:cubicBezTo>
                    <a:pt x="44286" y="35765"/>
                    <a:pt x="44286" y="35339"/>
                    <a:pt x="44286" y="34938"/>
                  </a:cubicBezTo>
                  <a:lnTo>
                    <a:pt x="44236" y="33810"/>
                  </a:lnTo>
                  <a:lnTo>
                    <a:pt x="44161" y="31579"/>
                  </a:lnTo>
                  <a:cubicBezTo>
                    <a:pt x="44086" y="30076"/>
                    <a:pt x="44011" y="28597"/>
                    <a:pt x="43936" y="27093"/>
                  </a:cubicBezTo>
                  <a:cubicBezTo>
                    <a:pt x="43785" y="24111"/>
                    <a:pt x="43560" y="21128"/>
                    <a:pt x="43284" y="18171"/>
                  </a:cubicBezTo>
                  <a:cubicBezTo>
                    <a:pt x="42733" y="12206"/>
                    <a:pt x="41630" y="6341"/>
                    <a:pt x="41053" y="401"/>
                  </a:cubicBezTo>
                  <a:lnTo>
                    <a:pt x="41003"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3" name="Google Shape;953;p7"/>
            <p:cNvSpPr/>
            <p:nvPr/>
          </p:nvSpPr>
          <p:spPr>
            <a:xfrm>
              <a:off x="2402775" y="3617550"/>
              <a:ext cx="865425" cy="115450"/>
            </a:xfrm>
            <a:custGeom>
              <a:avLst/>
              <a:gdLst/>
              <a:ahLst/>
              <a:cxnLst/>
              <a:rect l="l" t="t" r="r" b="b"/>
              <a:pathLst>
                <a:path w="34617" h="4618" extrusionOk="0">
                  <a:moveTo>
                    <a:pt x="34249" y="0"/>
                  </a:moveTo>
                  <a:cubicBezTo>
                    <a:pt x="34235" y="0"/>
                    <a:pt x="34220" y="2"/>
                    <a:pt x="34205" y="4"/>
                  </a:cubicBezTo>
                  <a:cubicBezTo>
                    <a:pt x="28240" y="806"/>
                    <a:pt x="22275" y="1633"/>
                    <a:pt x="16285" y="2385"/>
                  </a:cubicBezTo>
                  <a:cubicBezTo>
                    <a:pt x="10897" y="3062"/>
                    <a:pt x="5458" y="3513"/>
                    <a:pt x="95" y="4415"/>
                  </a:cubicBezTo>
                  <a:cubicBezTo>
                    <a:pt x="0" y="4439"/>
                    <a:pt x="17" y="4618"/>
                    <a:pt x="103" y="4618"/>
                  </a:cubicBezTo>
                  <a:cubicBezTo>
                    <a:pt x="108" y="4618"/>
                    <a:pt x="114" y="4617"/>
                    <a:pt x="120" y="4616"/>
                  </a:cubicBezTo>
                  <a:cubicBezTo>
                    <a:pt x="11523" y="4089"/>
                    <a:pt x="23052" y="2159"/>
                    <a:pt x="34330" y="480"/>
                  </a:cubicBezTo>
                  <a:cubicBezTo>
                    <a:pt x="34616" y="433"/>
                    <a:pt x="34517" y="0"/>
                    <a:pt x="34249" y="0"/>
                  </a:cubicBezTo>
                  <a:close/>
                </a:path>
              </a:pathLst>
            </a:custGeom>
            <a:solidFill>
              <a:srgbClr val="1C1C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4" name="Google Shape;954;p7"/>
            <p:cNvSpPr/>
            <p:nvPr/>
          </p:nvSpPr>
          <p:spPr>
            <a:xfrm>
              <a:off x="2447100" y="4330675"/>
              <a:ext cx="1019450" cy="130975"/>
            </a:xfrm>
            <a:custGeom>
              <a:avLst/>
              <a:gdLst/>
              <a:ahLst/>
              <a:cxnLst/>
              <a:rect l="l" t="t" r="r" b="b"/>
              <a:pathLst>
                <a:path w="40778" h="5239" extrusionOk="0">
                  <a:moveTo>
                    <a:pt x="3434" y="0"/>
                  </a:moveTo>
                  <a:cubicBezTo>
                    <a:pt x="3134" y="1529"/>
                    <a:pt x="2632" y="3509"/>
                    <a:pt x="1" y="4086"/>
                  </a:cubicBezTo>
                  <a:cubicBezTo>
                    <a:pt x="5916" y="4412"/>
                    <a:pt x="13209" y="5239"/>
                    <a:pt x="19149" y="5239"/>
                  </a:cubicBezTo>
                  <a:cubicBezTo>
                    <a:pt x="22432" y="5239"/>
                    <a:pt x="25690" y="5138"/>
                    <a:pt x="28973" y="4963"/>
                  </a:cubicBezTo>
                  <a:cubicBezTo>
                    <a:pt x="31931" y="4787"/>
                    <a:pt x="39374" y="4136"/>
                    <a:pt x="40728" y="1053"/>
                  </a:cubicBezTo>
                  <a:cubicBezTo>
                    <a:pt x="40728" y="1028"/>
                    <a:pt x="40753" y="1003"/>
                    <a:pt x="40778" y="978"/>
                  </a:cubicBezTo>
                  <a:cubicBezTo>
                    <a:pt x="35097" y="978"/>
                    <a:pt x="29179" y="1216"/>
                    <a:pt x="23445" y="1216"/>
                  </a:cubicBezTo>
                  <a:cubicBezTo>
                    <a:pt x="22728" y="1216"/>
                    <a:pt x="22014" y="1212"/>
                    <a:pt x="21304" y="1203"/>
                  </a:cubicBezTo>
                  <a:cubicBezTo>
                    <a:pt x="20561" y="1197"/>
                    <a:pt x="19846" y="1196"/>
                    <a:pt x="19147" y="1196"/>
                  </a:cubicBezTo>
                  <a:cubicBezTo>
                    <a:pt x="18790" y="1196"/>
                    <a:pt x="18438" y="1196"/>
                    <a:pt x="18088" y="1196"/>
                  </a:cubicBezTo>
                  <a:cubicBezTo>
                    <a:pt x="13767" y="1196"/>
                    <a:pt x="9865" y="1153"/>
                    <a:pt x="343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5" name="Google Shape;955;p7"/>
            <p:cNvSpPr/>
            <p:nvPr/>
          </p:nvSpPr>
          <p:spPr>
            <a:xfrm>
              <a:off x="2442725" y="4326300"/>
              <a:ext cx="1028100" cy="138600"/>
            </a:xfrm>
            <a:custGeom>
              <a:avLst/>
              <a:gdLst/>
              <a:ahLst/>
              <a:cxnLst/>
              <a:rect l="l" t="t" r="r" b="b"/>
              <a:pathLst>
                <a:path w="41124" h="5544" extrusionOk="0">
                  <a:moveTo>
                    <a:pt x="3755" y="381"/>
                  </a:moveTo>
                  <a:cubicBezTo>
                    <a:pt x="6782" y="917"/>
                    <a:pt x="9832" y="1306"/>
                    <a:pt x="12883" y="1454"/>
                  </a:cubicBezTo>
                  <a:cubicBezTo>
                    <a:pt x="16016" y="1629"/>
                    <a:pt x="19123" y="1554"/>
                    <a:pt x="22256" y="1604"/>
                  </a:cubicBezTo>
                  <a:cubicBezTo>
                    <a:pt x="25364" y="1604"/>
                    <a:pt x="28497" y="1529"/>
                    <a:pt x="31605" y="1454"/>
                  </a:cubicBezTo>
                  <a:lnTo>
                    <a:pt x="36266" y="1353"/>
                  </a:lnTo>
                  <a:lnTo>
                    <a:pt x="38622" y="1328"/>
                  </a:lnTo>
                  <a:lnTo>
                    <a:pt x="39775" y="1303"/>
                  </a:lnTo>
                  <a:cubicBezTo>
                    <a:pt x="39824" y="1307"/>
                    <a:pt x="39872" y="1308"/>
                    <a:pt x="39919" y="1308"/>
                  </a:cubicBezTo>
                  <a:cubicBezTo>
                    <a:pt x="40187" y="1308"/>
                    <a:pt x="40435" y="1259"/>
                    <a:pt x="40724" y="1234"/>
                  </a:cubicBezTo>
                  <a:lnTo>
                    <a:pt x="40724" y="1234"/>
                  </a:lnTo>
                  <a:lnTo>
                    <a:pt x="40652" y="1353"/>
                  </a:lnTo>
                  <a:cubicBezTo>
                    <a:pt x="40602" y="1454"/>
                    <a:pt x="40527" y="1529"/>
                    <a:pt x="40477" y="1629"/>
                  </a:cubicBezTo>
                  <a:cubicBezTo>
                    <a:pt x="40352" y="1780"/>
                    <a:pt x="40226" y="1930"/>
                    <a:pt x="40076" y="2080"/>
                  </a:cubicBezTo>
                  <a:cubicBezTo>
                    <a:pt x="39775" y="2381"/>
                    <a:pt x="39424" y="2632"/>
                    <a:pt x="39048" y="2832"/>
                  </a:cubicBezTo>
                  <a:cubicBezTo>
                    <a:pt x="38321" y="3258"/>
                    <a:pt x="37494" y="3559"/>
                    <a:pt x="36667" y="3810"/>
                  </a:cubicBezTo>
                  <a:cubicBezTo>
                    <a:pt x="35013" y="4311"/>
                    <a:pt x="33284" y="4587"/>
                    <a:pt x="31554" y="4762"/>
                  </a:cubicBezTo>
                  <a:cubicBezTo>
                    <a:pt x="28096" y="5113"/>
                    <a:pt x="24587" y="5138"/>
                    <a:pt x="21103" y="5263"/>
                  </a:cubicBezTo>
                  <a:cubicBezTo>
                    <a:pt x="20464" y="5286"/>
                    <a:pt x="19824" y="5297"/>
                    <a:pt x="19183" y="5297"/>
                  </a:cubicBezTo>
                  <a:cubicBezTo>
                    <a:pt x="16333" y="5297"/>
                    <a:pt x="13476" y="5092"/>
                    <a:pt x="10652" y="4887"/>
                  </a:cubicBezTo>
                  <a:cubicBezTo>
                    <a:pt x="7482" y="4636"/>
                    <a:pt x="4311" y="4344"/>
                    <a:pt x="1122" y="4142"/>
                  </a:cubicBezTo>
                  <a:lnTo>
                    <a:pt x="1122" y="4142"/>
                  </a:lnTo>
                  <a:cubicBezTo>
                    <a:pt x="1284" y="4075"/>
                    <a:pt x="1444" y="3999"/>
                    <a:pt x="1604" y="3910"/>
                  </a:cubicBezTo>
                  <a:cubicBezTo>
                    <a:pt x="2030" y="3659"/>
                    <a:pt x="2431" y="3333"/>
                    <a:pt x="2732" y="2932"/>
                  </a:cubicBezTo>
                  <a:cubicBezTo>
                    <a:pt x="3324" y="2175"/>
                    <a:pt x="3580" y="1261"/>
                    <a:pt x="3755" y="381"/>
                  </a:cubicBezTo>
                  <a:close/>
                  <a:moveTo>
                    <a:pt x="3660" y="0"/>
                  </a:moveTo>
                  <a:cubicBezTo>
                    <a:pt x="3559" y="0"/>
                    <a:pt x="3459" y="50"/>
                    <a:pt x="3434" y="150"/>
                  </a:cubicBezTo>
                  <a:cubicBezTo>
                    <a:pt x="3259" y="1078"/>
                    <a:pt x="3008" y="2005"/>
                    <a:pt x="2457" y="2732"/>
                  </a:cubicBezTo>
                  <a:cubicBezTo>
                    <a:pt x="2181" y="3083"/>
                    <a:pt x="1830" y="3384"/>
                    <a:pt x="1429" y="3609"/>
                  </a:cubicBezTo>
                  <a:cubicBezTo>
                    <a:pt x="1028" y="3835"/>
                    <a:pt x="577" y="3985"/>
                    <a:pt x="126" y="4085"/>
                  </a:cubicBezTo>
                  <a:cubicBezTo>
                    <a:pt x="51" y="4110"/>
                    <a:pt x="0" y="4160"/>
                    <a:pt x="0" y="4261"/>
                  </a:cubicBezTo>
                  <a:cubicBezTo>
                    <a:pt x="0" y="4336"/>
                    <a:pt x="76" y="4436"/>
                    <a:pt x="176" y="4436"/>
                  </a:cubicBezTo>
                  <a:cubicBezTo>
                    <a:pt x="3660" y="4612"/>
                    <a:pt x="7118" y="4937"/>
                    <a:pt x="10627" y="5163"/>
                  </a:cubicBezTo>
                  <a:cubicBezTo>
                    <a:pt x="12356" y="5288"/>
                    <a:pt x="14111" y="5389"/>
                    <a:pt x="15865" y="5464"/>
                  </a:cubicBezTo>
                  <a:cubicBezTo>
                    <a:pt x="17594" y="5539"/>
                    <a:pt x="19349" y="5514"/>
                    <a:pt x="21103" y="5539"/>
                  </a:cubicBezTo>
                  <a:cubicBezTo>
                    <a:pt x="21343" y="5542"/>
                    <a:pt x="21583" y="5544"/>
                    <a:pt x="21823" y="5544"/>
                  </a:cubicBezTo>
                  <a:cubicBezTo>
                    <a:pt x="23337" y="5544"/>
                    <a:pt x="24848" y="5482"/>
                    <a:pt x="26341" y="5439"/>
                  </a:cubicBezTo>
                  <a:cubicBezTo>
                    <a:pt x="28096" y="5363"/>
                    <a:pt x="29850" y="5313"/>
                    <a:pt x="31605" y="5113"/>
                  </a:cubicBezTo>
                  <a:cubicBezTo>
                    <a:pt x="33334" y="4937"/>
                    <a:pt x="35088" y="4662"/>
                    <a:pt x="36768" y="4160"/>
                  </a:cubicBezTo>
                  <a:cubicBezTo>
                    <a:pt x="37620" y="3885"/>
                    <a:pt x="38447" y="3584"/>
                    <a:pt x="39224" y="3133"/>
                  </a:cubicBezTo>
                  <a:cubicBezTo>
                    <a:pt x="39600" y="2907"/>
                    <a:pt x="39976" y="2632"/>
                    <a:pt x="40301" y="2331"/>
                  </a:cubicBezTo>
                  <a:cubicBezTo>
                    <a:pt x="40477" y="2155"/>
                    <a:pt x="40627" y="2005"/>
                    <a:pt x="40753" y="1805"/>
                  </a:cubicBezTo>
                  <a:cubicBezTo>
                    <a:pt x="40803" y="1704"/>
                    <a:pt x="40878" y="1629"/>
                    <a:pt x="40928" y="1504"/>
                  </a:cubicBezTo>
                  <a:lnTo>
                    <a:pt x="41003" y="1353"/>
                  </a:lnTo>
                  <a:lnTo>
                    <a:pt x="41053" y="1278"/>
                  </a:lnTo>
                  <a:lnTo>
                    <a:pt x="41078" y="1254"/>
                  </a:lnTo>
                  <a:lnTo>
                    <a:pt x="41078" y="1254"/>
                  </a:lnTo>
                  <a:cubicBezTo>
                    <a:pt x="41069" y="1262"/>
                    <a:pt x="41065" y="1266"/>
                    <a:pt x="41064" y="1266"/>
                  </a:cubicBezTo>
                  <a:cubicBezTo>
                    <a:pt x="41060" y="1266"/>
                    <a:pt x="41124" y="1180"/>
                    <a:pt x="41103" y="1078"/>
                  </a:cubicBezTo>
                  <a:cubicBezTo>
                    <a:pt x="41016" y="1067"/>
                    <a:pt x="40925" y="1056"/>
                    <a:pt x="40831" y="1045"/>
                  </a:cubicBezTo>
                  <a:lnTo>
                    <a:pt x="40831" y="1045"/>
                  </a:lnTo>
                  <a:cubicBezTo>
                    <a:pt x="40830" y="1047"/>
                    <a:pt x="40829" y="1050"/>
                    <a:pt x="40828" y="1053"/>
                  </a:cubicBezTo>
                  <a:lnTo>
                    <a:pt x="40818" y="1053"/>
                  </a:lnTo>
                  <a:cubicBezTo>
                    <a:pt x="40820" y="1049"/>
                    <a:pt x="40822" y="1047"/>
                    <a:pt x="40824" y="1045"/>
                  </a:cubicBezTo>
                  <a:lnTo>
                    <a:pt x="40824" y="1045"/>
                  </a:lnTo>
                  <a:cubicBezTo>
                    <a:pt x="40826" y="1045"/>
                    <a:pt x="40829" y="1045"/>
                    <a:pt x="40831" y="1045"/>
                  </a:cubicBezTo>
                  <a:lnTo>
                    <a:pt x="40831" y="1045"/>
                  </a:lnTo>
                  <a:cubicBezTo>
                    <a:pt x="40832" y="1041"/>
                    <a:pt x="40832" y="1039"/>
                    <a:pt x="40831" y="1039"/>
                  </a:cubicBezTo>
                  <a:lnTo>
                    <a:pt x="40831" y="1039"/>
                  </a:lnTo>
                  <a:cubicBezTo>
                    <a:pt x="40829" y="1039"/>
                    <a:pt x="40827" y="1041"/>
                    <a:pt x="40824" y="1045"/>
                  </a:cubicBezTo>
                  <a:lnTo>
                    <a:pt x="40824" y="1045"/>
                  </a:lnTo>
                  <a:cubicBezTo>
                    <a:pt x="40490" y="1008"/>
                    <a:pt x="40125" y="977"/>
                    <a:pt x="39775" y="977"/>
                  </a:cubicBezTo>
                  <a:lnTo>
                    <a:pt x="38597" y="1003"/>
                  </a:lnTo>
                  <a:lnTo>
                    <a:pt x="36266" y="1028"/>
                  </a:lnTo>
                  <a:lnTo>
                    <a:pt x="31605" y="1103"/>
                  </a:lnTo>
                  <a:cubicBezTo>
                    <a:pt x="29047" y="1144"/>
                    <a:pt x="26505" y="1185"/>
                    <a:pt x="23967" y="1185"/>
                  </a:cubicBezTo>
                  <a:cubicBezTo>
                    <a:pt x="23397" y="1185"/>
                    <a:pt x="22826" y="1183"/>
                    <a:pt x="22256" y="1178"/>
                  </a:cubicBezTo>
                  <a:cubicBezTo>
                    <a:pt x="21710" y="1174"/>
                    <a:pt x="21164" y="1172"/>
                    <a:pt x="20619" y="1172"/>
                  </a:cubicBezTo>
                  <a:cubicBezTo>
                    <a:pt x="19786" y="1172"/>
                    <a:pt x="18955" y="1175"/>
                    <a:pt x="18125" y="1175"/>
                  </a:cubicBezTo>
                  <a:cubicBezTo>
                    <a:pt x="16383" y="1175"/>
                    <a:pt x="14645" y="1162"/>
                    <a:pt x="12908" y="1078"/>
                  </a:cubicBezTo>
                  <a:cubicBezTo>
                    <a:pt x="9800" y="927"/>
                    <a:pt x="6717" y="551"/>
                    <a:pt x="366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56" name="Google Shape;956;p7"/>
          <p:cNvGrpSpPr/>
          <p:nvPr/>
        </p:nvGrpSpPr>
        <p:grpSpPr>
          <a:xfrm rot="-899867">
            <a:off x="7486367" y="1837994"/>
            <a:ext cx="783694" cy="738590"/>
            <a:chOff x="6525464" y="1900345"/>
            <a:chExt cx="563662" cy="531138"/>
          </a:xfrm>
        </p:grpSpPr>
        <p:sp>
          <p:nvSpPr>
            <p:cNvPr id="957" name="Google Shape;957;p7"/>
            <p:cNvSpPr/>
            <p:nvPr/>
          </p:nvSpPr>
          <p:spPr>
            <a:xfrm>
              <a:off x="6525464" y="2012697"/>
              <a:ext cx="486121" cy="418786"/>
            </a:xfrm>
            <a:custGeom>
              <a:avLst/>
              <a:gdLst/>
              <a:ahLst/>
              <a:cxnLst/>
              <a:rect l="l" t="t" r="r" b="b"/>
              <a:pathLst>
                <a:path w="20958" h="18055" extrusionOk="0">
                  <a:moveTo>
                    <a:pt x="12812" y="1437"/>
                  </a:moveTo>
                  <a:cubicBezTo>
                    <a:pt x="13569" y="1437"/>
                    <a:pt x="14327" y="1607"/>
                    <a:pt x="15001" y="1940"/>
                  </a:cubicBezTo>
                  <a:cubicBezTo>
                    <a:pt x="16490" y="2693"/>
                    <a:pt x="17572" y="4119"/>
                    <a:pt x="18042" y="5702"/>
                  </a:cubicBezTo>
                  <a:cubicBezTo>
                    <a:pt x="18653" y="7755"/>
                    <a:pt x="18042" y="9495"/>
                    <a:pt x="16239" y="10640"/>
                  </a:cubicBezTo>
                  <a:cubicBezTo>
                    <a:pt x="13763" y="12207"/>
                    <a:pt x="10628" y="12129"/>
                    <a:pt x="8104" y="13555"/>
                  </a:cubicBezTo>
                  <a:cubicBezTo>
                    <a:pt x="8057" y="13508"/>
                    <a:pt x="7995" y="13445"/>
                    <a:pt x="7932" y="13398"/>
                  </a:cubicBezTo>
                  <a:cubicBezTo>
                    <a:pt x="7948" y="13398"/>
                    <a:pt x="7948" y="13383"/>
                    <a:pt x="7963" y="13383"/>
                  </a:cubicBezTo>
                  <a:cubicBezTo>
                    <a:pt x="8449" y="12928"/>
                    <a:pt x="8904" y="12458"/>
                    <a:pt x="9374" y="12003"/>
                  </a:cubicBezTo>
                  <a:cubicBezTo>
                    <a:pt x="9813" y="11580"/>
                    <a:pt x="10252" y="11172"/>
                    <a:pt x="10691" y="10765"/>
                  </a:cubicBezTo>
                  <a:cubicBezTo>
                    <a:pt x="10910" y="10561"/>
                    <a:pt x="11130" y="10357"/>
                    <a:pt x="11349" y="10154"/>
                  </a:cubicBezTo>
                  <a:cubicBezTo>
                    <a:pt x="11443" y="10075"/>
                    <a:pt x="11819" y="9840"/>
                    <a:pt x="11851" y="9762"/>
                  </a:cubicBezTo>
                  <a:cubicBezTo>
                    <a:pt x="12039" y="9715"/>
                    <a:pt x="12211" y="9558"/>
                    <a:pt x="12211" y="9339"/>
                  </a:cubicBezTo>
                  <a:cubicBezTo>
                    <a:pt x="12211" y="9323"/>
                    <a:pt x="12211" y="9292"/>
                    <a:pt x="12211" y="9276"/>
                  </a:cubicBezTo>
                  <a:cubicBezTo>
                    <a:pt x="12195" y="9009"/>
                    <a:pt x="12007" y="8853"/>
                    <a:pt x="11756" y="8837"/>
                  </a:cubicBezTo>
                  <a:cubicBezTo>
                    <a:pt x="11728" y="8833"/>
                    <a:pt x="11700" y="8831"/>
                    <a:pt x="11672" y="8831"/>
                  </a:cubicBezTo>
                  <a:cubicBezTo>
                    <a:pt x="11262" y="8831"/>
                    <a:pt x="10970" y="9247"/>
                    <a:pt x="10691" y="9511"/>
                  </a:cubicBezTo>
                  <a:cubicBezTo>
                    <a:pt x="10032" y="10122"/>
                    <a:pt x="9405" y="10749"/>
                    <a:pt x="8778" y="11408"/>
                  </a:cubicBezTo>
                  <a:cubicBezTo>
                    <a:pt x="8292" y="11893"/>
                    <a:pt x="7822" y="12395"/>
                    <a:pt x="7368" y="12928"/>
                  </a:cubicBezTo>
                  <a:cubicBezTo>
                    <a:pt x="7274" y="12850"/>
                    <a:pt x="7164" y="12771"/>
                    <a:pt x="7086" y="12709"/>
                  </a:cubicBezTo>
                  <a:cubicBezTo>
                    <a:pt x="7039" y="12662"/>
                    <a:pt x="6976" y="12630"/>
                    <a:pt x="6929" y="12599"/>
                  </a:cubicBezTo>
                  <a:cubicBezTo>
                    <a:pt x="7587" y="12050"/>
                    <a:pt x="8120" y="11188"/>
                    <a:pt x="8637" y="10624"/>
                  </a:cubicBezTo>
                  <a:cubicBezTo>
                    <a:pt x="9060" y="10169"/>
                    <a:pt x="9499" y="9715"/>
                    <a:pt x="9954" y="9276"/>
                  </a:cubicBezTo>
                  <a:cubicBezTo>
                    <a:pt x="10361" y="8884"/>
                    <a:pt x="10785" y="8649"/>
                    <a:pt x="10879" y="8069"/>
                  </a:cubicBezTo>
                  <a:cubicBezTo>
                    <a:pt x="10894" y="7903"/>
                    <a:pt x="10808" y="7723"/>
                    <a:pt x="10634" y="7723"/>
                  </a:cubicBezTo>
                  <a:cubicBezTo>
                    <a:pt x="10627" y="7723"/>
                    <a:pt x="10620" y="7723"/>
                    <a:pt x="10612" y="7724"/>
                  </a:cubicBezTo>
                  <a:cubicBezTo>
                    <a:pt x="9578" y="7771"/>
                    <a:pt x="8606" y="9245"/>
                    <a:pt x="7963" y="9950"/>
                  </a:cubicBezTo>
                  <a:cubicBezTo>
                    <a:pt x="7571" y="10389"/>
                    <a:pt x="7023" y="10906"/>
                    <a:pt x="6600" y="11486"/>
                  </a:cubicBezTo>
                  <a:cubicBezTo>
                    <a:pt x="6850" y="11031"/>
                    <a:pt x="7054" y="10545"/>
                    <a:pt x="7195" y="9981"/>
                  </a:cubicBezTo>
                  <a:cubicBezTo>
                    <a:pt x="7556" y="8680"/>
                    <a:pt x="7713" y="7332"/>
                    <a:pt x="8010" y="6031"/>
                  </a:cubicBezTo>
                  <a:cubicBezTo>
                    <a:pt x="8355" y="4542"/>
                    <a:pt x="8888" y="3053"/>
                    <a:pt x="10220" y="2191"/>
                  </a:cubicBezTo>
                  <a:cubicBezTo>
                    <a:pt x="10984" y="1685"/>
                    <a:pt x="11897" y="1437"/>
                    <a:pt x="12812" y="1437"/>
                  </a:cubicBezTo>
                  <a:close/>
                  <a:moveTo>
                    <a:pt x="5612" y="12834"/>
                  </a:moveTo>
                  <a:cubicBezTo>
                    <a:pt x="6020" y="13085"/>
                    <a:pt x="6412" y="13367"/>
                    <a:pt x="6772" y="13696"/>
                  </a:cubicBezTo>
                  <a:cubicBezTo>
                    <a:pt x="6709" y="13806"/>
                    <a:pt x="6662" y="13915"/>
                    <a:pt x="6662" y="14041"/>
                  </a:cubicBezTo>
                  <a:cubicBezTo>
                    <a:pt x="6427" y="13853"/>
                    <a:pt x="6208" y="13633"/>
                    <a:pt x="6161" y="13586"/>
                  </a:cubicBezTo>
                  <a:cubicBezTo>
                    <a:pt x="6051" y="13477"/>
                    <a:pt x="5816" y="13163"/>
                    <a:pt x="5549" y="12881"/>
                  </a:cubicBezTo>
                  <a:cubicBezTo>
                    <a:pt x="5581" y="12865"/>
                    <a:pt x="5596" y="12850"/>
                    <a:pt x="5612" y="12834"/>
                  </a:cubicBezTo>
                  <a:close/>
                  <a:moveTo>
                    <a:pt x="7180" y="14072"/>
                  </a:moveTo>
                  <a:cubicBezTo>
                    <a:pt x="7195" y="14088"/>
                    <a:pt x="7227" y="14104"/>
                    <a:pt x="7242" y="14119"/>
                  </a:cubicBezTo>
                  <a:cubicBezTo>
                    <a:pt x="7164" y="14182"/>
                    <a:pt x="7117" y="14245"/>
                    <a:pt x="7070" y="14323"/>
                  </a:cubicBezTo>
                  <a:cubicBezTo>
                    <a:pt x="7054" y="14307"/>
                    <a:pt x="7039" y="14307"/>
                    <a:pt x="7023" y="14292"/>
                  </a:cubicBezTo>
                  <a:cubicBezTo>
                    <a:pt x="7039" y="14276"/>
                    <a:pt x="7054" y="14260"/>
                    <a:pt x="7070" y="14245"/>
                  </a:cubicBezTo>
                  <a:cubicBezTo>
                    <a:pt x="7086" y="14229"/>
                    <a:pt x="7101" y="14198"/>
                    <a:pt x="7117" y="14182"/>
                  </a:cubicBezTo>
                  <a:cubicBezTo>
                    <a:pt x="7117" y="14151"/>
                    <a:pt x="7117" y="14135"/>
                    <a:pt x="7117" y="14119"/>
                  </a:cubicBezTo>
                  <a:lnTo>
                    <a:pt x="7133" y="14119"/>
                  </a:lnTo>
                  <a:cubicBezTo>
                    <a:pt x="7148" y="14104"/>
                    <a:pt x="7164" y="14088"/>
                    <a:pt x="7180" y="14072"/>
                  </a:cubicBezTo>
                  <a:close/>
                  <a:moveTo>
                    <a:pt x="4593" y="13336"/>
                  </a:moveTo>
                  <a:cubicBezTo>
                    <a:pt x="4938" y="13774"/>
                    <a:pt x="5377" y="14370"/>
                    <a:pt x="5879" y="14825"/>
                  </a:cubicBezTo>
                  <a:cubicBezTo>
                    <a:pt x="5738" y="14981"/>
                    <a:pt x="5612" y="15169"/>
                    <a:pt x="5455" y="15342"/>
                  </a:cubicBezTo>
                  <a:cubicBezTo>
                    <a:pt x="5346" y="15467"/>
                    <a:pt x="5236" y="15593"/>
                    <a:pt x="5142" y="15718"/>
                  </a:cubicBezTo>
                  <a:cubicBezTo>
                    <a:pt x="5017" y="15452"/>
                    <a:pt x="4860" y="15185"/>
                    <a:pt x="4766" y="14903"/>
                  </a:cubicBezTo>
                  <a:cubicBezTo>
                    <a:pt x="4609" y="14480"/>
                    <a:pt x="4484" y="14025"/>
                    <a:pt x="4358" y="13602"/>
                  </a:cubicBezTo>
                  <a:cubicBezTo>
                    <a:pt x="4437" y="13508"/>
                    <a:pt x="4515" y="13430"/>
                    <a:pt x="4578" y="13351"/>
                  </a:cubicBezTo>
                  <a:cubicBezTo>
                    <a:pt x="4593" y="13351"/>
                    <a:pt x="4593" y="13336"/>
                    <a:pt x="4593" y="13336"/>
                  </a:cubicBezTo>
                  <a:close/>
                  <a:moveTo>
                    <a:pt x="3935" y="14057"/>
                  </a:moveTo>
                  <a:cubicBezTo>
                    <a:pt x="3966" y="14825"/>
                    <a:pt x="4154" y="15702"/>
                    <a:pt x="4609" y="16298"/>
                  </a:cubicBezTo>
                  <a:cubicBezTo>
                    <a:pt x="4452" y="16439"/>
                    <a:pt x="4280" y="16580"/>
                    <a:pt x="4107" y="16690"/>
                  </a:cubicBezTo>
                  <a:cubicBezTo>
                    <a:pt x="3951" y="16000"/>
                    <a:pt x="3684" y="15342"/>
                    <a:pt x="3324" y="14746"/>
                  </a:cubicBezTo>
                  <a:cubicBezTo>
                    <a:pt x="3512" y="14511"/>
                    <a:pt x="3716" y="14276"/>
                    <a:pt x="3935" y="14057"/>
                  </a:cubicBezTo>
                  <a:close/>
                  <a:moveTo>
                    <a:pt x="2916" y="15279"/>
                  </a:moveTo>
                  <a:cubicBezTo>
                    <a:pt x="3073" y="15828"/>
                    <a:pt x="3214" y="16376"/>
                    <a:pt x="3324" y="16925"/>
                  </a:cubicBezTo>
                  <a:cubicBezTo>
                    <a:pt x="3308" y="16926"/>
                    <a:pt x="3292" y="16926"/>
                    <a:pt x="3276" y="16926"/>
                  </a:cubicBezTo>
                  <a:cubicBezTo>
                    <a:pt x="2903" y="16926"/>
                    <a:pt x="2569" y="16748"/>
                    <a:pt x="2524" y="16267"/>
                  </a:cubicBezTo>
                  <a:cubicBezTo>
                    <a:pt x="2509" y="15922"/>
                    <a:pt x="2728" y="15577"/>
                    <a:pt x="2916" y="15279"/>
                  </a:cubicBezTo>
                  <a:close/>
                  <a:moveTo>
                    <a:pt x="12793" y="0"/>
                  </a:moveTo>
                  <a:cubicBezTo>
                    <a:pt x="10898" y="0"/>
                    <a:pt x="9032" y="816"/>
                    <a:pt x="7885" y="2473"/>
                  </a:cubicBezTo>
                  <a:cubicBezTo>
                    <a:pt x="6897" y="3900"/>
                    <a:pt x="6600" y="5639"/>
                    <a:pt x="6333" y="7301"/>
                  </a:cubicBezTo>
                  <a:cubicBezTo>
                    <a:pt x="6114" y="8665"/>
                    <a:pt x="5926" y="10310"/>
                    <a:pt x="5299" y="11643"/>
                  </a:cubicBezTo>
                  <a:cubicBezTo>
                    <a:pt x="5048" y="11674"/>
                    <a:pt x="4860" y="11909"/>
                    <a:pt x="4875" y="12160"/>
                  </a:cubicBezTo>
                  <a:cubicBezTo>
                    <a:pt x="4812" y="12125"/>
                    <a:pt x="4745" y="12108"/>
                    <a:pt x="4678" y="12108"/>
                  </a:cubicBezTo>
                  <a:cubicBezTo>
                    <a:pt x="4562" y="12108"/>
                    <a:pt x="4448" y="12160"/>
                    <a:pt x="4358" y="12270"/>
                  </a:cubicBezTo>
                  <a:cubicBezTo>
                    <a:pt x="4248" y="12411"/>
                    <a:pt x="4233" y="12567"/>
                    <a:pt x="4264" y="12709"/>
                  </a:cubicBezTo>
                  <a:cubicBezTo>
                    <a:pt x="4217" y="12724"/>
                    <a:pt x="4170" y="12740"/>
                    <a:pt x="4123" y="12756"/>
                  </a:cubicBezTo>
                  <a:cubicBezTo>
                    <a:pt x="2603" y="13430"/>
                    <a:pt x="1" y="16611"/>
                    <a:pt x="2383" y="17834"/>
                  </a:cubicBezTo>
                  <a:cubicBezTo>
                    <a:pt x="2689" y="17987"/>
                    <a:pt x="3007" y="18055"/>
                    <a:pt x="3323" y="18055"/>
                  </a:cubicBezTo>
                  <a:cubicBezTo>
                    <a:pt x="3947" y="18055"/>
                    <a:pt x="4564" y="17791"/>
                    <a:pt x="5064" y="17395"/>
                  </a:cubicBezTo>
                  <a:cubicBezTo>
                    <a:pt x="5612" y="16956"/>
                    <a:pt x="6035" y="16408"/>
                    <a:pt x="6490" y="15890"/>
                  </a:cubicBezTo>
                  <a:cubicBezTo>
                    <a:pt x="6662" y="15702"/>
                    <a:pt x="6803" y="15546"/>
                    <a:pt x="6913" y="15389"/>
                  </a:cubicBezTo>
                  <a:cubicBezTo>
                    <a:pt x="6960" y="15405"/>
                    <a:pt x="7007" y="15405"/>
                    <a:pt x="7054" y="15405"/>
                  </a:cubicBezTo>
                  <a:cubicBezTo>
                    <a:pt x="7100" y="15411"/>
                    <a:pt x="7150" y="15415"/>
                    <a:pt x="7203" y="15415"/>
                  </a:cubicBezTo>
                  <a:cubicBezTo>
                    <a:pt x="7278" y="15415"/>
                    <a:pt x="7357" y="15407"/>
                    <a:pt x="7430" y="15389"/>
                  </a:cubicBezTo>
                  <a:cubicBezTo>
                    <a:pt x="7487" y="15411"/>
                    <a:pt x="7550" y="15424"/>
                    <a:pt x="7616" y="15424"/>
                  </a:cubicBezTo>
                  <a:cubicBezTo>
                    <a:pt x="7734" y="15424"/>
                    <a:pt x="7864" y="15385"/>
                    <a:pt x="7995" y="15295"/>
                  </a:cubicBezTo>
                  <a:cubicBezTo>
                    <a:pt x="11255" y="13006"/>
                    <a:pt x="16051" y="13743"/>
                    <a:pt x="18700" y="10404"/>
                  </a:cubicBezTo>
                  <a:cubicBezTo>
                    <a:pt x="20957" y="7567"/>
                    <a:pt x="19327" y="3241"/>
                    <a:pt x="16678" y="1266"/>
                  </a:cubicBezTo>
                  <a:cubicBezTo>
                    <a:pt x="15542" y="425"/>
                    <a:pt x="14160" y="0"/>
                    <a:pt x="12793" y="0"/>
                  </a:cubicBezTo>
                  <a:close/>
                </a:path>
              </a:pathLst>
            </a:custGeom>
            <a:solidFill>
              <a:schemeClr val="dk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8" name="Google Shape;958;p7"/>
            <p:cNvSpPr/>
            <p:nvPr/>
          </p:nvSpPr>
          <p:spPr>
            <a:xfrm>
              <a:off x="6583263" y="2063306"/>
              <a:ext cx="77379" cy="46042"/>
            </a:xfrm>
            <a:custGeom>
              <a:avLst/>
              <a:gdLst/>
              <a:ahLst/>
              <a:cxnLst/>
              <a:rect l="l" t="t" r="r" b="b"/>
              <a:pathLst>
                <a:path w="3336" h="1985" extrusionOk="0">
                  <a:moveTo>
                    <a:pt x="1000" y="0"/>
                  </a:moveTo>
                  <a:cubicBezTo>
                    <a:pt x="614" y="0"/>
                    <a:pt x="248" y="250"/>
                    <a:pt x="142" y="636"/>
                  </a:cubicBezTo>
                  <a:cubicBezTo>
                    <a:pt x="1" y="1122"/>
                    <a:pt x="299" y="1545"/>
                    <a:pt x="738" y="1702"/>
                  </a:cubicBezTo>
                  <a:cubicBezTo>
                    <a:pt x="1318" y="1921"/>
                    <a:pt x="1913" y="1953"/>
                    <a:pt x="2525" y="1984"/>
                  </a:cubicBezTo>
                  <a:cubicBezTo>
                    <a:pt x="2530" y="1984"/>
                    <a:pt x="2536" y="1984"/>
                    <a:pt x="2542" y="1984"/>
                  </a:cubicBezTo>
                  <a:cubicBezTo>
                    <a:pt x="3170" y="1984"/>
                    <a:pt x="3335" y="1135"/>
                    <a:pt x="2838" y="808"/>
                  </a:cubicBezTo>
                  <a:cubicBezTo>
                    <a:pt x="2321" y="479"/>
                    <a:pt x="1804" y="181"/>
                    <a:pt x="1208" y="25"/>
                  </a:cubicBezTo>
                  <a:cubicBezTo>
                    <a:pt x="1139" y="8"/>
                    <a:pt x="1069" y="0"/>
                    <a:pt x="1000" y="0"/>
                  </a:cubicBezTo>
                  <a:close/>
                </a:path>
              </a:pathLst>
            </a:custGeom>
            <a:solidFill>
              <a:schemeClr val="dk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9" name="Google Shape;959;p7"/>
            <p:cNvSpPr/>
            <p:nvPr/>
          </p:nvSpPr>
          <p:spPr>
            <a:xfrm>
              <a:off x="6661426" y="1973986"/>
              <a:ext cx="56387" cy="43073"/>
            </a:xfrm>
            <a:custGeom>
              <a:avLst/>
              <a:gdLst/>
              <a:ahLst/>
              <a:cxnLst/>
              <a:rect l="l" t="t" r="r" b="b"/>
              <a:pathLst>
                <a:path w="2431" h="1857" extrusionOk="0">
                  <a:moveTo>
                    <a:pt x="629" y="1"/>
                  </a:moveTo>
                  <a:cubicBezTo>
                    <a:pt x="291" y="1"/>
                    <a:pt x="0" y="333"/>
                    <a:pt x="111" y="678"/>
                  </a:cubicBezTo>
                  <a:cubicBezTo>
                    <a:pt x="236" y="1117"/>
                    <a:pt x="565" y="1399"/>
                    <a:pt x="941" y="1603"/>
                  </a:cubicBezTo>
                  <a:cubicBezTo>
                    <a:pt x="1112" y="1750"/>
                    <a:pt x="1323" y="1857"/>
                    <a:pt x="1545" y="1857"/>
                  </a:cubicBezTo>
                  <a:cubicBezTo>
                    <a:pt x="1630" y="1857"/>
                    <a:pt x="1717" y="1841"/>
                    <a:pt x="1803" y="1807"/>
                  </a:cubicBezTo>
                  <a:cubicBezTo>
                    <a:pt x="2180" y="1666"/>
                    <a:pt x="2430" y="1352"/>
                    <a:pt x="2368" y="945"/>
                  </a:cubicBezTo>
                  <a:cubicBezTo>
                    <a:pt x="2321" y="568"/>
                    <a:pt x="1992" y="255"/>
                    <a:pt x="1600" y="255"/>
                  </a:cubicBezTo>
                  <a:lnTo>
                    <a:pt x="1553" y="255"/>
                  </a:lnTo>
                  <a:cubicBezTo>
                    <a:pt x="1506" y="239"/>
                    <a:pt x="1443" y="224"/>
                    <a:pt x="1380" y="224"/>
                  </a:cubicBezTo>
                  <a:cubicBezTo>
                    <a:pt x="1318" y="224"/>
                    <a:pt x="1271" y="208"/>
                    <a:pt x="1224" y="192"/>
                  </a:cubicBezTo>
                  <a:cubicBezTo>
                    <a:pt x="1114" y="145"/>
                    <a:pt x="957" y="83"/>
                    <a:pt x="769" y="20"/>
                  </a:cubicBezTo>
                  <a:cubicBezTo>
                    <a:pt x="722" y="7"/>
                    <a:pt x="675" y="1"/>
                    <a:pt x="629" y="1"/>
                  </a:cubicBezTo>
                  <a:close/>
                </a:path>
              </a:pathLst>
            </a:custGeom>
            <a:solidFill>
              <a:schemeClr val="dk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0" name="Google Shape;960;p7"/>
            <p:cNvSpPr/>
            <p:nvPr/>
          </p:nvSpPr>
          <p:spPr>
            <a:xfrm>
              <a:off x="6814135" y="1900345"/>
              <a:ext cx="41102" cy="67080"/>
            </a:xfrm>
            <a:custGeom>
              <a:avLst/>
              <a:gdLst/>
              <a:ahLst/>
              <a:cxnLst/>
              <a:rect l="l" t="t" r="r" b="b"/>
              <a:pathLst>
                <a:path w="1772" h="2892" extrusionOk="0">
                  <a:moveTo>
                    <a:pt x="802" y="0"/>
                  </a:moveTo>
                  <a:cubicBezTo>
                    <a:pt x="585" y="0"/>
                    <a:pt x="377" y="138"/>
                    <a:pt x="298" y="373"/>
                  </a:cubicBezTo>
                  <a:cubicBezTo>
                    <a:pt x="141" y="844"/>
                    <a:pt x="204" y="1361"/>
                    <a:pt x="110" y="1831"/>
                  </a:cubicBezTo>
                  <a:cubicBezTo>
                    <a:pt x="0" y="2333"/>
                    <a:pt x="282" y="2819"/>
                    <a:pt x="815" y="2881"/>
                  </a:cubicBezTo>
                  <a:cubicBezTo>
                    <a:pt x="857" y="2888"/>
                    <a:pt x="899" y="2891"/>
                    <a:pt x="940" y="2891"/>
                  </a:cubicBezTo>
                  <a:cubicBezTo>
                    <a:pt x="1379" y="2891"/>
                    <a:pt x="1771" y="2523"/>
                    <a:pt x="1771" y="2051"/>
                  </a:cubicBezTo>
                  <a:cubicBezTo>
                    <a:pt x="1756" y="1408"/>
                    <a:pt x="1677" y="624"/>
                    <a:pt x="1176" y="154"/>
                  </a:cubicBezTo>
                  <a:cubicBezTo>
                    <a:pt x="1065" y="49"/>
                    <a:pt x="932" y="0"/>
                    <a:pt x="802" y="0"/>
                  </a:cubicBezTo>
                  <a:close/>
                </a:path>
              </a:pathLst>
            </a:custGeom>
            <a:solidFill>
              <a:schemeClr val="dk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1" name="Google Shape;961;p7"/>
            <p:cNvSpPr/>
            <p:nvPr/>
          </p:nvSpPr>
          <p:spPr>
            <a:xfrm>
              <a:off x="6970462" y="1971295"/>
              <a:ext cx="55042" cy="65062"/>
            </a:xfrm>
            <a:custGeom>
              <a:avLst/>
              <a:gdLst/>
              <a:ahLst/>
              <a:cxnLst/>
              <a:rect l="l" t="t" r="r" b="b"/>
              <a:pathLst>
                <a:path w="2373" h="2805" extrusionOk="0">
                  <a:moveTo>
                    <a:pt x="1866" y="1"/>
                  </a:moveTo>
                  <a:cubicBezTo>
                    <a:pt x="1787" y="1"/>
                    <a:pt x="1702" y="23"/>
                    <a:pt x="1615" y="73"/>
                  </a:cubicBezTo>
                  <a:cubicBezTo>
                    <a:pt x="1285" y="261"/>
                    <a:pt x="1019" y="434"/>
                    <a:pt x="752" y="731"/>
                  </a:cubicBezTo>
                  <a:cubicBezTo>
                    <a:pt x="486" y="1029"/>
                    <a:pt x="141" y="1390"/>
                    <a:pt x="63" y="1782"/>
                  </a:cubicBezTo>
                  <a:cubicBezTo>
                    <a:pt x="0" y="2111"/>
                    <a:pt x="78" y="2424"/>
                    <a:pt x="345" y="2628"/>
                  </a:cubicBezTo>
                  <a:cubicBezTo>
                    <a:pt x="491" y="2737"/>
                    <a:pt x="679" y="2804"/>
                    <a:pt x="866" y="2804"/>
                  </a:cubicBezTo>
                  <a:cubicBezTo>
                    <a:pt x="1001" y="2804"/>
                    <a:pt x="1136" y="2770"/>
                    <a:pt x="1254" y="2691"/>
                  </a:cubicBezTo>
                  <a:cubicBezTo>
                    <a:pt x="1599" y="2471"/>
                    <a:pt x="1834" y="2079"/>
                    <a:pt x="2006" y="1703"/>
                  </a:cubicBezTo>
                  <a:cubicBezTo>
                    <a:pt x="2085" y="1531"/>
                    <a:pt x="2179" y="1358"/>
                    <a:pt x="2242" y="1186"/>
                  </a:cubicBezTo>
                  <a:cubicBezTo>
                    <a:pt x="2304" y="998"/>
                    <a:pt x="2304" y="810"/>
                    <a:pt x="2336" y="622"/>
                  </a:cubicBezTo>
                  <a:cubicBezTo>
                    <a:pt x="2373" y="301"/>
                    <a:pt x="2158" y="1"/>
                    <a:pt x="1866" y="1"/>
                  </a:cubicBezTo>
                  <a:close/>
                </a:path>
              </a:pathLst>
            </a:custGeom>
            <a:solidFill>
              <a:schemeClr val="dk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2" name="Google Shape;962;p7"/>
            <p:cNvSpPr/>
            <p:nvPr/>
          </p:nvSpPr>
          <p:spPr>
            <a:xfrm>
              <a:off x="7020979" y="2104870"/>
              <a:ext cx="65108" cy="40545"/>
            </a:xfrm>
            <a:custGeom>
              <a:avLst/>
              <a:gdLst/>
              <a:ahLst/>
              <a:cxnLst/>
              <a:rect l="l" t="t" r="r" b="b"/>
              <a:pathLst>
                <a:path w="2807" h="1748" extrusionOk="0">
                  <a:moveTo>
                    <a:pt x="1900" y="0"/>
                  </a:moveTo>
                  <a:cubicBezTo>
                    <a:pt x="1827" y="0"/>
                    <a:pt x="1752" y="11"/>
                    <a:pt x="1678" y="35"/>
                  </a:cubicBezTo>
                  <a:cubicBezTo>
                    <a:pt x="1223" y="192"/>
                    <a:pt x="565" y="270"/>
                    <a:pt x="236" y="647"/>
                  </a:cubicBezTo>
                  <a:cubicBezTo>
                    <a:pt x="48" y="866"/>
                    <a:pt x="1" y="1227"/>
                    <a:pt x="236" y="1430"/>
                  </a:cubicBezTo>
                  <a:cubicBezTo>
                    <a:pt x="531" y="1685"/>
                    <a:pt x="911" y="1747"/>
                    <a:pt x="1292" y="1747"/>
                  </a:cubicBezTo>
                  <a:cubicBezTo>
                    <a:pt x="1498" y="1747"/>
                    <a:pt x="1705" y="1729"/>
                    <a:pt x="1897" y="1712"/>
                  </a:cubicBezTo>
                  <a:cubicBezTo>
                    <a:pt x="2399" y="1665"/>
                    <a:pt x="2807" y="1289"/>
                    <a:pt x="2728" y="756"/>
                  </a:cubicBezTo>
                  <a:cubicBezTo>
                    <a:pt x="2675" y="345"/>
                    <a:pt x="2307" y="0"/>
                    <a:pt x="1900" y="0"/>
                  </a:cubicBezTo>
                  <a:close/>
                </a:path>
              </a:pathLst>
            </a:custGeom>
            <a:solidFill>
              <a:schemeClr val="dk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3" name="Google Shape;963;p7"/>
            <p:cNvSpPr/>
            <p:nvPr/>
          </p:nvSpPr>
          <p:spPr>
            <a:xfrm>
              <a:off x="6997367" y="2251247"/>
              <a:ext cx="91759" cy="51748"/>
            </a:xfrm>
            <a:custGeom>
              <a:avLst/>
              <a:gdLst/>
              <a:ahLst/>
              <a:cxnLst/>
              <a:rect l="l" t="t" r="r" b="b"/>
              <a:pathLst>
                <a:path w="3956" h="2231" extrusionOk="0">
                  <a:moveTo>
                    <a:pt x="1073" y="1"/>
                  </a:moveTo>
                  <a:cubicBezTo>
                    <a:pt x="887" y="1"/>
                    <a:pt x="710" y="19"/>
                    <a:pt x="549" y="57"/>
                  </a:cubicBezTo>
                  <a:cubicBezTo>
                    <a:pt x="157" y="151"/>
                    <a:pt x="0" y="699"/>
                    <a:pt x="313" y="982"/>
                  </a:cubicBezTo>
                  <a:cubicBezTo>
                    <a:pt x="611" y="1264"/>
                    <a:pt x="987" y="1420"/>
                    <a:pt x="1364" y="1624"/>
                  </a:cubicBezTo>
                  <a:cubicBezTo>
                    <a:pt x="1740" y="1828"/>
                    <a:pt x="2132" y="2094"/>
                    <a:pt x="2555" y="2204"/>
                  </a:cubicBezTo>
                  <a:cubicBezTo>
                    <a:pt x="2623" y="2222"/>
                    <a:pt x="2691" y="2231"/>
                    <a:pt x="2757" y="2231"/>
                  </a:cubicBezTo>
                  <a:cubicBezTo>
                    <a:pt x="3435" y="2231"/>
                    <a:pt x="3956" y="1338"/>
                    <a:pt x="3370" y="809"/>
                  </a:cubicBezTo>
                  <a:cubicBezTo>
                    <a:pt x="2848" y="338"/>
                    <a:pt x="1880" y="1"/>
                    <a:pt x="1073" y="1"/>
                  </a:cubicBezTo>
                  <a:close/>
                </a:path>
              </a:pathLst>
            </a:custGeom>
            <a:solidFill>
              <a:schemeClr val="dk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4" name="Google Shape;964;p7"/>
            <p:cNvSpPr/>
            <p:nvPr/>
          </p:nvSpPr>
          <p:spPr>
            <a:xfrm>
              <a:off x="6910112" y="2342353"/>
              <a:ext cx="45091" cy="67010"/>
            </a:xfrm>
            <a:custGeom>
              <a:avLst/>
              <a:gdLst/>
              <a:ahLst/>
              <a:cxnLst/>
              <a:rect l="l" t="t" r="r" b="b"/>
              <a:pathLst>
                <a:path w="1944" h="2889" extrusionOk="0">
                  <a:moveTo>
                    <a:pt x="468" y="1"/>
                  </a:moveTo>
                  <a:cubicBezTo>
                    <a:pt x="295" y="1"/>
                    <a:pt x="133" y="107"/>
                    <a:pt x="79" y="282"/>
                  </a:cubicBezTo>
                  <a:cubicBezTo>
                    <a:pt x="79" y="298"/>
                    <a:pt x="63" y="345"/>
                    <a:pt x="32" y="439"/>
                  </a:cubicBezTo>
                  <a:cubicBezTo>
                    <a:pt x="0" y="565"/>
                    <a:pt x="32" y="706"/>
                    <a:pt x="63" y="831"/>
                  </a:cubicBezTo>
                  <a:cubicBezTo>
                    <a:pt x="79" y="941"/>
                    <a:pt x="63" y="862"/>
                    <a:pt x="79" y="1003"/>
                  </a:cubicBezTo>
                  <a:cubicBezTo>
                    <a:pt x="79" y="1082"/>
                    <a:pt x="94" y="1176"/>
                    <a:pt x="94" y="1254"/>
                  </a:cubicBezTo>
                  <a:cubicBezTo>
                    <a:pt x="94" y="1270"/>
                    <a:pt x="110" y="1333"/>
                    <a:pt x="110" y="1348"/>
                  </a:cubicBezTo>
                  <a:cubicBezTo>
                    <a:pt x="110" y="1427"/>
                    <a:pt x="126" y="1489"/>
                    <a:pt x="141" y="1568"/>
                  </a:cubicBezTo>
                  <a:cubicBezTo>
                    <a:pt x="141" y="1568"/>
                    <a:pt x="141" y="1615"/>
                    <a:pt x="157" y="1662"/>
                  </a:cubicBezTo>
                  <a:cubicBezTo>
                    <a:pt x="157" y="1693"/>
                    <a:pt x="157" y="1724"/>
                    <a:pt x="157" y="1724"/>
                  </a:cubicBezTo>
                  <a:cubicBezTo>
                    <a:pt x="157" y="1818"/>
                    <a:pt x="173" y="1913"/>
                    <a:pt x="188" y="1991"/>
                  </a:cubicBezTo>
                  <a:cubicBezTo>
                    <a:pt x="235" y="2242"/>
                    <a:pt x="345" y="2461"/>
                    <a:pt x="502" y="2649"/>
                  </a:cubicBezTo>
                  <a:cubicBezTo>
                    <a:pt x="641" y="2817"/>
                    <a:pt x="827" y="2889"/>
                    <a:pt x="1014" y="2889"/>
                  </a:cubicBezTo>
                  <a:cubicBezTo>
                    <a:pt x="1354" y="2889"/>
                    <a:pt x="1702" y="2653"/>
                    <a:pt x="1803" y="2320"/>
                  </a:cubicBezTo>
                  <a:cubicBezTo>
                    <a:pt x="1944" y="1803"/>
                    <a:pt x="1615" y="1286"/>
                    <a:pt x="1348" y="878"/>
                  </a:cubicBezTo>
                  <a:cubicBezTo>
                    <a:pt x="1303" y="810"/>
                    <a:pt x="1290" y="789"/>
                    <a:pt x="1292" y="789"/>
                  </a:cubicBezTo>
                  <a:lnTo>
                    <a:pt x="1292" y="789"/>
                  </a:lnTo>
                  <a:cubicBezTo>
                    <a:pt x="1295" y="789"/>
                    <a:pt x="1337" y="845"/>
                    <a:pt x="1339" y="845"/>
                  </a:cubicBezTo>
                  <a:cubicBezTo>
                    <a:pt x="1341" y="845"/>
                    <a:pt x="1332" y="830"/>
                    <a:pt x="1301" y="784"/>
                  </a:cubicBezTo>
                  <a:cubicBezTo>
                    <a:pt x="1257" y="725"/>
                    <a:pt x="1212" y="679"/>
                    <a:pt x="1181" y="622"/>
                  </a:cubicBezTo>
                  <a:lnTo>
                    <a:pt x="1181" y="622"/>
                  </a:lnTo>
                  <a:cubicBezTo>
                    <a:pt x="1186" y="628"/>
                    <a:pt x="1190" y="633"/>
                    <a:pt x="1191" y="633"/>
                  </a:cubicBezTo>
                  <a:cubicBezTo>
                    <a:pt x="1191" y="633"/>
                    <a:pt x="1187" y="627"/>
                    <a:pt x="1176" y="612"/>
                  </a:cubicBezTo>
                  <a:lnTo>
                    <a:pt x="1176" y="612"/>
                  </a:lnTo>
                  <a:cubicBezTo>
                    <a:pt x="1177" y="615"/>
                    <a:pt x="1179" y="618"/>
                    <a:pt x="1181" y="622"/>
                  </a:cubicBezTo>
                  <a:lnTo>
                    <a:pt x="1181" y="622"/>
                  </a:lnTo>
                  <a:cubicBezTo>
                    <a:pt x="1167" y="604"/>
                    <a:pt x="1144" y="573"/>
                    <a:pt x="1144" y="565"/>
                  </a:cubicBezTo>
                  <a:cubicBezTo>
                    <a:pt x="1113" y="518"/>
                    <a:pt x="1082" y="486"/>
                    <a:pt x="1066" y="439"/>
                  </a:cubicBezTo>
                  <a:cubicBezTo>
                    <a:pt x="988" y="314"/>
                    <a:pt x="925" y="204"/>
                    <a:pt x="800" y="126"/>
                  </a:cubicBezTo>
                  <a:cubicBezTo>
                    <a:pt x="737" y="94"/>
                    <a:pt x="706" y="63"/>
                    <a:pt x="690" y="63"/>
                  </a:cubicBezTo>
                  <a:cubicBezTo>
                    <a:pt x="619" y="21"/>
                    <a:pt x="543" y="1"/>
                    <a:pt x="468" y="1"/>
                  </a:cubicBezTo>
                  <a:close/>
                </a:path>
              </a:pathLst>
            </a:custGeom>
            <a:solidFill>
              <a:schemeClr val="dk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5" name="Google Shape;965;p7"/>
            <p:cNvSpPr/>
            <p:nvPr/>
          </p:nvSpPr>
          <p:spPr>
            <a:xfrm>
              <a:off x="6912292" y="2372528"/>
              <a:ext cx="371" cy="1299"/>
            </a:xfrm>
            <a:custGeom>
              <a:avLst/>
              <a:gdLst/>
              <a:ahLst/>
              <a:cxnLst/>
              <a:rect l="l" t="t" r="r" b="b"/>
              <a:pathLst>
                <a:path w="16" h="56" extrusionOk="0">
                  <a:moveTo>
                    <a:pt x="0" y="0"/>
                  </a:moveTo>
                  <a:cubicBezTo>
                    <a:pt x="0" y="5"/>
                    <a:pt x="2" y="10"/>
                    <a:pt x="4" y="15"/>
                  </a:cubicBezTo>
                  <a:lnTo>
                    <a:pt x="4" y="15"/>
                  </a:lnTo>
                  <a:cubicBezTo>
                    <a:pt x="3" y="11"/>
                    <a:pt x="2" y="6"/>
                    <a:pt x="0" y="0"/>
                  </a:cubicBezTo>
                  <a:close/>
                  <a:moveTo>
                    <a:pt x="4" y="15"/>
                  </a:moveTo>
                  <a:lnTo>
                    <a:pt x="4" y="15"/>
                  </a:lnTo>
                  <a:cubicBezTo>
                    <a:pt x="12" y="45"/>
                    <a:pt x="14" y="56"/>
                    <a:pt x="15" y="56"/>
                  </a:cubicBezTo>
                  <a:cubicBezTo>
                    <a:pt x="16" y="56"/>
                    <a:pt x="16" y="52"/>
                    <a:pt x="16" y="47"/>
                  </a:cubicBezTo>
                  <a:cubicBezTo>
                    <a:pt x="16" y="37"/>
                    <a:pt x="9" y="26"/>
                    <a:pt x="4" y="15"/>
                  </a:cubicBezTo>
                  <a:close/>
                </a:path>
              </a:pathLst>
            </a:custGeom>
            <a:solidFill>
              <a:schemeClr val="dk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6" name="Google Shape;966;p7"/>
            <p:cNvSpPr/>
            <p:nvPr/>
          </p:nvSpPr>
          <p:spPr>
            <a:xfrm>
              <a:off x="6798131" y="2379533"/>
              <a:ext cx="36370" cy="51493"/>
            </a:xfrm>
            <a:custGeom>
              <a:avLst/>
              <a:gdLst/>
              <a:ahLst/>
              <a:cxnLst/>
              <a:rect l="l" t="t" r="r" b="b"/>
              <a:pathLst>
                <a:path w="1568" h="2220" extrusionOk="0">
                  <a:moveTo>
                    <a:pt x="600" y="0"/>
                  </a:moveTo>
                  <a:cubicBezTo>
                    <a:pt x="481" y="0"/>
                    <a:pt x="366" y="55"/>
                    <a:pt x="314" y="168"/>
                  </a:cubicBezTo>
                  <a:cubicBezTo>
                    <a:pt x="173" y="435"/>
                    <a:pt x="157" y="780"/>
                    <a:pt x="126" y="1109"/>
                  </a:cubicBezTo>
                  <a:cubicBezTo>
                    <a:pt x="0" y="1328"/>
                    <a:pt x="16" y="1642"/>
                    <a:pt x="142" y="1846"/>
                  </a:cubicBezTo>
                  <a:cubicBezTo>
                    <a:pt x="266" y="2082"/>
                    <a:pt x="518" y="2219"/>
                    <a:pt x="781" y="2219"/>
                  </a:cubicBezTo>
                  <a:cubicBezTo>
                    <a:pt x="850" y="2219"/>
                    <a:pt x="920" y="2210"/>
                    <a:pt x="988" y="2190"/>
                  </a:cubicBezTo>
                  <a:cubicBezTo>
                    <a:pt x="1270" y="2112"/>
                    <a:pt x="1474" y="1861"/>
                    <a:pt x="1521" y="1579"/>
                  </a:cubicBezTo>
                  <a:cubicBezTo>
                    <a:pt x="1568" y="1313"/>
                    <a:pt x="1458" y="1093"/>
                    <a:pt x="1286" y="937"/>
                  </a:cubicBezTo>
                  <a:cubicBezTo>
                    <a:pt x="1239" y="842"/>
                    <a:pt x="1192" y="733"/>
                    <a:pt x="1145" y="623"/>
                  </a:cubicBezTo>
                  <a:cubicBezTo>
                    <a:pt x="1066" y="435"/>
                    <a:pt x="1004" y="247"/>
                    <a:pt x="863" y="106"/>
                  </a:cubicBezTo>
                  <a:cubicBezTo>
                    <a:pt x="793" y="36"/>
                    <a:pt x="695" y="0"/>
                    <a:pt x="600" y="0"/>
                  </a:cubicBezTo>
                  <a:close/>
                </a:path>
              </a:pathLst>
            </a:custGeom>
            <a:solidFill>
              <a:schemeClr val="dk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7" name="Google Shape;967;p7"/>
            <p:cNvSpPr/>
            <p:nvPr/>
          </p:nvSpPr>
          <p:spPr>
            <a:xfrm>
              <a:off x="6570553" y="2203630"/>
              <a:ext cx="48918" cy="28136"/>
            </a:xfrm>
            <a:custGeom>
              <a:avLst/>
              <a:gdLst/>
              <a:ahLst/>
              <a:cxnLst/>
              <a:rect l="l" t="t" r="r" b="b"/>
              <a:pathLst>
                <a:path w="2109" h="1213" extrusionOk="0">
                  <a:moveTo>
                    <a:pt x="1463" y="1"/>
                  </a:moveTo>
                  <a:cubicBezTo>
                    <a:pt x="1410" y="1"/>
                    <a:pt x="1356" y="8"/>
                    <a:pt x="1301" y="25"/>
                  </a:cubicBezTo>
                  <a:cubicBezTo>
                    <a:pt x="1098" y="72"/>
                    <a:pt x="909" y="56"/>
                    <a:pt x="706" y="103"/>
                  </a:cubicBezTo>
                  <a:cubicBezTo>
                    <a:pt x="502" y="135"/>
                    <a:pt x="361" y="213"/>
                    <a:pt x="157" y="276"/>
                  </a:cubicBezTo>
                  <a:cubicBezTo>
                    <a:pt x="16" y="323"/>
                    <a:pt x="0" y="511"/>
                    <a:pt x="126" y="589"/>
                  </a:cubicBezTo>
                  <a:cubicBezTo>
                    <a:pt x="282" y="699"/>
                    <a:pt x="424" y="824"/>
                    <a:pt x="612" y="903"/>
                  </a:cubicBezTo>
                  <a:cubicBezTo>
                    <a:pt x="784" y="997"/>
                    <a:pt x="972" y="1028"/>
                    <a:pt x="1160" y="1122"/>
                  </a:cubicBezTo>
                  <a:cubicBezTo>
                    <a:pt x="1256" y="1184"/>
                    <a:pt x="1359" y="1213"/>
                    <a:pt x="1460" y="1213"/>
                  </a:cubicBezTo>
                  <a:cubicBezTo>
                    <a:pt x="1741" y="1213"/>
                    <a:pt x="2008" y="995"/>
                    <a:pt x="2054" y="683"/>
                  </a:cubicBezTo>
                  <a:cubicBezTo>
                    <a:pt x="2108" y="330"/>
                    <a:pt x="1809" y="1"/>
                    <a:pt x="1463" y="1"/>
                  </a:cubicBezTo>
                  <a:close/>
                </a:path>
              </a:pathLst>
            </a:custGeom>
            <a:solidFill>
              <a:schemeClr val="dk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68" name="Google Shape;968;p7"/>
          <p:cNvGrpSpPr/>
          <p:nvPr/>
        </p:nvGrpSpPr>
        <p:grpSpPr>
          <a:xfrm>
            <a:off x="7037115" y="4677709"/>
            <a:ext cx="1745583" cy="230173"/>
            <a:chOff x="1394800" y="3522000"/>
            <a:chExt cx="1048650" cy="138275"/>
          </a:xfrm>
        </p:grpSpPr>
        <p:sp>
          <p:nvSpPr>
            <p:cNvPr id="969" name="Google Shape;969;p7"/>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0" name="Google Shape;970;p7"/>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1" name="Google Shape;971;p7"/>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2" name="Google Shape;972;p7"/>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3" name="Google Shape;973;p7"/>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4" name="Google Shape;974;p7"/>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5" name="Google Shape;975;p7"/>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6" name="Google Shape;976;p7"/>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7" name="Google Shape;977;p7"/>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81"/>
        <p:cNvGrpSpPr/>
        <p:nvPr/>
      </p:nvGrpSpPr>
      <p:grpSpPr>
        <a:xfrm>
          <a:off x="0" y="0"/>
          <a:ext cx="0" cy="0"/>
          <a:chOff x="0" y="0"/>
          <a:chExt cx="0" cy="0"/>
        </a:xfrm>
      </p:grpSpPr>
      <p:sp>
        <p:nvSpPr>
          <p:cNvPr id="982" name="Google Shape;982;p8"/>
          <p:cNvSpPr txBox="1">
            <a:spLocks noGrp="1"/>
          </p:cNvSpPr>
          <p:nvPr>
            <p:ph type="title"/>
          </p:nvPr>
        </p:nvSpPr>
        <p:spPr>
          <a:xfrm>
            <a:off x="4009355" y="471451"/>
            <a:ext cx="3852000" cy="1037100"/>
          </a:xfrm>
          <a:prstGeom prst="rect">
            <a:avLst/>
          </a:prstGeom>
          <a:noFill/>
          <a:ln>
            <a:noFill/>
          </a:ln>
        </p:spPr>
        <p:txBody>
          <a:bodyPr spcFirstLastPara="1" wrap="square" lIns="0" tIns="0" rIns="0" bIns="0" anchor="t" anchorCtr="0">
            <a:noAutofit/>
          </a:bodyPr>
          <a:lstStyle/>
          <a:p>
            <a:pPr marL="0" lvl="0" indent="0" algn="r" rtl="0">
              <a:lnSpc>
                <a:spcPct val="100000"/>
              </a:lnSpc>
              <a:spcBef>
                <a:spcPts val="0"/>
              </a:spcBef>
              <a:spcAft>
                <a:spcPts val="0"/>
              </a:spcAft>
              <a:buClr>
                <a:schemeClr val="dk2"/>
              </a:buClr>
              <a:buSzPts val="1100"/>
              <a:buFont typeface="Arial"/>
              <a:buNone/>
            </a:pPr>
            <a:r>
              <a:rPr lang="en-US"/>
              <a:t>Phân công</a:t>
            </a:r>
            <a:endParaRPr/>
          </a:p>
          <a:p>
            <a:pPr marL="0" lvl="0" indent="0" algn="r" rtl="0">
              <a:lnSpc>
                <a:spcPct val="100000"/>
              </a:lnSpc>
              <a:spcBef>
                <a:spcPts val="0"/>
              </a:spcBef>
              <a:spcAft>
                <a:spcPts val="0"/>
              </a:spcAft>
              <a:buSzPts val="3000"/>
              <a:buNone/>
            </a:pPr>
            <a:endParaRPr/>
          </a:p>
        </p:txBody>
      </p:sp>
      <p:grpSp>
        <p:nvGrpSpPr>
          <p:cNvPr id="983" name="Google Shape;983;p8"/>
          <p:cNvGrpSpPr/>
          <p:nvPr/>
        </p:nvGrpSpPr>
        <p:grpSpPr>
          <a:xfrm>
            <a:off x="1202396" y="605799"/>
            <a:ext cx="580423" cy="681083"/>
            <a:chOff x="645175" y="3632150"/>
            <a:chExt cx="394550" cy="462975"/>
          </a:xfrm>
        </p:grpSpPr>
        <p:sp>
          <p:nvSpPr>
            <p:cNvPr id="984" name="Google Shape;984;p8"/>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686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5" name="Google Shape;985;p8"/>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86" name="Google Shape;986;p8"/>
          <p:cNvGrpSpPr/>
          <p:nvPr/>
        </p:nvGrpSpPr>
        <p:grpSpPr>
          <a:xfrm rot="1017362" flipH="1">
            <a:off x="7673764" y="4014821"/>
            <a:ext cx="771546" cy="905351"/>
            <a:chOff x="645175" y="3632150"/>
            <a:chExt cx="394550" cy="462975"/>
          </a:xfrm>
        </p:grpSpPr>
        <p:sp>
          <p:nvSpPr>
            <p:cNvPr id="987" name="Google Shape;987;p8"/>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686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8" name="Google Shape;988;p8"/>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89" name="Google Shape;989;p8"/>
          <p:cNvGrpSpPr/>
          <p:nvPr/>
        </p:nvGrpSpPr>
        <p:grpSpPr>
          <a:xfrm rot="10800000">
            <a:off x="3855903" y="605787"/>
            <a:ext cx="806657" cy="421744"/>
            <a:chOff x="1822875" y="1377000"/>
            <a:chExt cx="548075" cy="286550"/>
          </a:xfrm>
        </p:grpSpPr>
        <p:sp>
          <p:nvSpPr>
            <p:cNvPr id="990" name="Google Shape;990;p8"/>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1" name="Google Shape;991;p8"/>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2" name="Google Shape;992;p8"/>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3" name="Google Shape;993;p8"/>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4" name="Google Shape;994;p8"/>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5" name="Google Shape;995;p8"/>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6" name="Google Shape;996;p8"/>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7" name="Google Shape;997;p8"/>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8" name="Google Shape;998;p8"/>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99" name="Google Shape;999;p8"/>
          <p:cNvGrpSpPr/>
          <p:nvPr/>
        </p:nvGrpSpPr>
        <p:grpSpPr>
          <a:xfrm>
            <a:off x="5204143" y="969850"/>
            <a:ext cx="3220056" cy="176025"/>
            <a:chOff x="4345425" y="2175475"/>
            <a:chExt cx="800750" cy="176025"/>
          </a:xfrm>
        </p:grpSpPr>
        <p:sp>
          <p:nvSpPr>
            <p:cNvPr id="1000" name="Google Shape;1000;p8"/>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1" name="Google Shape;1001;p8"/>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02" name="Google Shape;1002;p8"/>
          <p:cNvGrpSpPr/>
          <p:nvPr/>
        </p:nvGrpSpPr>
        <p:grpSpPr>
          <a:xfrm>
            <a:off x="585974" y="1544889"/>
            <a:ext cx="8099919" cy="2472480"/>
            <a:chOff x="2532" y="12417"/>
            <a:chExt cx="8099919" cy="2472480"/>
          </a:xfrm>
        </p:grpSpPr>
        <p:sp>
          <p:nvSpPr>
            <p:cNvPr id="1003" name="Google Shape;1003;p8"/>
            <p:cNvSpPr/>
            <p:nvPr/>
          </p:nvSpPr>
          <p:spPr>
            <a:xfrm>
              <a:off x="2532" y="12417"/>
              <a:ext cx="2469487" cy="979200"/>
            </a:xfrm>
            <a:prstGeom prst="rect">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8"/>
            <p:cNvSpPr txBox="1"/>
            <p:nvPr/>
          </p:nvSpPr>
          <p:spPr>
            <a:xfrm>
              <a:off x="2532" y="12417"/>
              <a:ext cx="2469487" cy="979200"/>
            </a:xfrm>
            <a:prstGeom prst="rect">
              <a:avLst/>
            </a:prstGeom>
            <a:noFill/>
            <a:ln>
              <a:noFill/>
            </a:ln>
          </p:spPr>
          <p:txBody>
            <a:bodyPr spcFirstLastPara="1" wrap="square" lIns="142225" tIns="81275" rIns="142225" bIns="81275" anchor="ctr" anchorCtr="0">
              <a:noAutofit/>
            </a:bodyPr>
            <a:lstStyle/>
            <a:p>
              <a:pPr marL="0" marR="0" lvl="0" indent="0" algn="ctr" rtl="0">
                <a:lnSpc>
                  <a:spcPct val="90000"/>
                </a:lnSpc>
                <a:spcBef>
                  <a:spcPts val="0"/>
                </a:spcBef>
                <a:spcAft>
                  <a:spcPts val="0"/>
                </a:spcAft>
                <a:buClr>
                  <a:srgbClr val="000000"/>
                </a:buClr>
                <a:buSzPts val="2000"/>
                <a:buFont typeface="Arial"/>
                <a:buNone/>
              </a:pPr>
              <a:r>
                <a:rPr lang="en-US" sz="2000" b="0" i="0" u="none" strike="noStrike" cap="none">
                  <a:solidFill>
                    <a:schemeClr val="dk1"/>
                  </a:solidFill>
                  <a:latin typeface="Arial"/>
                  <a:ea typeface="Arial"/>
                  <a:cs typeface="Arial"/>
                  <a:sym typeface="Arial"/>
                </a:rPr>
                <a:t>Nguyễn Ngọc Trà My</a:t>
              </a:r>
              <a:endParaRPr/>
            </a:p>
          </p:txBody>
        </p:sp>
        <p:sp>
          <p:nvSpPr>
            <p:cNvPr id="1005" name="Google Shape;1005;p8"/>
            <p:cNvSpPr/>
            <p:nvPr/>
          </p:nvSpPr>
          <p:spPr>
            <a:xfrm>
              <a:off x="2532" y="991618"/>
              <a:ext cx="2469487" cy="1493279"/>
            </a:xfrm>
            <a:prstGeom prst="rect">
              <a:avLst/>
            </a:prstGeom>
            <a:solidFill>
              <a:srgbClr val="EBFFEB">
                <a:alpha val="89803"/>
              </a:srgbClr>
            </a:solidFill>
            <a:ln w="25400" cap="flat" cmpd="sng">
              <a:solidFill>
                <a:srgbClr val="EBFFEB">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8"/>
            <p:cNvSpPr txBox="1"/>
            <p:nvPr/>
          </p:nvSpPr>
          <p:spPr>
            <a:xfrm>
              <a:off x="2532" y="991618"/>
              <a:ext cx="2469487" cy="1493279"/>
            </a:xfrm>
            <a:prstGeom prst="rect">
              <a:avLst/>
            </a:prstGeom>
            <a:noFill/>
            <a:ln>
              <a:noFill/>
            </a:ln>
          </p:spPr>
          <p:txBody>
            <a:bodyPr spcFirstLastPara="1" wrap="square" lIns="96000" tIns="96000" rIns="128000" bIns="144000" anchor="t" anchorCtr="0">
              <a:noAutofit/>
            </a:bodyPr>
            <a:lstStyle/>
            <a:p>
              <a:pPr marL="171450" marR="0" lvl="1" indent="-171450" algn="l" rtl="0">
                <a:lnSpc>
                  <a:spcPct val="9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Thuyết trình</a:t>
              </a:r>
              <a:endParaRPr sz="1800" b="0" i="0" u="none" strike="noStrike" cap="none">
                <a:solidFill>
                  <a:srgbClr val="000000"/>
                </a:solidFill>
                <a:latin typeface="Arial"/>
                <a:ea typeface="Arial"/>
                <a:cs typeface="Arial"/>
                <a:sym typeface="Arial"/>
              </a:endParaRPr>
            </a:p>
            <a:p>
              <a:pPr marL="171450" marR="0" lvl="1" indent="-171450" algn="l" rtl="0">
                <a:lnSpc>
                  <a:spcPct val="90000"/>
                </a:lnSpc>
                <a:spcBef>
                  <a:spcPts val="27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Tìm hiểu thuật toán</a:t>
              </a:r>
              <a:endParaRPr sz="1800" b="0" i="0" u="none" strike="noStrike" cap="none">
                <a:solidFill>
                  <a:srgbClr val="000000"/>
                </a:solidFill>
                <a:latin typeface="Arial"/>
                <a:ea typeface="Arial"/>
                <a:cs typeface="Arial"/>
                <a:sym typeface="Arial"/>
              </a:endParaRPr>
            </a:p>
            <a:p>
              <a:pPr marL="171450" marR="0" lvl="1" indent="-171450" algn="l" rtl="0">
                <a:lnSpc>
                  <a:spcPct val="90000"/>
                </a:lnSpc>
                <a:spcBef>
                  <a:spcPts val="27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Demo</a:t>
              </a:r>
              <a:endParaRPr/>
            </a:p>
          </p:txBody>
        </p:sp>
        <p:sp>
          <p:nvSpPr>
            <p:cNvPr id="1007" name="Google Shape;1007;p8"/>
            <p:cNvSpPr/>
            <p:nvPr/>
          </p:nvSpPr>
          <p:spPr>
            <a:xfrm>
              <a:off x="2817748" y="12417"/>
              <a:ext cx="2469487" cy="979200"/>
            </a:xfrm>
            <a:prstGeom prst="rect">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8"/>
            <p:cNvSpPr txBox="1"/>
            <p:nvPr/>
          </p:nvSpPr>
          <p:spPr>
            <a:xfrm>
              <a:off x="2817748" y="12417"/>
              <a:ext cx="2469487" cy="979200"/>
            </a:xfrm>
            <a:prstGeom prst="rect">
              <a:avLst/>
            </a:prstGeom>
            <a:noFill/>
            <a:ln>
              <a:noFill/>
            </a:ln>
          </p:spPr>
          <p:txBody>
            <a:bodyPr spcFirstLastPara="1" wrap="square" lIns="142225" tIns="81275" rIns="142225" bIns="81275" anchor="ctr" anchorCtr="0">
              <a:noAutofit/>
            </a:bodyPr>
            <a:lstStyle/>
            <a:p>
              <a:pPr marL="0" marR="0" lvl="0" indent="0" algn="ctr" rtl="0">
                <a:lnSpc>
                  <a:spcPct val="90000"/>
                </a:lnSpc>
                <a:spcBef>
                  <a:spcPts val="0"/>
                </a:spcBef>
                <a:spcAft>
                  <a:spcPts val="0"/>
                </a:spcAft>
                <a:buClr>
                  <a:srgbClr val="000000"/>
                </a:buClr>
                <a:buSzPts val="2000"/>
                <a:buFont typeface="Arial"/>
                <a:buNone/>
              </a:pPr>
              <a:r>
                <a:rPr lang="en-US" sz="2000" b="0" i="0" u="none" strike="noStrike" cap="none">
                  <a:solidFill>
                    <a:schemeClr val="dk1"/>
                  </a:solidFill>
                  <a:latin typeface="Arial"/>
                  <a:ea typeface="Arial"/>
                  <a:cs typeface="Arial"/>
                  <a:sym typeface="Arial"/>
                </a:rPr>
                <a:t>Lê Hoàng Oanh</a:t>
              </a:r>
              <a:endParaRPr/>
            </a:p>
          </p:txBody>
        </p:sp>
        <p:sp>
          <p:nvSpPr>
            <p:cNvPr id="1009" name="Google Shape;1009;p8"/>
            <p:cNvSpPr/>
            <p:nvPr/>
          </p:nvSpPr>
          <p:spPr>
            <a:xfrm>
              <a:off x="2817748" y="991618"/>
              <a:ext cx="2469487" cy="1493279"/>
            </a:xfrm>
            <a:prstGeom prst="rect">
              <a:avLst/>
            </a:prstGeom>
            <a:solidFill>
              <a:srgbClr val="EBFFEB">
                <a:alpha val="89803"/>
              </a:srgbClr>
            </a:solidFill>
            <a:ln w="25400" cap="flat" cmpd="sng">
              <a:solidFill>
                <a:srgbClr val="EBFFEB">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8"/>
            <p:cNvSpPr txBox="1"/>
            <p:nvPr/>
          </p:nvSpPr>
          <p:spPr>
            <a:xfrm>
              <a:off x="2817748" y="991618"/>
              <a:ext cx="2469487" cy="1493279"/>
            </a:xfrm>
            <a:prstGeom prst="rect">
              <a:avLst/>
            </a:prstGeom>
            <a:noFill/>
            <a:ln>
              <a:noFill/>
            </a:ln>
          </p:spPr>
          <p:txBody>
            <a:bodyPr spcFirstLastPara="1" wrap="square" lIns="96000" tIns="96000" rIns="128000" bIns="144000" anchor="t" anchorCtr="0">
              <a:noAutofit/>
            </a:bodyPr>
            <a:lstStyle/>
            <a:p>
              <a:pPr marL="171450" marR="0" lvl="1" indent="-171450" algn="l" rtl="0">
                <a:lnSpc>
                  <a:spcPct val="9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Ghi báo cáo đồ án</a:t>
              </a:r>
              <a:endParaRPr sz="1800" b="0" i="0" u="none" strike="noStrike" cap="none">
                <a:solidFill>
                  <a:srgbClr val="000000"/>
                </a:solidFill>
                <a:latin typeface="Arial"/>
                <a:ea typeface="Arial"/>
                <a:cs typeface="Arial"/>
                <a:sym typeface="Arial"/>
              </a:endParaRPr>
            </a:p>
            <a:p>
              <a:pPr marL="171450" marR="0" lvl="1" indent="-171450" algn="l" rtl="0">
                <a:lnSpc>
                  <a:spcPct val="90000"/>
                </a:lnSpc>
                <a:spcBef>
                  <a:spcPts val="27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Tìm hiểu thuật toán</a:t>
              </a:r>
              <a:endParaRPr sz="1800" b="0" i="0" u="none" strike="noStrike" cap="none">
                <a:solidFill>
                  <a:srgbClr val="000000"/>
                </a:solidFill>
                <a:latin typeface="Arial"/>
                <a:ea typeface="Arial"/>
                <a:cs typeface="Arial"/>
                <a:sym typeface="Arial"/>
              </a:endParaRPr>
            </a:p>
          </p:txBody>
        </p:sp>
        <p:sp>
          <p:nvSpPr>
            <p:cNvPr id="1011" name="Google Shape;1011;p8"/>
            <p:cNvSpPr/>
            <p:nvPr/>
          </p:nvSpPr>
          <p:spPr>
            <a:xfrm>
              <a:off x="5632964" y="12417"/>
              <a:ext cx="2469487" cy="979200"/>
            </a:xfrm>
            <a:prstGeom prst="rect">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8"/>
            <p:cNvSpPr txBox="1"/>
            <p:nvPr/>
          </p:nvSpPr>
          <p:spPr>
            <a:xfrm>
              <a:off x="5632964" y="12417"/>
              <a:ext cx="2469487" cy="979200"/>
            </a:xfrm>
            <a:prstGeom prst="rect">
              <a:avLst/>
            </a:prstGeom>
            <a:noFill/>
            <a:ln>
              <a:noFill/>
            </a:ln>
          </p:spPr>
          <p:txBody>
            <a:bodyPr spcFirstLastPara="1" wrap="square" lIns="142225" tIns="81275" rIns="142225" bIns="81275" anchor="ctr" anchorCtr="0">
              <a:noAutofit/>
            </a:bodyPr>
            <a:lstStyle/>
            <a:p>
              <a:pPr marL="0" marR="0" lvl="0" indent="0" algn="ctr" rtl="0">
                <a:lnSpc>
                  <a:spcPct val="90000"/>
                </a:lnSpc>
                <a:spcBef>
                  <a:spcPts val="0"/>
                </a:spcBef>
                <a:spcAft>
                  <a:spcPts val="0"/>
                </a:spcAft>
                <a:buClr>
                  <a:srgbClr val="000000"/>
                </a:buClr>
                <a:buSzPts val="2000"/>
                <a:buFont typeface="Arial"/>
                <a:buNone/>
              </a:pPr>
              <a:r>
                <a:rPr lang="en-US" sz="2000" b="0" i="0" u="none" strike="noStrike" cap="none">
                  <a:solidFill>
                    <a:schemeClr val="dk1"/>
                  </a:solidFill>
                  <a:latin typeface="Arial"/>
                  <a:ea typeface="Arial"/>
                  <a:cs typeface="Arial"/>
                  <a:sym typeface="Arial"/>
                </a:rPr>
                <a:t>Bùi Hoàng Trúc Anh</a:t>
              </a:r>
              <a:endParaRPr/>
            </a:p>
          </p:txBody>
        </p:sp>
        <p:sp>
          <p:nvSpPr>
            <p:cNvPr id="1013" name="Google Shape;1013;p8"/>
            <p:cNvSpPr/>
            <p:nvPr/>
          </p:nvSpPr>
          <p:spPr>
            <a:xfrm>
              <a:off x="5632964" y="991618"/>
              <a:ext cx="2469487" cy="1493279"/>
            </a:xfrm>
            <a:prstGeom prst="rect">
              <a:avLst/>
            </a:prstGeom>
            <a:solidFill>
              <a:srgbClr val="EBFFEB">
                <a:alpha val="89803"/>
              </a:srgbClr>
            </a:solidFill>
            <a:ln w="25400" cap="flat" cmpd="sng">
              <a:solidFill>
                <a:srgbClr val="EBFFEB">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8"/>
            <p:cNvSpPr txBox="1"/>
            <p:nvPr/>
          </p:nvSpPr>
          <p:spPr>
            <a:xfrm>
              <a:off x="5632964" y="991618"/>
              <a:ext cx="2469487" cy="1493279"/>
            </a:xfrm>
            <a:prstGeom prst="rect">
              <a:avLst/>
            </a:prstGeom>
            <a:noFill/>
            <a:ln>
              <a:noFill/>
            </a:ln>
          </p:spPr>
          <p:txBody>
            <a:bodyPr spcFirstLastPara="1" wrap="square" lIns="96000" tIns="96000" rIns="128000" bIns="144000" anchor="t" anchorCtr="0">
              <a:noAutofit/>
            </a:bodyPr>
            <a:lstStyle/>
            <a:p>
              <a:pPr marL="171450" marR="0" lvl="1" indent="-171450" algn="l" rtl="0">
                <a:lnSpc>
                  <a:spcPct val="9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Ghi báo cáo đồ án</a:t>
              </a:r>
              <a:endParaRPr sz="1800" b="0" i="0" u="none" strike="noStrike" cap="none">
                <a:solidFill>
                  <a:srgbClr val="000000"/>
                </a:solidFill>
                <a:latin typeface="Arial"/>
                <a:ea typeface="Arial"/>
                <a:cs typeface="Arial"/>
                <a:sym typeface="Arial"/>
              </a:endParaRPr>
            </a:p>
            <a:p>
              <a:pPr marL="171450" marR="0" lvl="1" indent="-171450" algn="l" rtl="0">
                <a:lnSpc>
                  <a:spcPct val="90000"/>
                </a:lnSpc>
                <a:spcBef>
                  <a:spcPts val="27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Tìm hiểu thuật toán</a:t>
              </a:r>
              <a:endParaRPr sz="1800" b="0" i="0" u="none" strike="noStrike" cap="none">
                <a:solidFill>
                  <a:srgbClr val="000000"/>
                </a:solidFill>
                <a:latin typeface="Arial"/>
                <a:ea typeface="Arial"/>
                <a:cs typeface="Arial"/>
                <a:sym typeface="Arial"/>
              </a:endParaRPr>
            </a:p>
            <a:p>
              <a:pPr marL="171450" marR="0" lvl="1" indent="-171450" algn="l" rtl="0">
                <a:lnSpc>
                  <a:spcPct val="90000"/>
                </a:lnSpc>
                <a:spcBef>
                  <a:spcPts val="27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Demo</a:t>
              </a: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18"/>
        <p:cNvGrpSpPr/>
        <p:nvPr/>
      </p:nvGrpSpPr>
      <p:grpSpPr>
        <a:xfrm>
          <a:off x="0" y="0"/>
          <a:ext cx="0" cy="0"/>
          <a:chOff x="0" y="0"/>
          <a:chExt cx="0" cy="0"/>
        </a:xfrm>
      </p:grpSpPr>
      <p:sp>
        <p:nvSpPr>
          <p:cNvPr id="1019" name="Google Shape;1019;p9"/>
          <p:cNvSpPr txBox="1">
            <a:spLocks noGrp="1"/>
          </p:cNvSpPr>
          <p:nvPr>
            <p:ph type="title"/>
          </p:nvPr>
        </p:nvSpPr>
        <p:spPr>
          <a:xfrm>
            <a:off x="1651264" y="2003424"/>
            <a:ext cx="3799740" cy="1037100"/>
          </a:xfrm>
          <a:prstGeom prst="rect">
            <a:avLst/>
          </a:prstGeom>
          <a:noFill/>
          <a:ln>
            <a:noFill/>
          </a:ln>
        </p:spPr>
        <p:txBody>
          <a:bodyPr spcFirstLastPara="1" wrap="square" lIns="0" tIns="0" rIns="0" bIns="0" anchor="t" anchorCtr="0">
            <a:noAutofit/>
          </a:bodyPr>
          <a:lstStyle/>
          <a:p>
            <a:pPr marL="0" lvl="0" indent="0" algn="r" rtl="0">
              <a:lnSpc>
                <a:spcPct val="100000"/>
              </a:lnSpc>
              <a:spcBef>
                <a:spcPts val="0"/>
              </a:spcBef>
              <a:spcAft>
                <a:spcPts val="0"/>
              </a:spcAft>
              <a:buClr>
                <a:schemeClr val="dk2"/>
              </a:buClr>
              <a:buSzPts val="1100"/>
              <a:buFont typeface="Arial"/>
              <a:buNone/>
            </a:pPr>
            <a:r>
              <a:rPr lang="en-US" sz="7200"/>
              <a:t>End.</a:t>
            </a:r>
            <a:endParaRPr sz="7200"/>
          </a:p>
          <a:p>
            <a:pPr marL="0" lvl="0" indent="0" algn="r" rtl="0">
              <a:lnSpc>
                <a:spcPct val="100000"/>
              </a:lnSpc>
              <a:spcBef>
                <a:spcPts val="0"/>
              </a:spcBef>
              <a:spcAft>
                <a:spcPts val="0"/>
              </a:spcAft>
              <a:buSzPts val="3000"/>
              <a:buNone/>
            </a:pPr>
            <a:endParaRPr/>
          </a:p>
        </p:txBody>
      </p:sp>
      <p:grpSp>
        <p:nvGrpSpPr>
          <p:cNvPr id="1020" name="Google Shape;1020;p9"/>
          <p:cNvGrpSpPr/>
          <p:nvPr/>
        </p:nvGrpSpPr>
        <p:grpSpPr>
          <a:xfrm>
            <a:off x="1202396" y="605799"/>
            <a:ext cx="580423" cy="681083"/>
            <a:chOff x="645175" y="3632150"/>
            <a:chExt cx="394550" cy="462975"/>
          </a:xfrm>
        </p:grpSpPr>
        <p:sp>
          <p:nvSpPr>
            <p:cNvPr id="1021" name="Google Shape;1021;p9"/>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686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2" name="Google Shape;1022;p9"/>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23" name="Google Shape;1023;p9"/>
          <p:cNvGrpSpPr/>
          <p:nvPr/>
        </p:nvGrpSpPr>
        <p:grpSpPr>
          <a:xfrm rot="1017362" flipH="1">
            <a:off x="7673764" y="4014821"/>
            <a:ext cx="771546" cy="905351"/>
            <a:chOff x="645175" y="3632150"/>
            <a:chExt cx="394550" cy="462975"/>
          </a:xfrm>
        </p:grpSpPr>
        <p:sp>
          <p:nvSpPr>
            <p:cNvPr id="1024" name="Google Shape;1024;p9"/>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686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5" name="Google Shape;1025;p9"/>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26" name="Google Shape;1026;p9"/>
          <p:cNvGrpSpPr/>
          <p:nvPr/>
        </p:nvGrpSpPr>
        <p:grpSpPr>
          <a:xfrm rot="10800000">
            <a:off x="3855903" y="605787"/>
            <a:ext cx="806657" cy="421744"/>
            <a:chOff x="1822875" y="1377000"/>
            <a:chExt cx="548075" cy="286550"/>
          </a:xfrm>
        </p:grpSpPr>
        <p:sp>
          <p:nvSpPr>
            <p:cNvPr id="1027" name="Google Shape;1027;p9"/>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8" name="Google Shape;1028;p9"/>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9" name="Google Shape;1029;p9"/>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0" name="Google Shape;1030;p9"/>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1" name="Google Shape;1031;p9"/>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2" name="Google Shape;1032;p9"/>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3" name="Google Shape;1033;p9"/>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4" name="Google Shape;1034;p9"/>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5" name="Google Shape;1035;p9"/>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36" name="Google Shape;1036;p9"/>
          <p:cNvGrpSpPr/>
          <p:nvPr/>
        </p:nvGrpSpPr>
        <p:grpSpPr>
          <a:xfrm>
            <a:off x="2911018" y="3040524"/>
            <a:ext cx="3220056" cy="176025"/>
            <a:chOff x="4345425" y="2175475"/>
            <a:chExt cx="800750" cy="176025"/>
          </a:xfrm>
        </p:grpSpPr>
        <p:sp>
          <p:nvSpPr>
            <p:cNvPr id="1037" name="Google Shape;1037;p9"/>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8" name="Google Shape;1038;p9"/>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24"/>
          <p:cNvSpPr txBox="1">
            <a:spLocks noGrp="1"/>
          </p:cNvSpPr>
          <p:nvPr>
            <p:ph type="title"/>
          </p:nvPr>
        </p:nvSpPr>
        <p:spPr>
          <a:xfrm>
            <a:off x="-240486" y="67795"/>
            <a:ext cx="4980003" cy="1153499"/>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chemeClr val="dk2"/>
              </a:buClr>
              <a:buSzPts val="1100"/>
              <a:buFont typeface="Arial"/>
              <a:buNone/>
            </a:pPr>
            <a:r>
              <a:rPr lang="en-US" sz="4400"/>
              <a:t>Nội dung</a:t>
            </a:r>
            <a:endParaRPr sz="4400"/>
          </a:p>
        </p:txBody>
      </p:sp>
      <p:grpSp>
        <p:nvGrpSpPr>
          <p:cNvPr id="385" name="Google Shape;385;p24"/>
          <p:cNvGrpSpPr/>
          <p:nvPr/>
        </p:nvGrpSpPr>
        <p:grpSpPr>
          <a:xfrm flipH="1">
            <a:off x="66414" y="735505"/>
            <a:ext cx="4436931" cy="213629"/>
            <a:chOff x="4345425" y="2175475"/>
            <a:chExt cx="800750" cy="176025"/>
          </a:xfrm>
        </p:grpSpPr>
        <p:sp>
          <p:nvSpPr>
            <p:cNvPr id="386" name="Google Shape;386;p2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2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8" name="Google Shape;388;p24"/>
          <p:cNvGrpSpPr/>
          <p:nvPr/>
        </p:nvGrpSpPr>
        <p:grpSpPr>
          <a:xfrm rot="1386640">
            <a:off x="8049097" y="4580362"/>
            <a:ext cx="806665" cy="421749"/>
            <a:chOff x="1822875" y="1377000"/>
            <a:chExt cx="548075" cy="286550"/>
          </a:xfrm>
        </p:grpSpPr>
        <p:sp>
          <p:nvSpPr>
            <p:cNvPr id="389" name="Google Shape;389;p24"/>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24"/>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24"/>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24"/>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24"/>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24"/>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24"/>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24"/>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24"/>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8" name="Google Shape;398;p24"/>
          <p:cNvGrpSpPr/>
          <p:nvPr/>
        </p:nvGrpSpPr>
        <p:grpSpPr>
          <a:xfrm>
            <a:off x="-2434219" y="345208"/>
            <a:ext cx="9378308" cy="5293912"/>
            <a:chOff x="-4443734" y="-681512"/>
            <a:chExt cx="9378308" cy="5293912"/>
          </a:xfrm>
        </p:grpSpPr>
        <p:sp>
          <p:nvSpPr>
            <p:cNvPr id="399" name="Google Shape;399;p24"/>
            <p:cNvSpPr/>
            <p:nvPr/>
          </p:nvSpPr>
          <p:spPr>
            <a:xfrm>
              <a:off x="-4443734" y="-681512"/>
              <a:ext cx="5293912" cy="5293912"/>
            </a:xfrm>
            <a:prstGeom prst="blockArc">
              <a:avLst>
                <a:gd name="adj1" fmla="val 18900000"/>
                <a:gd name="adj2" fmla="val 2700000"/>
                <a:gd name="adj3" fmla="val 408"/>
              </a:avLst>
            </a:prstGeom>
            <a:noFill/>
            <a:ln w="25400" cap="flat" cmpd="sng">
              <a:solidFill>
                <a:srgbClr val="C8B4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4"/>
            <p:cNvSpPr/>
            <p:nvPr/>
          </p:nvSpPr>
          <p:spPr>
            <a:xfrm>
              <a:off x="317598" y="207000"/>
              <a:ext cx="4616976" cy="413843"/>
            </a:xfrm>
            <a:prstGeom prst="rect">
              <a:avLst/>
            </a:prstGeom>
            <a:solidFill>
              <a:srgbClr val="FEE597"/>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4"/>
            <p:cNvSpPr txBox="1"/>
            <p:nvPr/>
          </p:nvSpPr>
          <p:spPr>
            <a:xfrm>
              <a:off x="317598" y="207000"/>
              <a:ext cx="4616976" cy="413843"/>
            </a:xfrm>
            <a:prstGeom prst="rect">
              <a:avLst/>
            </a:prstGeom>
            <a:noFill/>
            <a:ln>
              <a:noFill/>
            </a:ln>
          </p:spPr>
          <p:txBody>
            <a:bodyPr spcFirstLastPara="1" wrap="square" lIns="328475" tIns="50800" rIns="50800" bIns="50800"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strike="noStrike" cap="none">
                  <a:solidFill>
                    <a:schemeClr val="dk1"/>
                  </a:solidFill>
                  <a:latin typeface="Arial"/>
                  <a:ea typeface="Arial"/>
                  <a:cs typeface="Arial"/>
                  <a:sym typeface="Arial"/>
                </a:rPr>
                <a:t>Ngữ cảnh ứng dụng</a:t>
              </a:r>
              <a:endParaRPr sz="2000" b="0" i="0" u="none" strike="noStrike" cap="none">
                <a:solidFill>
                  <a:schemeClr val="dk1"/>
                </a:solidFill>
                <a:latin typeface="Arial"/>
                <a:ea typeface="Arial"/>
                <a:cs typeface="Arial"/>
                <a:sym typeface="Arial"/>
              </a:endParaRPr>
            </a:p>
          </p:txBody>
        </p:sp>
        <p:sp>
          <p:nvSpPr>
            <p:cNvPr id="402" name="Google Shape;402;p24"/>
            <p:cNvSpPr/>
            <p:nvPr/>
          </p:nvSpPr>
          <p:spPr>
            <a:xfrm>
              <a:off x="58946" y="155270"/>
              <a:ext cx="517304" cy="517304"/>
            </a:xfrm>
            <a:prstGeom prst="ellipse">
              <a:avLst/>
            </a:prstGeom>
            <a:solidFill>
              <a:schemeClr val="lt1"/>
            </a:solidFill>
            <a:ln w="25400" cap="flat" cmpd="sng">
              <a:solidFill>
                <a:srgbClr val="FEE59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4"/>
            <p:cNvSpPr/>
            <p:nvPr/>
          </p:nvSpPr>
          <p:spPr>
            <a:xfrm>
              <a:off x="658013" y="827687"/>
              <a:ext cx="4276561" cy="413843"/>
            </a:xfrm>
            <a:prstGeom prst="rect">
              <a:avLst/>
            </a:prstGeom>
            <a:solidFill>
              <a:srgbClr val="FEE597"/>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4"/>
            <p:cNvSpPr txBox="1"/>
            <p:nvPr/>
          </p:nvSpPr>
          <p:spPr>
            <a:xfrm>
              <a:off x="658013" y="827687"/>
              <a:ext cx="4276561" cy="413843"/>
            </a:xfrm>
            <a:prstGeom prst="rect">
              <a:avLst/>
            </a:prstGeom>
            <a:noFill/>
            <a:ln>
              <a:noFill/>
            </a:ln>
          </p:spPr>
          <p:txBody>
            <a:bodyPr spcFirstLastPara="1" wrap="square" lIns="328475" tIns="50800" rIns="50800" bIns="50800"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strike="noStrike" cap="none">
                  <a:solidFill>
                    <a:schemeClr val="dk1"/>
                  </a:solidFill>
                  <a:latin typeface="Arial"/>
                  <a:ea typeface="Arial"/>
                  <a:cs typeface="Arial"/>
                  <a:sym typeface="Arial"/>
                </a:rPr>
                <a:t>Tổng quan về TOTP</a:t>
              </a:r>
              <a:endParaRPr/>
            </a:p>
          </p:txBody>
        </p:sp>
        <p:sp>
          <p:nvSpPr>
            <p:cNvPr id="405" name="Google Shape;405;p24"/>
            <p:cNvSpPr/>
            <p:nvPr/>
          </p:nvSpPr>
          <p:spPr>
            <a:xfrm>
              <a:off x="399360" y="775957"/>
              <a:ext cx="517304" cy="517304"/>
            </a:xfrm>
            <a:prstGeom prst="ellipse">
              <a:avLst/>
            </a:prstGeom>
            <a:solidFill>
              <a:schemeClr val="lt1"/>
            </a:solidFill>
            <a:ln w="25400" cap="flat" cmpd="sng">
              <a:solidFill>
                <a:srgbClr val="FEE59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4"/>
            <p:cNvSpPr/>
            <p:nvPr/>
          </p:nvSpPr>
          <p:spPr>
            <a:xfrm>
              <a:off x="813676" y="1448374"/>
              <a:ext cx="4120898" cy="413843"/>
            </a:xfrm>
            <a:prstGeom prst="rect">
              <a:avLst/>
            </a:prstGeom>
            <a:solidFill>
              <a:srgbClr val="FEE597"/>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4"/>
            <p:cNvSpPr txBox="1"/>
            <p:nvPr/>
          </p:nvSpPr>
          <p:spPr>
            <a:xfrm>
              <a:off x="813676" y="1448374"/>
              <a:ext cx="4120898" cy="413843"/>
            </a:xfrm>
            <a:prstGeom prst="rect">
              <a:avLst/>
            </a:prstGeom>
            <a:noFill/>
            <a:ln>
              <a:noFill/>
            </a:ln>
          </p:spPr>
          <p:txBody>
            <a:bodyPr spcFirstLastPara="1" wrap="square" lIns="328475" tIns="50800" rIns="50800" bIns="50800"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strike="noStrike" cap="none" dirty="0" err="1">
                  <a:solidFill>
                    <a:schemeClr val="dk1"/>
                  </a:solidFill>
                  <a:latin typeface="Arial"/>
                  <a:ea typeface="Arial"/>
                  <a:cs typeface="Arial"/>
                  <a:sym typeface="Arial"/>
                </a:rPr>
                <a:t>Thuật</a:t>
              </a:r>
              <a:r>
                <a:rPr lang="en-US" sz="2000" b="0" i="0" u="none" strike="noStrike" cap="none" dirty="0">
                  <a:solidFill>
                    <a:schemeClr val="dk1"/>
                  </a:solidFill>
                  <a:latin typeface="Arial"/>
                  <a:ea typeface="Arial"/>
                  <a:cs typeface="Arial"/>
                  <a:sym typeface="Arial"/>
                </a:rPr>
                <a:t> </a:t>
              </a:r>
              <a:r>
                <a:rPr lang="en-US" sz="2000" b="0" i="0" u="none" strike="noStrike" cap="none" dirty="0" err="1">
                  <a:solidFill>
                    <a:schemeClr val="dk1"/>
                  </a:solidFill>
                  <a:latin typeface="Arial"/>
                  <a:ea typeface="Arial"/>
                  <a:cs typeface="Arial"/>
                  <a:sym typeface="Arial"/>
                </a:rPr>
                <a:t>toán</a:t>
              </a:r>
              <a:endParaRPr sz="2000" b="0" i="0" u="none" strike="noStrike" cap="none" dirty="0">
                <a:solidFill>
                  <a:schemeClr val="dk1"/>
                </a:solidFill>
                <a:latin typeface="Arial"/>
                <a:ea typeface="Arial"/>
                <a:cs typeface="Arial"/>
                <a:sym typeface="Arial"/>
              </a:endParaRPr>
            </a:p>
          </p:txBody>
        </p:sp>
        <p:sp>
          <p:nvSpPr>
            <p:cNvPr id="408" name="Google Shape;408;p24"/>
            <p:cNvSpPr/>
            <p:nvPr/>
          </p:nvSpPr>
          <p:spPr>
            <a:xfrm>
              <a:off x="555024" y="1396644"/>
              <a:ext cx="517304" cy="517304"/>
            </a:xfrm>
            <a:prstGeom prst="ellipse">
              <a:avLst/>
            </a:prstGeom>
            <a:solidFill>
              <a:schemeClr val="lt1"/>
            </a:solidFill>
            <a:ln w="25400" cap="flat" cmpd="sng">
              <a:solidFill>
                <a:srgbClr val="FEE59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4"/>
            <p:cNvSpPr/>
            <p:nvPr/>
          </p:nvSpPr>
          <p:spPr>
            <a:xfrm>
              <a:off x="813676" y="2068668"/>
              <a:ext cx="4120898" cy="413843"/>
            </a:xfrm>
            <a:prstGeom prst="rect">
              <a:avLst/>
            </a:prstGeom>
            <a:solidFill>
              <a:srgbClr val="FEE597"/>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4"/>
            <p:cNvSpPr txBox="1"/>
            <p:nvPr/>
          </p:nvSpPr>
          <p:spPr>
            <a:xfrm>
              <a:off x="813676" y="2068668"/>
              <a:ext cx="4120898" cy="413843"/>
            </a:xfrm>
            <a:prstGeom prst="rect">
              <a:avLst/>
            </a:prstGeom>
            <a:noFill/>
            <a:ln>
              <a:noFill/>
            </a:ln>
          </p:spPr>
          <p:txBody>
            <a:bodyPr spcFirstLastPara="1" wrap="square" lIns="328475" tIns="50800" rIns="50800" bIns="50800"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strike="noStrike" cap="none">
                  <a:solidFill>
                    <a:schemeClr val="dk1"/>
                  </a:solidFill>
                  <a:latin typeface="Arial"/>
                  <a:ea typeface="Arial"/>
                  <a:cs typeface="Arial"/>
                  <a:sym typeface="Arial"/>
                </a:rPr>
                <a:t>Quá trình tạo mã TOTP</a:t>
              </a:r>
              <a:endParaRPr/>
            </a:p>
          </p:txBody>
        </p:sp>
        <p:sp>
          <p:nvSpPr>
            <p:cNvPr id="411" name="Google Shape;411;p24"/>
            <p:cNvSpPr/>
            <p:nvPr/>
          </p:nvSpPr>
          <p:spPr>
            <a:xfrm>
              <a:off x="555024" y="2016938"/>
              <a:ext cx="517304" cy="517304"/>
            </a:xfrm>
            <a:prstGeom prst="ellipse">
              <a:avLst/>
            </a:prstGeom>
            <a:solidFill>
              <a:schemeClr val="lt1"/>
            </a:solidFill>
            <a:ln w="25400" cap="flat" cmpd="sng">
              <a:solidFill>
                <a:srgbClr val="FEE59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4"/>
            <p:cNvSpPr/>
            <p:nvPr/>
          </p:nvSpPr>
          <p:spPr>
            <a:xfrm>
              <a:off x="658013" y="2689355"/>
              <a:ext cx="4276561" cy="413843"/>
            </a:xfrm>
            <a:prstGeom prst="rect">
              <a:avLst/>
            </a:prstGeom>
            <a:solidFill>
              <a:srgbClr val="FEE597"/>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4"/>
            <p:cNvSpPr txBox="1"/>
            <p:nvPr/>
          </p:nvSpPr>
          <p:spPr>
            <a:xfrm>
              <a:off x="658013" y="2689355"/>
              <a:ext cx="4276561" cy="413843"/>
            </a:xfrm>
            <a:prstGeom prst="rect">
              <a:avLst/>
            </a:prstGeom>
            <a:noFill/>
            <a:ln>
              <a:noFill/>
            </a:ln>
          </p:spPr>
          <p:txBody>
            <a:bodyPr spcFirstLastPara="1" wrap="square" lIns="328475" tIns="50800" rIns="50800" bIns="50800"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dirty="0" err="1">
                  <a:solidFill>
                    <a:schemeClr val="dk1"/>
                  </a:solidFill>
                </a:rPr>
                <a:t>Kết</a:t>
              </a:r>
              <a:r>
                <a:rPr lang="en-US" sz="2000" dirty="0">
                  <a:solidFill>
                    <a:schemeClr val="dk1"/>
                  </a:solidFill>
                </a:rPr>
                <a:t> </a:t>
              </a:r>
              <a:r>
                <a:rPr lang="en-US" sz="2000" dirty="0" err="1">
                  <a:solidFill>
                    <a:schemeClr val="dk1"/>
                  </a:solidFill>
                </a:rPr>
                <a:t>quả</a:t>
              </a:r>
              <a:r>
                <a:rPr lang="en-US" sz="2000" b="0" i="0" u="none" strike="noStrike" cap="none" dirty="0">
                  <a:solidFill>
                    <a:schemeClr val="dk1"/>
                  </a:solidFill>
                  <a:latin typeface="Arial"/>
                  <a:ea typeface="Arial"/>
                  <a:cs typeface="Arial"/>
                  <a:sym typeface="Arial"/>
                </a:rPr>
                <a:t> </a:t>
              </a:r>
              <a:r>
                <a:rPr lang="en-US" sz="2000" b="0" i="0" u="none" strike="noStrike" cap="none" dirty="0" err="1">
                  <a:solidFill>
                    <a:schemeClr val="dk1"/>
                  </a:solidFill>
                  <a:latin typeface="Arial"/>
                  <a:ea typeface="Arial"/>
                  <a:cs typeface="Arial"/>
                  <a:sym typeface="Arial"/>
                </a:rPr>
                <a:t>nghiên</a:t>
              </a:r>
              <a:r>
                <a:rPr lang="en-US" sz="2000" b="0" i="0" u="none" strike="noStrike" cap="none" dirty="0">
                  <a:solidFill>
                    <a:schemeClr val="dk1"/>
                  </a:solidFill>
                  <a:latin typeface="Arial"/>
                  <a:ea typeface="Arial"/>
                  <a:cs typeface="Arial"/>
                  <a:sym typeface="Arial"/>
                </a:rPr>
                <a:t> </a:t>
              </a:r>
              <a:r>
                <a:rPr lang="en-US" sz="2000" b="0" i="0" u="none" strike="noStrike" cap="none" dirty="0" err="1">
                  <a:solidFill>
                    <a:schemeClr val="dk1"/>
                  </a:solidFill>
                  <a:latin typeface="Arial"/>
                  <a:ea typeface="Arial"/>
                  <a:cs typeface="Arial"/>
                  <a:sym typeface="Arial"/>
                </a:rPr>
                <a:t>cứu</a:t>
              </a:r>
              <a:endParaRPr sz="2000" b="0" i="0" u="none" strike="noStrike" cap="none" dirty="0">
                <a:solidFill>
                  <a:schemeClr val="dk1"/>
                </a:solidFill>
                <a:latin typeface="Arial"/>
                <a:ea typeface="Arial"/>
                <a:cs typeface="Arial"/>
                <a:sym typeface="Arial"/>
              </a:endParaRPr>
            </a:p>
          </p:txBody>
        </p:sp>
        <p:sp>
          <p:nvSpPr>
            <p:cNvPr id="414" name="Google Shape;414;p24"/>
            <p:cNvSpPr/>
            <p:nvPr/>
          </p:nvSpPr>
          <p:spPr>
            <a:xfrm>
              <a:off x="399360" y="2637625"/>
              <a:ext cx="517304" cy="517304"/>
            </a:xfrm>
            <a:prstGeom prst="ellipse">
              <a:avLst/>
            </a:prstGeom>
            <a:solidFill>
              <a:schemeClr val="lt1"/>
            </a:solidFill>
            <a:ln w="25400" cap="flat" cmpd="sng">
              <a:solidFill>
                <a:srgbClr val="FEE59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4"/>
            <p:cNvSpPr/>
            <p:nvPr/>
          </p:nvSpPr>
          <p:spPr>
            <a:xfrm>
              <a:off x="317598" y="3310042"/>
              <a:ext cx="4616976" cy="413843"/>
            </a:xfrm>
            <a:prstGeom prst="rect">
              <a:avLst/>
            </a:prstGeom>
            <a:solidFill>
              <a:srgbClr val="FEE597"/>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4"/>
            <p:cNvSpPr txBox="1"/>
            <p:nvPr/>
          </p:nvSpPr>
          <p:spPr>
            <a:xfrm>
              <a:off x="317598" y="3310042"/>
              <a:ext cx="4616976" cy="413843"/>
            </a:xfrm>
            <a:prstGeom prst="rect">
              <a:avLst/>
            </a:prstGeom>
            <a:noFill/>
            <a:ln>
              <a:noFill/>
            </a:ln>
          </p:spPr>
          <p:txBody>
            <a:bodyPr spcFirstLastPara="1" wrap="square" lIns="328475" tIns="50800" rIns="50800" bIns="50800"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strike="noStrike" cap="none">
                  <a:solidFill>
                    <a:schemeClr val="dk1"/>
                  </a:solidFill>
                  <a:latin typeface="Arial"/>
                  <a:ea typeface="Arial"/>
                  <a:cs typeface="Arial"/>
                  <a:sym typeface="Arial"/>
                </a:rPr>
                <a:t>Chương trình demo</a:t>
              </a:r>
              <a:endParaRPr/>
            </a:p>
          </p:txBody>
        </p:sp>
        <p:sp>
          <p:nvSpPr>
            <p:cNvPr id="417" name="Google Shape;417;p24"/>
            <p:cNvSpPr/>
            <p:nvPr/>
          </p:nvSpPr>
          <p:spPr>
            <a:xfrm>
              <a:off x="58946" y="3258312"/>
              <a:ext cx="517304" cy="517304"/>
            </a:xfrm>
            <a:prstGeom prst="ellipse">
              <a:avLst/>
            </a:prstGeom>
            <a:solidFill>
              <a:schemeClr val="lt1"/>
            </a:solidFill>
            <a:ln w="25400" cap="flat" cmpd="sng">
              <a:solidFill>
                <a:srgbClr val="FEE59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8" name="Google Shape;418;p24"/>
          <p:cNvSpPr txBox="1"/>
          <p:nvPr/>
        </p:nvSpPr>
        <p:spPr>
          <a:xfrm>
            <a:off x="2159717" y="1249173"/>
            <a:ext cx="327334"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chemeClr val="dk1"/>
                </a:solidFill>
                <a:latin typeface="Arial"/>
                <a:ea typeface="Arial"/>
                <a:cs typeface="Arial"/>
                <a:sym typeface="Arial"/>
              </a:rPr>
              <a:t>1</a:t>
            </a:r>
            <a:endParaRPr/>
          </a:p>
        </p:txBody>
      </p:sp>
      <p:sp>
        <p:nvSpPr>
          <p:cNvPr id="419" name="Google Shape;419;p24"/>
          <p:cNvSpPr txBox="1"/>
          <p:nvPr/>
        </p:nvSpPr>
        <p:spPr>
          <a:xfrm>
            <a:off x="2487051" y="1884090"/>
            <a:ext cx="327334"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chemeClr val="dk1"/>
                </a:solidFill>
                <a:latin typeface="Arial"/>
                <a:ea typeface="Arial"/>
                <a:cs typeface="Arial"/>
                <a:sym typeface="Arial"/>
              </a:rPr>
              <a:t>2</a:t>
            </a:r>
            <a:endParaRPr/>
          </a:p>
        </p:txBody>
      </p:sp>
      <p:sp>
        <p:nvSpPr>
          <p:cNvPr id="420" name="Google Shape;420;p24"/>
          <p:cNvSpPr txBox="1"/>
          <p:nvPr/>
        </p:nvSpPr>
        <p:spPr>
          <a:xfrm>
            <a:off x="2650718" y="2489285"/>
            <a:ext cx="327334"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chemeClr val="dk1"/>
                </a:solidFill>
                <a:latin typeface="Arial"/>
                <a:ea typeface="Arial"/>
                <a:cs typeface="Arial"/>
                <a:sym typeface="Arial"/>
              </a:rPr>
              <a:t>3</a:t>
            </a:r>
            <a:endParaRPr/>
          </a:p>
        </p:txBody>
      </p:sp>
      <p:sp>
        <p:nvSpPr>
          <p:cNvPr id="421" name="Google Shape;421;p24"/>
          <p:cNvSpPr txBox="1"/>
          <p:nvPr/>
        </p:nvSpPr>
        <p:spPr>
          <a:xfrm>
            <a:off x="2650718" y="3118251"/>
            <a:ext cx="327334"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chemeClr val="dk1"/>
                </a:solidFill>
                <a:latin typeface="Arial"/>
                <a:ea typeface="Arial"/>
                <a:cs typeface="Arial"/>
                <a:sym typeface="Arial"/>
              </a:rPr>
              <a:t>4</a:t>
            </a:r>
            <a:endParaRPr/>
          </a:p>
        </p:txBody>
      </p:sp>
      <p:sp>
        <p:nvSpPr>
          <p:cNvPr id="422" name="Google Shape;422;p24"/>
          <p:cNvSpPr txBox="1"/>
          <p:nvPr/>
        </p:nvSpPr>
        <p:spPr>
          <a:xfrm>
            <a:off x="2487051" y="3726125"/>
            <a:ext cx="327334"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chemeClr val="dk1"/>
                </a:solidFill>
                <a:latin typeface="Arial"/>
                <a:ea typeface="Arial"/>
                <a:cs typeface="Arial"/>
                <a:sym typeface="Arial"/>
              </a:rPr>
              <a:t>5</a:t>
            </a:r>
            <a:endParaRPr/>
          </a:p>
        </p:txBody>
      </p:sp>
      <p:sp>
        <p:nvSpPr>
          <p:cNvPr id="423" name="Google Shape;423;p24"/>
          <p:cNvSpPr txBox="1"/>
          <p:nvPr/>
        </p:nvSpPr>
        <p:spPr>
          <a:xfrm>
            <a:off x="2159717" y="4346105"/>
            <a:ext cx="327334"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chemeClr val="dk1"/>
                </a:solidFill>
                <a:latin typeface="Arial"/>
                <a:ea typeface="Arial"/>
                <a:cs typeface="Arial"/>
                <a:sym typeface="Arial"/>
              </a:rPr>
              <a:t>6</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2"/>
          <p:cNvSpPr txBox="1">
            <a:spLocks noGrp="1"/>
          </p:cNvSpPr>
          <p:nvPr>
            <p:ph type="title"/>
          </p:nvPr>
        </p:nvSpPr>
        <p:spPr>
          <a:xfrm>
            <a:off x="364473" y="149112"/>
            <a:ext cx="5563631" cy="1153499"/>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chemeClr val="dk2"/>
              </a:buClr>
              <a:buSzPts val="1100"/>
              <a:buFont typeface="Arial"/>
              <a:buNone/>
            </a:pPr>
            <a:r>
              <a:rPr lang="en-US" sz="4400"/>
              <a:t>1. Ngữ cảnh ứng dụng</a:t>
            </a:r>
            <a:endParaRPr sz="4400"/>
          </a:p>
        </p:txBody>
      </p:sp>
      <p:grpSp>
        <p:nvGrpSpPr>
          <p:cNvPr id="429" name="Google Shape;429;p2"/>
          <p:cNvGrpSpPr/>
          <p:nvPr/>
        </p:nvGrpSpPr>
        <p:grpSpPr>
          <a:xfrm flipH="1">
            <a:off x="930047" y="835099"/>
            <a:ext cx="4436931" cy="213629"/>
            <a:chOff x="4345425" y="2175475"/>
            <a:chExt cx="800750" cy="176025"/>
          </a:xfrm>
        </p:grpSpPr>
        <p:sp>
          <p:nvSpPr>
            <p:cNvPr id="430" name="Google Shape;430;p2"/>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 name="Google Shape;431;p2"/>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32" name="Google Shape;432;p2"/>
          <p:cNvGrpSpPr/>
          <p:nvPr/>
        </p:nvGrpSpPr>
        <p:grpSpPr>
          <a:xfrm rot="807122">
            <a:off x="7231348" y="-4905"/>
            <a:ext cx="1629855" cy="1840213"/>
            <a:chOff x="1857000" y="3245400"/>
            <a:chExt cx="1233280" cy="1205617"/>
          </a:xfrm>
        </p:grpSpPr>
        <p:sp>
          <p:nvSpPr>
            <p:cNvPr id="433" name="Google Shape;433;p2"/>
            <p:cNvSpPr/>
            <p:nvPr/>
          </p:nvSpPr>
          <p:spPr>
            <a:xfrm>
              <a:off x="2513000" y="4148825"/>
              <a:ext cx="463125" cy="272250"/>
            </a:xfrm>
            <a:custGeom>
              <a:avLst/>
              <a:gdLst/>
              <a:ahLst/>
              <a:cxnLst/>
              <a:rect l="l" t="t" r="r" b="b"/>
              <a:pathLst>
                <a:path w="18525" h="10890" extrusionOk="0">
                  <a:moveTo>
                    <a:pt x="12728" y="1"/>
                  </a:moveTo>
                  <a:cubicBezTo>
                    <a:pt x="12377" y="28"/>
                    <a:pt x="11899" y="1641"/>
                    <a:pt x="11664" y="2065"/>
                  </a:cubicBezTo>
                  <a:cubicBezTo>
                    <a:pt x="10979" y="3318"/>
                    <a:pt x="10015" y="4435"/>
                    <a:pt x="9005" y="5418"/>
                  </a:cubicBezTo>
                  <a:cubicBezTo>
                    <a:pt x="6527" y="7843"/>
                    <a:pt x="3263" y="9754"/>
                    <a:pt x="0" y="10889"/>
                  </a:cubicBezTo>
                  <a:cubicBezTo>
                    <a:pt x="5192" y="10331"/>
                    <a:pt x="10556" y="9114"/>
                    <a:pt x="15144" y="6626"/>
                  </a:cubicBezTo>
                  <a:cubicBezTo>
                    <a:pt x="16685" y="5788"/>
                    <a:pt x="17578" y="5409"/>
                    <a:pt x="18524" y="4066"/>
                  </a:cubicBezTo>
                  <a:cubicBezTo>
                    <a:pt x="17623" y="3976"/>
                    <a:pt x="17064" y="3038"/>
                    <a:pt x="16189" y="2651"/>
                  </a:cubicBezTo>
                  <a:cubicBezTo>
                    <a:pt x="15928" y="2543"/>
                    <a:pt x="12728" y="1"/>
                    <a:pt x="1272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 name="Google Shape;434;p2"/>
            <p:cNvSpPr/>
            <p:nvPr/>
          </p:nvSpPr>
          <p:spPr>
            <a:xfrm>
              <a:off x="2508725" y="4143800"/>
              <a:ext cx="474150" cy="281125"/>
            </a:xfrm>
            <a:custGeom>
              <a:avLst/>
              <a:gdLst/>
              <a:ahLst/>
              <a:cxnLst/>
              <a:rect l="l" t="t" r="r" b="b"/>
              <a:pathLst>
                <a:path w="18966" h="11245" extrusionOk="0">
                  <a:moveTo>
                    <a:pt x="12884" y="443"/>
                  </a:moveTo>
                  <a:lnTo>
                    <a:pt x="14486" y="1707"/>
                  </a:lnTo>
                  <a:lnTo>
                    <a:pt x="15351" y="2383"/>
                  </a:lnTo>
                  <a:lnTo>
                    <a:pt x="15793" y="2716"/>
                  </a:lnTo>
                  <a:lnTo>
                    <a:pt x="16018" y="2879"/>
                  </a:lnTo>
                  <a:lnTo>
                    <a:pt x="16135" y="2960"/>
                  </a:lnTo>
                  <a:lnTo>
                    <a:pt x="16198" y="2996"/>
                  </a:lnTo>
                  <a:lnTo>
                    <a:pt x="16225" y="3023"/>
                  </a:lnTo>
                  <a:lnTo>
                    <a:pt x="16279" y="3050"/>
                  </a:lnTo>
                  <a:cubicBezTo>
                    <a:pt x="16469" y="3131"/>
                    <a:pt x="16649" y="3248"/>
                    <a:pt x="16820" y="3393"/>
                  </a:cubicBezTo>
                  <a:cubicBezTo>
                    <a:pt x="16991" y="3528"/>
                    <a:pt x="17163" y="3681"/>
                    <a:pt x="17334" y="3834"/>
                  </a:cubicBezTo>
                  <a:cubicBezTo>
                    <a:pt x="17514" y="3987"/>
                    <a:pt x="17703" y="4141"/>
                    <a:pt x="17920" y="4267"/>
                  </a:cubicBezTo>
                  <a:cubicBezTo>
                    <a:pt x="18030" y="4333"/>
                    <a:pt x="18147" y="4389"/>
                    <a:pt x="18270" y="4431"/>
                  </a:cubicBezTo>
                  <a:lnTo>
                    <a:pt x="18270" y="4431"/>
                  </a:lnTo>
                  <a:cubicBezTo>
                    <a:pt x="18099" y="4651"/>
                    <a:pt x="17917" y="4859"/>
                    <a:pt x="17713" y="5051"/>
                  </a:cubicBezTo>
                  <a:cubicBezTo>
                    <a:pt x="17424" y="5321"/>
                    <a:pt x="17100" y="5565"/>
                    <a:pt x="16757" y="5790"/>
                  </a:cubicBezTo>
                  <a:cubicBezTo>
                    <a:pt x="16415" y="6007"/>
                    <a:pt x="16045" y="6214"/>
                    <a:pt x="15684" y="6412"/>
                  </a:cubicBezTo>
                  <a:cubicBezTo>
                    <a:pt x="15315" y="6619"/>
                    <a:pt x="14945" y="6818"/>
                    <a:pt x="14585" y="7016"/>
                  </a:cubicBezTo>
                  <a:cubicBezTo>
                    <a:pt x="13106" y="7791"/>
                    <a:pt x="11547" y="8413"/>
                    <a:pt x="9961" y="8927"/>
                  </a:cubicBezTo>
                  <a:cubicBezTo>
                    <a:pt x="8374" y="9450"/>
                    <a:pt x="6752" y="9846"/>
                    <a:pt x="5111" y="10180"/>
                  </a:cubicBezTo>
                  <a:cubicBezTo>
                    <a:pt x="3896" y="10420"/>
                    <a:pt x="2671" y="10616"/>
                    <a:pt x="1444" y="10775"/>
                  </a:cubicBezTo>
                  <a:lnTo>
                    <a:pt x="1444" y="10775"/>
                  </a:lnTo>
                  <a:cubicBezTo>
                    <a:pt x="2382" y="10395"/>
                    <a:pt x="3302" y="9962"/>
                    <a:pt x="4192" y="9477"/>
                  </a:cubicBezTo>
                  <a:cubicBezTo>
                    <a:pt x="5463" y="8783"/>
                    <a:pt x="6670" y="7981"/>
                    <a:pt x="7806" y="7070"/>
                  </a:cubicBezTo>
                  <a:cubicBezTo>
                    <a:pt x="8933" y="6160"/>
                    <a:pt x="9979" y="5150"/>
                    <a:pt x="10898" y="4005"/>
                  </a:cubicBezTo>
                  <a:cubicBezTo>
                    <a:pt x="11123" y="3726"/>
                    <a:pt x="11340" y="3429"/>
                    <a:pt x="11538" y="3122"/>
                  </a:cubicBezTo>
                  <a:cubicBezTo>
                    <a:pt x="11646" y="2969"/>
                    <a:pt x="11736" y="2816"/>
                    <a:pt x="11835" y="2662"/>
                  </a:cubicBezTo>
                  <a:cubicBezTo>
                    <a:pt x="11881" y="2581"/>
                    <a:pt x="11926" y="2500"/>
                    <a:pt x="11971" y="2419"/>
                  </a:cubicBezTo>
                  <a:lnTo>
                    <a:pt x="12007" y="2356"/>
                  </a:lnTo>
                  <a:lnTo>
                    <a:pt x="12043" y="2293"/>
                  </a:lnTo>
                  <a:cubicBezTo>
                    <a:pt x="12061" y="2248"/>
                    <a:pt x="12079" y="2203"/>
                    <a:pt x="12097" y="2158"/>
                  </a:cubicBezTo>
                  <a:cubicBezTo>
                    <a:pt x="12241" y="1824"/>
                    <a:pt x="12367" y="1482"/>
                    <a:pt x="12502" y="1157"/>
                  </a:cubicBezTo>
                  <a:cubicBezTo>
                    <a:pt x="12575" y="995"/>
                    <a:pt x="12647" y="833"/>
                    <a:pt x="12728" y="688"/>
                  </a:cubicBezTo>
                  <a:cubicBezTo>
                    <a:pt x="12764" y="616"/>
                    <a:pt x="12809" y="544"/>
                    <a:pt x="12854" y="481"/>
                  </a:cubicBezTo>
                  <a:cubicBezTo>
                    <a:pt x="12863" y="468"/>
                    <a:pt x="12874" y="455"/>
                    <a:pt x="12884" y="443"/>
                  </a:cubicBezTo>
                  <a:close/>
                  <a:moveTo>
                    <a:pt x="12906" y="1"/>
                  </a:moveTo>
                  <a:cubicBezTo>
                    <a:pt x="12897" y="1"/>
                    <a:pt x="12889" y="2"/>
                    <a:pt x="12881" y="3"/>
                  </a:cubicBezTo>
                  <a:cubicBezTo>
                    <a:pt x="12755" y="21"/>
                    <a:pt x="12701" y="75"/>
                    <a:pt x="12647" y="120"/>
                  </a:cubicBezTo>
                  <a:cubicBezTo>
                    <a:pt x="12602" y="157"/>
                    <a:pt x="12566" y="202"/>
                    <a:pt x="12539" y="247"/>
                  </a:cubicBezTo>
                  <a:cubicBezTo>
                    <a:pt x="12475" y="337"/>
                    <a:pt x="12421" y="418"/>
                    <a:pt x="12376" y="499"/>
                  </a:cubicBezTo>
                  <a:cubicBezTo>
                    <a:pt x="12286" y="670"/>
                    <a:pt x="12214" y="842"/>
                    <a:pt x="12142" y="1004"/>
                  </a:cubicBezTo>
                  <a:cubicBezTo>
                    <a:pt x="12007" y="1346"/>
                    <a:pt x="11881" y="1689"/>
                    <a:pt x="11745" y="2013"/>
                  </a:cubicBezTo>
                  <a:lnTo>
                    <a:pt x="11691" y="2122"/>
                  </a:lnTo>
                  <a:lnTo>
                    <a:pt x="11673" y="2176"/>
                  </a:lnTo>
                  <a:lnTo>
                    <a:pt x="11637" y="2239"/>
                  </a:lnTo>
                  <a:cubicBezTo>
                    <a:pt x="11592" y="2311"/>
                    <a:pt x="11556" y="2392"/>
                    <a:pt x="11502" y="2464"/>
                  </a:cubicBezTo>
                  <a:cubicBezTo>
                    <a:pt x="11421" y="2617"/>
                    <a:pt x="11322" y="2771"/>
                    <a:pt x="11222" y="2915"/>
                  </a:cubicBezTo>
                  <a:cubicBezTo>
                    <a:pt x="11033" y="3212"/>
                    <a:pt x="10826" y="3501"/>
                    <a:pt x="10601" y="3780"/>
                  </a:cubicBezTo>
                  <a:cubicBezTo>
                    <a:pt x="9717" y="4889"/>
                    <a:pt x="8690" y="5898"/>
                    <a:pt x="7590" y="6800"/>
                  </a:cubicBezTo>
                  <a:cubicBezTo>
                    <a:pt x="6472" y="7701"/>
                    <a:pt x="5282" y="8503"/>
                    <a:pt x="4029" y="9188"/>
                  </a:cubicBezTo>
                  <a:cubicBezTo>
                    <a:pt x="2776" y="9883"/>
                    <a:pt x="1469" y="10459"/>
                    <a:pt x="117" y="10937"/>
                  </a:cubicBezTo>
                  <a:cubicBezTo>
                    <a:pt x="45" y="10964"/>
                    <a:pt x="0" y="11027"/>
                    <a:pt x="9" y="11108"/>
                  </a:cubicBezTo>
                  <a:cubicBezTo>
                    <a:pt x="18" y="11184"/>
                    <a:pt x="89" y="11244"/>
                    <a:pt x="172" y="11244"/>
                  </a:cubicBezTo>
                  <a:cubicBezTo>
                    <a:pt x="178" y="11244"/>
                    <a:pt x="184" y="11244"/>
                    <a:pt x="189" y="11244"/>
                  </a:cubicBezTo>
                  <a:cubicBezTo>
                    <a:pt x="1857" y="11063"/>
                    <a:pt x="3525" y="10820"/>
                    <a:pt x="5174" y="10486"/>
                  </a:cubicBezTo>
                  <a:cubicBezTo>
                    <a:pt x="6824" y="10153"/>
                    <a:pt x="8455" y="9747"/>
                    <a:pt x="10060" y="9225"/>
                  </a:cubicBezTo>
                  <a:cubicBezTo>
                    <a:pt x="10456" y="9089"/>
                    <a:pt x="10862" y="8963"/>
                    <a:pt x="11250" y="8810"/>
                  </a:cubicBezTo>
                  <a:lnTo>
                    <a:pt x="11844" y="8594"/>
                  </a:lnTo>
                  <a:lnTo>
                    <a:pt x="12430" y="8359"/>
                  </a:lnTo>
                  <a:cubicBezTo>
                    <a:pt x="12818" y="8206"/>
                    <a:pt x="13206" y="8026"/>
                    <a:pt x="13593" y="7863"/>
                  </a:cubicBezTo>
                  <a:lnTo>
                    <a:pt x="14170" y="7593"/>
                  </a:lnTo>
                  <a:cubicBezTo>
                    <a:pt x="14359" y="7503"/>
                    <a:pt x="14549" y="7422"/>
                    <a:pt x="14738" y="7323"/>
                  </a:cubicBezTo>
                  <a:cubicBezTo>
                    <a:pt x="15117" y="7133"/>
                    <a:pt x="15495" y="6944"/>
                    <a:pt x="15865" y="6755"/>
                  </a:cubicBezTo>
                  <a:cubicBezTo>
                    <a:pt x="16234" y="6556"/>
                    <a:pt x="16613" y="6367"/>
                    <a:pt x="16982" y="6151"/>
                  </a:cubicBezTo>
                  <a:cubicBezTo>
                    <a:pt x="17352" y="5934"/>
                    <a:pt x="17713" y="5691"/>
                    <a:pt x="18037" y="5394"/>
                  </a:cubicBezTo>
                  <a:cubicBezTo>
                    <a:pt x="18362" y="5096"/>
                    <a:pt x="18650" y="4763"/>
                    <a:pt x="18902" y="4420"/>
                  </a:cubicBezTo>
                  <a:cubicBezTo>
                    <a:pt x="18929" y="4384"/>
                    <a:pt x="18947" y="4339"/>
                    <a:pt x="18947" y="4303"/>
                  </a:cubicBezTo>
                  <a:cubicBezTo>
                    <a:pt x="18965" y="4159"/>
                    <a:pt x="18866" y="4042"/>
                    <a:pt x="18731" y="4023"/>
                  </a:cubicBezTo>
                  <a:lnTo>
                    <a:pt x="18722" y="4023"/>
                  </a:lnTo>
                  <a:cubicBezTo>
                    <a:pt x="18533" y="3996"/>
                    <a:pt x="18352" y="3924"/>
                    <a:pt x="18172" y="3825"/>
                  </a:cubicBezTo>
                  <a:cubicBezTo>
                    <a:pt x="18001" y="3726"/>
                    <a:pt x="17821" y="3600"/>
                    <a:pt x="17640" y="3456"/>
                  </a:cubicBezTo>
                  <a:cubicBezTo>
                    <a:pt x="17460" y="3320"/>
                    <a:pt x="17280" y="3176"/>
                    <a:pt x="17082" y="3032"/>
                  </a:cubicBezTo>
                  <a:cubicBezTo>
                    <a:pt x="16892" y="2897"/>
                    <a:pt x="16685" y="2762"/>
                    <a:pt x="16451" y="2662"/>
                  </a:cubicBezTo>
                  <a:lnTo>
                    <a:pt x="16415" y="2644"/>
                  </a:lnTo>
                  <a:lnTo>
                    <a:pt x="16360" y="2608"/>
                  </a:lnTo>
                  <a:lnTo>
                    <a:pt x="16261" y="2536"/>
                  </a:lnTo>
                  <a:lnTo>
                    <a:pt x="16036" y="2374"/>
                  </a:lnTo>
                  <a:lnTo>
                    <a:pt x="15603" y="2049"/>
                  </a:lnTo>
                  <a:lnTo>
                    <a:pt x="14738" y="1391"/>
                  </a:lnTo>
                  <a:lnTo>
                    <a:pt x="13025" y="48"/>
                  </a:lnTo>
                  <a:lnTo>
                    <a:pt x="13016" y="39"/>
                  </a:lnTo>
                  <a:cubicBezTo>
                    <a:pt x="12987" y="17"/>
                    <a:pt x="12945" y="1"/>
                    <a:pt x="1290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 name="Google Shape;435;p2"/>
            <p:cNvSpPr/>
            <p:nvPr/>
          </p:nvSpPr>
          <p:spPr>
            <a:xfrm>
              <a:off x="1867055" y="3272892"/>
              <a:ext cx="1223225" cy="1178125"/>
            </a:xfrm>
            <a:custGeom>
              <a:avLst/>
              <a:gdLst/>
              <a:ahLst/>
              <a:cxnLst/>
              <a:rect l="l" t="t" r="r" b="b"/>
              <a:pathLst>
                <a:path w="48929" h="47125" extrusionOk="0">
                  <a:moveTo>
                    <a:pt x="2615" y="0"/>
                  </a:moveTo>
                  <a:cubicBezTo>
                    <a:pt x="1335" y="7617"/>
                    <a:pt x="541" y="15315"/>
                    <a:pt x="316" y="23049"/>
                  </a:cubicBezTo>
                  <a:cubicBezTo>
                    <a:pt x="82" y="30638"/>
                    <a:pt x="803" y="38291"/>
                    <a:pt x="100" y="45863"/>
                  </a:cubicBezTo>
                  <a:cubicBezTo>
                    <a:pt x="100" y="45944"/>
                    <a:pt x="55" y="45998"/>
                    <a:pt x="1" y="46025"/>
                  </a:cubicBezTo>
                  <a:cubicBezTo>
                    <a:pt x="5231" y="46886"/>
                    <a:pt x="10526" y="47124"/>
                    <a:pt x="15820" y="47124"/>
                  </a:cubicBezTo>
                  <a:cubicBezTo>
                    <a:pt x="17678" y="47124"/>
                    <a:pt x="19536" y="47095"/>
                    <a:pt x="21391" y="47053"/>
                  </a:cubicBezTo>
                  <a:cubicBezTo>
                    <a:pt x="22815" y="47017"/>
                    <a:pt x="24257" y="46963"/>
                    <a:pt x="25708" y="46863"/>
                  </a:cubicBezTo>
                  <a:cubicBezTo>
                    <a:pt x="31351" y="45601"/>
                    <a:pt x="37354" y="42402"/>
                    <a:pt x="38589" y="36633"/>
                  </a:cubicBezTo>
                  <a:cubicBezTo>
                    <a:pt x="38618" y="36502"/>
                    <a:pt x="38725" y="36441"/>
                    <a:pt x="38838" y="36441"/>
                  </a:cubicBezTo>
                  <a:cubicBezTo>
                    <a:pt x="38935" y="36441"/>
                    <a:pt x="39036" y="36486"/>
                    <a:pt x="39094" y="36570"/>
                  </a:cubicBezTo>
                  <a:cubicBezTo>
                    <a:pt x="40374" y="38517"/>
                    <a:pt x="42222" y="39634"/>
                    <a:pt x="44502" y="39941"/>
                  </a:cubicBezTo>
                  <a:cubicBezTo>
                    <a:pt x="47396" y="35452"/>
                    <a:pt x="47197" y="28520"/>
                    <a:pt x="47585" y="23599"/>
                  </a:cubicBezTo>
                  <a:cubicBezTo>
                    <a:pt x="48135" y="16631"/>
                    <a:pt x="48928" y="9645"/>
                    <a:pt x="48468" y="2668"/>
                  </a:cubicBezTo>
                  <a:cubicBezTo>
                    <a:pt x="33280" y="54"/>
                    <a:pt x="17929" y="1352"/>
                    <a:pt x="2642" y="9"/>
                  </a:cubicBezTo>
                  <a:cubicBezTo>
                    <a:pt x="2633" y="0"/>
                    <a:pt x="2624" y="0"/>
                    <a:pt x="261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 name="Google Shape;436;p2"/>
            <p:cNvSpPr/>
            <p:nvPr/>
          </p:nvSpPr>
          <p:spPr>
            <a:xfrm>
              <a:off x="1857000" y="3245400"/>
              <a:ext cx="1232000" cy="1186575"/>
            </a:xfrm>
            <a:custGeom>
              <a:avLst/>
              <a:gdLst/>
              <a:ahLst/>
              <a:cxnLst/>
              <a:rect l="l" t="t" r="r" b="b"/>
              <a:pathLst>
                <a:path w="49280" h="47463" extrusionOk="0">
                  <a:moveTo>
                    <a:pt x="3133" y="33"/>
                  </a:moveTo>
                  <a:lnTo>
                    <a:pt x="3147" y="37"/>
                  </a:lnTo>
                  <a:cubicBezTo>
                    <a:pt x="3142" y="37"/>
                    <a:pt x="3138" y="35"/>
                    <a:pt x="3133" y="33"/>
                  </a:cubicBezTo>
                  <a:close/>
                  <a:moveTo>
                    <a:pt x="3174" y="372"/>
                  </a:moveTo>
                  <a:cubicBezTo>
                    <a:pt x="10770" y="1029"/>
                    <a:pt x="18401" y="1047"/>
                    <a:pt x="26015" y="1227"/>
                  </a:cubicBezTo>
                  <a:cubicBezTo>
                    <a:pt x="29837" y="1317"/>
                    <a:pt x="33668" y="1443"/>
                    <a:pt x="37481" y="1714"/>
                  </a:cubicBezTo>
                  <a:lnTo>
                    <a:pt x="40338" y="1948"/>
                  </a:lnTo>
                  <a:lnTo>
                    <a:pt x="43187" y="2245"/>
                  </a:lnTo>
                  <a:lnTo>
                    <a:pt x="46026" y="2606"/>
                  </a:lnTo>
                  <a:cubicBezTo>
                    <a:pt x="46927" y="2750"/>
                    <a:pt x="47829" y="2867"/>
                    <a:pt x="48739" y="2985"/>
                  </a:cubicBezTo>
                  <a:cubicBezTo>
                    <a:pt x="48730" y="3354"/>
                    <a:pt x="48730" y="3697"/>
                    <a:pt x="48739" y="4048"/>
                  </a:cubicBezTo>
                  <a:lnTo>
                    <a:pt x="48766" y="5211"/>
                  </a:lnTo>
                  <a:cubicBezTo>
                    <a:pt x="48784" y="5995"/>
                    <a:pt x="48793" y="6779"/>
                    <a:pt x="48784" y="7564"/>
                  </a:cubicBezTo>
                  <a:cubicBezTo>
                    <a:pt x="48766" y="9132"/>
                    <a:pt x="48721" y="10700"/>
                    <a:pt x="48631" y="12269"/>
                  </a:cubicBezTo>
                  <a:cubicBezTo>
                    <a:pt x="48478" y="15415"/>
                    <a:pt x="48207" y="18542"/>
                    <a:pt x="47955" y="21688"/>
                  </a:cubicBezTo>
                  <a:cubicBezTo>
                    <a:pt x="47892" y="22473"/>
                    <a:pt x="47829" y="23257"/>
                    <a:pt x="47775" y="24041"/>
                  </a:cubicBezTo>
                  <a:cubicBezTo>
                    <a:pt x="47721" y="24834"/>
                    <a:pt x="47676" y="25618"/>
                    <a:pt x="47639" y="26403"/>
                  </a:cubicBezTo>
                  <a:cubicBezTo>
                    <a:pt x="47558" y="27980"/>
                    <a:pt x="47486" y="29548"/>
                    <a:pt x="47333" y="31108"/>
                  </a:cubicBezTo>
                  <a:cubicBezTo>
                    <a:pt x="47180" y="32667"/>
                    <a:pt x="46954" y="34218"/>
                    <a:pt x="46567" y="35732"/>
                  </a:cubicBezTo>
                  <a:cubicBezTo>
                    <a:pt x="46188" y="37213"/>
                    <a:pt x="45645" y="38651"/>
                    <a:pt x="44846" y="39944"/>
                  </a:cubicBezTo>
                  <a:lnTo>
                    <a:pt x="44846" y="39944"/>
                  </a:lnTo>
                  <a:cubicBezTo>
                    <a:pt x="43883" y="39803"/>
                    <a:pt x="42948" y="39509"/>
                    <a:pt x="42105" y="39022"/>
                  </a:cubicBezTo>
                  <a:cubicBezTo>
                    <a:pt x="41240" y="38526"/>
                    <a:pt x="40482" y="37832"/>
                    <a:pt x="39887" y="37021"/>
                  </a:cubicBezTo>
                  <a:lnTo>
                    <a:pt x="39671" y="36714"/>
                  </a:lnTo>
                  <a:lnTo>
                    <a:pt x="39644" y="36669"/>
                  </a:lnTo>
                  <a:cubicBezTo>
                    <a:pt x="39635" y="36660"/>
                    <a:pt x="39617" y="36633"/>
                    <a:pt x="39608" y="36615"/>
                  </a:cubicBezTo>
                  <a:cubicBezTo>
                    <a:pt x="39572" y="36579"/>
                    <a:pt x="39527" y="36552"/>
                    <a:pt x="39491" y="36525"/>
                  </a:cubicBezTo>
                  <a:cubicBezTo>
                    <a:pt x="39416" y="36488"/>
                    <a:pt x="39341" y="36469"/>
                    <a:pt x="39260" y="36469"/>
                  </a:cubicBezTo>
                  <a:cubicBezTo>
                    <a:pt x="39244" y="36469"/>
                    <a:pt x="39228" y="36470"/>
                    <a:pt x="39211" y="36471"/>
                  </a:cubicBezTo>
                  <a:cubicBezTo>
                    <a:pt x="39112" y="36480"/>
                    <a:pt x="39013" y="36534"/>
                    <a:pt x="38941" y="36615"/>
                  </a:cubicBezTo>
                  <a:cubicBezTo>
                    <a:pt x="38905" y="36660"/>
                    <a:pt x="38887" y="36705"/>
                    <a:pt x="38869" y="36760"/>
                  </a:cubicBezTo>
                  <a:cubicBezTo>
                    <a:pt x="38860" y="36787"/>
                    <a:pt x="38860" y="36796"/>
                    <a:pt x="38860" y="36814"/>
                  </a:cubicBezTo>
                  <a:lnTo>
                    <a:pt x="38842" y="36859"/>
                  </a:lnTo>
                  <a:lnTo>
                    <a:pt x="38761" y="37228"/>
                  </a:lnTo>
                  <a:cubicBezTo>
                    <a:pt x="38626" y="37715"/>
                    <a:pt x="38463" y="38193"/>
                    <a:pt x="38256" y="38652"/>
                  </a:cubicBezTo>
                  <a:cubicBezTo>
                    <a:pt x="38058" y="39112"/>
                    <a:pt x="37823" y="39563"/>
                    <a:pt x="37544" y="39987"/>
                  </a:cubicBezTo>
                  <a:cubicBezTo>
                    <a:pt x="37273" y="40410"/>
                    <a:pt x="36976" y="40825"/>
                    <a:pt x="36652" y="41203"/>
                  </a:cubicBezTo>
                  <a:cubicBezTo>
                    <a:pt x="35344" y="42754"/>
                    <a:pt x="33650" y="43953"/>
                    <a:pt x="31838" y="44872"/>
                  </a:cubicBezTo>
                  <a:cubicBezTo>
                    <a:pt x="30026" y="45782"/>
                    <a:pt x="28079" y="46449"/>
                    <a:pt x="26096" y="46891"/>
                  </a:cubicBezTo>
                  <a:lnTo>
                    <a:pt x="26123" y="46891"/>
                  </a:lnTo>
                  <a:cubicBezTo>
                    <a:pt x="23978" y="46972"/>
                    <a:pt x="21842" y="47098"/>
                    <a:pt x="19687" y="47117"/>
                  </a:cubicBezTo>
                  <a:cubicBezTo>
                    <a:pt x="18556" y="47136"/>
                    <a:pt x="17424" y="47147"/>
                    <a:pt x="16292" y="47147"/>
                  </a:cubicBezTo>
                  <a:cubicBezTo>
                    <a:pt x="15279" y="47147"/>
                    <a:pt x="14265" y="47138"/>
                    <a:pt x="13251" y="47117"/>
                  </a:cubicBezTo>
                  <a:cubicBezTo>
                    <a:pt x="11106" y="47071"/>
                    <a:pt x="8970" y="46981"/>
                    <a:pt x="6833" y="46810"/>
                  </a:cubicBezTo>
                  <a:cubicBezTo>
                    <a:pt x="4777" y="46645"/>
                    <a:pt x="2720" y="46413"/>
                    <a:pt x="687" y="46091"/>
                  </a:cubicBezTo>
                  <a:lnTo>
                    <a:pt x="687" y="46091"/>
                  </a:lnTo>
                  <a:cubicBezTo>
                    <a:pt x="694" y="46042"/>
                    <a:pt x="686" y="46024"/>
                    <a:pt x="695" y="45990"/>
                  </a:cubicBezTo>
                  <a:lnTo>
                    <a:pt x="704" y="45900"/>
                  </a:lnTo>
                  <a:lnTo>
                    <a:pt x="731" y="45539"/>
                  </a:lnTo>
                  <a:lnTo>
                    <a:pt x="785" y="44818"/>
                  </a:lnTo>
                  <a:cubicBezTo>
                    <a:pt x="830" y="44340"/>
                    <a:pt x="848" y="43853"/>
                    <a:pt x="884" y="43376"/>
                  </a:cubicBezTo>
                  <a:cubicBezTo>
                    <a:pt x="902" y="42898"/>
                    <a:pt x="920" y="42411"/>
                    <a:pt x="947" y="41934"/>
                  </a:cubicBezTo>
                  <a:lnTo>
                    <a:pt x="983" y="40482"/>
                  </a:lnTo>
                  <a:cubicBezTo>
                    <a:pt x="1020" y="38553"/>
                    <a:pt x="1001" y="36624"/>
                    <a:pt x="974" y="34704"/>
                  </a:cubicBezTo>
                  <a:cubicBezTo>
                    <a:pt x="911" y="30846"/>
                    <a:pt x="785" y="26998"/>
                    <a:pt x="902" y="23158"/>
                  </a:cubicBezTo>
                  <a:cubicBezTo>
                    <a:pt x="1135" y="15524"/>
                    <a:pt x="1919" y="7908"/>
                    <a:pt x="3174" y="372"/>
                  </a:cubicBezTo>
                  <a:close/>
                  <a:moveTo>
                    <a:pt x="2894" y="1"/>
                  </a:moveTo>
                  <a:lnTo>
                    <a:pt x="2867" y="145"/>
                  </a:lnTo>
                  <a:cubicBezTo>
                    <a:pt x="1587" y="7753"/>
                    <a:pt x="803" y="15442"/>
                    <a:pt x="569" y="23149"/>
                  </a:cubicBezTo>
                  <a:cubicBezTo>
                    <a:pt x="452" y="27007"/>
                    <a:pt x="578" y="30855"/>
                    <a:pt x="641" y="34704"/>
                  </a:cubicBezTo>
                  <a:cubicBezTo>
                    <a:pt x="677" y="36633"/>
                    <a:pt x="695" y="38553"/>
                    <a:pt x="659" y="40473"/>
                  </a:cubicBezTo>
                  <a:lnTo>
                    <a:pt x="614" y="41916"/>
                  </a:lnTo>
                  <a:cubicBezTo>
                    <a:pt x="596" y="42402"/>
                    <a:pt x="578" y="42880"/>
                    <a:pt x="551" y="43358"/>
                  </a:cubicBezTo>
                  <a:cubicBezTo>
                    <a:pt x="524" y="43835"/>
                    <a:pt x="506" y="44313"/>
                    <a:pt x="461" y="44800"/>
                  </a:cubicBezTo>
                  <a:lnTo>
                    <a:pt x="407" y="45512"/>
                  </a:lnTo>
                  <a:lnTo>
                    <a:pt x="380" y="45873"/>
                  </a:lnTo>
                  <a:lnTo>
                    <a:pt x="361" y="46035"/>
                  </a:lnTo>
                  <a:cubicBezTo>
                    <a:pt x="361" y="46053"/>
                    <a:pt x="361" y="46062"/>
                    <a:pt x="334" y="46071"/>
                  </a:cubicBezTo>
                  <a:lnTo>
                    <a:pt x="1" y="46305"/>
                  </a:lnTo>
                  <a:lnTo>
                    <a:pt x="398" y="46368"/>
                  </a:lnTo>
                  <a:cubicBezTo>
                    <a:pt x="2525" y="46711"/>
                    <a:pt x="4661" y="46963"/>
                    <a:pt x="6806" y="47135"/>
                  </a:cubicBezTo>
                  <a:cubicBezTo>
                    <a:pt x="8952" y="47306"/>
                    <a:pt x="11097" y="47387"/>
                    <a:pt x="13251" y="47432"/>
                  </a:cubicBezTo>
                  <a:cubicBezTo>
                    <a:pt x="14265" y="47453"/>
                    <a:pt x="15281" y="47463"/>
                    <a:pt x="16296" y="47463"/>
                  </a:cubicBezTo>
                  <a:cubicBezTo>
                    <a:pt x="17430" y="47463"/>
                    <a:pt x="18565" y="47451"/>
                    <a:pt x="19696" y="47432"/>
                  </a:cubicBezTo>
                  <a:cubicBezTo>
                    <a:pt x="21842" y="47414"/>
                    <a:pt x="23996" y="47288"/>
                    <a:pt x="26141" y="47207"/>
                  </a:cubicBezTo>
                  <a:lnTo>
                    <a:pt x="26150" y="47207"/>
                  </a:lnTo>
                  <a:lnTo>
                    <a:pt x="26168" y="47198"/>
                  </a:lnTo>
                  <a:cubicBezTo>
                    <a:pt x="28178" y="46747"/>
                    <a:pt x="30143" y="46080"/>
                    <a:pt x="31982" y="45151"/>
                  </a:cubicBezTo>
                  <a:cubicBezTo>
                    <a:pt x="33821" y="44214"/>
                    <a:pt x="35543" y="42997"/>
                    <a:pt x="36886" y="41411"/>
                  </a:cubicBezTo>
                  <a:cubicBezTo>
                    <a:pt x="37228" y="41014"/>
                    <a:pt x="37535" y="40590"/>
                    <a:pt x="37805" y="40149"/>
                  </a:cubicBezTo>
                  <a:cubicBezTo>
                    <a:pt x="38094" y="39716"/>
                    <a:pt x="38328" y="39247"/>
                    <a:pt x="38544" y="38779"/>
                  </a:cubicBezTo>
                  <a:cubicBezTo>
                    <a:pt x="38761" y="38301"/>
                    <a:pt x="38914" y="37805"/>
                    <a:pt x="39058" y="37300"/>
                  </a:cubicBezTo>
                  <a:lnTo>
                    <a:pt x="39148" y="36922"/>
                  </a:lnTo>
                  <a:lnTo>
                    <a:pt x="39157" y="36877"/>
                  </a:lnTo>
                  <a:cubicBezTo>
                    <a:pt x="39166" y="36868"/>
                    <a:pt x="39166" y="36841"/>
                    <a:pt x="39166" y="36841"/>
                  </a:cubicBezTo>
                  <a:cubicBezTo>
                    <a:pt x="39175" y="36832"/>
                    <a:pt x="39175" y="36814"/>
                    <a:pt x="39184" y="36814"/>
                  </a:cubicBezTo>
                  <a:cubicBezTo>
                    <a:pt x="39193" y="36796"/>
                    <a:pt x="39220" y="36787"/>
                    <a:pt x="39248" y="36778"/>
                  </a:cubicBezTo>
                  <a:cubicBezTo>
                    <a:pt x="39275" y="36778"/>
                    <a:pt x="39311" y="36787"/>
                    <a:pt x="39338" y="36796"/>
                  </a:cubicBezTo>
                  <a:cubicBezTo>
                    <a:pt x="39356" y="36805"/>
                    <a:pt x="39365" y="36814"/>
                    <a:pt x="39374" y="36823"/>
                  </a:cubicBezTo>
                  <a:lnTo>
                    <a:pt x="39392" y="36841"/>
                  </a:lnTo>
                  <a:lnTo>
                    <a:pt x="39419" y="36886"/>
                  </a:lnTo>
                  <a:lnTo>
                    <a:pt x="39644" y="37201"/>
                  </a:lnTo>
                  <a:cubicBezTo>
                    <a:pt x="40266" y="38040"/>
                    <a:pt x="41041" y="38770"/>
                    <a:pt x="41952" y="39292"/>
                  </a:cubicBezTo>
                  <a:cubicBezTo>
                    <a:pt x="42862" y="39824"/>
                    <a:pt x="43872" y="40140"/>
                    <a:pt x="44908" y="40284"/>
                  </a:cubicBezTo>
                  <a:lnTo>
                    <a:pt x="45007" y="40293"/>
                  </a:lnTo>
                  <a:lnTo>
                    <a:pt x="45061" y="40212"/>
                  </a:lnTo>
                  <a:cubicBezTo>
                    <a:pt x="45927" y="38860"/>
                    <a:pt x="46495" y="37354"/>
                    <a:pt x="46900" y="35822"/>
                  </a:cubicBezTo>
                  <a:cubicBezTo>
                    <a:pt x="47297" y="34281"/>
                    <a:pt x="47540" y="32712"/>
                    <a:pt x="47712" y="31144"/>
                  </a:cubicBezTo>
                  <a:cubicBezTo>
                    <a:pt x="47874" y="29575"/>
                    <a:pt x="47964" y="27998"/>
                    <a:pt x="48054" y="26430"/>
                  </a:cubicBezTo>
                  <a:cubicBezTo>
                    <a:pt x="48099" y="25636"/>
                    <a:pt x="48144" y="24852"/>
                    <a:pt x="48207" y="24077"/>
                  </a:cubicBezTo>
                  <a:cubicBezTo>
                    <a:pt x="48261" y="23293"/>
                    <a:pt x="48334" y="22509"/>
                    <a:pt x="48406" y="21724"/>
                  </a:cubicBezTo>
                  <a:cubicBezTo>
                    <a:pt x="48667" y="18588"/>
                    <a:pt x="48965" y="15451"/>
                    <a:pt x="49145" y="12296"/>
                  </a:cubicBezTo>
                  <a:cubicBezTo>
                    <a:pt x="49217" y="10727"/>
                    <a:pt x="49280" y="9141"/>
                    <a:pt x="49280" y="7564"/>
                  </a:cubicBezTo>
                  <a:cubicBezTo>
                    <a:pt x="49280" y="6779"/>
                    <a:pt x="49262" y="5986"/>
                    <a:pt x="49235" y="5193"/>
                  </a:cubicBezTo>
                  <a:lnTo>
                    <a:pt x="49208" y="4607"/>
                  </a:lnTo>
                  <a:lnTo>
                    <a:pt x="49199" y="4310"/>
                  </a:lnTo>
                  <a:lnTo>
                    <a:pt x="49190" y="4165"/>
                  </a:lnTo>
                  <a:lnTo>
                    <a:pt x="49181" y="4003"/>
                  </a:lnTo>
                  <a:cubicBezTo>
                    <a:pt x="49154" y="3561"/>
                    <a:pt x="49109" y="3120"/>
                    <a:pt x="49055" y="2705"/>
                  </a:cubicBezTo>
                  <a:cubicBezTo>
                    <a:pt x="48081" y="2525"/>
                    <a:pt x="47081" y="2345"/>
                    <a:pt x="46089" y="2200"/>
                  </a:cubicBezTo>
                  <a:lnTo>
                    <a:pt x="43232" y="1840"/>
                  </a:lnTo>
                  <a:lnTo>
                    <a:pt x="40374" y="1551"/>
                  </a:lnTo>
                  <a:lnTo>
                    <a:pt x="37508" y="1317"/>
                  </a:lnTo>
                  <a:cubicBezTo>
                    <a:pt x="33686" y="1056"/>
                    <a:pt x="29855" y="938"/>
                    <a:pt x="26024" y="857"/>
                  </a:cubicBezTo>
                  <a:cubicBezTo>
                    <a:pt x="22193" y="776"/>
                    <a:pt x="18362" y="731"/>
                    <a:pt x="14540" y="632"/>
                  </a:cubicBezTo>
                  <a:cubicBezTo>
                    <a:pt x="10726" y="524"/>
                    <a:pt x="6903" y="353"/>
                    <a:pt x="3107" y="21"/>
                  </a:cubicBezTo>
                  <a:lnTo>
                    <a:pt x="3107" y="21"/>
                  </a:lnTo>
                  <a:cubicBezTo>
                    <a:pt x="3091" y="15"/>
                    <a:pt x="3070" y="10"/>
                    <a:pt x="3039" y="10"/>
                  </a:cubicBezTo>
                  <a:lnTo>
                    <a:pt x="2894"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 name="Google Shape;437;p2"/>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A67A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 name="Google Shape;438;p2"/>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1C1C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39" name="Google Shape;439;p2"/>
          <p:cNvGrpSpPr/>
          <p:nvPr/>
        </p:nvGrpSpPr>
        <p:grpSpPr>
          <a:xfrm rot="2556023">
            <a:off x="7552441" y="657018"/>
            <a:ext cx="797738" cy="1005978"/>
            <a:chOff x="2946667" y="3613768"/>
            <a:chExt cx="640047" cy="1096482"/>
          </a:xfrm>
        </p:grpSpPr>
        <p:sp>
          <p:nvSpPr>
            <p:cNvPr id="440" name="Google Shape;440;p2"/>
            <p:cNvSpPr/>
            <p:nvPr/>
          </p:nvSpPr>
          <p:spPr>
            <a:xfrm rot="1150281">
              <a:off x="3079389" y="3651109"/>
              <a:ext cx="374604" cy="871569"/>
            </a:xfrm>
            <a:custGeom>
              <a:avLst/>
              <a:gdLst/>
              <a:ahLst/>
              <a:cxnLst/>
              <a:rect l="l" t="t" r="r" b="b"/>
              <a:pathLst>
                <a:path w="11600" h="26989" extrusionOk="0">
                  <a:moveTo>
                    <a:pt x="7894" y="394"/>
                  </a:moveTo>
                  <a:cubicBezTo>
                    <a:pt x="7952" y="394"/>
                    <a:pt x="8012" y="398"/>
                    <a:pt x="8072" y="405"/>
                  </a:cubicBezTo>
                  <a:cubicBezTo>
                    <a:pt x="8887" y="468"/>
                    <a:pt x="9608" y="875"/>
                    <a:pt x="10423" y="985"/>
                  </a:cubicBezTo>
                  <a:lnTo>
                    <a:pt x="10439" y="985"/>
                  </a:lnTo>
                  <a:cubicBezTo>
                    <a:pt x="10894" y="1189"/>
                    <a:pt x="11333" y="1518"/>
                    <a:pt x="11254" y="2333"/>
                  </a:cubicBezTo>
                  <a:cubicBezTo>
                    <a:pt x="11160" y="3164"/>
                    <a:pt x="10627" y="4214"/>
                    <a:pt x="10267" y="5044"/>
                  </a:cubicBezTo>
                  <a:cubicBezTo>
                    <a:pt x="10016" y="4684"/>
                    <a:pt x="9655" y="4386"/>
                    <a:pt x="9436" y="4276"/>
                  </a:cubicBezTo>
                  <a:cubicBezTo>
                    <a:pt x="8558" y="3822"/>
                    <a:pt x="7571" y="3571"/>
                    <a:pt x="6630" y="3273"/>
                  </a:cubicBezTo>
                  <a:cubicBezTo>
                    <a:pt x="6416" y="3209"/>
                    <a:pt x="6231" y="3159"/>
                    <a:pt x="6041" y="3159"/>
                  </a:cubicBezTo>
                  <a:cubicBezTo>
                    <a:pt x="5952" y="3159"/>
                    <a:pt x="5863" y="3170"/>
                    <a:pt x="5768" y="3195"/>
                  </a:cubicBezTo>
                  <a:cubicBezTo>
                    <a:pt x="6003" y="2693"/>
                    <a:pt x="6176" y="2176"/>
                    <a:pt x="6395" y="1674"/>
                  </a:cubicBezTo>
                  <a:cubicBezTo>
                    <a:pt x="6781" y="774"/>
                    <a:pt x="7285" y="394"/>
                    <a:pt x="7894" y="394"/>
                  </a:cubicBezTo>
                  <a:close/>
                  <a:moveTo>
                    <a:pt x="5959" y="3426"/>
                  </a:moveTo>
                  <a:cubicBezTo>
                    <a:pt x="6707" y="3426"/>
                    <a:pt x="7540" y="3948"/>
                    <a:pt x="8057" y="4135"/>
                  </a:cubicBezTo>
                  <a:cubicBezTo>
                    <a:pt x="8370" y="4245"/>
                    <a:pt x="11050" y="5154"/>
                    <a:pt x="10016" y="6345"/>
                  </a:cubicBezTo>
                  <a:cubicBezTo>
                    <a:pt x="9702" y="5703"/>
                    <a:pt x="8715" y="5436"/>
                    <a:pt x="8260" y="5264"/>
                  </a:cubicBezTo>
                  <a:cubicBezTo>
                    <a:pt x="7864" y="5132"/>
                    <a:pt x="6564" y="4520"/>
                    <a:pt x="5630" y="4520"/>
                  </a:cubicBezTo>
                  <a:cubicBezTo>
                    <a:pt x="5457" y="4520"/>
                    <a:pt x="5297" y="4541"/>
                    <a:pt x="5157" y="4590"/>
                  </a:cubicBezTo>
                  <a:cubicBezTo>
                    <a:pt x="5063" y="4590"/>
                    <a:pt x="4969" y="4637"/>
                    <a:pt x="4875" y="4684"/>
                  </a:cubicBezTo>
                  <a:cubicBezTo>
                    <a:pt x="4796" y="4480"/>
                    <a:pt x="4796" y="4198"/>
                    <a:pt x="4937" y="3932"/>
                  </a:cubicBezTo>
                  <a:cubicBezTo>
                    <a:pt x="5016" y="3791"/>
                    <a:pt x="5110" y="3696"/>
                    <a:pt x="5204" y="3634"/>
                  </a:cubicBezTo>
                  <a:cubicBezTo>
                    <a:pt x="5213" y="3643"/>
                    <a:pt x="5222" y="3652"/>
                    <a:pt x="5231" y="3652"/>
                  </a:cubicBezTo>
                  <a:cubicBezTo>
                    <a:pt x="5238" y="3652"/>
                    <a:pt x="5244" y="3647"/>
                    <a:pt x="5251" y="3634"/>
                  </a:cubicBezTo>
                  <a:cubicBezTo>
                    <a:pt x="5467" y="3484"/>
                    <a:pt x="5708" y="3426"/>
                    <a:pt x="5959" y="3426"/>
                  </a:cubicBezTo>
                  <a:close/>
                  <a:moveTo>
                    <a:pt x="5331" y="4825"/>
                  </a:moveTo>
                  <a:cubicBezTo>
                    <a:pt x="6116" y="4825"/>
                    <a:pt x="7484" y="5382"/>
                    <a:pt x="7727" y="5468"/>
                  </a:cubicBezTo>
                  <a:cubicBezTo>
                    <a:pt x="8088" y="5577"/>
                    <a:pt x="10361" y="6095"/>
                    <a:pt x="9671" y="7443"/>
                  </a:cubicBezTo>
                  <a:cubicBezTo>
                    <a:pt x="9138" y="6628"/>
                    <a:pt x="7837" y="6361"/>
                    <a:pt x="7148" y="6173"/>
                  </a:cubicBezTo>
                  <a:cubicBezTo>
                    <a:pt x="6773" y="6066"/>
                    <a:pt x="6128" y="5813"/>
                    <a:pt x="5486" y="5813"/>
                  </a:cubicBezTo>
                  <a:cubicBezTo>
                    <a:pt x="5189" y="5813"/>
                    <a:pt x="4892" y="5867"/>
                    <a:pt x="4624" y="6016"/>
                  </a:cubicBezTo>
                  <a:cubicBezTo>
                    <a:pt x="4624" y="5828"/>
                    <a:pt x="4624" y="5656"/>
                    <a:pt x="4718" y="5483"/>
                  </a:cubicBezTo>
                  <a:cubicBezTo>
                    <a:pt x="4796" y="5295"/>
                    <a:pt x="4922" y="5186"/>
                    <a:pt x="5063" y="5076"/>
                  </a:cubicBezTo>
                  <a:cubicBezTo>
                    <a:pt x="5076" y="5063"/>
                    <a:pt x="5078" y="5040"/>
                    <a:pt x="5070" y="5040"/>
                  </a:cubicBezTo>
                  <a:cubicBezTo>
                    <a:pt x="5068" y="5040"/>
                    <a:pt x="5066" y="5041"/>
                    <a:pt x="5063" y="5044"/>
                  </a:cubicBezTo>
                  <a:cubicBezTo>
                    <a:pt x="4718" y="5107"/>
                    <a:pt x="4405" y="5671"/>
                    <a:pt x="4577" y="6032"/>
                  </a:cubicBezTo>
                  <a:cubicBezTo>
                    <a:pt x="4452" y="6110"/>
                    <a:pt x="4342" y="6204"/>
                    <a:pt x="4232" y="6314"/>
                  </a:cubicBezTo>
                  <a:cubicBezTo>
                    <a:pt x="4279" y="5640"/>
                    <a:pt x="4655" y="5154"/>
                    <a:pt x="5126" y="4841"/>
                  </a:cubicBezTo>
                  <a:cubicBezTo>
                    <a:pt x="5188" y="4830"/>
                    <a:pt x="5257" y="4825"/>
                    <a:pt x="5331" y="4825"/>
                  </a:cubicBezTo>
                  <a:close/>
                  <a:moveTo>
                    <a:pt x="4373" y="7160"/>
                  </a:moveTo>
                  <a:cubicBezTo>
                    <a:pt x="4373" y="7223"/>
                    <a:pt x="4373" y="7270"/>
                    <a:pt x="4405" y="7302"/>
                  </a:cubicBezTo>
                  <a:cubicBezTo>
                    <a:pt x="4326" y="7474"/>
                    <a:pt x="4263" y="7646"/>
                    <a:pt x="4201" y="7819"/>
                  </a:cubicBezTo>
                  <a:cubicBezTo>
                    <a:pt x="4201" y="7772"/>
                    <a:pt x="4201" y="7740"/>
                    <a:pt x="4185" y="7709"/>
                  </a:cubicBezTo>
                  <a:cubicBezTo>
                    <a:pt x="4248" y="7505"/>
                    <a:pt x="4310" y="7333"/>
                    <a:pt x="4373" y="7160"/>
                  </a:cubicBezTo>
                  <a:close/>
                  <a:moveTo>
                    <a:pt x="5232" y="6227"/>
                  </a:moveTo>
                  <a:cubicBezTo>
                    <a:pt x="5264" y="6227"/>
                    <a:pt x="5297" y="6230"/>
                    <a:pt x="5329" y="6236"/>
                  </a:cubicBezTo>
                  <a:cubicBezTo>
                    <a:pt x="5517" y="6236"/>
                    <a:pt x="5690" y="6251"/>
                    <a:pt x="5862" y="6283"/>
                  </a:cubicBezTo>
                  <a:cubicBezTo>
                    <a:pt x="6395" y="6361"/>
                    <a:pt x="6897" y="6471"/>
                    <a:pt x="7383" y="6643"/>
                  </a:cubicBezTo>
                  <a:cubicBezTo>
                    <a:pt x="7759" y="6769"/>
                    <a:pt x="8119" y="6925"/>
                    <a:pt x="8480" y="7113"/>
                  </a:cubicBezTo>
                  <a:cubicBezTo>
                    <a:pt x="8762" y="7270"/>
                    <a:pt x="10361" y="8195"/>
                    <a:pt x="9170" y="9277"/>
                  </a:cubicBezTo>
                  <a:cubicBezTo>
                    <a:pt x="9217" y="9151"/>
                    <a:pt x="9248" y="9026"/>
                    <a:pt x="9295" y="8900"/>
                  </a:cubicBezTo>
                  <a:cubicBezTo>
                    <a:pt x="9326" y="8806"/>
                    <a:pt x="9295" y="8775"/>
                    <a:pt x="9248" y="8775"/>
                  </a:cubicBezTo>
                  <a:lnTo>
                    <a:pt x="9217" y="8681"/>
                  </a:lnTo>
                  <a:cubicBezTo>
                    <a:pt x="9232" y="8634"/>
                    <a:pt x="9232" y="8603"/>
                    <a:pt x="9201" y="8571"/>
                  </a:cubicBezTo>
                  <a:cubicBezTo>
                    <a:pt x="7978" y="7443"/>
                    <a:pt x="6160" y="7113"/>
                    <a:pt x="4530" y="6988"/>
                  </a:cubicBezTo>
                  <a:cubicBezTo>
                    <a:pt x="4522" y="6985"/>
                    <a:pt x="4514" y="6984"/>
                    <a:pt x="4506" y="6984"/>
                  </a:cubicBezTo>
                  <a:cubicBezTo>
                    <a:pt x="4472" y="6984"/>
                    <a:pt x="4446" y="7012"/>
                    <a:pt x="4420" y="7051"/>
                  </a:cubicBezTo>
                  <a:cubicBezTo>
                    <a:pt x="4661" y="6498"/>
                    <a:pt x="4928" y="6227"/>
                    <a:pt x="5232" y="6227"/>
                  </a:cubicBezTo>
                  <a:close/>
                  <a:moveTo>
                    <a:pt x="6270" y="7740"/>
                  </a:moveTo>
                  <a:cubicBezTo>
                    <a:pt x="6771" y="7913"/>
                    <a:pt x="7257" y="8101"/>
                    <a:pt x="7759" y="8289"/>
                  </a:cubicBezTo>
                  <a:cubicBezTo>
                    <a:pt x="7759" y="8352"/>
                    <a:pt x="7759" y="8414"/>
                    <a:pt x="7759" y="8461"/>
                  </a:cubicBezTo>
                  <a:cubicBezTo>
                    <a:pt x="6176" y="12082"/>
                    <a:pt x="4812" y="16001"/>
                    <a:pt x="3715" y="19763"/>
                  </a:cubicBezTo>
                  <a:cubicBezTo>
                    <a:pt x="3684" y="19308"/>
                    <a:pt x="3495" y="18963"/>
                    <a:pt x="3182" y="18838"/>
                  </a:cubicBezTo>
                  <a:cubicBezTo>
                    <a:pt x="3121" y="18819"/>
                    <a:pt x="3058" y="18809"/>
                    <a:pt x="2994" y="18809"/>
                  </a:cubicBezTo>
                  <a:cubicBezTo>
                    <a:pt x="2639" y="18809"/>
                    <a:pt x="2233" y="19088"/>
                    <a:pt x="1928" y="19512"/>
                  </a:cubicBezTo>
                  <a:cubicBezTo>
                    <a:pt x="2618" y="17662"/>
                    <a:pt x="3260" y="15797"/>
                    <a:pt x="3903" y="13932"/>
                  </a:cubicBezTo>
                  <a:cubicBezTo>
                    <a:pt x="4248" y="12960"/>
                    <a:pt x="4593" y="11973"/>
                    <a:pt x="4937" y="11001"/>
                  </a:cubicBezTo>
                  <a:cubicBezTo>
                    <a:pt x="5094" y="10562"/>
                    <a:pt x="5235" y="10123"/>
                    <a:pt x="5392" y="9684"/>
                  </a:cubicBezTo>
                  <a:cubicBezTo>
                    <a:pt x="5423" y="9621"/>
                    <a:pt x="5800" y="8430"/>
                    <a:pt x="5956" y="7866"/>
                  </a:cubicBezTo>
                  <a:cubicBezTo>
                    <a:pt x="6066" y="7819"/>
                    <a:pt x="6160" y="7772"/>
                    <a:pt x="6270" y="7740"/>
                  </a:cubicBezTo>
                  <a:close/>
                  <a:moveTo>
                    <a:pt x="8010" y="8399"/>
                  </a:moveTo>
                  <a:cubicBezTo>
                    <a:pt x="8213" y="8477"/>
                    <a:pt x="8433" y="8571"/>
                    <a:pt x="8637" y="8650"/>
                  </a:cubicBezTo>
                  <a:cubicBezTo>
                    <a:pt x="8762" y="8728"/>
                    <a:pt x="8856" y="8853"/>
                    <a:pt x="8919" y="9010"/>
                  </a:cubicBezTo>
                  <a:cubicBezTo>
                    <a:pt x="8934" y="9073"/>
                    <a:pt x="8950" y="9135"/>
                    <a:pt x="8966" y="9198"/>
                  </a:cubicBezTo>
                  <a:cubicBezTo>
                    <a:pt x="8981" y="9230"/>
                    <a:pt x="8981" y="9245"/>
                    <a:pt x="8997" y="9245"/>
                  </a:cubicBezTo>
                  <a:cubicBezTo>
                    <a:pt x="8401" y="10860"/>
                    <a:pt x="7790" y="12490"/>
                    <a:pt x="7195" y="14120"/>
                  </a:cubicBezTo>
                  <a:cubicBezTo>
                    <a:pt x="7492" y="13242"/>
                    <a:pt x="7759" y="12364"/>
                    <a:pt x="8057" y="11502"/>
                  </a:cubicBezTo>
                  <a:cubicBezTo>
                    <a:pt x="8307" y="10687"/>
                    <a:pt x="8715" y="9825"/>
                    <a:pt x="8574" y="8979"/>
                  </a:cubicBezTo>
                  <a:cubicBezTo>
                    <a:pt x="8574" y="8972"/>
                    <a:pt x="8569" y="8968"/>
                    <a:pt x="8562" y="8968"/>
                  </a:cubicBezTo>
                  <a:cubicBezTo>
                    <a:pt x="8553" y="8968"/>
                    <a:pt x="8543" y="8976"/>
                    <a:pt x="8543" y="8994"/>
                  </a:cubicBezTo>
                  <a:cubicBezTo>
                    <a:pt x="8574" y="9982"/>
                    <a:pt x="8213" y="10922"/>
                    <a:pt x="7900" y="11863"/>
                  </a:cubicBezTo>
                  <a:cubicBezTo>
                    <a:pt x="7586" y="12819"/>
                    <a:pt x="7257" y="13791"/>
                    <a:pt x="6944" y="14747"/>
                  </a:cubicBezTo>
                  <a:cubicBezTo>
                    <a:pt x="6850" y="15013"/>
                    <a:pt x="6771" y="15280"/>
                    <a:pt x="6677" y="15546"/>
                  </a:cubicBezTo>
                  <a:cubicBezTo>
                    <a:pt x="6113" y="17161"/>
                    <a:pt x="5549" y="18759"/>
                    <a:pt x="5016" y="20374"/>
                  </a:cubicBezTo>
                  <a:cubicBezTo>
                    <a:pt x="4922" y="20050"/>
                    <a:pt x="4699" y="19875"/>
                    <a:pt x="4429" y="19875"/>
                  </a:cubicBezTo>
                  <a:cubicBezTo>
                    <a:pt x="4203" y="19875"/>
                    <a:pt x="3943" y="19999"/>
                    <a:pt x="3699" y="20264"/>
                  </a:cubicBezTo>
                  <a:cubicBezTo>
                    <a:pt x="5110" y="16314"/>
                    <a:pt x="6568" y="12380"/>
                    <a:pt x="8010" y="8430"/>
                  </a:cubicBezTo>
                  <a:cubicBezTo>
                    <a:pt x="8010" y="8414"/>
                    <a:pt x="8010" y="8414"/>
                    <a:pt x="8010" y="8399"/>
                  </a:cubicBezTo>
                  <a:close/>
                  <a:moveTo>
                    <a:pt x="1630" y="23195"/>
                  </a:moveTo>
                  <a:cubicBezTo>
                    <a:pt x="1724" y="23211"/>
                    <a:pt x="1834" y="23242"/>
                    <a:pt x="1912" y="23305"/>
                  </a:cubicBezTo>
                  <a:cubicBezTo>
                    <a:pt x="1944" y="23321"/>
                    <a:pt x="1959" y="23336"/>
                    <a:pt x="1991" y="23352"/>
                  </a:cubicBezTo>
                  <a:cubicBezTo>
                    <a:pt x="1991" y="23352"/>
                    <a:pt x="2006" y="23368"/>
                    <a:pt x="2006" y="23383"/>
                  </a:cubicBezTo>
                  <a:cubicBezTo>
                    <a:pt x="1897" y="23321"/>
                    <a:pt x="1787" y="23274"/>
                    <a:pt x="1662" y="23242"/>
                  </a:cubicBezTo>
                  <a:cubicBezTo>
                    <a:pt x="1646" y="23227"/>
                    <a:pt x="1646" y="23211"/>
                    <a:pt x="1630" y="23195"/>
                  </a:cubicBezTo>
                  <a:close/>
                  <a:moveTo>
                    <a:pt x="1019" y="23477"/>
                  </a:moveTo>
                  <a:cubicBezTo>
                    <a:pt x="1035" y="23509"/>
                    <a:pt x="1050" y="23556"/>
                    <a:pt x="1066" y="23603"/>
                  </a:cubicBezTo>
                  <a:cubicBezTo>
                    <a:pt x="1050" y="23650"/>
                    <a:pt x="1035" y="23697"/>
                    <a:pt x="1019" y="23744"/>
                  </a:cubicBezTo>
                  <a:cubicBezTo>
                    <a:pt x="1003" y="23760"/>
                    <a:pt x="988" y="23775"/>
                    <a:pt x="972" y="23807"/>
                  </a:cubicBezTo>
                  <a:cubicBezTo>
                    <a:pt x="972" y="23760"/>
                    <a:pt x="972" y="23713"/>
                    <a:pt x="972" y="23666"/>
                  </a:cubicBezTo>
                  <a:cubicBezTo>
                    <a:pt x="988" y="23619"/>
                    <a:pt x="1003" y="23556"/>
                    <a:pt x="1019" y="23493"/>
                  </a:cubicBezTo>
                  <a:cubicBezTo>
                    <a:pt x="1019" y="23493"/>
                    <a:pt x="1019" y="23477"/>
                    <a:pt x="1019" y="23477"/>
                  </a:cubicBezTo>
                  <a:close/>
                  <a:moveTo>
                    <a:pt x="1072" y="18956"/>
                  </a:moveTo>
                  <a:cubicBezTo>
                    <a:pt x="1135" y="18956"/>
                    <a:pt x="1196" y="18969"/>
                    <a:pt x="1254" y="18995"/>
                  </a:cubicBezTo>
                  <a:cubicBezTo>
                    <a:pt x="1630" y="19167"/>
                    <a:pt x="1614" y="19669"/>
                    <a:pt x="1583" y="20202"/>
                  </a:cubicBezTo>
                  <a:cubicBezTo>
                    <a:pt x="1583" y="20263"/>
                    <a:pt x="1623" y="20305"/>
                    <a:pt x="1668" y="20305"/>
                  </a:cubicBezTo>
                  <a:cubicBezTo>
                    <a:pt x="1704" y="20305"/>
                    <a:pt x="1744" y="20279"/>
                    <a:pt x="1771" y="20217"/>
                  </a:cubicBezTo>
                  <a:cubicBezTo>
                    <a:pt x="1803" y="20123"/>
                    <a:pt x="1834" y="20013"/>
                    <a:pt x="1850" y="19919"/>
                  </a:cubicBezTo>
                  <a:cubicBezTo>
                    <a:pt x="2149" y="19427"/>
                    <a:pt x="2521" y="19199"/>
                    <a:pt x="2832" y="19199"/>
                  </a:cubicBezTo>
                  <a:cubicBezTo>
                    <a:pt x="3302" y="19199"/>
                    <a:pt x="3634" y="19719"/>
                    <a:pt x="3370" y="20625"/>
                  </a:cubicBezTo>
                  <a:cubicBezTo>
                    <a:pt x="3337" y="20748"/>
                    <a:pt x="3386" y="20811"/>
                    <a:pt x="3450" y="20811"/>
                  </a:cubicBezTo>
                  <a:cubicBezTo>
                    <a:pt x="3507" y="20811"/>
                    <a:pt x="3575" y="20760"/>
                    <a:pt x="3605" y="20656"/>
                  </a:cubicBezTo>
                  <a:cubicBezTo>
                    <a:pt x="3605" y="20640"/>
                    <a:pt x="3605" y="20640"/>
                    <a:pt x="3621" y="20625"/>
                  </a:cubicBezTo>
                  <a:cubicBezTo>
                    <a:pt x="3621" y="20625"/>
                    <a:pt x="3636" y="20625"/>
                    <a:pt x="3636" y="20609"/>
                  </a:cubicBezTo>
                  <a:cubicBezTo>
                    <a:pt x="3860" y="20314"/>
                    <a:pt x="4092" y="20183"/>
                    <a:pt x="4289" y="20183"/>
                  </a:cubicBezTo>
                  <a:cubicBezTo>
                    <a:pt x="4604" y="20183"/>
                    <a:pt x="4829" y="20517"/>
                    <a:pt x="4781" y="21048"/>
                  </a:cubicBezTo>
                  <a:cubicBezTo>
                    <a:pt x="4781" y="21064"/>
                    <a:pt x="4781" y="21064"/>
                    <a:pt x="4781" y="21079"/>
                  </a:cubicBezTo>
                  <a:cubicBezTo>
                    <a:pt x="4765" y="21079"/>
                    <a:pt x="4765" y="21095"/>
                    <a:pt x="4765" y="21111"/>
                  </a:cubicBezTo>
                  <a:cubicBezTo>
                    <a:pt x="4075" y="22035"/>
                    <a:pt x="3401" y="22976"/>
                    <a:pt x="2712" y="23901"/>
                  </a:cubicBezTo>
                  <a:cubicBezTo>
                    <a:pt x="2696" y="23932"/>
                    <a:pt x="2665" y="23963"/>
                    <a:pt x="2618" y="24010"/>
                  </a:cubicBezTo>
                  <a:cubicBezTo>
                    <a:pt x="2649" y="23979"/>
                    <a:pt x="2649" y="23948"/>
                    <a:pt x="2649" y="23916"/>
                  </a:cubicBezTo>
                  <a:cubicBezTo>
                    <a:pt x="2557" y="23255"/>
                    <a:pt x="2083" y="22825"/>
                    <a:pt x="1552" y="22825"/>
                  </a:cubicBezTo>
                  <a:cubicBezTo>
                    <a:pt x="1177" y="22825"/>
                    <a:pt x="773" y="23040"/>
                    <a:pt x="455" y="23540"/>
                  </a:cubicBezTo>
                  <a:cubicBezTo>
                    <a:pt x="455" y="23462"/>
                    <a:pt x="439" y="23383"/>
                    <a:pt x="439" y="23305"/>
                  </a:cubicBezTo>
                  <a:cubicBezTo>
                    <a:pt x="345" y="22161"/>
                    <a:pt x="266" y="21001"/>
                    <a:pt x="172" y="19857"/>
                  </a:cubicBezTo>
                  <a:cubicBezTo>
                    <a:pt x="157" y="19810"/>
                    <a:pt x="141" y="19778"/>
                    <a:pt x="110" y="19778"/>
                  </a:cubicBezTo>
                  <a:cubicBezTo>
                    <a:pt x="141" y="19731"/>
                    <a:pt x="172" y="19684"/>
                    <a:pt x="204" y="19622"/>
                  </a:cubicBezTo>
                  <a:cubicBezTo>
                    <a:pt x="235" y="19575"/>
                    <a:pt x="235" y="19543"/>
                    <a:pt x="235" y="19512"/>
                  </a:cubicBezTo>
                  <a:cubicBezTo>
                    <a:pt x="478" y="19192"/>
                    <a:pt x="794" y="18956"/>
                    <a:pt x="1072" y="18956"/>
                  </a:cubicBezTo>
                  <a:close/>
                  <a:moveTo>
                    <a:pt x="1567" y="23697"/>
                  </a:moveTo>
                  <a:lnTo>
                    <a:pt x="1646" y="23713"/>
                  </a:lnTo>
                  <a:cubicBezTo>
                    <a:pt x="1583" y="23885"/>
                    <a:pt x="1505" y="24042"/>
                    <a:pt x="1442" y="24214"/>
                  </a:cubicBezTo>
                  <a:cubicBezTo>
                    <a:pt x="1489" y="24042"/>
                    <a:pt x="1536" y="23869"/>
                    <a:pt x="1567" y="23697"/>
                  </a:cubicBezTo>
                  <a:close/>
                  <a:moveTo>
                    <a:pt x="2116" y="23791"/>
                  </a:moveTo>
                  <a:cubicBezTo>
                    <a:pt x="2100" y="23869"/>
                    <a:pt x="2069" y="23932"/>
                    <a:pt x="2038" y="23995"/>
                  </a:cubicBezTo>
                  <a:cubicBezTo>
                    <a:pt x="1991" y="24089"/>
                    <a:pt x="1928" y="24198"/>
                    <a:pt x="1865" y="24293"/>
                  </a:cubicBezTo>
                  <a:cubicBezTo>
                    <a:pt x="1944" y="24120"/>
                    <a:pt x="2022" y="23963"/>
                    <a:pt x="2100" y="23791"/>
                  </a:cubicBezTo>
                  <a:close/>
                  <a:moveTo>
                    <a:pt x="2336" y="23838"/>
                  </a:moveTo>
                  <a:cubicBezTo>
                    <a:pt x="2367" y="23901"/>
                    <a:pt x="2414" y="23963"/>
                    <a:pt x="2461" y="24010"/>
                  </a:cubicBezTo>
                  <a:cubicBezTo>
                    <a:pt x="2449" y="24005"/>
                    <a:pt x="2436" y="24001"/>
                    <a:pt x="2422" y="24001"/>
                  </a:cubicBezTo>
                  <a:cubicBezTo>
                    <a:pt x="2397" y="24001"/>
                    <a:pt x="2371" y="24012"/>
                    <a:pt x="2351" y="24042"/>
                  </a:cubicBezTo>
                  <a:cubicBezTo>
                    <a:pt x="2257" y="24136"/>
                    <a:pt x="2163" y="24246"/>
                    <a:pt x="2085" y="24340"/>
                  </a:cubicBezTo>
                  <a:cubicBezTo>
                    <a:pt x="2116" y="24277"/>
                    <a:pt x="2147" y="24214"/>
                    <a:pt x="2179" y="24136"/>
                  </a:cubicBezTo>
                  <a:cubicBezTo>
                    <a:pt x="2226" y="24057"/>
                    <a:pt x="2257" y="23995"/>
                    <a:pt x="2288" y="23932"/>
                  </a:cubicBezTo>
                  <a:cubicBezTo>
                    <a:pt x="2304" y="23901"/>
                    <a:pt x="2320" y="23869"/>
                    <a:pt x="2336" y="23838"/>
                  </a:cubicBezTo>
                  <a:close/>
                  <a:moveTo>
                    <a:pt x="1865" y="23744"/>
                  </a:moveTo>
                  <a:cubicBezTo>
                    <a:pt x="1881" y="23744"/>
                    <a:pt x="1897" y="23744"/>
                    <a:pt x="1928" y="23760"/>
                  </a:cubicBezTo>
                  <a:cubicBezTo>
                    <a:pt x="1787" y="24057"/>
                    <a:pt x="1630" y="24355"/>
                    <a:pt x="1489" y="24653"/>
                  </a:cubicBezTo>
                  <a:cubicBezTo>
                    <a:pt x="1599" y="24355"/>
                    <a:pt x="1709" y="24042"/>
                    <a:pt x="1818" y="23744"/>
                  </a:cubicBezTo>
                  <a:close/>
                  <a:moveTo>
                    <a:pt x="2602" y="24042"/>
                  </a:moveTo>
                  <a:lnTo>
                    <a:pt x="2602" y="24042"/>
                  </a:lnTo>
                  <a:cubicBezTo>
                    <a:pt x="2351" y="24402"/>
                    <a:pt x="1834" y="25170"/>
                    <a:pt x="1379" y="25703"/>
                  </a:cubicBezTo>
                  <a:cubicBezTo>
                    <a:pt x="1677" y="25139"/>
                    <a:pt x="2038" y="24637"/>
                    <a:pt x="2477" y="24183"/>
                  </a:cubicBezTo>
                  <a:cubicBezTo>
                    <a:pt x="2508" y="24151"/>
                    <a:pt x="2524" y="24104"/>
                    <a:pt x="2508" y="24073"/>
                  </a:cubicBezTo>
                  <a:lnTo>
                    <a:pt x="2508" y="24073"/>
                  </a:lnTo>
                  <a:cubicBezTo>
                    <a:pt x="2512" y="24077"/>
                    <a:pt x="2519" y="24079"/>
                    <a:pt x="2526" y="24079"/>
                  </a:cubicBezTo>
                  <a:cubicBezTo>
                    <a:pt x="2548" y="24079"/>
                    <a:pt x="2579" y="24065"/>
                    <a:pt x="2602" y="24042"/>
                  </a:cubicBezTo>
                  <a:close/>
                  <a:moveTo>
                    <a:pt x="815" y="23383"/>
                  </a:moveTo>
                  <a:cubicBezTo>
                    <a:pt x="815" y="23430"/>
                    <a:pt x="815" y="23477"/>
                    <a:pt x="815" y="23524"/>
                  </a:cubicBezTo>
                  <a:cubicBezTo>
                    <a:pt x="799" y="23572"/>
                    <a:pt x="784" y="23619"/>
                    <a:pt x="784" y="23681"/>
                  </a:cubicBezTo>
                  <a:cubicBezTo>
                    <a:pt x="784" y="23713"/>
                    <a:pt x="799" y="23744"/>
                    <a:pt x="815" y="23760"/>
                  </a:cubicBezTo>
                  <a:cubicBezTo>
                    <a:pt x="815" y="24026"/>
                    <a:pt x="799" y="24293"/>
                    <a:pt x="784" y="24559"/>
                  </a:cubicBezTo>
                  <a:cubicBezTo>
                    <a:pt x="784" y="24230"/>
                    <a:pt x="784" y="23901"/>
                    <a:pt x="768" y="23572"/>
                  </a:cubicBezTo>
                  <a:cubicBezTo>
                    <a:pt x="768" y="23542"/>
                    <a:pt x="747" y="23526"/>
                    <a:pt x="723" y="23526"/>
                  </a:cubicBezTo>
                  <a:cubicBezTo>
                    <a:pt x="697" y="23526"/>
                    <a:pt x="667" y="23546"/>
                    <a:pt x="658" y="23587"/>
                  </a:cubicBezTo>
                  <a:cubicBezTo>
                    <a:pt x="643" y="24418"/>
                    <a:pt x="658" y="25233"/>
                    <a:pt x="658" y="26064"/>
                  </a:cubicBezTo>
                  <a:cubicBezTo>
                    <a:pt x="611" y="25703"/>
                    <a:pt x="580" y="24888"/>
                    <a:pt x="564" y="24778"/>
                  </a:cubicBezTo>
                  <a:cubicBezTo>
                    <a:pt x="533" y="24434"/>
                    <a:pt x="502" y="24104"/>
                    <a:pt x="470" y="23760"/>
                  </a:cubicBezTo>
                  <a:cubicBezTo>
                    <a:pt x="580" y="23603"/>
                    <a:pt x="690" y="23477"/>
                    <a:pt x="815" y="23383"/>
                  </a:cubicBezTo>
                  <a:close/>
                  <a:moveTo>
                    <a:pt x="1176" y="25876"/>
                  </a:moveTo>
                  <a:cubicBezTo>
                    <a:pt x="1176" y="25876"/>
                    <a:pt x="1191" y="25891"/>
                    <a:pt x="1223" y="25891"/>
                  </a:cubicBezTo>
                  <a:cubicBezTo>
                    <a:pt x="1160" y="25954"/>
                    <a:pt x="1113" y="26017"/>
                    <a:pt x="1066" y="26064"/>
                  </a:cubicBezTo>
                  <a:cubicBezTo>
                    <a:pt x="1097" y="26001"/>
                    <a:pt x="1129" y="25938"/>
                    <a:pt x="1176" y="25876"/>
                  </a:cubicBezTo>
                  <a:close/>
                  <a:moveTo>
                    <a:pt x="7911" y="1"/>
                  </a:moveTo>
                  <a:cubicBezTo>
                    <a:pt x="7753" y="1"/>
                    <a:pt x="7588" y="25"/>
                    <a:pt x="7414" y="91"/>
                  </a:cubicBezTo>
                  <a:cubicBezTo>
                    <a:pt x="6395" y="468"/>
                    <a:pt x="5988" y="1988"/>
                    <a:pt x="5674" y="3179"/>
                  </a:cubicBezTo>
                  <a:cubicBezTo>
                    <a:pt x="5658" y="3195"/>
                    <a:pt x="5658" y="3211"/>
                    <a:pt x="5674" y="3226"/>
                  </a:cubicBezTo>
                  <a:cubicBezTo>
                    <a:pt x="5627" y="3242"/>
                    <a:pt x="5596" y="3258"/>
                    <a:pt x="5549" y="3273"/>
                  </a:cubicBezTo>
                  <a:cubicBezTo>
                    <a:pt x="5520" y="3264"/>
                    <a:pt x="5490" y="3260"/>
                    <a:pt x="5460" y="3260"/>
                  </a:cubicBezTo>
                  <a:cubicBezTo>
                    <a:pt x="5222" y="3260"/>
                    <a:pt x="4934" y="3518"/>
                    <a:pt x="4781" y="3838"/>
                  </a:cubicBezTo>
                  <a:cubicBezTo>
                    <a:pt x="4608" y="4182"/>
                    <a:pt x="4608" y="4559"/>
                    <a:pt x="4734" y="4794"/>
                  </a:cubicBezTo>
                  <a:cubicBezTo>
                    <a:pt x="4326" y="5170"/>
                    <a:pt x="4028" y="5922"/>
                    <a:pt x="4091" y="6424"/>
                  </a:cubicBezTo>
                  <a:cubicBezTo>
                    <a:pt x="4091" y="6439"/>
                    <a:pt x="4107" y="6455"/>
                    <a:pt x="4107" y="6455"/>
                  </a:cubicBezTo>
                  <a:cubicBezTo>
                    <a:pt x="3668" y="7082"/>
                    <a:pt x="3699" y="7646"/>
                    <a:pt x="4060" y="7929"/>
                  </a:cubicBezTo>
                  <a:cubicBezTo>
                    <a:pt x="4068" y="7937"/>
                    <a:pt x="4078" y="7941"/>
                    <a:pt x="4089" y="7941"/>
                  </a:cubicBezTo>
                  <a:cubicBezTo>
                    <a:pt x="4116" y="7941"/>
                    <a:pt x="4147" y="7915"/>
                    <a:pt x="4169" y="7882"/>
                  </a:cubicBezTo>
                  <a:lnTo>
                    <a:pt x="4169" y="7882"/>
                  </a:lnTo>
                  <a:cubicBezTo>
                    <a:pt x="2665" y="11581"/>
                    <a:pt x="1301" y="15390"/>
                    <a:pt x="63" y="19167"/>
                  </a:cubicBezTo>
                  <a:cubicBezTo>
                    <a:pt x="63" y="19261"/>
                    <a:pt x="78" y="19371"/>
                    <a:pt x="78" y="19465"/>
                  </a:cubicBezTo>
                  <a:cubicBezTo>
                    <a:pt x="549" y="18775"/>
                    <a:pt x="784" y="17709"/>
                    <a:pt x="1082" y="16879"/>
                  </a:cubicBezTo>
                  <a:cubicBezTo>
                    <a:pt x="1458" y="15781"/>
                    <a:pt x="1850" y="14684"/>
                    <a:pt x="2241" y="13587"/>
                  </a:cubicBezTo>
                  <a:cubicBezTo>
                    <a:pt x="2947" y="11643"/>
                    <a:pt x="3684" y="9700"/>
                    <a:pt x="4405" y="7756"/>
                  </a:cubicBezTo>
                  <a:cubicBezTo>
                    <a:pt x="4420" y="7756"/>
                    <a:pt x="4420" y="7740"/>
                    <a:pt x="4436" y="7740"/>
                  </a:cubicBezTo>
                  <a:cubicBezTo>
                    <a:pt x="4577" y="7552"/>
                    <a:pt x="4749" y="7443"/>
                    <a:pt x="4922" y="7380"/>
                  </a:cubicBezTo>
                  <a:cubicBezTo>
                    <a:pt x="5141" y="7427"/>
                    <a:pt x="5361" y="7474"/>
                    <a:pt x="5580" y="7537"/>
                  </a:cubicBezTo>
                  <a:cubicBezTo>
                    <a:pt x="5658" y="7599"/>
                    <a:pt x="5737" y="7709"/>
                    <a:pt x="5800" y="7819"/>
                  </a:cubicBezTo>
                  <a:cubicBezTo>
                    <a:pt x="5674" y="8070"/>
                    <a:pt x="5611" y="8367"/>
                    <a:pt x="5486" y="8681"/>
                  </a:cubicBezTo>
                  <a:cubicBezTo>
                    <a:pt x="5079" y="9872"/>
                    <a:pt x="4655" y="11079"/>
                    <a:pt x="4248" y="12270"/>
                  </a:cubicBezTo>
                  <a:cubicBezTo>
                    <a:pt x="3433" y="14637"/>
                    <a:pt x="2602" y="16988"/>
                    <a:pt x="1834" y="19339"/>
                  </a:cubicBezTo>
                  <a:cubicBezTo>
                    <a:pt x="1756" y="18995"/>
                    <a:pt x="1552" y="18728"/>
                    <a:pt x="1317" y="18665"/>
                  </a:cubicBezTo>
                  <a:cubicBezTo>
                    <a:pt x="1267" y="18652"/>
                    <a:pt x="1217" y="18646"/>
                    <a:pt x="1165" y="18646"/>
                  </a:cubicBezTo>
                  <a:cubicBezTo>
                    <a:pt x="794" y="18646"/>
                    <a:pt x="385" y="18981"/>
                    <a:pt x="110" y="19449"/>
                  </a:cubicBezTo>
                  <a:cubicBezTo>
                    <a:pt x="94" y="19465"/>
                    <a:pt x="78" y="19465"/>
                    <a:pt x="78" y="19481"/>
                  </a:cubicBezTo>
                  <a:cubicBezTo>
                    <a:pt x="78" y="19778"/>
                    <a:pt x="47" y="20076"/>
                    <a:pt x="0" y="20358"/>
                  </a:cubicBezTo>
                  <a:cubicBezTo>
                    <a:pt x="63" y="22600"/>
                    <a:pt x="266" y="24747"/>
                    <a:pt x="502" y="26879"/>
                  </a:cubicBezTo>
                  <a:cubicBezTo>
                    <a:pt x="510" y="26954"/>
                    <a:pt x="545" y="26989"/>
                    <a:pt x="587" y="26989"/>
                  </a:cubicBezTo>
                  <a:cubicBezTo>
                    <a:pt x="625" y="26989"/>
                    <a:pt x="669" y="26962"/>
                    <a:pt x="705" y="26910"/>
                  </a:cubicBezTo>
                  <a:cubicBezTo>
                    <a:pt x="2163" y="25061"/>
                    <a:pt x="3605" y="23180"/>
                    <a:pt x="4969" y="21220"/>
                  </a:cubicBezTo>
                  <a:cubicBezTo>
                    <a:pt x="5031" y="21142"/>
                    <a:pt x="5031" y="21079"/>
                    <a:pt x="5016" y="21032"/>
                  </a:cubicBezTo>
                  <a:cubicBezTo>
                    <a:pt x="5031" y="20970"/>
                    <a:pt x="5031" y="20923"/>
                    <a:pt x="5047" y="20876"/>
                  </a:cubicBezTo>
                  <a:cubicBezTo>
                    <a:pt x="6474" y="17176"/>
                    <a:pt x="7759" y="13383"/>
                    <a:pt x="9044" y="9637"/>
                  </a:cubicBezTo>
                  <a:cubicBezTo>
                    <a:pt x="9049" y="9642"/>
                    <a:pt x="9055" y="9644"/>
                    <a:pt x="9060" y="9644"/>
                  </a:cubicBezTo>
                  <a:cubicBezTo>
                    <a:pt x="9070" y="9644"/>
                    <a:pt x="9081" y="9637"/>
                    <a:pt x="9091" y="9637"/>
                  </a:cubicBezTo>
                  <a:cubicBezTo>
                    <a:pt x="9655" y="9324"/>
                    <a:pt x="10016" y="8587"/>
                    <a:pt x="9875" y="7897"/>
                  </a:cubicBezTo>
                  <a:cubicBezTo>
                    <a:pt x="9859" y="7819"/>
                    <a:pt x="9828" y="7756"/>
                    <a:pt x="9796" y="7678"/>
                  </a:cubicBezTo>
                  <a:cubicBezTo>
                    <a:pt x="10063" y="7239"/>
                    <a:pt x="10141" y="6894"/>
                    <a:pt x="10094" y="6596"/>
                  </a:cubicBezTo>
                  <a:cubicBezTo>
                    <a:pt x="10565" y="6173"/>
                    <a:pt x="10580" y="5718"/>
                    <a:pt x="10423" y="5311"/>
                  </a:cubicBezTo>
                  <a:cubicBezTo>
                    <a:pt x="10815" y="4339"/>
                    <a:pt x="11599" y="2913"/>
                    <a:pt x="11536" y="1910"/>
                  </a:cubicBezTo>
                  <a:cubicBezTo>
                    <a:pt x="11489" y="1157"/>
                    <a:pt x="11035" y="812"/>
                    <a:pt x="10533" y="687"/>
                  </a:cubicBezTo>
                  <a:cubicBezTo>
                    <a:pt x="9922" y="436"/>
                    <a:pt x="9264" y="279"/>
                    <a:pt x="8637" y="123"/>
                  </a:cubicBezTo>
                  <a:cubicBezTo>
                    <a:pt x="8404" y="65"/>
                    <a:pt x="8166" y="1"/>
                    <a:pt x="791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p2"/>
            <p:cNvSpPr/>
            <p:nvPr/>
          </p:nvSpPr>
          <p:spPr>
            <a:xfrm>
              <a:off x="3380325" y="3719775"/>
              <a:ext cx="23925" cy="52975"/>
            </a:xfrm>
            <a:custGeom>
              <a:avLst/>
              <a:gdLst/>
              <a:ahLst/>
              <a:cxnLst/>
              <a:rect l="l" t="t" r="r" b="b"/>
              <a:pathLst>
                <a:path w="957" h="2119" extrusionOk="0">
                  <a:moveTo>
                    <a:pt x="956" y="0"/>
                  </a:moveTo>
                  <a:lnTo>
                    <a:pt x="956" y="0"/>
                  </a:lnTo>
                  <a:cubicBezTo>
                    <a:pt x="470" y="471"/>
                    <a:pt x="63" y="1348"/>
                    <a:pt x="0" y="2101"/>
                  </a:cubicBezTo>
                  <a:cubicBezTo>
                    <a:pt x="0" y="2110"/>
                    <a:pt x="5" y="2119"/>
                    <a:pt x="13" y="2119"/>
                  </a:cubicBezTo>
                  <a:cubicBezTo>
                    <a:pt x="18" y="2119"/>
                    <a:pt x="25" y="2114"/>
                    <a:pt x="31" y="2101"/>
                  </a:cubicBezTo>
                  <a:cubicBezTo>
                    <a:pt x="220" y="1254"/>
                    <a:pt x="486" y="674"/>
                    <a:pt x="9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Google Shape;442;p2"/>
            <p:cNvSpPr/>
            <p:nvPr/>
          </p:nvSpPr>
          <p:spPr>
            <a:xfrm>
              <a:off x="3385800" y="3742450"/>
              <a:ext cx="10225" cy="27275"/>
            </a:xfrm>
            <a:custGeom>
              <a:avLst/>
              <a:gdLst/>
              <a:ahLst/>
              <a:cxnLst/>
              <a:rect l="l" t="t" r="r" b="b"/>
              <a:pathLst>
                <a:path w="409" h="1091" extrusionOk="0">
                  <a:moveTo>
                    <a:pt x="395" y="0"/>
                  </a:moveTo>
                  <a:cubicBezTo>
                    <a:pt x="390" y="0"/>
                    <a:pt x="383" y="5"/>
                    <a:pt x="377" y="18"/>
                  </a:cubicBezTo>
                  <a:cubicBezTo>
                    <a:pt x="251" y="363"/>
                    <a:pt x="126" y="708"/>
                    <a:pt x="1" y="1053"/>
                  </a:cubicBezTo>
                  <a:cubicBezTo>
                    <a:pt x="1" y="1079"/>
                    <a:pt x="10" y="1090"/>
                    <a:pt x="21" y="1090"/>
                  </a:cubicBezTo>
                  <a:cubicBezTo>
                    <a:pt x="30" y="1090"/>
                    <a:pt x="41" y="1082"/>
                    <a:pt x="48" y="1068"/>
                  </a:cubicBezTo>
                  <a:cubicBezTo>
                    <a:pt x="173" y="723"/>
                    <a:pt x="283" y="363"/>
                    <a:pt x="408" y="18"/>
                  </a:cubicBezTo>
                  <a:cubicBezTo>
                    <a:pt x="408" y="9"/>
                    <a:pt x="403" y="0"/>
                    <a:pt x="39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p2"/>
            <p:cNvSpPr/>
            <p:nvPr/>
          </p:nvSpPr>
          <p:spPr>
            <a:xfrm>
              <a:off x="3397550" y="3877700"/>
              <a:ext cx="60275" cy="34650"/>
            </a:xfrm>
            <a:custGeom>
              <a:avLst/>
              <a:gdLst/>
              <a:ahLst/>
              <a:cxnLst/>
              <a:rect l="l" t="t" r="r" b="b"/>
              <a:pathLst>
                <a:path w="2411" h="1386" extrusionOk="0">
                  <a:moveTo>
                    <a:pt x="16" y="0"/>
                  </a:moveTo>
                  <a:cubicBezTo>
                    <a:pt x="1" y="0"/>
                    <a:pt x="1" y="16"/>
                    <a:pt x="16" y="16"/>
                  </a:cubicBezTo>
                  <a:cubicBezTo>
                    <a:pt x="487" y="125"/>
                    <a:pt x="1004" y="251"/>
                    <a:pt x="1443" y="470"/>
                  </a:cubicBezTo>
                  <a:cubicBezTo>
                    <a:pt x="1835" y="690"/>
                    <a:pt x="2085" y="1019"/>
                    <a:pt x="2368" y="1379"/>
                  </a:cubicBezTo>
                  <a:cubicBezTo>
                    <a:pt x="2372" y="1384"/>
                    <a:pt x="2378" y="1386"/>
                    <a:pt x="2384" y="1386"/>
                  </a:cubicBezTo>
                  <a:cubicBezTo>
                    <a:pt x="2398" y="1386"/>
                    <a:pt x="2410" y="1375"/>
                    <a:pt x="2399" y="1364"/>
                  </a:cubicBezTo>
                  <a:cubicBezTo>
                    <a:pt x="2132" y="314"/>
                    <a:pt x="832" y="141"/>
                    <a:pt x="1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2"/>
            <p:cNvSpPr/>
            <p:nvPr/>
          </p:nvSpPr>
          <p:spPr>
            <a:xfrm>
              <a:off x="3423800" y="3854950"/>
              <a:ext cx="38375" cy="26000"/>
            </a:xfrm>
            <a:custGeom>
              <a:avLst/>
              <a:gdLst/>
              <a:ahLst/>
              <a:cxnLst/>
              <a:rect l="l" t="t" r="r" b="b"/>
              <a:pathLst>
                <a:path w="1535" h="1040" extrusionOk="0">
                  <a:moveTo>
                    <a:pt x="46" y="1"/>
                  </a:moveTo>
                  <a:cubicBezTo>
                    <a:pt x="36" y="1"/>
                    <a:pt x="26" y="1"/>
                    <a:pt x="17" y="1"/>
                  </a:cubicBezTo>
                  <a:cubicBezTo>
                    <a:pt x="1" y="1"/>
                    <a:pt x="1" y="17"/>
                    <a:pt x="1" y="17"/>
                  </a:cubicBezTo>
                  <a:cubicBezTo>
                    <a:pt x="314" y="126"/>
                    <a:pt x="612" y="220"/>
                    <a:pt x="879" y="409"/>
                  </a:cubicBezTo>
                  <a:cubicBezTo>
                    <a:pt x="1114" y="581"/>
                    <a:pt x="1271" y="847"/>
                    <a:pt x="1490" y="1035"/>
                  </a:cubicBezTo>
                  <a:cubicBezTo>
                    <a:pt x="1493" y="1038"/>
                    <a:pt x="1497" y="1040"/>
                    <a:pt x="1500" y="1040"/>
                  </a:cubicBezTo>
                  <a:cubicBezTo>
                    <a:pt x="1516" y="1040"/>
                    <a:pt x="1534" y="1017"/>
                    <a:pt x="1521" y="1004"/>
                  </a:cubicBezTo>
                  <a:cubicBezTo>
                    <a:pt x="1321" y="419"/>
                    <a:pt x="592" y="1"/>
                    <a:pt x="4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2"/>
            <p:cNvSpPr/>
            <p:nvPr/>
          </p:nvSpPr>
          <p:spPr>
            <a:xfrm>
              <a:off x="3449275" y="3833800"/>
              <a:ext cx="18725" cy="17825"/>
            </a:xfrm>
            <a:custGeom>
              <a:avLst/>
              <a:gdLst/>
              <a:ahLst/>
              <a:cxnLst/>
              <a:rect l="l" t="t" r="r" b="b"/>
              <a:pathLst>
                <a:path w="749" h="713" extrusionOk="0">
                  <a:moveTo>
                    <a:pt x="16" y="1"/>
                  </a:moveTo>
                  <a:cubicBezTo>
                    <a:pt x="1" y="1"/>
                    <a:pt x="1" y="16"/>
                    <a:pt x="1" y="16"/>
                  </a:cubicBezTo>
                  <a:cubicBezTo>
                    <a:pt x="173" y="95"/>
                    <a:pt x="314" y="204"/>
                    <a:pt x="440" y="345"/>
                  </a:cubicBezTo>
                  <a:cubicBezTo>
                    <a:pt x="534" y="455"/>
                    <a:pt x="596" y="612"/>
                    <a:pt x="706" y="706"/>
                  </a:cubicBezTo>
                  <a:cubicBezTo>
                    <a:pt x="711" y="711"/>
                    <a:pt x="717" y="712"/>
                    <a:pt x="722" y="712"/>
                  </a:cubicBezTo>
                  <a:cubicBezTo>
                    <a:pt x="736" y="712"/>
                    <a:pt x="749" y="701"/>
                    <a:pt x="737" y="690"/>
                  </a:cubicBezTo>
                  <a:cubicBezTo>
                    <a:pt x="722" y="502"/>
                    <a:pt x="581" y="361"/>
                    <a:pt x="471" y="251"/>
                  </a:cubicBezTo>
                  <a:cubicBezTo>
                    <a:pt x="346" y="126"/>
                    <a:pt x="189" y="48"/>
                    <a:pt x="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p2"/>
            <p:cNvSpPr/>
            <p:nvPr/>
          </p:nvSpPr>
          <p:spPr>
            <a:xfrm>
              <a:off x="3108375" y="4434875"/>
              <a:ext cx="173600" cy="275375"/>
            </a:xfrm>
            <a:custGeom>
              <a:avLst/>
              <a:gdLst/>
              <a:ahLst/>
              <a:cxnLst/>
              <a:rect l="l" t="t" r="r" b="b"/>
              <a:pathLst>
                <a:path w="6944" h="11015" extrusionOk="0">
                  <a:moveTo>
                    <a:pt x="4426" y="1"/>
                  </a:moveTo>
                  <a:cubicBezTo>
                    <a:pt x="3056" y="1"/>
                    <a:pt x="1514" y="1379"/>
                    <a:pt x="894" y="2369"/>
                  </a:cubicBezTo>
                  <a:cubicBezTo>
                    <a:pt x="486" y="3011"/>
                    <a:pt x="0" y="3999"/>
                    <a:pt x="392" y="4751"/>
                  </a:cubicBezTo>
                  <a:cubicBezTo>
                    <a:pt x="684" y="5301"/>
                    <a:pt x="1230" y="5371"/>
                    <a:pt x="1781" y="5371"/>
                  </a:cubicBezTo>
                  <a:cubicBezTo>
                    <a:pt x="1968" y="5371"/>
                    <a:pt x="2156" y="5363"/>
                    <a:pt x="2336" y="5363"/>
                  </a:cubicBezTo>
                  <a:cubicBezTo>
                    <a:pt x="2755" y="5363"/>
                    <a:pt x="3292" y="5274"/>
                    <a:pt x="3770" y="5274"/>
                  </a:cubicBezTo>
                  <a:cubicBezTo>
                    <a:pt x="3989" y="5274"/>
                    <a:pt x="4196" y="5293"/>
                    <a:pt x="4373" y="5347"/>
                  </a:cubicBezTo>
                  <a:lnTo>
                    <a:pt x="4828" y="5347"/>
                  </a:lnTo>
                  <a:cubicBezTo>
                    <a:pt x="5235" y="6115"/>
                    <a:pt x="5141" y="6570"/>
                    <a:pt x="4546" y="6679"/>
                  </a:cubicBezTo>
                  <a:cubicBezTo>
                    <a:pt x="4232" y="6867"/>
                    <a:pt x="3778" y="6977"/>
                    <a:pt x="3433" y="7118"/>
                  </a:cubicBezTo>
                  <a:cubicBezTo>
                    <a:pt x="2586" y="7447"/>
                    <a:pt x="1301" y="7839"/>
                    <a:pt x="690" y="8576"/>
                  </a:cubicBezTo>
                  <a:cubicBezTo>
                    <a:pt x="282" y="9062"/>
                    <a:pt x="220" y="9704"/>
                    <a:pt x="705" y="10175"/>
                  </a:cubicBezTo>
                  <a:cubicBezTo>
                    <a:pt x="1017" y="10465"/>
                    <a:pt x="1373" y="10531"/>
                    <a:pt x="1743" y="10531"/>
                  </a:cubicBezTo>
                  <a:cubicBezTo>
                    <a:pt x="2054" y="10531"/>
                    <a:pt x="2375" y="10484"/>
                    <a:pt x="2686" y="10484"/>
                  </a:cubicBezTo>
                  <a:cubicBezTo>
                    <a:pt x="2822" y="10484"/>
                    <a:pt x="2957" y="10493"/>
                    <a:pt x="3088" y="10519"/>
                  </a:cubicBezTo>
                  <a:cubicBezTo>
                    <a:pt x="3072" y="10566"/>
                    <a:pt x="3072" y="10614"/>
                    <a:pt x="3057" y="10661"/>
                  </a:cubicBezTo>
                  <a:cubicBezTo>
                    <a:pt x="3001" y="10873"/>
                    <a:pt x="3161" y="11014"/>
                    <a:pt x="3331" y="11014"/>
                  </a:cubicBezTo>
                  <a:cubicBezTo>
                    <a:pt x="3399" y="11014"/>
                    <a:pt x="3469" y="10992"/>
                    <a:pt x="3527" y="10943"/>
                  </a:cubicBezTo>
                  <a:cubicBezTo>
                    <a:pt x="3684" y="10802"/>
                    <a:pt x="3840" y="10676"/>
                    <a:pt x="3997" y="10551"/>
                  </a:cubicBezTo>
                  <a:cubicBezTo>
                    <a:pt x="4248" y="10347"/>
                    <a:pt x="4122" y="9940"/>
                    <a:pt x="3903" y="9798"/>
                  </a:cubicBezTo>
                  <a:cubicBezTo>
                    <a:pt x="3621" y="9626"/>
                    <a:pt x="3417" y="9548"/>
                    <a:pt x="3088" y="9516"/>
                  </a:cubicBezTo>
                  <a:cubicBezTo>
                    <a:pt x="3074" y="9514"/>
                    <a:pt x="3057" y="9513"/>
                    <a:pt x="3038" y="9513"/>
                  </a:cubicBezTo>
                  <a:cubicBezTo>
                    <a:pt x="2815" y="9513"/>
                    <a:pt x="2268" y="9640"/>
                    <a:pt x="1980" y="9640"/>
                  </a:cubicBezTo>
                  <a:cubicBezTo>
                    <a:pt x="1905" y="9640"/>
                    <a:pt x="1848" y="9631"/>
                    <a:pt x="1818" y="9610"/>
                  </a:cubicBezTo>
                  <a:cubicBezTo>
                    <a:pt x="737" y="8889"/>
                    <a:pt x="4264" y="7651"/>
                    <a:pt x="4452" y="7588"/>
                  </a:cubicBezTo>
                  <a:cubicBezTo>
                    <a:pt x="5345" y="7228"/>
                    <a:pt x="6944" y="6413"/>
                    <a:pt x="6191" y="5143"/>
                  </a:cubicBezTo>
                  <a:cubicBezTo>
                    <a:pt x="5877" y="4622"/>
                    <a:pt x="5324" y="4477"/>
                    <a:pt x="4692" y="4477"/>
                  </a:cubicBezTo>
                  <a:cubicBezTo>
                    <a:pt x="3899" y="4477"/>
                    <a:pt x="2983" y="4706"/>
                    <a:pt x="2264" y="4706"/>
                  </a:cubicBezTo>
                  <a:cubicBezTo>
                    <a:pt x="2041" y="4706"/>
                    <a:pt x="1837" y="4684"/>
                    <a:pt x="1662" y="4626"/>
                  </a:cubicBezTo>
                  <a:cubicBezTo>
                    <a:pt x="173" y="4124"/>
                    <a:pt x="1740" y="2275"/>
                    <a:pt x="2398" y="1695"/>
                  </a:cubicBezTo>
                  <a:cubicBezTo>
                    <a:pt x="3245" y="974"/>
                    <a:pt x="4311" y="942"/>
                    <a:pt x="5173" y="362"/>
                  </a:cubicBezTo>
                  <a:cubicBezTo>
                    <a:pt x="5235" y="315"/>
                    <a:pt x="5251" y="190"/>
                    <a:pt x="5173" y="159"/>
                  </a:cubicBezTo>
                  <a:cubicBezTo>
                    <a:pt x="4935" y="50"/>
                    <a:pt x="4683" y="1"/>
                    <a:pt x="44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47" name="Google Shape;447;p2"/>
          <p:cNvGrpSpPr/>
          <p:nvPr/>
        </p:nvGrpSpPr>
        <p:grpSpPr>
          <a:xfrm rot="674490">
            <a:off x="6908942" y="4541937"/>
            <a:ext cx="2125148" cy="185323"/>
            <a:chOff x="3809875" y="1963175"/>
            <a:chExt cx="1923600" cy="492150"/>
          </a:xfrm>
        </p:grpSpPr>
        <p:sp>
          <p:nvSpPr>
            <p:cNvPr id="448" name="Google Shape;448;p2"/>
            <p:cNvSpPr/>
            <p:nvPr/>
          </p:nvSpPr>
          <p:spPr>
            <a:xfrm>
              <a:off x="3902950" y="2044375"/>
              <a:ext cx="620050" cy="185725"/>
            </a:xfrm>
            <a:custGeom>
              <a:avLst/>
              <a:gdLst/>
              <a:ahLst/>
              <a:cxnLst/>
              <a:rect l="l" t="t" r="r" b="b"/>
              <a:pathLst>
                <a:path w="24802" h="7429" extrusionOk="0">
                  <a:moveTo>
                    <a:pt x="855" y="1"/>
                  </a:moveTo>
                  <a:cubicBezTo>
                    <a:pt x="361" y="1"/>
                    <a:pt x="75" y="222"/>
                    <a:pt x="0" y="665"/>
                  </a:cubicBezTo>
                  <a:cubicBezTo>
                    <a:pt x="0" y="674"/>
                    <a:pt x="9" y="818"/>
                    <a:pt x="27" y="1080"/>
                  </a:cubicBezTo>
                  <a:cubicBezTo>
                    <a:pt x="172" y="1359"/>
                    <a:pt x="541" y="1539"/>
                    <a:pt x="1136" y="1638"/>
                  </a:cubicBezTo>
                  <a:cubicBezTo>
                    <a:pt x="1347" y="1673"/>
                    <a:pt x="1535" y="1690"/>
                    <a:pt x="1698" y="1690"/>
                  </a:cubicBezTo>
                  <a:cubicBezTo>
                    <a:pt x="1959" y="1690"/>
                    <a:pt x="2157" y="1646"/>
                    <a:pt x="2290" y="1557"/>
                  </a:cubicBezTo>
                  <a:cubicBezTo>
                    <a:pt x="2407" y="1485"/>
                    <a:pt x="2488" y="1350"/>
                    <a:pt x="2515" y="1143"/>
                  </a:cubicBezTo>
                  <a:cubicBezTo>
                    <a:pt x="2605" y="638"/>
                    <a:pt x="2236" y="277"/>
                    <a:pt x="1397" y="70"/>
                  </a:cubicBezTo>
                  <a:cubicBezTo>
                    <a:pt x="1195" y="24"/>
                    <a:pt x="1014" y="1"/>
                    <a:pt x="855" y="1"/>
                  </a:cubicBezTo>
                  <a:close/>
                  <a:moveTo>
                    <a:pt x="24530" y="3727"/>
                  </a:moveTo>
                  <a:cubicBezTo>
                    <a:pt x="24518" y="3727"/>
                    <a:pt x="24505" y="3728"/>
                    <a:pt x="24491" y="3730"/>
                  </a:cubicBezTo>
                  <a:cubicBezTo>
                    <a:pt x="24320" y="3757"/>
                    <a:pt x="24176" y="4018"/>
                    <a:pt x="24067" y="4523"/>
                  </a:cubicBezTo>
                  <a:cubicBezTo>
                    <a:pt x="24040" y="4613"/>
                    <a:pt x="23977" y="4937"/>
                    <a:pt x="23878" y="5514"/>
                  </a:cubicBezTo>
                  <a:cubicBezTo>
                    <a:pt x="23860" y="5614"/>
                    <a:pt x="23833" y="5713"/>
                    <a:pt x="23815" y="5803"/>
                  </a:cubicBezTo>
                  <a:cubicBezTo>
                    <a:pt x="23599" y="6839"/>
                    <a:pt x="23617" y="7380"/>
                    <a:pt x="23878" y="7425"/>
                  </a:cubicBezTo>
                  <a:cubicBezTo>
                    <a:pt x="23888" y="7427"/>
                    <a:pt x="23899" y="7428"/>
                    <a:pt x="23909" y="7428"/>
                  </a:cubicBezTo>
                  <a:cubicBezTo>
                    <a:pt x="24147" y="7428"/>
                    <a:pt x="24334" y="6922"/>
                    <a:pt x="24464" y="5911"/>
                  </a:cubicBezTo>
                  <a:cubicBezTo>
                    <a:pt x="24482" y="5821"/>
                    <a:pt x="24500" y="5722"/>
                    <a:pt x="24509" y="5623"/>
                  </a:cubicBezTo>
                  <a:cubicBezTo>
                    <a:pt x="24608" y="5244"/>
                    <a:pt x="24680" y="4901"/>
                    <a:pt x="24716" y="4595"/>
                  </a:cubicBezTo>
                  <a:cubicBezTo>
                    <a:pt x="24802" y="4016"/>
                    <a:pt x="24742" y="3727"/>
                    <a:pt x="24530" y="3727"/>
                  </a:cubicBezTo>
                  <a:close/>
                </a:path>
              </a:pathLst>
            </a:custGeom>
            <a:solidFill>
              <a:srgbClr val="4898B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p2"/>
            <p:cNvSpPr/>
            <p:nvPr/>
          </p:nvSpPr>
          <p:spPr>
            <a:xfrm>
              <a:off x="3866425" y="2007800"/>
              <a:ext cx="1864125" cy="387400"/>
            </a:xfrm>
            <a:custGeom>
              <a:avLst/>
              <a:gdLst/>
              <a:ahLst/>
              <a:cxnLst/>
              <a:rect l="l" t="t" r="r" b="b"/>
              <a:pathLst>
                <a:path w="74565" h="15496" extrusionOk="0">
                  <a:moveTo>
                    <a:pt x="2322" y="1540"/>
                  </a:moveTo>
                  <a:cubicBezTo>
                    <a:pt x="2425" y="1540"/>
                    <a:pt x="2537" y="1549"/>
                    <a:pt x="2660" y="1569"/>
                  </a:cubicBezTo>
                  <a:cubicBezTo>
                    <a:pt x="2714" y="1587"/>
                    <a:pt x="2777" y="1596"/>
                    <a:pt x="2840" y="1614"/>
                  </a:cubicBezTo>
                  <a:cubicBezTo>
                    <a:pt x="3634" y="1803"/>
                    <a:pt x="3985" y="2128"/>
                    <a:pt x="3904" y="2597"/>
                  </a:cubicBezTo>
                  <a:cubicBezTo>
                    <a:pt x="3877" y="2777"/>
                    <a:pt x="3814" y="2894"/>
                    <a:pt x="3715" y="2957"/>
                  </a:cubicBezTo>
                  <a:cubicBezTo>
                    <a:pt x="3588" y="3040"/>
                    <a:pt x="3402" y="3082"/>
                    <a:pt x="3157" y="3082"/>
                  </a:cubicBezTo>
                  <a:cubicBezTo>
                    <a:pt x="3000" y="3082"/>
                    <a:pt x="2819" y="3064"/>
                    <a:pt x="2615" y="3029"/>
                  </a:cubicBezTo>
                  <a:cubicBezTo>
                    <a:pt x="2038" y="2930"/>
                    <a:pt x="1687" y="2759"/>
                    <a:pt x="1569" y="2543"/>
                  </a:cubicBezTo>
                  <a:cubicBezTo>
                    <a:pt x="1551" y="2290"/>
                    <a:pt x="1542" y="2155"/>
                    <a:pt x="1542" y="2137"/>
                  </a:cubicBezTo>
                  <a:cubicBezTo>
                    <a:pt x="1609" y="1739"/>
                    <a:pt x="1862" y="1540"/>
                    <a:pt x="2322" y="1540"/>
                  </a:cubicBezTo>
                  <a:close/>
                  <a:moveTo>
                    <a:pt x="524" y="1"/>
                  </a:moveTo>
                  <a:lnTo>
                    <a:pt x="1" y="3119"/>
                  </a:lnTo>
                  <a:lnTo>
                    <a:pt x="25330" y="7347"/>
                  </a:lnTo>
                  <a:cubicBezTo>
                    <a:pt x="25330" y="7347"/>
                    <a:pt x="25393" y="7095"/>
                    <a:pt x="25420" y="6995"/>
                  </a:cubicBezTo>
                  <a:cubicBezTo>
                    <a:pt x="25537" y="6283"/>
                    <a:pt x="25582" y="6067"/>
                    <a:pt x="25601" y="6004"/>
                  </a:cubicBezTo>
                  <a:cubicBezTo>
                    <a:pt x="25736" y="5391"/>
                    <a:pt x="25889" y="5283"/>
                    <a:pt x="25961" y="5274"/>
                  </a:cubicBezTo>
                  <a:cubicBezTo>
                    <a:pt x="25979" y="5265"/>
                    <a:pt x="25997" y="5265"/>
                    <a:pt x="26015" y="5265"/>
                  </a:cubicBezTo>
                  <a:cubicBezTo>
                    <a:pt x="26141" y="5292"/>
                    <a:pt x="26177" y="5571"/>
                    <a:pt x="26105" y="6049"/>
                  </a:cubicBezTo>
                  <a:cubicBezTo>
                    <a:pt x="26069" y="6355"/>
                    <a:pt x="25997" y="6689"/>
                    <a:pt x="25898" y="7077"/>
                  </a:cubicBezTo>
                  <a:cubicBezTo>
                    <a:pt x="25880" y="7176"/>
                    <a:pt x="25871" y="7266"/>
                    <a:pt x="25844" y="7356"/>
                  </a:cubicBezTo>
                  <a:lnTo>
                    <a:pt x="25826" y="7437"/>
                  </a:lnTo>
                  <a:lnTo>
                    <a:pt x="26412" y="7527"/>
                  </a:lnTo>
                  <a:lnTo>
                    <a:pt x="26926" y="4408"/>
                  </a:lnTo>
                  <a:lnTo>
                    <a:pt x="524" y="1"/>
                  </a:lnTo>
                  <a:close/>
                  <a:moveTo>
                    <a:pt x="28368" y="5003"/>
                  </a:moveTo>
                  <a:lnTo>
                    <a:pt x="27899" y="7780"/>
                  </a:lnTo>
                  <a:lnTo>
                    <a:pt x="74095" y="15496"/>
                  </a:lnTo>
                  <a:lnTo>
                    <a:pt x="74564" y="12719"/>
                  </a:lnTo>
                  <a:lnTo>
                    <a:pt x="28368" y="5003"/>
                  </a:lnTo>
                  <a:close/>
                </a:path>
              </a:pathLst>
            </a:custGeom>
            <a:solidFill>
              <a:srgbClr val="286F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2"/>
            <p:cNvSpPr/>
            <p:nvPr/>
          </p:nvSpPr>
          <p:spPr>
            <a:xfrm>
              <a:off x="3813475" y="2066175"/>
              <a:ext cx="56825" cy="83625"/>
            </a:xfrm>
            <a:custGeom>
              <a:avLst/>
              <a:gdLst/>
              <a:ahLst/>
              <a:cxnLst/>
              <a:rect l="l" t="t" r="r" b="b"/>
              <a:pathLst>
                <a:path w="2273" h="3345" extrusionOk="0">
                  <a:moveTo>
                    <a:pt x="244" y="0"/>
                  </a:moveTo>
                  <a:cubicBezTo>
                    <a:pt x="109" y="884"/>
                    <a:pt x="1" y="2164"/>
                    <a:pt x="46" y="3056"/>
                  </a:cubicBezTo>
                  <a:lnTo>
                    <a:pt x="1767" y="3344"/>
                  </a:lnTo>
                  <a:lnTo>
                    <a:pt x="2272" y="334"/>
                  </a:lnTo>
                  <a:lnTo>
                    <a:pt x="244" y="0"/>
                  </a:lnTo>
                  <a:close/>
                </a:path>
              </a:pathLst>
            </a:custGeom>
            <a:solidFill>
              <a:srgbClr val="1C2F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2"/>
            <p:cNvSpPr/>
            <p:nvPr/>
          </p:nvSpPr>
          <p:spPr>
            <a:xfrm>
              <a:off x="3818000" y="2001350"/>
              <a:ext cx="177350" cy="82875"/>
            </a:xfrm>
            <a:custGeom>
              <a:avLst/>
              <a:gdLst/>
              <a:ahLst/>
              <a:cxnLst/>
              <a:rect l="l" t="t" r="r" b="b"/>
              <a:pathLst>
                <a:path w="7094" h="3315" extrusionOk="0">
                  <a:moveTo>
                    <a:pt x="3991" y="0"/>
                  </a:moveTo>
                  <a:cubicBezTo>
                    <a:pt x="3917" y="0"/>
                    <a:pt x="3852" y="5"/>
                    <a:pt x="3795" y="15"/>
                  </a:cubicBezTo>
                  <a:cubicBezTo>
                    <a:pt x="3651" y="42"/>
                    <a:pt x="3515" y="105"/>
                    <a:pt x="3389" y="223"/>
                  </a:cubicBezTo>
                  <a:cubicBezTo>
                    <a:pt x="3299" y="286"/>
                    <a:pt x="3227" y="367"/>
                    <a:pt x="3173" y="457"/>
                  </a:cubicBezTo>
                  <a:lnTo>
                    <a:pt x="7094" y="1115"/>
                  </a:lnTo>
                  <a:cubicBezTo>
                    <a:pt x="7076" y="1007"/>
                    <a:pt x="7031" y="908"/>
                    <a:pt x="6968" y="817"/>
                  </a:cubicBezTo>
                  <a:cubicBezTo>
                    <a:pt x="6887" y="673"/>
                    <a:pt x="6778" y="565"/>
                    <a:pt x="6652" y="493"/>
                  </a:cubicBezTo>
                  <a:cubicBezTo>
                    <a:pt x="6517" y="412"/>
                    <a:pt x="6319" y="358"/>
                    <a:pt x="6048" y="313"/>
                  </a:cubicBezTo>
                  <a:lnTo>
                    <a:pt x="5471" y="214"/>
                  </a:lnTo>
                  <a:lnTo>
                    <a:pt x="4426" y="42"/>
                  </a:lnTo>
                  <a:cubicBezTo>
                    <a:pt x="4257" y="14"/>
                    <a:pt x="4112" y="0"/>
                    <a:pt x="3991" y="0"/>
                  </a:cubicBezTo>
                  <a:close/>
                  <a:moveTo>
                    <a:pt x="802" y="60"/>
                  </a:moveTo>
                  <a:cubicBezTo>
                    <a:pt x="424" y="1034"/>
                    <a:pt x="153" y="1998"/>
                    <a:pt x="0" y="2981"/>
                  </a:cubicBezTo>
                  <a:lnTo>
                    <a:pt x="2028" y="3314"/>
                  </a:lnTo>
                  <a:lnTo>
                    <a:pt x="2524" y="349"/>
                  </a:lnTo>
                  <a:lnTo>
                    <a:pt x="802" y="60"/>
                  </a:lnTo>
                  <a:close/>
                </a:path>
              </a:pathLst>
            </a:custGeom>
            <a:solidFill>
              <a:srgbClr val="2940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2"/>
            <p:cNvSpPr/>
            <p:nvPr/>
          </p:nvSpPr>
          <p:spPr>
            <a:xfrm>
              <a:off x="3928625" y="1968150"/>
              <a:ext cx="484300" cy="104000"/>
            </a:xfrm>
            <a:custGeom>
              <a:avLst/>
              <a:gdLst/>
              <a:ahLst/>
              <a:cxnLst/>
              <a:rect l="l" t="t" r="r" b="b"/>
              <a:pathLst>
                <a:path w="19372" h="4160" extrusionOk="0">
                  <a:moveTo>
                    <a:pt x="1858" y="496"/>
                  </a:moveTo>
                  <a:cubicBezTo>
                    <a:pt x="1867" y="496"/>
                    <a:pt x="1894" y="505"/>
                    <a:pt x="1930" y="532"/>
                  </a:cubicBezTo>
                  <a:cubicBezTo>
                    <a:pt x="1993" y="541"/>
                    <a:pt x="2948" y="676"/>
                    <a:pt x="4814" y="929"/>
                  </a:cubicBezTo>
                  <a:lnTo>
                    <a:pt x="18606" y="3236"/>
                  </a:lnTo>
                  <a:lnTo>
                    <a:pt x="18741" y="3389"/>
                  </a:lnTo>
                  <a:cubicBezTo>
                    <a:pt x="18732" y="3462"/>
                    <a:pt x="18696" y="3498"/>
                    <a:pt x="18642" y="3516"/>
                  </a:cubicBezTo>
                  <a:cubicBezTo>
                    <a:pt x="18626" y="3517"/>
                    <a:pt x="18607" y="3518"/>
                    <a:pt x="18586" y="3518"/>
                  </a:cubicBezTo>
                  <a:cubicBezTo>
                    <a:pt x="18474" y="3518"/>
                    <a:pt x="18282" y="3497"/>
                    <a:pt x="18002" y="3443"/>
                  </a:cubicBezTo>
                  <a:lnTo>
                    <a:pt x="4760" y="1217"/>
                  </a:lnTo>
                  <a:cubicBezTo>
                    <a:pt x="3246" y="938"/>
                    <a:pt x="2263" y="739"/>
                    <a:pt x="1813" y="631"/>
                  </a:cubicBezTo>
                  <a:cubicBezTo>
                    <a:pt x="1808" y="636"/>
                    <a:pt x="1805" y="638"/>
                    <a:pt x="1803" y="638"/>
                  </a:cubicBezTo>
                  <a:cubicBezTo>
                    <a:pt x="1795" y="638"/>
                    <a:pt x="1797" y="616"/>
                    <a:pt x="1804" y="568"/>
                  </a:cubicBezTo>
                  <a:cubicBezTo>
                    <a:pt x="1813" y="514"/>
                    <a:pt x="1831" y="496"/>
                    <a:pt x="1858" y="496"/>
                  </a:cubicBezTo>
                  <a:close/>
                  <a:moveTo>
                    <a:pt x="1128" y="0"/>
                  </a:moveTo>
                  <a:cubicBezTo>
                    <a:pt x="614" y="189"/>
                    <a:pt x="235" y="649"/>
                    <a:pt x="1" y="1370"/>
                  </a:cubicBezTo>
                  <a:lnTo>
                    <a:pt x="1046" y="1542"/>
                  </a:lnTo>
                  <a:cubicBezTo>
                    <a:pt x="1083" y="1190"/>
                    <a:pt x="1254" y="974"/>
                    <a:pt x="1551" y="884"/>
                  </a:cubicBezTo>
                  <a:lnTo>
                    <a:pt x="17019" y="3462"/>
                  </a:lnTo>
                  <a:cubicBezTo>
                    <a:pt x="17425" y="3858"/>
                    <a:pt x="17776" y="4083"/>
                    <a:pt x="18083" y="4129"/>
                  </a:cubicBezTo>
                  <a:cubicBezTo>
                    <a:pt x="18204" y="4150"/>
                    <a:pt x="18314" y="4160"/>
                    <a:pt x="18414" y="4160"/>
                  </a:cubicBezTo>
                  <a:cubicBezTo>
                    <a:pt x="18657" y="4160"/>
                    <a:pt x="18841" y="4099"/>
                    <a:pt x="18975" y="3984"/>
                  </a:cubicBezTo>
                  <a:cubicBezTo>
                    <a:pt x="19164" y="3804"/>
                    <a:pt x="19291" y="3489"/>
                    <a:pt x="19372" y="3029"/>
                  </a:cubicBezTo>
                  <a:lnTo>
                    <a:pt x="1128" y="0"/>
                  </a:lnTo>
                  <a:close/>
                </a:path>
              </a:pathLst>
            </a:custGeom>
            <a:solidFill>
              <a:srgbClr val="B6B6B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2"/>
            <p:cNvSpPr/>
            <p:nvPr/>
          </p:nvSpPr>
          <p:spPr>
            <a:xfrm>
              <a:off x="3973500" y="1980525"/>
              <a:ext cx="423650" cy="75575"/>
            </a:xfrm>
            <a:custGeom>
              <a:avLst/>
              <a:gdLst/>
              <a:ahLst/>
              <a:cxnLst/>
              <a:rect l="l" t="t" r="r" b="b"/>
              <a:pathLst>
                <a:path w="16946" h="3023" extrusionOk="0">
                  <a:moveTo>
                    <a:pt x="63" y="1"/>
                  </a:moveTo>
                  <a:cubicBezTo>
                    <a:pt x="36" y="1"/>
                    <a:pt x="18" y="19"/>
                    <a:pt x="9" y="73"/>
                  </a:cubicBezTo>
                  <a:cubicBezTo>
                    <a:pt x="2" y="121"/>
                    <a:pt x="0" y="143"/>
                    <a:pt x="8" y="143"/>
                  </a:cubicBezTo>
                  <a:cubicBezTo>
                    <a:pt x="10" y="143"/>
                    <a:pt x="13" y="141"/>
                    <a:pt x="18" y="136"/>
                  </a:cubicBezTo>
                  <a:cubicBezTo>
                    <a:pt x="468" y="244"/>
                    <a:pt x="1451" y="443"/>
                    <a:pt x="2965" y="722"/>
                  </a:cubicBezTo>
                  <a:lnTo>
                    <a:pt x="16207" y="2948"/>
                  </a:lnTo>
                  <a:cubicBezTo>
                    <a:pt x="16487" y="3002"/>
                    <a:pt x="16679" y="3023"/>
                    <a:pt x="16791" y="3023"/>
                  </a:cubicBezTo>
                  <a:cubicBezTo>
                    <a:pt x="16812" y="3023"/>
                    <a:pt x="16831" y="3022"/>
                    <a:pt x="16847" y="3021"/>
                  </a:cubicBezTo>
                  <a:cubicBezTo>
                    <a:pt x="16901" y="3003"/>
                    <a:pt x="16937" y="2967"/>
                    <a:pt x="16946" y="2894"/>
                  </a:cubicBezTo>
                  <a:lnTo>
                    <a:pt x="16811" y="2741"/>
                  </a:lnTo>
                  <a:lnTo>
                    <a:pt x="3019" y="434"/>
                  </a:lnTo>
                  <a:cubicBezTo>
                    <a:pt x="1153" y="181"/>
                    <a:pt x="198" y="46"/>
                    <a:pt x="135" y="37"/>
                  </a:cubicBezTo>
                  <a:cubicBezTo>
                    <a:pt x="99" y="10"/>
                    <a:pt x="72" y="1"/>
                    <a:pt x="63" y="1"/>
                  </a:cubicBezTo>
                  <a:close/>
                </a:path>
              </a:pathLst>
            </a:custGeom>
            <a:solidFill>
              <a:srgbClr val="EEEEE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p2"/>
            <p:cNvSpPr/>
            <p:nvPr/>
          </p:nvSpPr>
          <p:spPr>
            <a:xfrm>
              <a:off x="3855400" y="2081950"/>
              <a:ext cx="1864100" cy="370500"/>
            </a:xfrm>
            <a:custGeom>
              <a:avLst/>
              <a:gdLst/>
              <a:ahLst/>
              <a:cxnLst/>
              <a:rect l="l" t="t" r="r" b="b"/>
              <a:pathLst>
                <a:path w="74564" h="14820" extrusionOk="0">
                  <a:moveTo>
                    <a:pt x="469" y="0"/>
                  </a:moveTo>
                  <a:lnTo>
                    <a:pt x="0" y="2776"/>
                  </a:lnTo>
                  <a:lnTo>
                    <a:pt x="26411" y="7184"/>
                  </a:lnTo>
                  <a:lnTo>
                    <a:pt x="26465" y="6860"/>
                  </a:lnTo>
                  <a:lnTo>
                    <a:pt x="74158" y="14819"/>
                  </a:lnTo>
                  <a:lnTo>
                    <a:pt x="74563" y="12376"/>
                  </a:lnTo>
                  <a:lnTo>
                    <a:pt x="28520" y="4687"/>
                  </a:lnTo>
                  <a:lnTo>
                    <a:pt x="28962" y="2064"/>
                  </a:lnTo>
                  <a:lnTo>
                    <a:pt x="27159" y="1767"/>
                  </a:lnTo>
                  <a:lnTo>
                    <a:pt x="26718" y="4390"/>
                  </a:lnTo>
                  <a:lnTo>
                    <a:pt x="26294" y="4318"/>
                  </a:lnTo>
                  <a:lnTo>
                    <a:pt x="26285" y="4399"/>
                  </a:lnTo>
                  <a:cubicBezTo>
                    <a:pt x="26159" y="5418"/>
                    <a:pt x="25996" y="5733"/>
                    <a:pt x="25879" y="5823"/>
                  </a:cubicBezTo>
                  <a:cubicBezTo>
                    <a:pt x="25853" y="5836"/>
                    <a:pt x="25831" y="5845"/>
                    <a:pt x="25811" y="5845"/>
                  </a:cubicBezTo>
                  <a:cubicBezTo>
                    <a:pt x="25804" y="5845"/>
                    <a:pt x="25796" y="5844"/>
                    <a:pt x="25789" y="5841"/>
                  </a:cubicBezTo>
                  <a:cubicBezTo>
                    <a:pt x="25762" y="5841"/>
                    <a:pt x="25735" y="5823"/>
                    <a:pt x="25717" y="5796"/>
                  </a:cubicBezTo>
                  <a:cubicBezTo>
                    <a:pt x="25636" y="5670"/>
                    <a:pt x="25582" y="5318"/>
                    <a:pt x="25789" y="4309"/>
                  </a:cubicBezTo>
                  <a:lnTo>
                    <a:pt x="25807" y="4237"/>
                  </a:lnTo>
                  <a:lnTo>
                    <a:pt x="469" y="0"/>
                  </a:lnTo>
                  <a:close/>
                </a:path>
              </a:pathLst>
            </a:custGeom>
            <a:solidFill>
              <a:srgbClr val="1D5C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2"/>
            <p:cNvSpPr/>
            <p:nvPr/>
          </p:nvSpPr>
          <p:spPr>
            <a:xfrm>
              <a:off x="3809875" y="1963175"/>
              <a:ext cx="1923600" cy="492150"/>
            </a:xfrm>
            <a:custGeom>
              <a:avLst/>
              <a:gdLst/>
              <a:ahLst/>
              <a:cxnLst/>
              <a:rect l="l" t="t" r="r" b="b"/>
              <a:pathLst>
                <a:path w="76944" h="19686" extrusionOk="0">
                  <a:moveTo>
                    <a:pt x="5950" y="379"/>
                  </a:moveTo>
                  <a:lnTo>
                    <a:pt x="5851" y="388"/>
                  </a:lnTo>
                  <a:cubicBezTo>
                    <a:pt x="7383" y="578"/>
                    <a:pt x="8897" y="830"/>
                    <a:pt x="10421" y="1074"/>
                  </a:cubicBezTo>
                  <a:lnTo>
                    <a:pt x="14982" y="1840"/>
                  </a:lnTo>
                  <a:lnTo>
                    <a:pt x="19534" y="2615"/>
                  </a:lnTo>
                  <a:lnTo>
                    <a:pt x="23920" y="3388"/>
                  </a:lnTo>
                  <a:lnTo>
                    <a:pt x="23920" y="3388"/>
                  </a:lnTo>
                  <a:cubicBezTo>
                    <a:pt x="23900" y="3582"/>
                    <a:pt x="23858" y="3771"/>
                    <a:pt x="23770" y="3940"/>
                  </a:cubicBezTo>
                  <a:cubicBezTo>
                    <a:pt x="23743" y="3994"/>
                    <a:pt x="23707" y="4039"/>
                    <a:pt x="23671" y="4084"/>
                  </a:cubicBezTo>
                  <a:cubicBezTo>
                    <a:pt x="23635" y="4129"/>
                    <a:pt x="23590" y="4156"/>
                    <a:pt x="23536" y="4192"/>
                  </a:cubicBezTo>
                  <a:cubicBezTo>
                    <a:pt x="23437" y="4246"/>
                    <a:pt x="23310" y="4264"/>
                    <a:pt x="23184" y="4264"/>
                  </a:cubicBezTo>
                  <a:cubicBezTo>
                    <a:pt x="23162" y="4266"/>
                    <a:pt x="23139" y="4267"/>
                    <a:pt x="23117" y="4267"/>
                  </a:cubicBezTo>
                  <a:cubicBezTo>
                    <a:pt x="23011" y="4267"/>
                    <a:pt x="22902" y="4251"/>
                    <a:pt x="22806" y="4228"/>
                  </a:cubicBezTo>
                  <a:cubicBezTo>
                    <a:pt x="22680" y="4201"/>
                    <a:pt x="22571" y="4138"/>
                    <a:pt x="22463" y="4066"/>
                  </a:cubicBezTo>
                  <a:cubicBezTo>
                    <a:pt x="22247" y="3931"/>
                    <a:pt x="22058" y="3742"/>
                    <a:pt x="21904" y="3525"/>
                  </a:cubicBezTo>
                  <a:lnTo>
                    <a:pt x="21904" y="3516"/>
                  </a:lnTo>
                  <a:cubicBezTo>
                    <a:pt x="21886" y="3498"/>
                    <a:pt x="21850" y="3471"/>
                    <a:pt x="21823" y="3471"/>
                  </a:cubicBezTo>
                  <a:lnTo>
                    <a:pt x="21796" y="3471"/>
                  </a:lnTo>
                  <a:cubicBezTo>
                    <a:pt x="20507" y="3282"/>
                    <a:pt x="19209" y="3093"/>
                    <a:pt x="17920" y="2885"/>
                  </a:cubicBezTo>
                  <a:cubicBezTo>
                    <a:pt x="16631" y="2687"/>
                    <a:pt x="15342" y="2489"/>
                    <a:pt x="14053" y="2272"/>
                  </a:cubicBezTo>
                  <a:cubicBezTo>
                    <a:pt x="12764" y="2056"/>
                    <a:pt x="11475" y="1858"/>
                    <a:pt x="10186" y="1632"/>
                  </a:cubicBezTo>
                  <a:cubicBezTo>
                    <a:pt x="8897" y="1407"/>
                    <a:pt x="7617" y="1173"/>
                    <a:pt x="6337" y="884"/>
                  </a:cubicBezTo>
                  <a:cubicBezTo>
                    <a:pt x="6310" y="884"/>
                    <a:pt x="6283" y="884"/>
                    <a:pt x="6256" y="893"/>
                  </a:cubicBezTo>
                  <a:lnTo>
                    <a:pt x="6247" y="893"/>
                  </a:lnTo>
                  <a:cubicBezTo>
                    <a:pt x="6076" y="947"/>
                    <a:pt x="5896" y="1046"/>
                    <a:pt x="5787" y="1209"/>
                  </a:cubicBezTo>
                  <a:cubicBezTo>
                    <a:pt x="5670" y="1371"/>
                    <a:pt x="5625" y="1551"/>
                    <a:pt x="5607" y="1723"/>
                  </a:cubicBezTo>
                  <a:lnTo>
                    <a:pt x="5598" y="1759"/>
                  </a:lnTo>
                  <a:cubicBezTo>
                    <a:pt x="5598" y="1768"/>
                    <a:pt x="5598" y="1786"/>
                    <a:pt x="5598" y="1795"/>
                  </a:cubicBezTo>
                  <a:cubicBezTo>
                    <a:pt x="5607" y="1871"/>
                    <a:pt x="5670" y="1931"/>
                    <a:pt x="5752" y="1931"/>
                  </a:cubicBezTo>
                  <a:cubicBezTo>
                    <a:pt x="5758" y="1931"/>
                    <a:pt x="5764" y="1930"/>
                    <a:pt x="5769" y="1930"/>
                  </a:cubicBezTo>
                  <a:cubicBezTo>
                    <a:pt x="5812" y="1927"/>
                    <a:pt x="5853" y="1926"/>
                    <a:pt x="5894" y="1926"/>
                  </a:cubicBezTo>
                  <a:cubicBezTo>
                    <a:pt x="5994" y="1926"/>
                    <a:pt x="6091" y="1932"/>
                    <a:pt x="6193" y="1939"/>
                  </a:cubicBezTo>
                  <a:cubicBezTo>
                    <a:pt x="6337" y="1948"/>
                    <a:pt x="6472" y="1957"/>
                    <a:pt x="6599" y="1993"/>
                  </a:cubicBezTo>
                  <a:cubicBezTo>
                    <a:pt x="6725" y="2020"/>
                    <a:pt x="6860" y="2065"/>
                    <a:pt x="6950" y="2137"/>
                  </a:cubicBezTo>
                  <a:cubicBezTo>
                    <a:pt x="7049" y="2200"/>
                    <a:pt x="7121" y="2299"/>
                    <a:pt x="7167" y="2417"/>
                  </a:cubicBezTo>
                  <a:lnTo>
                    <a:pt x="7176" y="2426"/>
                  </a:lnTo>
                  <a:cubicBezTo>
                    <a:pt x="7212" y="2507"/>
                    <a:pt x="7239" y="2588"/>
                    <a:pt x="7230" y="2678"/>
                  </a:cubicBezTo>
                  <a:cubicBezTo>
                    <a:pt x="7230" y="2750"/>
                    <a:pt x="7284" y="2822"/>
                    <a:pt x="7365" y="2831"/>
                  </a:cubicBezTo>
                  <a:lnTo>
                    <a:pt x="7392" y="2831"/>
                  </a:lnTo>
                  <a:cubicBezTo>
                    <a:pt x="8293" y="2957"/>
                    <a:pt x="9204" y="3084"/>
                    <a:pt x="10105" y="3228"/>
                  </a:cubicBezTo>
                  <a:lnTo>
                    <a:pt x="11466" y="3435"/>
                  </a:lnTo>
                  <a:lnTo>
                    <a:pt x="12818" y="3652"/>
                  </a:lnTo>
                  <a:cubicBezTo>
                    <a:pt x="14630" y="3940"/>
                    <a:pt x="16433" y="4255"/>
                    <a:pt x="18245" y="4562"/>
                  </a:cubicBezTo>
                  <a:lnTo>
                    <a:pt x="20949" y="5022"/>
                  </a:lnTo>
                  <a:lnTo>
                    <a:pt x="23662" y="5490"/>
                  </a:lnTo>
                  <a:cubicBezTo>
                    <a:pt x="25395" y="5785"/>
                    <a:pt x="27129" y="6096"/>
                    <a:pt x="28862" y="6416"/>
                  </a:cubicBezTo>
                  <a:lnTo>
                    <a:pt x="28862" y="6416"/>
                  </a:lnTo>
                  <a:cubicBezTo>
                    <a:pt x="28668" y="7221"/>
                    <a:pt x="28519" y="8032"/>
                    <a:pt x="28376" y="8844"/>
                  </a:cubicBezTo>
                  <a:cubicBezTo>
                    <a:pt x="28304" y="9285"/>
                    <a:pt x="28232" y="9718"/>
                    <a:pt x="28178" y="10160"/>
                  </a:cubicBezTo>
                  <a:cubicBezTo>
                    <a:pt x="28116" y="10597"/>
                    <a:pt x="28062" y="11034"/>
                    <a:pt x="28035" y="11480"/>
                  </a:cubicBezTo>
                  <a:lnTo>
                    <a:pt x="28035" y="11480"/>
                  </a:lnTo>
                  <a:cubicBezTo>
                    <a:pt x="28034" y="11482"/>
                    <a:pt x="28034" y="11483"/>
                    <a:pt x="28034" y="11485"/>
                  </a:cubicBezTo>
                  <a:lnTo>
                    <a:pt x="28034" y="11494"/>
                  </a:lnTo>
                  <a:lnTo>
                    <a:pt x="28012" y="11627"/>
                  </a:lnTo>
                  <a:lnTo>
                    <a:pt x="28012" y="11627"/>
                  </a:lnTo>
                  <a:cubicBezTo>
                    <a:pt x="25733" y="11284"/>
                    <a:pt x="23463" y="10933"/>
                    <a:pt x="21192" y="10565"/>
                  </a:cubicBezTo>
                  <a:lnTo>
                    <a:pt x="14197" y="9420"/>
                  </a:lnTo>
                  <a:cubicBezTo>
                    <a:pt x="11863" y="9042"/>
                    <a:pt x="9528" y="8645"/>
                    <a:pt x="7203" y="8249"/>
                  </a:cubicBezTo>
                  <a:cubicBezTo>
                    <a:pt x="4917" y="7860"/>
                    <a:pt x="2632" y="7498"/>
                    <a:pt x="372" y="7018"/>
                  </a:cubicBezTo>
                  <a:lnTo>
                    <a:pt x="372" y="7018"/>
                  </a:lnTo>
                  <a:cubicBezTo>
                    <a:pt x="332" y="6599"/>
                    <a:pt x="327" y="6180"/>
                    <a:pt x="343" y="5761"/>
                  </a:cubicBezTo>
                  <a:cubicBezTo>
                    <a:pt x="361" y="5292"/>
                    <a:pt x="406" y="4823"/>
                    <a:pt x="478" y="4355"/>
                  </a:cubicBezTo>
                  <a:cubicBezTo>
                    <a:pt x="624" y="3473"/>
                    <a:pt x="875" y="2607"/>
                    <a:pt x="1248" y="1788"/>
                  </a:cubicBezTo>
                  <a:lnTo>
                    <a:pt x="1248" y="1788"/>
                  </a:lnTo>
                  <a:cubicBezTo>
                    <a:pt x="1599" y="1800"/>
                    <a:pt x="1945" y="1849"/>
                    <a:pt x="2290" y="1912"/>
                  </a:cubicBezTo>
                  <a:cubicBezTo>
                    <a:pt x="2687" y="1984"/>
                    <a:pt x="3074" y="2065"/>
                    <a:pt x="3462" y="2173"/>
                  </a:cubicBezTo>
                  <a:lnTo>
                    <a:pt x="3525" y="2191"/>
                  </a:lnTo>
                  <a:cubicBezTo>
                    <a:pt x="3534" y="2200"/>
                    <a:pt x="3552" y="2200"/>
                    <a:pt x="3561" y="2200"/>
                  </a:cubicBezTo>
                  <a:cubicBezTo>
                    <a:pt x="3624" y="2191"/>
                    <a:pt x="3669" y="2146"/>
                    <a:pt x="3669" y="2083"/>
                  </a:cubicBezTo>
                  <a:cubicBezTo>
                    <a:pt x="3660" y="1984"/>
                    <a:pt x="3705" y="1894"/>
                    <a:pt x="3768" y="1822"/>
                  </a:cubicBezTo>
                  <a:lnTo>
                    <a:pt x="3777" y="1813"/>
                  </a:lnTo>
                  <a:cubicBezTo>
                    <a:pt x="3876" y="1677"/>
                    <a:pt x="4039" y="1596"/>
                    <a:pt x="4210" y="1596"/>
                  </a:cubicBezTo>
                  <a:cubicBezTo>
                    <a:pt x="4291" y="1596"/>
                    <a:pt x="4381" y="1605"/>
                    <a:pt x="4471" y="1632"/>
                  </a:cubicBezTo>
                  <a:cubicBezTo>
                    <a:pt x="4553" y="1659"/>
                    <a:pt x="4634" y="1705"/>
                    <a:pt x="4715" y="1759"/>
                  </a:cubicBezTo>
                  <a:cubicBezTo>
                    <a:pt x="4733" y="1768"/>
                    <a:pt x="4760" y="1777"/>
                    <a:pt x="4778" y="1777"/>
                  </a:cubicBezTo>
                  <a:cubicBezTo>
                    <a:pt x="4784" y="1777"/>
                    <a:pt x="4790" y="1778"/>
                    <a:pt x="4795" y="1778"/>
                  </a:cubicBezTo>
                  <a:cubicBezTo>
                    <a:pt x="4868" y="1778"/>
                    <a:pt x="4923" y="1726"/>
                    <a:pt x="4931" y="1659"/>
                  </a:cubicBezTo>
                  <a:lnTo>
                    <a:pt x="4931" y="1623"/>
                  </a:lnTo>
                  <a:cubicBezTo>
                    <a:pt x="4940" y="1479"/>
                    <a:pt x="4976" y="1335"/>
                    <a:pt x="5030" y="1191"/>
                  </a:cubicBezTo>
                  <a:cubicBezTo>
                    <a:pt x="5084" y="1056"/>
                    <a:pt x="5147" y="929"/>
                    <a:pt x="5238" y="812"/>
                  </a:cubicBezTo>
                  <a:cubicBezTo>
                    <a:pt x="5319" y="686"/>
                    <a:pt x="5427" y="587"/>
                    <a:pt x="5544" y="506"/>
                  </a:cubicBezTo>
                  <a:cubicBezTo>
                    <a:pt x="5670" y="434"/>
                    <a:pt x="5805" y="379"/>
                    <a:pt x="5950" y="379"/>
                  </a:cubicBezTo>
                  <a:close/>
                  <a:moveTo>
                    <a:pt x="29247" y="6810"/>
                  </a:moveTo>
                  <a:cubicBezTo>
                    <a:pt x="29673" y="6840"/>
                    <a:pt x="30093" y="6910"/>
                    <a:pt x="30513" y="6987"/>
                  </a:cubicBezTo>
                  <a:lnTo>
                    <a:pt x="32000" y="7230"/>
                  </a:lnTo>
                  <a:lnTo>
                    <a:pt x="34983" y="7735"/>
                  </a:lnTo>
                  <a:lnTo>
                    <a:pt x="40942" y="8735"/>
                  </a:lnTo>
                  <a:lnTo>
                    <a:pt x="52867" y="10736"/>
                  </a:lnTo>
                  <a:lnTo>
                    <a:pt x="64783" y="12738"/>
                  </a:lnTo>
                  <a:lnTo>
                    <a:pt x="76488" y="14721"/>
                  </a:lnTo>
                  <a:lnTo>
                    <a:pt x="76488" y="14721"/>
                  </a:lnTo>
                  <a:cubicBezTo>
                    <a:pt x="76399" y="15063"/>
                    <a:pt x="76318" y="15406"/>
                    <a:pt x="76249" y="15748"/>
                  </a:cubicBezTo>
                  <a:cubicBezTo>
                    <a:pt x="76159" y="16154"/>
                    <a:pt x="76087" y="16568"/>
                    <a:pt x="76015" y="16974"/>
                  </a:cubicBezTo>
                  <a:cubicBezTo>
                    <a:pt x="75952" y="17380"/>
                    <a:pt x="75889" y="17794"/>
                    <a:pt x="75835" y="18209"/>
                  </a:cubicBezTo>
                  <a:cubicBezTo>
                    <a:pt x="75797" y="18558"/>
                    <a:pt x="75759" y="18907"/>
                    <a:pt x="75731" y="19256"/>
                  </a:cubicBezTo>
                  <a:lnTo>
                    <a:pt x="75731" y="19256"/>
                  </a:lnTo>
                  <a:lnTo>
                    <a:pt x="64017" y="17335"/>
                  </a:lnTo>
                  <a:lnTo>
                    <a:pt x="52092" y="15361"/>
                  </a:lnTo>
                  <a:lnTo>
                    <a:pt x="40166" y="13377"/>
                  </a:lnTo>
                  <a:cubicBezTo>
                    <a:pt x="36259" y="12731"/>
                    <a:pt x="32352" y="12075"/>
                    <a:pt x="28462" y="11368"/>
                  </a:cubicBezTo>
                  <a:lnTo>
                    <a:pt x="28462" y="11368"/>
                  </a:lnTo>
                  <a:cubicBezTo>
                    <a:pt x="28556" y="10998"/>
                    <a:pt x="28633" y="10627"/>
                    <a:pt x="28710" y="10250"/>
                  </a:cubicBezTo>
                  <a:cubicBezTo>
                    <a:pt x="28800" y="9817"/>
                    <a:pt x="28881" y="9375"/>
                    <a:pt x="28953" y="8943"/>
                  </a:cubicBezTo>
                  <a:cubicBezTo>
                    <a:pt x="29062" y="8231"/>
                    <a:pt x="29171" y="7524"/>
                    <a:pt x="29247" y="6810"/>
                  </a:cubicBezTo>
                  <a:close/>
                  <a:moveTo>
                    <a:pt x="5878" y="1"/>
                  </a:moveTo>
                  <a:cubicBezTo>
                    <a:pt x="5860" y="1"/>
                    <a:pt x="5833" y="1"/>
                    <a:pt x="5814" y="19"/>
                  </a:cubicBezTo>
                  <a:cubicBezTo>
                    <a:pt x="5670" y="127"/>
                    <a:pt x="5535" y="226"/>
                    <a:pt x="5409" y="334"/>
                  </a:cubicBezTo>
                  <a:cubicBezTo>
                    <a:pt x="5292" y="452"/>
                    <a:pt x="5183" y="569"/>
                    <a:pt x="5084" y="686"/>
                  </a:cubicBezTo>
                  <a:cubicBezTo>
                    <a:pt x="4985" y="812"/>
                    <a:pt x="4895" y="947"/>
                    <a:pt x="4805" y="1083"/>
                  </a:cubicBezTo>
                  <a:cubicBezTo>
                    <a:pt x="4743" y="1193"/>
                    <a:pt x="4686" y="1298"/>
                    <a:pt x="4623" y="1406"/>
                  </a:cubicBezTo>
                  <a:lnTo>
                    <a:pt x="4623" y="1406"/>
                  </a:lnTo>
                  <a:cubicBezTo>
                    <a:pt x="4480" y="1431"/>
                    <a:pt x="4340" y="1441"/>
                    <a:pt x="4201" y="1461"/>
                  </a:cubicBezTo>
                  <a:cubicBezTo>
                    <a:pt x="4003" y="1488"/>
                    <a:pt x="3822" y="1569"/>
                    <a:pt x="3651" y="1677"/>
                  </a:cubicBezTo>
                  <a:lnTo>
                    <a:pt x="3660" y="1677"/>
                  </a:lnTo>
                  <a:cubicBezTo>
                    <a:pt x="3596" y="1704"/>
                    <a:pt x="3531" y="1744"/>
                    <a:pt x="3465" y="1790"/>
                  </a:cubicBezTo>
                  <a:lnTo>
                    <a:pt x="3465" y="1790"/>
                  </a:lnTo>
                  <a:cubicBezTo>
                    <a:pt x="3089" y="1763"/>
                    <a:pt x="2712" y="1719"/>
                    <a:pt x="2335" y="1659"/>
                  </a:cubicBezTo>
                  <a:cubicBezTo>
                    <a:pt x="1938" y="1605"/>
                    <a:pt x="1542" y="1533"/>
                    <a:pt x="1154" y="1398"/>
                  </a:cubicBezTo>
                  <a:lnTo>
                    <a:pt x="1145" y="1398"/>
                  </a:lnTo>
                  <a:cubicBezTo>
                    <a:pt x="1129" y="1393"/>
                    <a:pt x="1113" y="1390"/>
                    <a:pt x="1097" y="1390"/>
                  </a:cubicBezTo>
                  <a:cubicBezTo>
                    <a:pt x="1031" y="1390"/>
                    <a:pt x="969" y="1434"/>
                    <a:pt x="947" y="1506"/>
                  </a:cubicBezTo>
                  <a:lnTo>
                    <a:pt x="947" y="1524"/>
                  </a:lnTo>
                  <a:cubicBezTo>
                    <a:pt x="659" y="2444"/>
                    <a:pt x="406" y="3372"/>
                    <a:pt x="235" y="4319"/>
                  </a:cubicBezTo>
                  <a:cubicBezTo>
                    <a:pt x="154" y="4787"/>
                    <a:pt x="100" y="5265"/>
                    <a:pt x="55" y="5743"/>
                  </a:cubicBezTo>
                  <a:cubicBezTo>
                    <a:pt x="19" y="6220"/>
                    <a:pt x="1" y="6707"/>
                    <a:pt x="1" y="7185"/>
                  </a:cubicBezTo>
                  <a:lnTo>
                    <a:pt x="1" y="7203"/>
                  </a:lnTo>
                  <a:cubicBezTo>
                    <a:pt x="10" y="7284"/>
                    <a:pt x="73" y="7356"/>
                    <a:pt x="163" y="7365"/>
                  </a:cubicBezTo>
                  <a:cubicBezTo>
                    <a:pt x="2506" y="7654"/>
                    <a:pt x="4841" y="8059"/>
                    <a:pt x="7167" y="8438"/>
                  </a:cubicBezTo>
                  <a:cubicBezTo>
                    <a:pt x="9501" y="8825"/>
                    <a:pt x="11836" y="9204"/>
                    <a:pt x="14161" y="9601"/>
                  </a:cubicBezTo>
                  <a:lnTo>
                    <a:pt x="21156" y="10800"/>
                  </a:lnTo>
                  <a:cubicBezTo>
                    <a:pt x="23482" y="11196"/>
                    <a:pt x="25807" y="11611"/>
                    <a:pt x="28133" y="12043"/>
                  </a:cubicBezTo>
                  <a:cubicBezTo>
                    <a:pt x="28144" y="12045"/>
                    <a:pt x="28155" y="12046"/>
                    <a:pt x="28166" y="12046"/>
                  </a:cubicBezTo>
                  <a:cubicBezTo>
                    <a:pt x="28261" y="12046"/>
                    <a:pt x="28342" y="11978"/>
                    <a:pt x="28358" y="11881"/>
                  </a:cubicBezTo>
                  <a:lnTo>
                    <a:pt x="28380" y="11748"/>
                  </a:lnTo>
                  <a:lnTo>
                    <a:pt x="28380" y="11748"/>
                  </a:lnTo>
                  <a:cubicBezTo>
                    <a:pt x="32300" y="12344"/>
                    <a:pt x="36211" y="12992"/>
                    <a:pt x="40121" y="13648"/>
                  </a:cubicBezTo>
                  <a:lnTo>
                    <a:pt x="52047" y="15649"/>
                  </a:lnTo>
                  <a:lnTo>
                    <a:pt x="63963" y="17650"/>
                  </a:lnTo>
                  <a:lnTo>
                    <a:pt x="75880" y="19678"/>
                  </a:lnTo>
                  <a:cubicBezTo>
                    <a:pt x="75895" y="19683"/>
                    <a:pt x="75911" y="19685"/>
                    <a:pt x="75927" y="19685"/>
                  </a:cubicBezTo>
                  <a:cubicBezTo>
                    <a:pt x="76002" y="19685"/>
                    <a:pt x="76072" y="19635"/>
                    <a:pt x="76087" y="19561"/>
                  </a:cubicBezTo>
                  <a:lnTo>
                    <a:pt x="76105" y="19516"/>
                  </a:lnTo>
                  <a:cubicBezTo>
                    <a:pt x="76222" y="19110"/>
                    <a:pt x="76312" y="18705"/>
                    <a:pt x="76393" y="18299"/>
                  </a:cubicBezTo>
                  <a:cubicBezTo>
                    <a:pt x="76484" y="17893"/>
                    <a:pt x="76556" y="17488"/>
                    <a:pt x="76628" y="17073"/>
                  </a:cubicBezTo>
                  <a:cubicBezTo>
                    <a:pt x="76691" y="16668"/>
                    <a:pt x="76754" y="16253"/>
                    <a:pt x="76808" y="15838"/>
                  </a:cubicBezTo>
                  <a:cubicBezTo>
                    <a:pt x="76862" y="15433"/>
                    <a:pt x="76898" y="15018"/>
                    <a:pt x="76925" y="14594"/>
                  </a:cubicBezTo>
                  <a:cubicBezTo>
                    <a:pt x="76943" y="14495"/>
                    <a:pt x="76871" y="14396"/>
                    <a:pt x="76763" y="14378"/>
                  </a:cubicBezTo>
                  <a:lnTo>
                    <a:pt x="64838" y="12413"/>
                  </a:lnTo>
                  <a:lnTo>
                    <a:pt x="52912" y="10439"/>
                  </a:lnTo>
                  <a:lnTo>
                    <a:pt x="40987" y="8456"/>
                  </a:lnTo>
                  <a:lnTo>
                    <a:pt x="35029" y="7464"/>
                  </a:lnTo>
                  <a:lnTo>
                    <a:pt x="32045" y="6969"/>
                  </a:lnTo>
                  <a:lnTo>
                    <a:pt x="30558" y="6725"/>
                  </a:lnTo>
                  <a:cubicBezTo>
                    <a:pt x="30130" y="6655"/>
                    <a:pt x="29702" y="6585"/>
                    <a:pt x="29281" y="6469"/>
                  </a:cubicBezTo>
                  <a:lnTo>
                    <a:pt x="29281" y="6469"/>
                  </a:lnTo>
                  <a:cubicBezTo>
                    <a:pt x="29286" y="6410"/>
                    <a:pt x="29291" y="6351"/>
                    <a:pt x="29296" y="6293"/>
                  </a:cubicBezTo>
                  <a:lnTo>
                    <a:pt x="29296" y="6275"/>
                  </a:lnTo>
                  <a:cubicBezTo>
                    <a:pt x="29305" y="6175"/>
                    <a:pt x="29233" y="6085"/>
                    <a:pt x="29133" y="6067"/>
                  </a:cubicBezTo>
                  <a:cubicBezTo>
                    <a:pt x="27322" y="5797"/>
                    <a:pt x="25510" y="5508"/>
                    <a:pt x="23698" y="5220"/>
                  </a:cubicBezTo>
                  <a:lnTo>
                    <a:pt x="20994" y="4787"/>
                  </a:lnTo>
                  <a:lnTo>
                    <a:pt x="18281" y="4346"/>
                  </a:lnTo>
                  <a:cubicBezTo>
                    <a:pt x="16469" y="4039"/>
                    <a:pt x="14666" y="3751"/>
                    <a:pt x="12854" y="3435"/>
                  </a:cubicBezTo>
                  <a:lnTo>
                    <a:pt x="11502" y="3210"/>
                  </a:lnTo>
                  <a:lnTo>
                    <a:pt x="10150" y="2957"/>
                  </a:lnTo>
                  <a:cubicBezTo>
                    <a:pt x="9281" y="2801"/>
                    <a:pt x="8413" y="2636"/>
                    <a:pt x="7552" y="2471"/>
                  </a:cubicBezTo>
                  <a:lnTo>
                    <a:pt x="7552" y="2471"/>
                  </a:lnTo>
                  <a:cubicBezTo>
                    <a:pt x="7514" y="2394"/>
                    <a:pt x="7468" y="2321"/>
                    <a:pt x="7410" y="2263"/>
                  </a:cubicBezTo>
                  <a:lnTo>
                    <a:pt x="7410" y="2263"/>
                  </a:lnTo>
                  <a:lnTo>
                    <a:pt x="7419" y="2272"/>
                  </a:lnTo>
                  <a:cubicBezTo>
                    <a:pt x="7329" y="2146"/>
                    <a:pt x="7212" y="2029"/>
                    <a:pt x="7076" y="1939"/>
                  </a:cubicBezTo>
                  <a:cubicBezTo>
                    <a:pt x="6932" y="1867"/>
                    <a:pt x="6788" y="1822"/>
                    <a:pt x="6653" y="1786"/>
                  </a:cubicBezTo>
                  <a:cubicBezTo>
                    <a:pt x="6509" y="1750"/>
                    <a:pt x="6364" y="1723"/>
                    <a:pt x="6238" y="1686"/>
                  </a:cubicBezTo>
                  <a:cubicBezTo>
                    <a:pt x="6165" y="1667"/>
                    <a:pt x="6091" y="1645"/>
                    <a:pt x="6018" y="1620"/>
                  </a:cubicBezTo>
                  <a:lnTo>
                    <a:pt x="6018" y="1620"/>
                  </a:lnTo>
                  <a:cubicBezTo>
                    <a:pt x="6036" y="1551"/>
                    <a:pt x="6064" y="1489"/>
                    <a:pt x="6103" y="1434"/>
                  </a:cubicBezTo>
                  <a:cubicBezTo>
                    <a:pt x="6150" y="1363"/>
                    <a:pt x="6225" y="1313"/>
                    <a:pt x="6322" y="1277"/>
                  </a:cubicBezTo>
                  <a:lnTo>
                    <a:pt x="6322" y="1277"/>
                  </a:lnTo>
                  <a:cubicBezTo>
                    <a:pt x="7604" y="1421"/>
                    <a:pt x="8886" y="1608"/>
                    <a:pt x="10159" y="1813"/>
                  </a:cubicBezTo>
                  <a:cubicBezTo>
                    <a:pt x="11448" y="2020"/>
                    <a:pt x="12728" y="2245"/>
                    <a:pt x="14017" y="2462"/>
                  </a:cubicBezTo>
                  <a:cubicBezTo>
                    <a:pt x="15306" y="2678"/>
                    <a:pt x="16595" y="2912"/>
                    <a:pt x="17884" y="3138"/>
                  </a:cubicBezTo>
                  <a:cubicBezTo>
                    <a:pt x="19154" y="3370"/>
                    <a:pt x="20433" y="3603"/>
                    <a:pt x="21703" y="3844"/>
                  </a:cubicBezTo>
                  <a:lnTo>
                    <a:pt x="21703" y="3844"/>
                  </a:lnTo>
                  <a:cubicBezTo>
                    <a:pt x="21913" y="3991"/>
                    <a:pt x="22119" y="4142"/>
                    <a:pt x="22355" y="4255"/>
                  </a:cubicBezTo>
                  <a:cubicBezTo>
                    <a:pt x="22481" y="4319"/>
                    <a:pt x="22616" y="4382"/>
                    <a:pt x="22761" y="4409"/>
                  </a:cubicBezTo>
                  <a:cubicBezTo>
                    <a:pt x="22905" y="4436"/>
                    <a:pt x="23040" y="4445"/>
                    <a:pt x="23184" y="4445"/>
                  </a:cubicBezTo>
                  <a:cubicBezTo>
                    <a:pt x="23329" y="4445"/>
                    <a:pt x="23482" y="4427"/>
                    <a:pt x="23626" y="4364"/>
                  </a:cubicBezTo>
                  <a:cubicBezTo>
                    <a:pt x="23698" y="4337"/>
                    <a:pt x="23761" y="4291"/>
                    <a:pt x="23824" y="4228"/>
                  </a:cubicBezTo>
                  <a:cubicBezTo>
                    <a:pt x="23878" y="4174"/>
                    <a:pt x="23923" y="4120"/>
                    <a:pt x="23968" y="4057"/>
                  </a:cubicBezTo>
                  <a:cubicBezTo>
                    <a:pt x="24140" y="3805"/>
                    <a:pt x="24221" y="3534"/>
                    <a:pt x="24311" y="3255"/>
                  </a:cubicBezTo>
                  <a:cubicBezTo>
                    <a:pt x="24311" y="3246"/>
                    <a:pt x="24320" y="3237"/>
                    <a:pt x="24320" y="3228"/>
                  </a:cubicBezTo>
                  <a:cubicBezTo>
                    <a:pt x="24329" y="3138"/>
                    <a:pt x="24266" y="3057"/>
                    <a:pt x="24176" y="3039"/>
                  </a:cubicBezTo>
                  <a:lnTo>
                    <a:pt x="24149" y="3039"/>
                  </a:lnTo>
                  <a:lnTo>
                    <a:pt x="19588" y="2317"/>
                  </a:lnTo>
                  <a:lnTo>
                    <a:pt x="15018" y="1587"/>
                  </a:lnTo>
                  <a:lnTo>
                    <a:pt x="10457" y="839"/>
                  </a:lnTo>
                  <a:cubicBezTo>
                    <a:pt x="8942" y="578"/>
                    <a:pt x="7419" y="325"/>
                    <a:pt x="5914" y="10"/>
                  </a:cubicBezTo>
                  <a:lnTo>
                    <a:pt x="587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2"/>
            <p:cNvSpPr/>
            <p:nvPr/>
          </p:nvSpPr>
          <p:spPr>
            <a:xfrm>
              <a:off x="3852475" y="2004425"/>
              <a:ext cx="33600" cy="150775"/>
            </a:xfrm>
            <a:custGeom>
              <a:avLst/>
              <a:gdLst/>
              <a:ahLst/>
              <a:cxnLst/>
              <a:rect l="l" t="t" r="r" b="b"/>
              <a:pathLst>
                <a:path w="1344" h="6031" extrusionOk="0">
                  <a:moveTo>
                    <a:pt x="1154" y="0"/>
                  </a:moveTo>
                  <a:cubicBezTo>
                    <a:pt x="1046" y="0"/>
                    <a:pt x="956" y="91"/>
                    <a:pt x="947" y="199"/>
                  </a:cubicBezTo>
                  <a:cubicBezTo>
                    <a:pt x="938" y="676"/>
                    <a:pt x="893" y="1145"/>
                    <a:pt x="829" y="1614"/>
                  </a:cubicBezTo>
                  <a:cubicBezTo>
                    <a:pt x="775" y="2083"/>
                    <a:pt x="685" y="2542"/>
                    <a:pt x="604" y="3011"/>
                  </a:cubicBezTo>
                  <a:cubicBezTo>
                    <a:pt x="442" y="3939"/>
                    <a:pt x="253" y="4868"/>
                    <a:pt x="18" y="5787"/>
                  </a:cubicBezTo>
                  <a:cubicBezTo>
                    <a:pt x="18" y="5796"/>
                    <a:pt x="9" y="5805"/>
                    <a:pt x="9" y="5814"/>
                  </a:cubicBezTo>
                  <a:cubicBezTo>
                    <a:pt x="0" y="5923"/>
                    <a:pt x="81" y="6022"/>
                    <a:pt x="189" y="6031"/>
                  </a:cubicBezTo>
                  <a:cubicBezTo>
                    <a:pt x="298" y="6031"/>
                    <a:pt x="388" y="5959"/>
                    <a:pt x="397" y="5850"/>
                  </a:cubicBezTo>
                  <a:cubicBezTo>
                    <a:pt x="478" y="4904"/>
                    <a:pt x="604" y="3967"/>
                    <a:pt x="748" y="3029"/>
                  </a:cubicBezTo>
                  <a:cubicBezTo>
                    <a:pt x="820" y="2569"/>
                    <a:pt x="893" y="2101"/>
                    <a:pt x="992" y="1641"/>
                  </a:cubicBezTo>
                  <a:cubicBezTo>
                    <a:pt x="1082" y="1172"/>
                    <a:pt x="1190" y="713"/>
                    <a:pt x="1334" y="262"/>
                  </a:cubicBezTo>
                  <a:cubicBezTo>
                    <a:pt x="1343" y="244"/>
                    <a:pt x="1343" y="226"/>
                    <a:pt x="1343" y="208"/>
                  </a:cubicBezTo>
                  <a:cubicBezTo>
                    <a:pt x="1343" y="100"/>
                    <a:pt x="1262" y="9"/>
                    <a:pt x="115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2"/>
            <p:cNvSpPr/>
            <p:nvPr/>
          </p:nvSpPr>
          <p:spPr>
            <a:xfrm>
              <a:off x="3928625" y="2002400"/>
              <a:ext cx="26175" cy="4300"/>
            </a:xfrm>
            <a:custGeom>
              <a:avLst/>
              <a:gdLst/>
              <a:ahLst/>
              <a:cxnLst/>
              <a:rect l="l" t="t" r="r" b="b"/>
              <a:pathLst>
                <a:path w="1047" h="172" fill="none" extrusionOk="0">
                  <a:moveTo>
                    <a:pt x="1" y="0"/>
                  </a:moveTo>
                  <a:lnTo>
                    <a:pt x="1046" y="172"/>
                  </a:lnTo>
                </a:path>
              </a:pathLst>
            </a:custGeom>
            <a:noFill/>
            <a:ln w="9700" cap="rnd" cmpd="sng">
              <a:solidFill>
                <a:srgbClr val="42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2"/>
            <p:cNvSpPr/>
            <p:nvPr/>
          </p:nvSpPr>
          <p:spPr>
            <a:xfrm>
              <a:off x="3897300" y="2012750"/>
              <a:ext cx="98050" cy="16475"/>
            </a:xfrm>
            <a:custGeom>
              <a:avLst/>
              <a:gdLst/>
              <a:ahLst/>
              <a:cxnLst/>
              <a:rect l="l" t="t" r="r" b="b"/>
              <a:pathLst>
                <a:path w="3922" h="659" fill="none" extrusionOk="0">
                  <a:moveTo>
                    <a:pt x="1" y="1"/>
                  </a:moveTo>
                  <a:lnTo>
                    <a:pt x="3922" y="659"/>
                  </a:lnTo>
                </a:path>
              </a:pathLst>
            </a:custGeom>
            <a:noFill/>
            <a:ln w="9700" cap="rnd" cmpd="sng">
              <a:solidFill>
                <a:srgbClr val="42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59" name="Google Shape;459;p2"/>
          <p:cNvGrpSpPr/>
          <p:nvPr/>
        </p:nvGrpSpPr>
        <p:grpSpPr>
          <a:xfrm rot="1386640">
            <a:off x="6037417" y="614993"/>
            <a:ext cx="806665" cy="421749"/>
            <a:chOff x="1822875" y="1377000"/>
            <a:chExt cx="548075" cy="286550"/>
          </a:xfrm>
        </p:grpSpPr>
        <p:sp>
          <p:nvSpPr>
            <p:cNvPr id="460" name="Google Shape;460;p2"/>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2"/>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p2"/>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3" name="Google Shape;463;p2"/>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2"/>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5" name="Google Shape;465;p2"/>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6" name="Google Shape;466;p2"/>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7" name="Google Shape;467;p2"/>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8" name="Google Shape;468;p2"/>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69" name="Google Shape;469;p2"/>
          <p:cNvSpPr txBox="1"/>
          <p:nvPr/>
        </p:nvSpPr>
        <p:spPr>
          <a:xfrm flipH="1">
            <a:off x="726816" y="1501807"/>
            <a:ext cx="6184406" cy="13233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Để tăng tính bảo mật trong các ứng dụng chuyển tiền online, server sẽ yêu cầu người dùng nhập lại mật khẩu và tạo thêm mã TOTP để xác thực người dùng.</a:t>
            </a:r>
            <a:endParaRPr sz="16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grpSp>
        <p:nvGrpSpPr>
          <p:cNvPr id="474" name="Google Shape;474;p4"/>
          <p:cNvGrpSpPr/>
          <p:nvPr/>
        </p:nvGrpSpPr>
        <p:grpSpPr>
          <a:xfrm rot="767640">
            <a:off x="3535990" y="3271745"/>
            <a:ext cx="2338105" cy="759034"/>
            <a:chOff x="4345425" y="2175475"/>
            <a:chExt cx="800750" cy="176025"/>
          </a:xfrm>
        </p:grpSpPr>
        <p:sp>
          <p:nvSpPr>
            <p:cNvPr id="475" name="Google Shape;475;p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686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686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77" name="Google Shape;477;p4"/>
          <p:cNvGrpSpPr/>
          <p:nvPr/>
        </p:nvGrpSpPr>
        <p:grpSpPr>
          <a:xfrm rot="774136">
            <a:off x="1368211" y="1567811"/>
            <a:ext cx="2049106" cy="787120"/>
            <a:chOff x="4345425" y="2175475"/>
            <a:chExt cx="800750" cy="176025"/>
          </a:xfrm>
        </p:grpSpPr>
        <p:sp>
          <p:nvSpPr>
            <p:cNvPr id="478" name="Google Shape;478;p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686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686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80" name="Google Shape;480;p4"/>
          <p:cNvGrpSpPr/>
          <p:nvPr/>
        </p:nvGrpSpPr>
        <p:grpSpPr>
          <a:xfrm rot="774136">
            <a:off x="6161801" y="1645185"/>
            <a:ext cx="2034681" cy="758650"/>
            <a:chOff x="4345425" y="2175475"/>
            <a:chExt cx="800750" cy="176025"/>
          </a:xfrm>
        </p:grpSpPr>
        <p:sp>
          <p:nvSpPr>
            <p:cNvPr id="481" name="Google Shape;481;p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686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686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83" name="Google Shape;483;p4"/>
          <p:cNvSpPr txBox="1">
            <a:spLocks noGrp="1"/>
          </p:cNvSpPr>
          <p:nvPr>
            <p:ph type="subTitle" idx="1"/>
          </p:nvPr>
        </p:nvSpPr>
        <p:spPr>
          <a:xfrm>
            <a:off x="6033045" y="2184177"/>
            <a:ext cx="2451300" cy="924704"/>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2"/>
              </a:buClr>
              <a:buSzPts val="1100"/>
              <a:buNone/>
            </a:pPr>
            <a:r>
              <a:rPr lang="en-US"/>
              <a:t> Là người sử dụng TOTP để bảo vệ tài khoản trực tuyến của mình</a:t>
            </a:r>
            <a:endParaRPr/>
          </a:p>
        </p:txBody>
      </p:sp>
      <p:sp>
        <p:nvSpPr>
          <p:cNvPr id="484" name="Google Shape;484;p4"/>
          <p:cNvSpPr txBox="1">
            <a:spLocks noGrp="1"/>
          </p:cNvSpPr>
          <p:nvPr>
            <p:ph type="subTitle" idx="5"/>
          </p:nvPr>
        </p:nvSpPr>
        <p:spPr>
          <a:xfrm>
            <a:off x="1167502" y="2146447"/>
            <a:ext cx="2451300" cy="1126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400"/>
              <a:buNone/>
            </a:pPr>
            <a:r>
              <a:rPr lang="en-US"/>
              <a:t>Các dịch vụ này yêu cầu người dùng sử dụng TOTP để bảo vệ tài khoản của họ.</a:t>
            </a:r>
            <a:endParaRPr/>
          </a:p>
        </p:txBody>
      </p:sp>
      <p:sp>
        <p:nvSpPr>
          <p:cNvPr id="485" name="Google Shape;485;p4"/>
          <p:cNvSpPr txBox="1">
            <a:spLocks noGrp="1"/>
          </p:cNvSpPr>
          <p:nvPr>
            <p:ph type="ctrTitle"/>
          </p:nvPr>
        </p:nvSpPr>
        <p:spPr>
          <a:xfrm>
            <a:off x="5953288" y="1778928"/>
            <a:ext cx="2451300" cy="3648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SzPts val="2000"/>
              <a:buNone/>
            </a:pPr>
            <a:r>
              <a:rPr lang="en-US" sz="3200"/>
              <a:t>User</a:t>
            </a:r>
            <a:endParaRPr sz="3200"/>
          </a:p>
        </p:txBody>
      </p:sp>
      <p:sp>
        <p:nvSpPr>
          <p:cNvPr id="486" name="Google Shape;486;p4"/>
          <p:cNvSpPr txBox="1">
            <a:spLocks noGrp="1"/>
          </p:cNvSpPr>
          <p:nvPr>
            <p:ph type="ctrTitle" idx="4"/>
          </p:nvPr>
        </p:nvSpPr>
        <p:spPr>
          <a:xfrm>
            <a:off x="1183845" y="1649534"/>
            <a:ext cx="2451300" cy="3648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SzPts val="2000"/>
              <a:buNone/>
            </a:pPr>
            <a:r>
              <a:rPr lang="en-US" sz="3200"/>
              <a:t>Server</a:t>
            </a:r>
            <a:endParaRPr sz="3200"/>
          </a:p>
        </p:txBody>
      </p:sp>
      <p:sp>
        <p:nvSpPr>
          <p:cNvPr id="487" name="Google Shape;487;p4"/>
          <p:cNvSpPr txBox="1">
            <a:spLocks noGrp="1"/>
          </p:cNvSpPr>
          <p:nvPr>
            <p:ph type="title" idx="8"/>
          </p:nvPr>
        </p:nvSpPr>
        <p:spPr>
          <a:xfrm>
            <a:off x="720000" y="540000"/>
            <a:ext cx="7704000" cy="3600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SzPts val="3000"/>
              <a:buNone/>
            </a:pPr>
            <a:r>
              <a:rPr lang="en-US"/>
              <a:t>Những bên liên quan</a:t>
            </a:r>
            <a:endParaRPr/>
          </a:p>
        </p:txBody>
      </p:sp>
      <p:grpSp>
        <p:nvGrpSpPr>
          <p:cNvPr id="488" name="Google Shape;488;p4"/>
          <p:cNvGrpSpPr/>
          <p:nvPr/>
        </p:nvGrpSpPr>
        <p:grpSpPr>
          <a:xfrm>
            <a:off x="1761528" y="985125"/>
            <a:ext cx="5620945" cy="176025"/>
            <a:chOff x="4345425" y="2175475"/>
            <a:chExt cx="800750" cy="176025"/>
          </a:xfrm>
        </p:grpSpPr>
        <p:sp>
          <p:nvSpPr>
            <p:cNvPr id="489" name="Google Shape;489;p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91" name="Google Shape;491;p4"/>
          <p:cNvGrpSpPr/>
          <p:nvPr/>
        </p:nvGrpSpPr>
        <p:grpSpPr>
          <a:xfrm rot="7203477" flipH="1">
            <a:off x="496113" y="1076067"/>
            <a:ext cx="595080" cy="675869"/>
            <a:chOff x="5464100" y="4208075"/>
            <a:chExt cx="494625" cy="579650"/>
          </a:xfrm>
        </p:grpSpPr>
        <p:sp>
          <p:nvSpPr>
            <p:cNvPr id="492" name="Google Shape;492;p4"/>
            <p:cNvSpPr/>
            <p:nvPr/>
          </p:nvSpPr>
          <p:spPr>
            <a:xfrm>
              <a:off x="5594650" y="4504850"/>
              <a:ext cx="341250" cy="255800"/>
            </a:xfrm>
            <a:custGeom>
              <a:avLst/>
              <a:gdLst/>
              <a:ahLst/>
              <a:cxnLst/>
              <a:rect l="l" t="t" r="r" b="b"/>
              <a:pathLst>
                <a:path w="13650" h="10232" extrusionOk="0">
                  <a:moveTo>
                    <a:pt x="11619" y="0"/>
                  </a:moveTo>
                  <a:cubicBezTo>
                    <a:pt x="11538" y="0"/>
                    <a:pt x="11454" y="19"/>
                    <a:pt x="11367" y="60"/>
                  </a:cubicBezTo>
                  <a:cubicBezTo>
                    <a:pt x="10774" y="356"/>
                    <a:pt x="10157" y="653"/>
                    <a:pt x="9587" y="973"/>
                  </a:cubicBezTo>
                  <a:cubicBezTo>
                    <a:pt x="8423" y="1657"/>
                    <a:pt x="7327" y="2388"/>
                    <a:pt x="6254" y="3209"/>
                  </a:cubicBezTo>
                  <a:cubicBezTo>
                    <a:pt x="4177" y="4784"/>
                    <a:pt x="2100" y="6359"/>
                    <a:pt x="0" y="7934"/>
                  </a:cubicBezTo>
                  <a:cubicBezTo>
                    <a:pt x="584" y="8864"/>
                    <a:pt x="1080" y="10231"/>
                    <a:pt x="2001" y="10231"/>
                  </a:cubicBezTo>
                  <a:cubicBezTo>
                    <a:pt x="2232" y="10231"/>
                    <a:pt x="2491" y="10145"/>
                    <a:pt x="2785" y="9943"/>
                  </a:cubicBezTo>
                  <a:cubicBezTo>
                    <a:pt x="3972" y="9121"/>
                    <a:pt x="5159" y="8300"/>
                    <a:pt x="6323" y="7478"/>
                  </a:cubicBezTo>
                  <a:cubicBezTo>
                    <a:pt x="7281" y="6816"/>
                    <a:pt x="13650" y="2867"/>
                    <a:pt x="13011" y="1726"/>
                  </a:cubicBezTo>
                  <a:cubicBezTo>
                    <a:pt x="12806" y="1338"/>
                    <a:pt x="12310" y="0"/>
                    <a:pt x="11619" y="0"/>
                  </a:cubicBezTo>
                  <a:close/>
                </a:path>
              </a:pathLst>
            </a:custGeom>
            <a:solidFill>
              <a:srgbClr val="00FF00">
                <a:alpha val="2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4"/>
            <p:cNvSpPr/>
            <p:nvPr/>
          </p:nvSpPr>
          <p:spPr>
            <a:xfrm>
              <a:off x="5518750" y="4363750"/>
              <a:ext cx="340700" cy="255675"/>
            </a:xfrm>
            <a:custGeom>
              <a:avLst/>
              <a:gdLst/>
              <a:ahLst/>
              <a:cxnLst/>
              <a:rect l="l" t="t" r="r" b="b"/>
              <a:pathLst>
                <a:path w="13628" h="10227" extrusionOk="0">
                  <a:moveTo>
                    <a:pt x="11606" y="0"/>
                  </a:moveTo>
                  <a:cubicBezTo>
                    <a:pt x="11522" y="0"/>
                    <a:pt x="11435" y="21"/>
                    <a:pt x="11345" y="66"/>
                  </a:cubicBezTo>
                  <a:cubicBezTo>
                    <a:pt x="10751" y="362"/>
                    <a:pt x="10158" y="659"/>
                    <a:pt x="9587" y="979"/>
                  </a:cubicBezTo>
                  <a:cubicBezTo>
                    <a:pt x="8423" y="1664"/>
                    <a:pt x="7304" y="2394"/>
                    <a:pt x="6232" y="3216"/>
                  </a:cubicBezTo>
                  <a:cubicBezTo>
                    <a:pt x="4155" y="4791"/>
                    <a:pt x="2077" y="6343"/>
                    <a:pt x="0" y="7940"/>
                  </a:cubicBezTo>
                  <a:cubicBezTo>
                    <a:pt x="563" y="8867"/>
                    <a:pt x="1054" y="10226"/>
                    <a:pt x="1967" y="10226"/>
                  </a:cubicBezTo>
                  <a:cubicBezTo>
                    <a:pt x="2201" y="10226"/>
                    <a:pt x="2464" y="10136"/>
                    <a:pt x="2762" y="9926"/>
                  </a:cubicBezTo>
                  <a:cubicBezTo>
                    <a:pt x="3949" y="9127"/>
                    <a:pt x="5136" y="8306"/>
                    <a:pt x="6323" y="7484"/>
                  </a:cubicBezTo>
                  <a:cubicBezTo>
                    <a:pt x="7282" y="6822"/>
                    <a:pt x="13627" y="2873"/>
                    <a:pt x="13011" y="1732"/>
                  </a:cubicBezTo>
                  <a:cubicBezTo>
                    <a:pt x="12787" y="1346"/>
                    <a:pt x="12292" y="0"/>
                    <a:pt x="11606" y="0"/>
                  </a:cubicBezTo>
                  <a:close/>
                </a:path>
              </a:pathLst>
            </a:custGeom>
            <a:solidFill>
              <a:srgbClr val="00FF00">
                <a:alpha val="2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p4"/>
            <p:cNvSpPr/>
            <p:nvPr/>
          </p:nvSpPr>
          <p:spPr>
            <a:xfrm>
              <a:off x="5475950" y="4235275"/>
              <a:ext cx="281925" cy="269375"/>
            </a:xfrm>
            <a:custGeom>
              <a:avLst/>
              <a:gdLst/>
              <a:ahLst/>
              <a:cxnLst/>
              <a:rect l="l" t="t" r="r" b="b"/>
              <a:pathLst>
                <a:path w="11277" h="10775" extrusionOk="0">
                  <a:moveTo>
                    <a:pt x="1210" y="1"/>
                  </a:moveTo>
                  <a:cubicBezTo>
                    <a:pt x="1233" y="23"/>
                    <a:pt x="1233" y="46"/>
                    <a:pt x="1233" y="92"/>
                  </a:cubicBezTo>
                  <a:cubicBezTo>
                    <a:pt x="1005" y="3653"/>
                    <a:pt x="503" y="7213"/>
                    <a:pt x="0" y="10774"/>
                  </a:cubicBezTo>
                  <a:cubicBezTo>
                    <a:pt x="3607" y="7989"/>
                    <a:pt x="7396" y="5456"/>
                    <a:pt x="11276" y="3082"/>
                  </a:cubicBezTo>
                  <a:cubicBezTo>
                    <a:pt x="7967" y="1918"/>
                    <a:pt x="4634" y="868"/>
                    <a:pt x="1210" y="1"/>
                  </a:cubicBezTo>
                  <a:close/>
                </a:path>
              </a:pathLst>
            </a:custGeom>
            <a:solidFill>
              <a:srgbClr val="00FF00">
                <a:alpha val="2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p4"/>
            <p:cNvSpPr/>
            <p:nvPr/>
          </p:nvSpPr>
          <p:spPr>
            <a:xfrm>
              <a:off x="5717000" y="4421125"/>
              <a:ext cx="42000" cy="94525"/>
            </a:xfrm>
            <a:custGeom>
              <a:avLst/>
              <a:gdLst/>
              <a:ahLst/>
              <a:cxnLst/>
              <a:rect l="l" t="t" r="r" b="b"/>
              <a:pathLst>
                <a:path w="1680" h="3781" extrusionOk="0">
                  <a:moveTo>
                    <a:pt x="1497" y="0"/>
                  </a:moveTo>
                  <a:cubicBezTo>
                    <a:pt x="1449" y="0"/>
                    <a:pt x="1398" y="23"/>
                    <a:pt x="1360" y="76"/>
                  </a:cubicBezTo>
                  <a:cubicBezTo>
                    <a:pt x="676" y="1103"/>
                    <a:pt x="265" y="2404"/>
                    <a:pt x="14" y="3614"/>
                  </a:cubicBezTo>
                  <a:cubicBezTo>
                    <a:pt x="0" y="3720"/>
                    <a:pt x="80" y="3780"/>
                    <a:pt x="162" y="3780"/>
                  </a:cubicBezTo>
                  <a:cubicBezTo>
                    <a:pt x="221" y="3780"/>
                    <a:pt x="282" y="3749"/>
                    <a:pt x="310" y="3683"/>
                  </a:cubicBezTo>
                  <a:cubicBezTo>
                    <a:pt x="698" y="2496"/>
                    <a:pt x="1201" y="1377"/>
                    <a:pt x="1634" y="213"/>
                  </a:cubicBezTo>
                  <a:cubicBezTo>
                    <a:pt x="1680" y="91"/>
                    <a:pt x="1594" y="0"/>
                    <a:pt x="1497" y="0"/>
                  </a:cubicBezTo>
                  <a:close/>
                </a:path>
              </a:pathLst>
            </a:custGeom>
            <a:solidFill>
              <a:srgbClr val="212A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p4"/>
            <p:cNvSpPr/>
            <p:nvPr/>
          </p:nvSpPr>
          <p:spPr>
            <a:xfrm>
              <a:off x="5750000" y="4392700"/>
              <a:ext cx="46925" cy="98950"/>
            </a:xfrm>
            <a:custGeom>
              <a:avLst/>
              <a:gdLst/>
              <a:ahLst/>
              <a:cxnLst/>
              <a:rect l="l" t="t" r="r" b="b"/>
              <a:pathLst>
                <a:path w="1877" h="3958" extrusionOk="0">
                  <a:moveTo>
                    <a:pt x="1669" y="1"/>
                  </a:moveTo>
                  <a:cubicBezTo>
                    <a:pt x="1627" y="1"/>
                    <a:pt x="1584" y="22"/>
                    <a:pt x="1547" y="72"/>
                  </a:cubicBezTo>
                  <a:cubicBezTo>
                    <a:pt x="771" y="1122"/>
                    <a:pt x="360" y="2446"/>
                    <a:pt x="40" y="3701"/>
                  </a:cubicBezTo>
                  <a:cubicBezTo>
                    <a:pt x="0" y="3860"/>
                    <a:pt x="130" y="3958"/>
                    <a:pt x="259" y="3958"/>
                  </a:cubicBezTo>
                  <a:cubicBezTo>
                    <a:pt x="353" y="3958"/>
                    <a:pt x="445" y="3907"/>
                    <a:pt x="474" y="3792"/>
                  </a:cubicBezTo>
                  <a:cubicBezTo>
                    <a:pt x="816" y="2560"/>
                    <a:pt x="1410" y="1464"/>
                    <a:pt x="1843" y="277"/>
                  </a:cubicBezTo>
                  <a:cubicBezTo>
                    <a:pt x="1877" y="145"/>
                    <a:pt x="1778" y="1"/>
                    <a:pt x="1669" y="1"/>
                  </a:cubicBezTo>
                  <a:close/>
                </a:path>
              </a:pathLst>
            </a:custGeom>
            <a:solidFill>
              <a:srgbClr val="212A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7" name="Google Shape;497;p4"/>
            <p:cNvSpPr/>
            <p:nvPr/>
          </p:nvSpPr>
          <p:spPr>
            <a:xfrm>
              <a:off x="5795175" y="4403700"/>
              <a:ext cx="30450" cy="52625"/>
            </a:xfrm>
            <a:custGeom>
              <a:avLst/>
              <a:gdLst/>
              <a:ahLst/>
              <a:cxnLst/>
              <a:rect l="l" t="t" r="r" b="b"/>
              <a:pathLst>
                <a:path w="1218" h="2105" extrusionOk="0">
                  <a:moveTo>
                    <a:pt x="977" y="1"/>
                  </a:moveTo>
                  <a:cubicBezTo>
                    <a:pt x="935" y="1"/>
                    <a:pt x="893" y="14"/>
                    <a:pt x="858" y="43"/>
                  </a:cubicBezTo>
                  <a:cubicBezTo>
                    <a:pt x="356" y="522"/>
                    <a:pt x="105" y="1138"/>
                    <a:pt x="14" y="1800"/>
                  </a:cubicBezTo>
                  <a:cubicBezTo>
                    <a:pt x="0" y="1988"/>
                    <a:pt x="160" y="2104"/>
                    <a:pt x="303" y="2104"/>
                  </a:cubicBezTo>
                  <a:cubicBezTo>
                    <a:pt x="404" y="2104"/>
                    <a:pt x="497" y="2046"/>
                    <a:pt x="516" y="1914"/>
                  </a:cubicBezTo>
                  <a:cubicBezTo>
                    <a:pt x="607" y="1321"/>
                    <a:pt x="835" y="773"/>
                    <a:pt x="1132" y="248"/>
                  </a:cubicBezTo>
                  <a:cubicBezTo>
                    <a:pt x="1217" y="112"/>
                    <a:pt x="1099" y="1"/>
                    <a:pt x="977" y="1"/>
                  </a:cubicBezTo>
                  <a:close/>
                </a:path>
              </a:pathLst>
            </a:custGeom>
            <a:solidFill>
              <a:srgbClr val="212A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p4"/>
            <p:cNvSpPr/>
            <p:nvPr/>
          </p:nvSpPr>
          <p:spPr>
            <a:xfrm>
              <a:off x="5783525" y="4580275"/>
              <a:ext cx="38225" cy="81675"/>
            </a:xfrm>
            <a:custGeom>
              <a:avLst/>
              <a:gdLst/>
              <a:ahLst/>
              <a:cxnLst/>
              <a:rect l="l" t="t" r="r" b="b"/>
              <a:pathLst>
                <a:path w="1529" h="3267" extrusionOk="0">
                  <a:moveTo>
                    <a:pt x="1258" y="1"/>
                  </a:moveTo>
                  <a:cubicBezTo>
                    <a:pt x="1191" y="1"/>
                    <a:pt x="1127" y="31"/>
                    <a:pt x="1096" y="101"/>
                  </a:cubicBezTo>
                  <a:cubicBezTo>
                    <a:pt x="845" y="649"/>
                    <a:pt x="617" y="1197"/>
                    <a:pt x="411" y="1745"/>
                  </a:cubicBezTo>
                  <a:cubicBezTo>
                    <a:pt x="251" y="2201"/>
                    <a:pt x="0" y="2680"/>
                    <a:pt x="23" y="3160"/>
                  </a:cubicBezTo>
                  <a:cubicBezTo>
                    <a:pt x="23" y="3231"/>
                    <a:pt x="77" y="3267"/>
                    <a:pt x="133" y="3267"/>
                  </a:cubicBezTo>
                  <a:cubicBezTo>
                    <a:pt x="168" y="3267"/>
                    <a:pt x="203" y="3254"/>
                    <a:pt x="229" y="3228"/>
                  </a:cubicBezTo>
                  <a:cubicBezTo>
                    <a:pt x="594" y="2863"/>
                    <a:pt x="754" y="2270"/>
                    <a:pt x="936" y="1790"/>
                  </a:cubicBezTo>
                  <a:cubicBezTo>
                    <a:pt x="1142" y="1288"/>
                    <a:pt x="1324" y="763"/>
                    <a:pt x="1484" y="261"/>
                  </a:cubicBezTo>
                  <a:cubicBezTo>
                    <a:pt x="1529" y="111"/>
                    <a:pt x="1387" y="1"/>
                    <a:pt x="1258" y="1"/>
                  </a:cubicBezTo>
                  <a:close/>
                </a:path>
              </a:pathLst>
            </a:custGeom>
            <a:solidFill>
              <a:srgbClr val="212A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4"/>
            <p:cNvSpPr/>
            <p:nvPr/>
          </p:nvSpPr>
          <p:spPr>
            <a:xfrm>
              <a:off x="5824600" y="4544075"/>
              <a:ext cx="49675" cy="96575"/>
            </a:xfrm>
            <a:custGeom>
              <a:avLst/>
              <a:gdLst/>
              <a:ahLst/>
              <a:cxnLst/>
              <a:rect l="l" t="t" r="r" b="b"/>
              <a:pathLst>
                <a:path w="1987" h="3863" extrusionOk="0">
                  <a:moveTo>
                    <a:pt x="1601" y="1"/>
                  </a:moveTo>
                  <a:cubicBezTo>
                    <a:pt x="1166" y="1"/>
                    <a:pt x="939" y="623"/>
                    <a:pt x="800" y="1001"/>
                  </a:cubicBezTo>
                  <a:cubicBezTo>
                    <a:pt x="457" y="1846"/>
                    <a:pt x="115" y="2759"/>
                    <a:pt x="1" y="3672"/>
                  </a:cubicBezTo>
                  <a:cubicBezTo>
                    <a:pt x="1" y="3777"/>
                    <a:pt x="100" y="3863"/>
                    <a:pt x="188" y="3863"/>
                  </a:cubicBezTo>
                  <a:cubicBezTo>
                    <a:pt x="233" y="3863"/>
                    <a:pt x="274" y="3840"/>
                    <a:pt x="297" y="3786"/>
                  </a:cubicBezTo>
                  <a:cubicBezTo>
                    <a:pt x="526" y="3215"/>
                    <a:pt x="708" y="2645"/>
                    <a:pt x="914" y="2074"/>
                  </a:cubicBezTo>
                  <a:cubicBezTo>
                    <a:pt x="1028" y="1823"/>
                    <a:pt x="1439" y="385"/>
                    <a:pt x="1735" y="362"/>
                  </a:cubicBezTo>
                  <a:cubicBezTo>
                    <a:pt x="1918" y="362"/>
                    <a:pt x="1987" y="111"/>
                    <a:pt x="1804" y="43"/>
                  </a:cubicBezTo>
                  <a:cubicBezTo>
                    <a:pt x="1731" y="14"/>
                    <a:pt x="1664" y="1"/>
                    <a:pt x="1601" y="1"/>
                  </a:cubicBezTo>
                  <a:close/>
                </a:path>
              </a:pathLst>
            </a:custGeom>
            <a:solidFill>
              <a:srgbClr val="212A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4"/>
            <p:cNvSpPr/>
            <p:nvPr/>
          </p:nvSpPr>
          <p:spPr>
            <a:xfrm>
              <a:off x="5876375" y="4540750"/>
              <a:ext cx="23725" cy="54675"/>
            </a:xfrm>
            <a:custGeom>
              <a:avLst/>
              <a:gdLst/>
              <a:ahLst/>
              <a:cxnLst/>
              <a:rect l="l" t="t" r="r" b="b"/>
              <a:pathLst>
                <a:path w="949" h="2187" extrusionOk="0">
                  <a:moveTo>
                    <a:pt x="772" y="1"/>
                  </a:moveTo>
                  <a:cubicBezTo>
                    <a:pt x="721" y="1"/>
                    <a:pt x="671" y="26"/>
                    <a:pt x="646" y="84"/>
                  </a:cubicBezTo>
                  <a:cubicBezTo>
                    <a:pt x="372" y="701"/>
                    <a:pt x="167" y="1317"/>
                    <a:pt x="30" y="2002"/>
                  </a:cubicBezTo>
                  <a:cubicBezTo>
                    <a:pt x="1" y="2103"/>
                    <a:pt x="101" y="2187"/>
                    <a:pt x="195" y="2187"/>
                  </a:cubicBezTo>
                  <a:cubicBezTo>
                    <a:pt x="249" y="2187"/>
                    <a:pt x="302" y="2159"/>
                    <a:pt x="326" y="2093"/>
                  </a:cubicBezTo>
                  <a:cubicBezTo>
                    <a:pt x="577" y="1477"/>
                    <a:pt x="783" y="838"/>
                    <a:pt x="920" y="176"/>
                  </a:cubicBezTo>
                  <a:cubicBezTo>
                    <a:pt x="949" y="75"/>
                    <a:pt x="859" y="1"/>
                    <a:pt x="772" y="1"/>
                  </a:cubicBezTo>
                  <a:close/>
                </a:path>
              </a:pathLst>
            </a:custGeom>
            <a:solidFill>
              <a:srgbClr val="212A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4"/>
            <p:cNvSpPr/>
            <p:nvPr/>
          </p:nvSpPr>
          <p:spPr>
            <a:xfrm>
              <a:off x="5464100" y="4208075"/>
              <a:ext cx="334850" cy="317675"/>
            </a:xfrm>
            <a:custGeom>
              <a:avLst/>
              <a:gdLst/>
              <a:ahLst/>
              <a:cxnLst/>
              <a:rect l="l" t="t" r="r" b="b"/>
              <a:pathLst>
                <a:path w="13394" h="12707" extrusionOk="0">
                  <a:moveTo>
                    <a:pt x="2027" y="792"/>
                  </a:moveTo>
                  <a:cubicBezTo>
                    <a:pt x="5450" y="1682"/>
                    <a:pt x="8783" y="2732"/>
                    <a:pt x="12115" y="3896"/>
                  </a:cubicBezTo>
                  <a:cubicBezTo>
                    <a:pt x="8212" y="6270"/>
                    <a:pt x="4423" y="8804"/>
                    <a:pt x="817" y="11588"/>
                  </a:cubicBezTo>
                  <a:cubicBezTo>
                    <a:pt x="1319" y="8027"/>
                    <a:pt x="1821" y="4467"/>
                    <a:pt x="2049" y="906"/>
                  </a:cubicBezTo>
                  <a:cubicBezTo>
                    <a:pt x="2049" y="860"/>
                    <a:pt x="2049" y="838"/>
                    <a:pt x="2027" y="792"/>
                  </a:cubicBezTo>
                  <a:close/>
                  <a:moveTo>
                    <a:pt x="1919" y="0"/>
                  </a:moveTo>
                  <a:cubicBezTo>
                    <a:pt x="1586" y="0"/>
                    <a:pt x="1459" y="471"/>
                    <a:pt x="1707" y="678"/>
                  </a:cubicBezTo>
                  <a:cubicBezTo>
                    <a:pt x="1616" y="701"/>
                    <a:pt x="1547" y="769"/>
                    <a:pt x="1547" y="860"/>
                  </a:cubicBezTo>
                  <a:cubicBezTo>
                    <a:pt x="954" y="4649"/>
                    <a:pt x="566" y="8484"/>
                    <a:pt x="18" y="12273"/>
                  </a:cubicBezTo>
                  <a:cubicBezTo>
                    <a:pt x="0" y="12483"/>
                    <a:pt x="158" y="12707"/>
                    <a:pt x="355" y="12707"/>
                  </a:cubicBezTo>
                  <a:cubicBezTo>
                    <a:pt x="415" y="12707"/>
                    <a:pt x="479" y="12686"/>
                    <a:pt x="543" y="12638"/>
                  </a:cubicBezTo>
                  <a:cubicBezTo>
                    <a:pt x="4560" y="9534"/>
                    <a:pt x="8760" y="6658"/>
                    <a:pt x="13165" y="4124"/>
                  </a:cubicBezTo>
                  <a:cubicBezTo>
                    <a:pt x="13371" y="3987"/>
                    <a:pt x="13394" y="3577"/>
                    <a:pt x="13120" y="3485"/>
                  </a:cubicBezTo>
                  <a:cubicBezTo>
                    <a:pt x="9490" y="2139"/>
                    <a:pt x="5770" y="997"/>
                    <a:pt x="2027" y="16"/>
                  </a:cubicBezTo>
                  <a:cubicBezTo>
                    <a:pt x="1989" y="5"/>
                    <a:pt x="1953" y="0"/>
                    <a:pt x="1919" y="0"/>
                  </a:cubicBezTo>
                  <a:close/>
                </a:path>
              </a:pathLst>
            </a:custGeom>
            <a:solidFill>
              <a:srgbClr val="212A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4"/>
            <p:cNvSpPr/>
            <p:nvPr/>
          </p:nvSpPr>
          <p:spPr>
            <a:xfrm>
              <a:off x="5495775" y="4342975"/>
              <a:ext cx="376800" cy="309500"/>
            </a:xfrm>
            <a:custGeom>
              <a:avLst/>
              <a:gdLst/>
              <a:ahLst/>
              <a:cxnLst/>
              <a:rect l="l" t="t" r="r" b="b"/>
              <a:pathLst>
                <a:path w="15072" h="12380" extrusionOk="0">
                  <a:moveTo>
                    <a:pt x="12525" y="1060"/>
                  </a:moveTo>
                  <a:cubicBezTo>
                    <a:pt x="13211" y="1060"/>
                    <a:pt x="13706" y="2403"/>
                    <a:pt x="13930" y="2768"/>
                  </a:cubicBezTo>
                  <a:cubicBezTo>
                    <a:pt x="14546" y="3933"/>
                    <a:pt x="8201" y="7858"/>
                    <a:pt x="7242" y="8520"/>
                  </a:cubicBezTo>
                  <a:cubicBezTo>
                    <a:pt x="6055" y="9342"/>
                    <a:pt x="4868" y="10164"/>
                    <a:pt x="3681" y="10986"/>
                  </a:cubicBezTo>
                  <a:cubicBezTo>
                    <a:pt x="3388" y="11187"/>
                    <a:pt x="3129" y="11274"/>
                    <a:pt x="2897" y="11274"/>
                  </a:cubicBezTo>
                  <a:cubicBezTo>
                    <a:pt x="1977" y="11274"/>
                    <a:pt x="1485" y="9907"/>
                    <a:pt x="919" y="8977"/>
                  </a:cubicBezTo>
                  <a:cubicBezTo>
                    <a:pt x="2996" y="7402"/>
                    <a:pt x="5074" y="5827"/>
                    <a:pt x="7151" y="4252"/>
                  </a:cubicBezTo>
                  <a:cubicBezTo>
                    <a:pt x="8223" y="3453"/>
                    <a:pt x="9342" y="2700"/>
                    <a:pt x="10483" y="2038"/>
                  </a:cubicBezTo>
                  <a:cubicBezTo>
                    <a:pt x="11077" y="1696"/>
                    <a:pt x="11670" y="1399"/>
                    <a:pt x="12264" y="1125"/>
                  </a:cubicBezTo>
                  <a:cubicBezTo>
                    <a:pt x="12354" y="1080"/>
                    <a:pt x="12441" y="1060"/>
                    <a:pt x="12525" y="1060"/>
                  </a:cubicBezTo>
                  <a:close/>
                  <a:moveTo>
                    <a:pt x="12828" y="1"/>
                  </a:moveTo>
                  <a:cubicBezTo>
                    <a:pt x="11774" y="1"/>
                    <a:pt x="10261" y="1278"/>
                    <a:pt x="9525" y="1741"/>
                  </a:cubicBezTo>
                  <a:cubicBezTo>
                    <a:pt x="6215" y="3818"/>
                    <a:pt x="3248" y="6512"/>
                    <a:pt x="189" y="8908"/>
                  </a:cubicBezTo>
                  <a:cubicBezTo>
                    <a:pt x="1" y="9059"/>
                    <a:pt x="139" y="9365"/>
                    <a:pt x="334" y="9365"/>
                  </a:cubicBezTo>
                  <a:cubicBezTo>
                    <a:pt x="375" y="9365"/>
                    <a:pt x="419" y="9351"/>
                    <a:pt x="463" y="9319"/>
                  </a:cubicBezTo>
                  <a:cubicBezTo>
                    <a:pt x="486" y="9296"/>
                    <a:pt x="509" y="9274"/>
                    <a:pt x="531" y="9251"/>
                  </a:cubicBezTo>
                  <a:cubicBezTo>
                    <a:pt x="1125" y="10278"/>
                    <a:pt x="1741" y="11282"/>
                    <a:pt x="2426" y="12241"/>
                  </a:cubicBezTo>
                  <a:cubicBezTo>
                    <a:pt x="2485" y="12329"/>
                    <a:pt x="2582" y="12380"/>
                    <a:pt x="2680" y="12380"/>
                  </a:cubicBezTo>
                  <a:cubicBezTo>
                    <a:pt x="2734" y="12380"/>
                    <a:pt x="2788" y="12365"/>
                    <a:pt x="2837" y="12332"/>
                  </a:cubicBezTo>
                  <a:cubicBezTo>
                    <a:pt x="6991" y="9662"/>
                    <a:pt x="11396" y="6968"/>
                    <a:pt x="14934" y="3453"/>
                  </a:cubicBezTo>
                  <a:cubicBezTo>
                    <a:pt x="15071" y="3316"/>
                    <a:pt x="15048" y="3111"/>
                    <a:pt x="14957" y="2951"/>
                  </a:cubicBezTo>
                  <a:cubicBezTo>
                    <a:pt x="14592" y="2266"/>
                    <a:pt x="13930" y="212"/>
                    <a:pt x="13085" y="29"/>
                  </a:cubicBezTo>
                  <a:cubicBezTo>
                    <a:pt x="13003" y="10"/>
                    <a:pt x="12917" y="1"/>
                    <a:pt x="12828" y="1"/>
                  </a:cubicBezTo>
                  <a:close/>
                </a:path>
              </a:pathLst>
            </a:custGeom>
            <a:solidFill>
              <a:srgbClr val="212A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p4"/>
            <p:cNvSpPr/>
            <p:nvPr/>
          </p:nvSpPr>
          <p:spPr>
            <a:xfrm>
              <a:off x="5582050" y="4477650"/>
              <a:ext cx="376675" cy="310075"/>
            </a:xfrm>
            <a:custGeom>
              <a:avLst/>
              <a:gdLst/>
              <a:ahLst/>
              <a:cxnLst/>
              <a:rect l="l" t="t" r="r" b="b"/>
              <a:pathLst>
                <a:path w="15067" h="12403" extrusionOk="0">
                  <a:moveTo>
                    <a:pt x="12512" y="1065"/>
                  </a:moveTo>
                  <a:cubicBezTo>
                    <a:pt x="13207" y="1065"/>
                    <a:pt x="13721" y="2403"/>
                    <a:pt x="13925" y="2791"/>
                  </a:cubicBezTo>
                  <a:cubicBezTo>
                    <a:pt x="14542" y="3932"/>
                    <a:pt x="8196" y="7881"/>
                    <a:pt x="7238" y="8543"/>
                  </a:cubicBezTo>
                  <a:cubicBezTo>
                    <a:pt x="6051" y="9365"/>
                    <a:pt x="4864" y="10186"/>
                    <a:pt x="3677" y="11008"/>
                  </a:cubicBezTo>
                  <a:cubicBezTo>
                    <a:pt x="3383" y="11210"/>
                    <a:pt x="3124" y="11297"/>
                    <a:pt x="2893" y="11297"/>
                  </a:cubicBezTo>
                  <a:cubicBezTo>
                    <a:pt x="1973" y="11297"/>
                    <a:pt x="1480" y="9930"/>
                    <a:pt x="915" y="8999"/>
                  </a:cubicBezTo>
                  <a:cubicBezTo>
                    <a:pt x="2992" y="7425"/>
                    <a:pt x="5069" y="5850"/>
                    <a:pt x="7169" y="4275"/>
                  </a:cubicBezTo>
                  <a:cubicBezTo>
                    <a:pt x="8219" y="3453"/>
                    <a:pt x="9338" y="2723"/>
                    <a:pt x="10502" y="2038"/>
                  </a:cubicBezTo>
                  <a:cubicBezTo>
                    <a:pt x="11072" y="1718"/>
                    <a:pt x="11666" y="1422"/>
                    <a:pt x="12259" y="1125"/>
                  </a:cubicBezTo>
                  <a:cubicBezTo>
                    <a:pt x="12346" y="1084"/>
                    <a:pt x="12430" y="1065"/>
                    <a:pt x="12512" y="1065"/>
                  </a:cubicBezTo>
                  <a:close/>
                  <a:moveTo>
                    <a:pt x="12827" y="1"/>
                  </a:moveTo>
                  <a:cubicBezTo>
                    <a:pt x="11773" y="1"/>
                    <a:pt x="10258" y="1300"/>
                    <a:pt x="9520" y="1764"/>
                  </a:cubicBezTo>
                  <a:cubicBezTo>
                    <a:pt x="6233" y="3841"/>
                    <a:pt x="3266" y="6512"/>
                    <a:pt x="207" y="8931"/>
                  </a:cubicBezTo>
                  <a:cubicBezTo>
                    <a:pt x="0" y="9082"/>
                    <a:pt x="135" y="9388"/>
                    <a:pt x="329" y="9388"/>
                  </a:cubicBezTo>
                  <a:cubicBezTo>
                    <a:pt x="371" y="9388"/>
                    <a:pt x="415" y="9374"/>
                    <a:pt x="459" y="9342"/>
                  </a:cubicBezTo>
                  <a:cubicBezTo>
                    <a:pt x="481" y="9319"/>
                    <a:pt x="504" y="9296"/>
                    <a:pt x="550" y="9273"/>
                  </a:cubicBezTo>
                  <a:cubicBezTo>
                    <a:pt x="1120" y="10301"/>
                    <a:pt x="1737" y="11282"/>
                    <a:pt x="2421" y="12263"/>
                  </a:cubicBezTo>
                  <a:cubicBezTo>
                    <a:pt x="2480" y="12352"/>
                    <a:pt x="2577" y="12402"/>
                    <a:pt x="2676" y="12402"/>
                  </a:cubicBezTo>
                  <a:cubicBezTo>
                    <a:pt x="2730" y="12402"/>
                    <a:pt x="2784" y="12387"/>
                    <a:pt x="2832" y="12355"/>
                  </a:cubicBezTo>
                  <a:cubicBezTo>
                    <a:pt x="7009" y="9661"/>
                    <a:pt x="11392" y="6968"/>
                    <a:pt x="14930" y="3476"/>
                  </a:cubicBezTo>
                  <a:cubicBezTo>
                    <a:pt x="15067" y="3339"/>
                    <a:pt x="15067" y="3111"/>
                    <a:pt x="14975" y="2951"/>
                  </a:cubicBezTo>
                  <a:cubicBezTo>
                    <a:pt x="14587" y="2289"/>
                    <a:pt x="13925" y="235"/>
                    <a:pt x="13081" y="29"/>
                  </a:cubicBezTo>
                  <a:cubicBezTo>
                    <a:pt x="13000" y="10"/>
                    <a:pt x="12915" y="1"/>
                    <a:pt x="12827" y="1"/>
                  </a:cubicBezTo>
                  <a:close/>
                </a:path>
              </a:pathLst>
            </a:custGeom>
            <a:solidFill>
              <a:srgbClr val="212A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04" name="Google Shape;504;p4"/>
          <p:cNvGrpSpPr/>
          <p:nvPr/>
        </p:nvGrpSpPr>
        <p:grpSpPr>
          <a:xfrm>
            <a:off x="3877188" y="2431836"/>
            <a:ext cx="1938414" cy="549277"/>
            <a:chOff x="7051300" y="3461525"/>
            <a:chExt cx="2305988" cy="512912"/>
          </a:xfrm>
        </p:grpSpPr>
        <p:sp>
          <p:nvSpPr>
            <p:cNvPr id="505" name="Google Shape;505;p4"/>
            <p:cNvSpPr/>
            <p:nvPr/>
          </p:nvSpPr>
          <p:spPr>
            <a:xfrm>
              <a:off x="7075817" y="3564700"/>
              <a:ext cx="2271819" cy="396457"/>
            </a:xfrm>
            <a:custGeom>
              <a:avLst/>
              <a:gdLst/>
              <a:ahLst/>
              <a:cxnLst/>
              <a:rect l="l" t="t" r="r" b="b"/>
              <a:pathLst>
                <a:path w="46702" h="8150" extrusionOk="0">
                  <a:moveTo>
                    <a:pt x="46666" y="1"/>
                  </a:moveTo>
                  <a:lnTo>
                    <a:pt x="41068" y="704"/>
                  </a:lnTo>
                  <a:lnTo>
                    <a:pt x="39932" y="848"/>
                  </a:lnTo>
                  <a:lnTo>
                    <a:pt x="40221" y="3156"/>
                  </a:lnTo>
                  <a:lnTo>
                    <a:pt x="41357" y="3011"/>
                  </a:lnTo>
                  <a:lnTo>
                    <a:pt x="41303" y="2606"/>
                  </a:lnTo>
                  <a:lnTo>
                    <a:pt x="46702" y="271"/>
                  </a:lnTo>
                  <a:lnTo>
                    <a:pt x="46666" y="1"/>
                  </a:lnTo>
                  <a:close/>
                  <a:moveTo>
                    <a:pt x="1560" y="5644"/>
                  </a:moveTo>
                  <a:lnTo>
                    <a:pt x="1" y="5842"/>
                  </a:lnTo>
                  <a:lnTo>
                    <a:pt x="298" y="8149"/>
                  </a:lnTo>
                  <a:lnTo>
                    <a:pt x="1858" y="7960"/>
                  </a:lnTo>
                  <a:lnTo>
                    <a:pt x="1560" y="5644"/>
                  </a:lnTo>
                  <a:close/>
                </a:path>
              </a:pathLst>
            </a:custGeom>
            <a:solidFill>
              <a:srgbClr val="EE87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4"/>
            <p:cNvSpPr/>
            <p:nvPr/>
          </p:nvSpPr>
          <p:spPr>
            <a:xfrm>
              <a:off x="7056554" y="3473929"/>
              <a:ext cx="2293709" cy="379334"/>
            </a:xfrm>
            <a:custGeom>
              <a:avLst/>
              <a:gdLst/>
              <a:ahLst/>
              <a:cxnLst/>
              <a:rect l="l" t="t" r="r" b="b"/>
              <a:pathLst>
                <a:path w="47152" h="7798" extrusionOk="0">
                  <a:moveTo>
                    <a:pt x="43312" y="1515"/>
                  </a:moveTo>
                  <a:cubicBezTo>
                    <a:pt x="43664" y="1533"/>
                    <a:pt x="43682" y="1687"/>
                    <a:pt x="43691" y="1741"/>
                  </a:cubicBezTo>
                  <a:cubicBezTo>
                    <a:pt x="43700" y="1858"/>
                    <a:pt x="43682" y="1993"/>
                    <a:pt x="43393" y="2029"/>
                  </a:cubicBezTo>
                  <a:cubicBezTo>
                    <a:pt x="43361" y="2033"/>
                    <a:pt x="43331" y="2035"/>
                    <a:pt x="43305" y="2035"/>
                  </a:cubicBezTo>
                  <a:cubicBezTo>
                    <a:pt x="43091" y="2035"/>
                    <a:pt x="43041" y="1916"/>
                    <a:pt x="43033" y="1804"/>
                  </a:cubicBezTo>
                  <a:cubicBezTo>
                    <a:pt x="43006" y="1623"/>
                    <a:pt x="43069" y="1542"/>
                    <a:pt x="43231" y="1515"/>
                  </a:cubicBezTo>
                  <a:close/>
                  <a:moveTo>
                    <a:pt x="42113" y="1308"/>
                  </a:moveTo>
                  <a:cubicBezTo>
                    <a:pt x="42366" y="1335"/>
                    <a:pt x="42501" y="1479"/>
                    <a:pt x="42537" y="1750"/>
                  </a:cubicBezTo>
                  <a:cubicBezTo>
                    <a:pt x="42546" y="1858"/>
                    <a:pt x="42528" y="1966"/>
                    <a:pt x="42474" y="2065"/>
                  </a:cubicBezTo>
                  <a:cubicBezTo>
                    <a:pt x="42420" y="2164"/>
                    <a:pt x="42348" y="2218"/>
                    <a:pt x="42239" y="2236"/>
                  </a:cubicBezTo>
                  <a:cubicBezTo>
                    <a:pt x="42209" y="2239"/>
                    <a:pt x="42181" y="2241"/>
                    <a:pt x="42154" y="2241"/>
                  </a:cubicBezTo>
                  <a:cubicBezTo>
                    <a:pt x="42019" y="2241"/>
                    <a:pt x="41924" y="2203"/>
                    <a:pt x="41879" y="2128"/>
                  </a:cubicBezTo>
                  <a:cubicBezTo>
                    <a:pt x="41861" y="2092"/>
                    <a:pt x="41843" y="2029"/>
                    <a:pt x="41825" y="1858"/>
                  </a:cubicBezTo>
                  <a:cubicBezTo>
                    <a:pt x="41762" y="1353"/>
                    <a:pt x="41969" y="1326"/>
                    <a:pt x="42041" y="1317"/>
                  </a:cubicBezTo>
                  <a:cubicBezTo>
                    <a:pt x="42059" y="1308"/>
                    <a:pt x="42086" y="1308"/>
                    <a:pt x="42113" y="1308"/>
                  </a:cubicBezTo>
                  <a:close/>
                  <a:moveTo>
                    <a:pt x="41221" y="1"/>
                  </a:moveTo>
                  <a:lnTo>
                    <a:pt x="39932" y="163"/>
                  </a:lnTo>
                  <a:lnTo>
                    <a:pt x="40256" y="2795"/>
                  </a:lnTo>
                  <a:lnTo>
                    <a:pt x="47152" y="1930"/>
                  </a:lnTo>
                  <a:lnTo>
                    <a:pt x="47080" y="1335"/>
                  </a:lnTo>
                  <a:lnTo>
                    <a:pt x="41275" y="425"/>
                  </a:lnTo>
                  <a:lnTo>
                    <a:pt x="41221" y="1"/>
                  </a:lnTo>
                  <a:close/>
                  <a:moveTo>
                    <a:pt x="1713" y="4941"/>
                  </a:moveTo>
                  <a:lnTo>
                    <a:pt x="0" y="5157"/>
                  </a:lnTo>
                  <a:lnTo>
                    <a:pt x="334" y="7798"/>
                  </a:lnTo>
                  <a:lnTo>
                    <a:pt x="2046" y="7582"/>
                  </a:lnTo>
                  <a:lnTo>
                    <a:pt x="1713" y="4941"/>
                  </a:lnTo>
                  <a:close/>
                </a:path>
              </a:pathLst>
            </a:custGeom>
            <a:solidFill>
              <a:srgbClr val="EEAE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4"/>
            <p:cNvSpPr/>
            <p:nvPr/>
          </p:nvSpPr>
          <p:spPr>
            <a:xfrm>
              <a:off x="9084585" y="3533956"/>
              <a:ext cx="102106" cy="52683"/>
            </a:xfrm>
            <a:custGeom>
              <a:avLst/>
              <a:gdLst/>
              <a:ahLst/>
              <a:cxnLst/>
              <a:rect l="l" t="t" r="r" b="b"/>
              <a:pathLst>
                <a:path w="2099" h="1083" extrusionOk="0">
                  <a:moveTo>
                    <a:pt x="1621" y="200"/>
                  </a:moveTo>
                  <a:cubicBezTo>
                    <a:pt x="1351" y="200"/>
                    <a:pt x="1233" y="326"/>
                    <a:pt x="1261" y="579"/>
                  </a:cubicBezTo>
                  <a:cubicBezTo>
                    <a:pt x="1284" y="782"/>
                    <a:pt x="1402" y="883"/>
                    <a:pt x="1609" y="883"/>
                  </a:cubicBezTo>
                  <a:cubicBezTo>
                    <a:pt x="1641" y="883"/>
                    <a:pt x="1675" y="881"/>
                    <a:pt x="1711" y="876"/>
                  </a:cubicBezTo>
                  <a:cubicBezTo>
                    <a:pt x="1982" y="840"/>
                    <a:pt x="2099" y="714"/>
                    <a:pt x="2072" y="498"/>
                  </a:cubicBezTo>
                  <a:cubicBezTo>
                    <a:pt x="2054" y="317"/>
                    <a:pt x="1900" y="218"/>
                    <a:pt x="1621" y="200"/>
                  </a:cubicBezTo>
                  <a:close/>
                  <a:moveTo>
                    <a:pt x="397" y="1"/>
                  </a:moveTo>
                  <a:cubicBezTo>
                    <a:pt x="115" y="1"/>
                    <a:pt x="1" y="217"/>
                    <a:pt x="53" y="633"/>
                  </a:cubicBezTo>
                  <a:cubicBezTo>
                    <a:pt x="71" y="777"/>
                    <a:pt x="89" y="867"/>
                    <a:pt x="116" y="921"/>
                  </a:cubicBezTo>
                  <a:cubicBezTo>
                    <a:pt x="182" y="1032"/>
                    <a:pt x="290" y="1082"/>
                    <a:pt x="446" y="1082"/>
                  </a:cubicBezTo>
                  <a:cubicBezTo>
                    <a:pt x="481" y="1082"/>
                    <a:pt x="518" y="1079"/>
                    <a:pt x="557" y="1075"/>
                  </a:cubicBezTo>
                  <a:cubicBezTo>
                    <a:pt x="693" y="1066"/>
                    <a:pt x="783" y="993"/>
                    <a:pt x="846" y="867"/>
                  </a:cubicBezTo>
                  <a:cubicBezTo>
                    <a:pt x="909" y="750"/>
                    <a:pt x="936" y="633"/>
                    <a:pt x="918" y="507"/>
                  </a:cubicBezTo>
                  <a:cubicBezTo>
                    <a:pt x="882" y="200"/>
                    <a:pt x="720" y="29"/>
                    <a:pt x="431" y="2"/>
                  </a:cubicBezTo>
                  <a:cubicBezTo>
                    <a:pt x="419" y="1"/>
                    <a:pt x="408" y="1"/>
                    <a:pt x="397" y="1"/>
                  </a:cubicBezTo>
                  <a:close/>
                </a:path>
              </a:pathLst>
            </a:custGeom>
            <a:solidFill>
              <a:srgbClr val="EECA8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4"/>
            <p:cNvSpPr/>
            <p:nvPr/>
          </p:nvSpPr>
          <p:spPr>
            <a:xfrm>
              <a:off x="7151702" y="3605512"/>
              <a:ext cx="1882416" cy="359584"/>
            </a:xfrm>
            <a:custGeom>
              <a:avLst/>
              <a:gdLst/>
              <a:ahLst/>
              <a:cxnLst/>
              <a:rect l="l" t="t" r="r" b="b"/>
              <a:pathLst>
                <a:path w="38697" h="7392" extrusionOk="0">
                  <a:moveTo>
                    <a:pt x="38372" y="0"/>
                  </a:moveTo>
                  <a:lnTo>
                    <a:pt x="25555" y="1614"/>
                  </a:lnTo>
                  <a:cubicBezTo>
                    <a:pt x="25645" y="2506"/>
                    <a:pt x="25104" y="3353"/>
                    <a:pt x="23932" y="4156"/>
                  </a:cubicBezTo>
                  <a:cubicBezTo>
                    <a:pt x="23752" y="4282"/>
                    <a:pt x="23563" y="4399"/>
                    <a:pt x="23373" y="4507"/>
                  </a:cubicBezTo>
                  <a:lnTo>
                    <a:pt x="38697" y="2587"/>
                  </a:lnTo>
                  <a:lnTo>
                    <a:pt x="38661" y="2317"/>
                  </a:lnTo>
                  <a:lnTo>
                    <a:pt x="38372" y="0"/>
                  </a:lnTo>
                  <a:close/>
                  <a:moveTo>
                    <a:pt x="12593" y="3236"/>
                  </a:moveTo>
                  <a:lnTo>
                    <a:pt x="0" y="4805"/>
                  </a:lnTo>
                  <a:lnTo>
                    <a:pt x="298" y="7121"/>
                  </a:lnTo>
                  <a:lnTo>
                    <a:pt x="325" y="7392"/>
                  </a:lnTo>
                  <a:lnTo>
                    <a:pt x="15423" y="5499"/>
                  </a:lnTo>
                  <a:cubicBezTo>
                    <a:pt x="15207" y="5445"/>
                    <a:pt x="14999" y="5381"/>
                    <a:pt x="14792" y="5300"/>
                  </a:cubicBezTo>
                  <a:cubicBezTo>
                    <a:pt x="13458" y="4814"/>
                    <a:pt x="12728" y="4129"/>
                    <a:pt x="12593" y="3236"/>
                  </a:cubicBezTo>
                  <a:close/>
                </a:path>
              </a:pathLst>
            </a:custGeom>
            <a:solidFill>
              <a:srgbClr val="D7670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4"/>
            <p:cNvSpPr/>
            <p:nvPr/>
          </p:nvSpPr>
          <p:spPr>
            <a:xfrm>
              <a:off x="7764232" y="3683976"/>
              <a:ext cx="634963" cy="189034"/>
            </a:xfrm>
            <a:custGeom>
              <a:avLst/>
              <a:gdLst/>
              <a:ahLst/>
              <a:cxnLst/>
              <a:rect l="l" t="t" r="r" b="b"/>
              <a:pathLst>
                <a:path w="13053" h="3886" extrusionOk="0">
                  <a:moveTo>
                    <a:pt x="12963" y="1"/>
                  </a:moveTo>
                  <a:lnTo>
                    <a:pt x="1" y="1623"/>
                  </a:lnTo>
                  <a:cubicBezTo>
                    <a:pt x="136" y="2516"/>
                    <a:pt x="866" y="3201"/>
                    <a:pt x="2200" y="3687"/>
                  </a:cubicBezTo>
                  <a:cubicBezTo>
                    <a:pt x="2407" y="3768"/>
                    <a:pt x="2615" y="3832"/>
                    <a:pt x="2831" y="3886"/>
                  </a:cubicBezTo>
                  <a:lnTo>
                    <a:pt x="10781" y="2894"/>
                  </a:lnTo>
                  <a:cubicBezTo>
                    <a:pt x="10971" y="2786"/>
                    <a:pt x="11160" y="2669"/>
                    <a:pt x="11340" y="2543"/>
                  </a:cubicBezTo>
                  <a:cubicBezTo>
                    <a:pt x="12512" y="1740"/>
                    <a:pt x="13053" y="893"/>
                    <a:pt x="12963" y="1"/>
                  </a:cubicBezTo>
                  <a:close/>
                </a:path>
              </a:pathLst>
            </a:custGeom>
            <a:solidFill>
              <a:srgbClr val="C2BC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4"/>
            <p:cNvSpPr/>
            <p:nvPr/>
          </p:nvSpPr>
          <p:spPr>
            <a:xfrm>
              <a:off x="7758540" y="3565575"/>
              <a:ext cx="636277" cy="197401"/>
            </a:xfrm>
            <a:custGeom>
              <a:avLst/>
              <a:gdLst/>
              <a:ahLst/>
              <a:cxnLst/>
              <a:rect l="l" t="t" r="r" b="b"/>
              <a:pathLst>
                <a:path w="13080" h="4058" extrusionOk="0">
                  <a:moveTo>
                    <a:pt x="9997" y="1"/>
                  </a:moveTo>
                  <a:lnTo>
                    <a:pt x="2506" y="938"/>
                  </a:lnTo>
                  <a:cubicBezTo>
                    <a:pt x="2227" y="1092"/>
                    <a:pt x="1966" y="1245"/>
                    <a:pt x="1722" y="1407"/>
                  </a:cubicBezTo>
                  <a:cubicBezTo>
                    <a:pt x="532" y="2218"/>
                    <a:pt x="0" y="3093"/>
                    <a:pt x="118" y="4012"/>
                  </a:cubicBezTo>
                  <a:cubicBezTo>
                    <a:pt x="118" y="4030"/>
                    <a:pt x="118" y="4039"/>
                    <a:pt x="118" y="4057"/>
                  </a:cubicBezTo>
                  <a:lnTo>
                    <a:pt x="13080" y="2435"/>
                  </a:lnTo>
                  <a:cubicBezTo>
                    <a:pt x="13071" y="2417"/>
                    <a:pt x="13071" y="2408"/>
                    <a:pt x="13071" y="2390"/>
                  </a:cubicBezTo>
                  <a:cubicBezTo>
                    <a:pt x="12953" y="1470"/>
                    <a:pt x="12223" y="758"/>
                    <a:pt x="10871" y="262"/>
                  </a:cubicBezTo>
                  <a:cubicBezTo>
                    <a:pt x="10583" y="172"/>
                    <a:pt x="10294" y="82"/>
                    <a:pt x="999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4"/>
            <p:cNvSpPr/>
            <p:nvPr/>
          </p:nvSpPr>
          <p:spPr>
            <a:xfrm>
              <a:off x="7130639" y="3466487"/>
              <a:ext cx="1892096" cy="377145"/>
            </a:xfrm>
            <a:custGeom>
              <a:avLst/>
              <a:gdLst/>
              <a:ahLst/>
              <a:cxnLst/>
              <a:rect l="l" t="t" r="r" b="b"/>
              <a:pathLst>
                <a:path w="38896" h="7753" extrusionOk="0">
                  <a:moveTo>
                    <a:pt x="38526" y="1"/>
                  </a:moveTo>
                  <a:lnTo>
                    <a:pt x="22896" y="1957"/>
                  </a:lnTo>
                  <a:lnTo>
                    <a:pt x="22878" y="2110"/>
                  </a:lnTo>
                  <a:cubicBezTo>
                    <a:pt x="23175" y="2191"/>
                    <a:pt x="23464" y="2281"/>
                    <a:pt x="23752" y="2371"/>
                  </a:cubicBezTo>
                  <a:cubicBezTo>
                    <a:pt x="25068" y="2858"/>
                    <a:pt x="25789" y="3552"/>
                    <a:pt x="25907" y="4481"/>
                  </a:cubicBezTo>
                  <a:lnTo>
                    <a:pt x="25916" y="4553"/>
                  </a:lnTo>
                  <a:lnTo>
                    <a:pt x="38896" y="2930"/>
                  </a:lnTo>
                  <a:lnTo>
                    <a:pt x="38526" y="1"/>
                  </a:lnTo>
                  <a:close/>
                  <a:moveTo>
                    <a:pt x="15405" y="2903"/>
                  </a:moveTo>
                  <a:lnTo>
                    <a:pt x="1" y="4823"/>
                  </a:lnTo>
                  <a:lnTo>
                    <a:pt x="370" y="7753"/>
                  </a:lnTo>
                  <a:lnTo>
                    <a:pt x="13035" y="6166"/>
                  </a:lnTo>
                  <a:lnTo>
                    <a:pt x="13107" y="6121"/>
                  </a:lnTo>
                  <a:lnTo>
                    <a:pt x="13098" y="6040"/>
                  </a:lnTo>
                  <a:cubicBezTo>
                    <a:pt x="12990" y="5157"/>
                    <a:pt x="13521" y="4300"/>
                    <a:pt x="14675" y="3507"/>
                  </a:cubicBezTo>
                  <a:cubicBezTo>
                    <a:pt x="14910" y="3354"/>
                    <a:pt x="15171" y="3192"/>
                    <a:pt x="15450" y="3047"/>
                  </a:cubicBezTo>
                  <a:lnTo>
                    <a:pt x="15405" y="2903"/>
                  </a:lnTo>
                  <a:close/>
                </a:path>
              </a:pathLst>
            </a:custGeom>
            <a:solidFill>
              <a:srgbClr val="EE873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4"/>
            <p:cNvSpPr/>
            <p:nvPr/>
          </p:nvSpPr>
          <p:spPr>
            <a:xfrm>
              <a:off x="8992842" y="3474999"/>
              <a:ext cx="35997" cy="141362"/>
            </a:xfrm>
            <a:custGeom>
              <a:avLst/>
              <a:gdLst/>
              <a:ahLst/>
              <a:cxnLst/>
              <a:rect l="l" t="t" r="r" b="b"/>
              <a:pathLst>
                <a:path w="740" h="2906" extrusionOk="0">
                  <a:moveTo>
                    <a:pt x="218" y="0"/>
                  </a:moveTo>
                  <a:cubicBezTo>
                    <a:pt x="203" y="0"/>
                    <a:pt x="187" y="2"/>
                    <a:pt x="172" y="6"/>
                  </a:cubicBezTo>
                  <a:cubicBezTo>
                    <a:pt x="73" y="24"/>
                    <a:pt x="1" y="123"/>
                    <a:pt x="19" y="231"/>
                  </a:cubicBezTo>
                  <a:cubicBezTo>
                    <a:pt x="91" y="637"/>
                    <a:pt x="163" y="1052"/>
                    <a:pt x="217" y="1466"/>
                  </a:cubicBezTo>
                  <a:cubicBezTo>
                    <a:pt x="271" y="1881"/>
                    <a:pt x="334" y="2296"/>
                    <a:pt x="334" y="2710"/>
                  </a:cubicBezTo>
                  <a:cubicBezTo>
                    <a:pt x="334" y="2728"/>
                    <a:pt x="334" y="2746"/>
                    <a:pt x="334" y="2764"/>
                  </a:cubicBezTo>
                  <a:cubicBezTo>
                    <a:pt x="357" y="2848"/>
                    <a:pt x="437" y="2906"/>
                    <a:pt x="527" y="2906"/>
                  </a:cubicBezTo>
                  <a:cubicBezTo>
                    <a:pt x="543" y="2906"/>
                    <a:pt x="561" y="2904"/>
                    <a:pt x="578" y="2899"/>
                  </a:cubicBezTo>
                  <a:cubicBezTo>
                    <a:pt x="677" y="2872"/>
                    <a:pt x="740" y="2764"/>
                    <a:pt x="713" y="2665"/>
                  </a:cubicBezTo>
                  <a:cubicBezTo>
                    <a:pt x="614" y="2259"/>
                    <a:pt x="569" y="1845"/>
                    <a:pt x="523" y="1430"/>
                  </a:cubicBezTo>
                  <a:cubicBezTo>
                    <a:pt x="469" y="1016"/>
                    <a:pt x="433" y="601"/>
                    <a:pt x="406" y="177"/>
                  </a:cubicBezTo>
                  <a:cubicBezTo>
                    <a:pt x="406" y="168"/>
                    <a:pt x="406" y="168"/>
                    <a:pt x="397" y="159"/>
                  </a:cubicBezTo>
                  <a:cubicBezTo>
                    <a:pt x="382" y="67"/>
                    <a:pt x="307" y="0"/>
                    <a:pt x="21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4"/>
            <p:cNvSpPr/>
            <p:nvPr/>
          </p:nvSpPr>
          <p:spPr>
            <a:xfrm>
              <a:off x="8234282" y="3461525"/>
              <a:ext cx="850704" cy="234469"/>
            </a:xfrm>
            <a:custGeom>
              <a:avLst/>
              <a:gdLst/>
              <a:ahLst/>
              <a:cxnLst/>
              <a:rect l="l" t="t" r="r" b="b"/>
              <a:pathLst>
                <a:path w="17488" h="4820" extrusionOk="0">
                  <a:moveTo>
                    <a:pt x="15781" y="1"/>
                  </a:moveTo>
                  <a:cubicBezTo>
                    <a:pt x="15770" y="1"/>
                    <a:pt x="15759" y="2"/>
                    <a:pt x="15748" y="4"/>
                  </a:cubicBezTo>
                  <a:lnTo>
                    <a:pt x="190" y="1951"/>
                  </a:lnTo>
                  <a:cubicBezTo>
                    <a:pt x="118" y="1960"/>
                    <a:pt x="55" y="2005"/>
                    <a:pt x="28" y="2086"/>
                  </a:cubicBezTo>
                  <a:cubicBezTo>
                    <a:pt x="1" y="2185"/>
                    <a:pt x="55" y="2293"/>
                    <a:pt x="163" y="2329"/>
                  </a:cubicBezTo>
                  <a:cubicBezTo>
                    <a:pt x="334" y="2356"/>
                    <a:pt x="505" y="2401"/>
                    <a:pt x="668" y="2437"/>
                  </a:cubicBezTo>
                  <a:cubicBezTo>
                    <a:pt x="839" y="2473"/>
                    <a:pt x="1010" y="2509"/>
                    <a:pt x="1172" y="2564"/>
                  </a:cubicBezTo>
                  <a:cubicBezTo>
                    <a:pt x="1488" y="2672"/>
                    <a:pt x="1812" y="2807"/>
                    <a:pt x="2101" y="2987"/>
                  </a:cubicBezTo>
                  <a:cubicBezTo>
                    <a:pt x="2245" y="3077"/>
                    <a:pt x="2380" y="3176"/>
                    <a:pt x="2506" y="3294"/>
                  </a:cubicBezTo>
                  <a:cubicBezTo>
                    <a:pt x="2642" y="3393"/>
                    <a:pt x="2750" y="3528"/>
                    <a:pt x="2849" y="3663"/>
                  </a:cubicBezTo>
                  <a:cubicBezTo>
                    <a:pt x="3038" y="3934"/>
                    <a:pt x="3137" y="4267"/>
                    <a:pt x="3101" y="4592"/>
                  </a:cubicBezTo>
                  <a:cubicBezTo>
                    <a:pt x="3101" y="4628"/>
                    <a:pt x="3101" y="4655"/>
                    <a:pt x="3110" y="4682"/>
                  </a:cubicBezTo>
                  <a:cubicBezTo>
                    <a:pt x="3139" y="4767"/>
                    <a:pt x="3218" y="4819"/>
                    <a:pt x="3304" y="4819"/>
                  </a:cubicBezTo>
                  <a:cubicBezTo>
                    <a:pt x="3326" y="4819"/>
                    <a:pt x="3349" y="4816"/>
                    <a:pt x="3372" y="4808"/>
                  </a:cubicBezTo>
                  <a:cubicBezTo>
                    <a:pt x="3471" y="4772"/>
                    <a:pt x="3525" y="4655"/>
                    <a:pt x="3489" y="4547"/>
                  </a:cubicBezTo>
                  <a:cubicBezTo>
                    <a:pt x="3426" y="4366"/>
                    <a:pt x="3372" y="4186"/>
                    <a:pt x="3282" y="4024"/>
                  </a:cubicBezTo>
                  <a:cubicBezTo>
                    <a:pt x="3201" y="3853"/>
                    <a:pt x="3101" y="3699"/>
                    <a:pt x="2984" y="3555"/>
                  </a:cubicBezTo>
                  <a:cubicBezTo>
                    <a:pt x="2768" y="3276"/>
                    <a:pt x="2497" y="3032"/>
                    <a:pt x="2200" y="2834"/>
                  </a:cubicBezTo>
                  <a:cubicBezTo>
                    <a:pt x="1903" y="2645"/>
                    <a:pt x="1578" y="2482"/>
                    <a:pt x="1254" y="2338"/>
                  </a:cubicBezTo>
                  <a:cubicBezTo>
                    <a:pt x="1170" y="2301"/>
                    <a:pt x="1086" y="2267"/>
                    <a:pt x="1002" y="2233"/>
                  </a:cubicBezTo>
                  <a:lnTo>
                    <a:pt x="1002" y="2233"/>
                  </a:lnTo>
                  <a:lnTo>
                    <a:pt x="15600" y="406"/>
                  </a:lnTo>
                  <a:lnTo>
                    <a:pt x="15600" y="406"/>
                  </a:lnTo>
                  <a:lnTo>
                    <a:pt x="15613" y="508"/>
                  </a:lnTo>
                  <a:lnTo>
                    <a:pt x="15667" y="617"/>
                  </a:lnTo>
                  <a:cubicBezTo>
                    <a:pt x="15686" y="660"/>
                    <a:pt x="15726" y="687"/>
                    <a:pt x="15770" y="687"/>
                  </a:cubicBezTo>
                  <a:cubicBezTo>
                    <a:pt x="15790" y="687"/>
                    <a:pt x="15810" y="682"/>
                    <a:pt x="15829" y="671"/>
                  </a:cubicBezTo>
                  <a:cubicBezTo>
                    <a:pt x="16009" y="589"/>
                    <a:pt x="16199" y="553"/>
                    <a:pt x="16388" y="526"/>
                  </a:cubicBezTo>
                  <a:cubicBezTo>
                    <a:pt x="16483" y="517"/>
                    <a:pt x="16577" y="511"/>
                    <a:pt x="16673" y="511"/>
                  </a:cubicBezTo>
                  <a:cubicBezTo>
                    <a:pt x="16710" y="511"/>
                    <a:pt x="16747" y="512"/>
                    <a:pt x="16784" y="514"/>
                  </a:cubicBezTo>
                  <a:lnTo>
                    <a:pt x="16784" y="514"/>
                  </a:lnTo>
                  <a:cubicBezTo>
                    <a:pt x="16865" y="872"/>
                    <a:pt x="16927" y="1235"/>
                    <a:pt x="16983" y="1599"/>
                  </a:cubicBezTo>
                  <a:cubicBezTo>
                    <a:pt x="17037" y="2005"/>
                    <a:pt x="17109" y="2419"/>
                    <a:pt x="17064" y="2843"/>
                  </a:cubicBezTo>
                  <a:cubicBezTo>
                    <a:pt x="17055" y="2879"/>
                    <a:pt x="17064" y="2906"/>
                    <a:pt x="17073" y="2933"/>
                  </a:cubicBezTo>
                  <a:cubicBezTo>
                    <a:pt x="17100" y="3015"/>
                    <a:pt x="17175" y="3066"/>
                    <a:pt x="17252" y="3066"/>
                  </a:cubicBezTo>
                  <a:cubicBezTo>
                    <a:pt x="17277" y="3066"/>
                    <a:pt x="17301" y="3061"/>
                    <a:pt x="17325" y="3050"/>
                  </a:cubicBezTo>
                  <a:cubicBezTo>
                    <a:pt x="17433" y="3014"/>
                    <a:pt x="17488" y="2897"/>
                    <a:pt x="17442" y="2798"/>
                  </a:cubicBezTo>
                  <a:cubicBezTo>
                    <a:pt x="17298" y="2392"/>
                    <a:pt x="17262" y="1978"/>
                    <a:pt x="17217" y="1563"/>
                  </a:cubicBezTo>
                  <a:cubicBezTo>
                    <a:pt x="17172" y="1148"/>
                    <a:pt x="17145" y="734"/>
                    <a:pt x="17136" y="319"/>
                  </a:cubicBezTo>
                  <a:cubicBezTo>
                    <a:pt x="17136" y="220"/>
                    <a:pt x="17055" y="148"/>
                    <a:pt x="16965" y="148"/>
                  </a:cubicBezTo>
                  <a:lnTo>
                    <a:pt x="16920" y="148"/>
                  </a:lnTo>
                  <a:cubicBezTo>
                    <a:pt x="16739" y="229"/>
                    <a:pt x="16550" y="265"/>
                    <a:pt x="16361" y="292"/>
                  </a:cubicBezTo>
                  <a:cubicBezTo>
                    <a:pt x="16260" y="307"/>
                    <a:pt x="16158" y="316"/>
                    <a:pt x="16056" y="316"/>
                  </a:cubicBezTo>
                  <a:cubicBezTo>
                    <a:pt x="16031" y="316"/>
                    <a:pt x="16007" y="315"/>
                    <a:pt x="15983" y="314"/>
                  </a:cubicBezTo>
                  <a:lnTo>
                    <a:pt x="15983" y="314"/>
                  </a:lnTo>
                  <a:lnTo>
                    <a:pt x="15964" y="166"/>
                  </a:lnTo>
                  <a:cubicBezTo>
                    <a:pt x="15948" y="69"/>
                    <a:pt x="15874" y="1"/>
                    <a:pt x="1578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4"/>
            <p:cNvSpPr/>
            <p:nvPr/>
          </p:nvSpPr>
          <p:spPr>
            <a:xfrm>
              <a:off x="9007776" y="3586979"/>
              <a:ext cx="90772" cy="141168"/>
            </a:xfrm>
            <a:custGeom>
              <a:avLst/>
              <a:gdLst/>
              <a:ahLst/>
              <a:cxnLst/>
              <a:rect l="l" t="t" r="r" b="b"/>
              <a:pathLst>
                <a:path w="1866" h="2902" extrusionOk="0">
                  <a:moveTo>
                    <a:pt x="1344" y="0"/>
                  </a:moveTo>
                  <a:cubicBezTo>
                    <a:pt x="1323" y="0"/>
                    <a:pt x="1301" y="4"/>
                    <a:pt x="1280" y="12"/>
                  </a:cubicBezTo>
                  <a:cubicBezTo>
                    <a:pt x="1172" y="48"/>
                    <a:pt x="1118" y="165"/>
                    <a:pt x="1163" y="264"/>
                  </a:cubicBezTo>
                  <a:cubicBezTo>
                    <a:pt x="1298" y="643"/>
                    <a:pt x="1334" y="1030"/>
                    <a:pt x="1379" y="1409"/>
                  </a:cubicBezTo>
                  <a:cubicBezTo>
                    <a:pt x="1397" y="1607"/>
                    <a:pt x="1415" y="1796"/>
                    <a:pt x="1424" y="1995"/>
                  </a:cubicBezTo>
                  <a:cubicBezTo>
                    <a:pt x="1438" y="2136"/>
                    <a:pt x="1446" y="2283"/>
                    <a:pt x="1450" y="2430"/>
                  </a:cubicBezTo>
                  <a:lnTo>
                    <a:pt x="1450" y="2430"/>
                  </a:lnTo>
                  <a:cubicBezTo>
                    <a:pt x="1414" y="2442"/>
                    <a:pt x="1379" y="2453"/>
                    <a:pt x="1343" y="2463"/>
                  </a:cubicBezTo>
                  <a:cubicBezTo>
                    <a:pt x="1244" y="2481"/>
                    <a:pt x="1154" y="2499"/>
                    <a:pt x="1055" y="2508"/>
                  </a:cubicBezTo>
                  <a:cubicBezTo>
                    <a:pt x="960" y="2517"/>
                    <a:pt x="865" y="2524"/>
                    <a:pt x="770" y="2524"/>
                  </a:cubicBezTo>
                  <a:cubicBezTo>
                    <a:pt x="738" y="2524"/>
                    <a:pt x="705" y="2523"/>
                    <a:pt x="673" y="2522"/>
                  </a:cubicBezTo>
                  <a:lnTo>
                    <a:pt x="673" y="2522"/>
                  </a:lnTo>
                  <a:cubicBezTo>
                    <a:pt x="626" y="2191"/>
                    <a:pt x="579" y="1854"/>
                    <a:pt x="532" y="1517"/>
                  </a:cubicBezTo>
                  <a:cubicBezTo>
                    <a:pt x="478" y="1138"/>
                    <a:pt x="433" y="751"/>
                    <a:pt x="406" y="363"/>
                  </a:cubicBezTo>
                  <a:cubicBezTo>
                    <a:pt x="406" y="354"/>
                    <a:pt x="406" y="345"/>
                    <a:pt x="406" y="345"/>
                  </a:cubicBezTo>
                  <a:cubicBezTo>
                    <a:pt x="390" y="248"/>
                    <a:pt x="308" y="180"/>
                    <a:pt x="214" y="180"/>
                  </a:cubicBezTo>
                  <a:cubicBezTo>
                    <a:pt x="203" y="180"/>
                    <a:pt x="192" y="181"/>
                    <a:pt x="180" y="183"/>
                  </a:cubicBezTo>
                  <a:cubicBezTo>
                    <a:pt x="72" y="201"/>
                    <a:pt x="0" y="300"/>
                    <a:pt x="27" y="408"/>
                  </a:cubicBezTo>
                  <a:cubicBezTo>
                    <a:pt x="90" y="796"/>
                    <a:pt x="144" y="1174"/>
                    <a:pt x="189" y="1562"/>
                  </a:cubicBezTo>
                  <a:cubicBezTo>
                    <a:pt x="234" y="1950"/>
                    <a:pt x="280" y="2337"/>
                    <a:pt x="316" y="2716"/>
                  </a:cubicBezTo>
                  <a:lnTo>
                    <a:pt x="316" y="2770"/>
                  </a:lnTo>
                  <a:cubicBezTo>
                    <a:pt x="316" y="2779"/>
                    <a:pt x="325" y="2797"/>
                    <a:pt x="334" y="2815"/>
                  </a:cubicBezTo>
                  <a:cubicBezTo>
                    <a:pt x="353" y="2868"/>
                    <a:pt x="407" y="2901"/>
                    <a:pt x="466" y="2901"/>
                  </a:cubicBezTo>
                  <a:cubicBezTo>
                    <a:pt x="488" y="2901"/>
                    <a:pt x="510" y="2897"/>
                    <a:pt x="532" y="2887"/>
                  </a:cubicBezTo>
                  <a:cubicBezTo>
                    <a:pt x="712" y="2806"/>
                    <a:pt x="902" y="2770"/>
                    <a:pt x="1091" y="2734"/>
                  </a:cubicBezTo>
                  <a:cubicBezTo>
                    <a:pt x="1181" y="2725"/>
                    <a:pt x="1280" y="2716"/>
                    <a:pt x="1370" y="2716"/>
                  </a:cubicBezTo>
                  <a:cubicBezTo>
                    <a:pt x="1469" y="2716"/>
                    <a:pt x="1569" y="2725"/>
                    <a:pt x="1668" y="2743"/>
                  </a:cubicBezTo>
                  <a:cubicBezTo>
                    <a:pt x="1677" y="2747"/>
                    <a:pt x="1688" y="2750"/>
                    <a:pt x="1700" y="2750"/>
                  </a:cubicBezTo>
                  <a:cubicBezTo>
                    <a:pt x="1713" y="2750"/>
                    <a:pt x="1726" y="2747"/>
                    <a:pt x="1740" y="2743"/>
                  </a:cubicBezTo>
                  <a:cubicBezTo>
                    <a:pt x="1812" y="2725"/>
                    <a:pt x="1866" y="2644"/>
                    <a:pt x="1839" y="2563"/>
                  </a:cubicBezTo>
                  <a:lnTo>
                    <a:pt x="1830" y="2526"/>
                  </a:lnTo>
                  <a:cubicBezTo>
                    <a:pt x="1785" y="2337"/>
                    <a:pt x="1749" y="2148"/>
                    <a:pt x="1713" y="1959"/>
                  </a:cubicBezTo>
                  <a:cubicBezTo>
                    <a:pt x="1677" y="1769"/>
                    <a:pt x="1641" y="1580"/>
                    <a:pt x="1614" y="1382"/>
                  </a:cubicBezTo>
                  <a:cubicBezTo>
                    <a:pt x="1560" y="1003"/>
                    <a:pt x="1505" y="616"/>
                    <a:pt x="1541" y="219"/>
                  </a:cubicBezTo>
                  <a:cubicBezTo>
                    <a:pt x="1551" y="192"/>
                    <a:pt x="1541" y="156"/>
                    <a:pt x="1532" y="129"/>
                  </a:cubicBezTo>
                  <a:cubicBezTo>
                    <a:pt x="1504" y="51"/>
                    <a:pt x="1425" y="0"/>
                    <a:pt x="134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4"/>
            <p:cNvSpPr/>
            <p:nvPr/>
          </p:nvSpPr>
          <p:spPr>
            <a:xfrm>
              <a:off x="9050291" y="3487988"/>
              <a:ext cx="305685" cy="86102"/>
            </a:xfrm>
            <a:custGeom>
              <a:avLst/>
              <a:gdLst/>
              <a:ahLst/>
              <a:cxnLst/>
              <a:rect l="l" t="t" r="r" b="b"/>
              <a:pathLst>
                <a:path w="6284" h="1770" extrusionOk="0">
                  <a:moveTo>
                    <a:pt x="208" y="0"/>
                  </a:moveTo>
                  <a:cubicBezTo>
                    <a:pt x="100" y="0"/>
                    <a:pt x="9" y="82"/>
                    <a:pt x="0" y="190"/>
                  </a:cubicBezTo>
                  <a:cubicBezTo>
                    <a:pt x="0" y="298"/>
                    <a:pt x="82" y="388"/>
                    <a:pt x="190" y="388"/>
                  </a:cubicBezTo>
                  <a:cubicBezTo>
                    <a:pt x="1172" y="442"/>
                    <a:pt x="2137" y="613"/>
                    <a:pt x="3101" y="767"/>
                  </a:cubicBezTo>
                  <a:cubicBezTo>
                    <a:pt x="3588" y="848"/>
                    <a:pt x="4066" y="938"/>
                    <a:pt x="4552" y="1019"/>
                  </a:cubicBezTo>
                  <a:cubicBezTo>
                    <a:pt x="4982" y="1100"/>
                    <a:pt x="5412" y="1189"/>
                    <a:pt x="5849" y="1278"/>
                  </a:cubicBezTo>
                  <a:lnTo>
                    <a:pt x="5849" y="1278"/>
                  </a:lnTo>
                  <a:lnTo>
                    <a:pt x="5887" y="1605"/>
                  </a:lnTo>
                  <a:cubicBezTo>
                    <a:pt x="5903" y="1695"/>
                    <a:pt x="5978" y="1770"/>
                    <a:pt x="6073" y="1770"/>
                  </a:cubicBezTo>
                  <a:cubicBezTo>
                    <a:pt x="6083" y="1770"/>
                    <a:pt x="6093" y="1769"/>
                    <a:pt x="6103" y="1767"/>
                  </a:cubicBezTo>
                  <a:cubicBezTo>
                    <a:pt x="6211" y="1758"/>
                    <a:pt x="6283" y="1659"/>
                    <a:pt x="6274" y="1551"/>
                  </a:cubicBezTo>
                  <a:lnTo>
                    <a:pt x="6211" y="1091"/>
                  </a:lnTo>
                  <a:lnTo>
                    <a:pt x="6211" y="1082"/>
                  </a:lnTo>
                  <a:cubicBezTo>
                    <a:pt x="6202" y="1001"/>
                    <a:pt x="6139" y="929"/>
                    <a:pt x="6049" y="920"/>
                  </a:cubicBezTo>
                  <a:cubicBezTo>
                    <a:pt x="5562" y="875"/>
                    <a:pt x="5075" y="812"/>
                    <a:pt x="4589" y="749"/>
                  </a:cubicBezTo>
                  <a:cubicBezTo>
                    <a:pt x="4111" y="685"/>
                    <a:pt x="3624" y="622"/>
                    <a:pt x="3137" y="550"/>
                  </a:cubicBezTo>
                  <a:cubicBezTo>
                    <a:pt x="2173" y="397"/>
                    <a:pt x="1199" y="262"/>
                    <a:pt x="244" y="9"/>
                  </a:cubicBezTo>
                  <a:cubicBezTo>
                    <a:pt x="235" y="0"/>
                    <a:pt x="217" y="0"/>
                    <a:pt x="20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4"/>
            <p:cNvSpPr/>
            <p:nvPr/>
          </p:nvSpPr>
          <p:spPr>
            <a:xfrm>
              <a:off x="9073980" y="3552587"/>
              <a:ext cx="283308" cy="148610"/>
            </a:xfrm>
            <a:custGeom>
              <a:avLst/>
              <a:gdLst/>
              <a:ahLst/>
              <a:cxnLst/>
              <a:rect l="l" t="t" r="r" b="b"/>
              <a:pathLst>
                <a:path w="5824" h="3055" extrusionOk="0">
                  <a:moveTo>
                    <a:pt x="5588" y="1"/>
                  </a:moveTo>
                  <a:cubicBezTo>
                    <a:pt x="5570" y="1"/>
                    <a:pt x="5553" y="3"/>
                    <a:pt x="5535" y="6"/>
                  </a:cubicBezTo>
                  <a:cubicBezTo>
                    <a:pt x="5418" y="34"/>
                    <a:pt x="5336" y="160"/>
                    <a:pt x="5373" y="277"/>
                  </a:cubicBezTo>
                  <a:lnTo>
                    <a:pt x="5406" y="415"/>
                  </a:lnTo>
                  <a:lnTo>
                    <a:pt x="5406" y="415"/>
                  </a:lnTo>
                  <a:cubicBezTo>
                    <a:pt x="5013" y="613"/>
                    <a:pt x="4620" y="805"/>
                    <a:pt x="4228" y="989"/>
                  </a:cubicBezTo>
                  <a:cubicBezTo>
                    <a:pt x="3786" y="1196"/>
                    <a:pt x="3335" y="1395"/>
                    <a:pt x="2885" y="1584"/>
                  </a:cubicBezTo>
                  <a:cubicBezTo>
                    <a:pt x="2434" y="1773"/>
                    <a:pt x="1983" y="1972"/>
                    <a:pt x="1524" y="2152"/>
                  </a:cubicBezTo>
                  <a:cubicBezTo>
                    <a:pt x="1073" y="2332"/>
                    <a:pt x="613" y="2512"/>
                    <a:pt x="153" y="2675"/>
                  </a:cubicBezTo>
                  <a:cubicBezTo>
                    <a:pt x="144" y="2684"/>
                    <a:pt x="135" y="2684"/>
                    <a:pt x="126" y="2684"/>
                  </a:cubicBezTo>
                  <a:cubicBezTo>
                    <a:pt x="36" y="2738"/>
                    <a:pt x="0" y="2855"/>
                    <a:pt x="45" y="2945"/>
                  </a:cubicBezTo>
                  <a:cubicBezTo>
                    <a:pt x="77" y="3016"/>
                    <a:pt x="146" y="3054"/>
                    <a:pt x="219" y="3054"/>
                  </a:cubicBezTo>
                  <a:cubicBezTo>
                    <a:pt x="248" y="3054"/>
                    <a:pt x="278" y="3048"/>
                    <a:pt x="307" y="3035"/>
                  </a:cubicBezTo>
                  <a:cubicBezTo>
                    <a:pt x="748" y="2810"/>
                    <a:pt x="1190" y="2602"/>
                    <a:pt x="1632" y="2395"/>
                  </a:cubicBezTo>
                  <a:cubicBezTo>
                    <a:pt x="2073" y="2188"/>
                    <a:pt x="2524" y="1990"/>
                    <a:pt x="2975" y="1791"/>
                  </a:cubicBezTo>
                  <a:cubicBezTo>
                    <a:pt x="3416" y="1593"/>
                    <a:pt x="3876" y="1404"/>
                    <a:pt x="4327" y="1214"/>
                  </a:cubicBezTo>
                  <a:cubicBezTo>
                    <a:pt x="4778" y="1034"/>
                    <a:pt x="5237" y="854"/>
                    <a:pt x="5706" y="701"/>
                  </a:cubicBezTo>
                  <a:cubicBezTo>
                    <a:pt x="5769" y="674"/>
                    <a:pt x="5823" y="610"/>
                    <a:pt x="5823" y="529"/>
                  </a:cubicBezTo>
                  <a:lnTo>
                    <a:pt x="5823" y="493"/>
                  </a:lnTo>
                  <a:lnTo>
                    <a:pt x="5814" y="223"/>
                  </a:lnTo>
                  <a:cubicBezTo>
                    <a:pt x="5814" y="205"/>
                    <a:pt x="5814" y="187"/>
                    <a:pt x="5805" y="169"/>
                  </a:cubicBezTo>
                  <a:cubicBezTo>
                    <a:pt x="5782" y="68"/>
                    <a:pt x="5692" y="1"/>
                    <a:pt x="558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4"/>
            <p:cNvSpPr/>
            <p:nvPr/>
          </p:nvSpPr>
          <p:spPr>
            <a:xfrm>
              <a:off x="7051300" y="3556236"/>
              <a:ext cx="1992937" cy="418201"/>
            </a:xfrm>
            <a:custGeom>
              <a:avLst/>
              <a:gdLst/>
              <a:ahLst/>
              <a:cxnLst/>
              <a:rect l="l" t="t" r="r" b="b"/>
              <a:pathLst>
                <a:path w="40969" h="8597" extrusionOk="0">
                  <a:moveTo>
                    <a:pt x="24542" y="1"/>
                  </a:moveTo>
                  <a:cubicBezTo>
                    <a:pt x="24531" y="1"/>
                    <a:pt x="24520" y="2"/>
                    <a:pt x="24509" y="4"/>
                  </a:cubicBezTo>
                  <a:lnTo>
                    <a:pt x="18812" y="761"/>
                  </a:lnTo>
                  <a:lnTo>
                    <a:pt x="15964" y="1130"/>
                  </a:lnTo>
                  <a:lnTo>
                    <a:pt x="13115" y="1491"/>
                  </a:lnTo>
                  <a:cubicBezTo>
                    <a:pt x="11213" y="1734"/>
                    <a:pt x="9311" y="1978"/>
                    <a:pt x="7409" y="2203"/>
                  </a:cubicBezTo>
                  <a:cubicBezTo>
                    <a:pt x="5508" y="2437"/>
                    <a:pt x="3606" y="2654"/>
                    <a:pt x="1695" y="2861"/>
                  </a:cubicBezTo>
                  <a:cubicBezTo>
                    <a:pt x="1586" y="2870"/>
                    <a:pt x="1514" y="2969"/>
                    <a:pt x="1532" y="3068"/>
                  </a:cubicBezTo>
                  <a:lnTo>
                    <a:pt x="1532" y="3077"/>
                  </a:lnTo>
                  <a:lnTo>
                    <a:pt x="1544" y="3172"/>
                  </a:lnTo>
                  <a:lnTo>
                    <a:pt x="1544" y="3172"/>
                  </a:lnTo>
                  <a:lnTo>
                    <a:pt x="171" y="3339"/>
                  </a:lnTo>
                  <a:cubicBezTo>
                    <a:pt x="72" y="3357"/>
                    <a:pt x="0" y="3438"/>
                    <a:pt x="9" y="3537"/>
                  </a:cubicBezTo>
                  <a:lnTo>
                    <a:pt x="9" y="3555"/>
                  </a:lnTo>
                  <a:cubicBezTo>
                    <a:pt x="36" y="4366"/>
                    <a:pt x="117" y="5169"/>
                    <a:pt x="216" y="5962"/>
                  </a:cubicBezTo>
                  <a:cubicBezTo>
                    <a:pt x="316" y="6764"/>
                    <a:pt x="433" y="7557"/>
                    <a:pt x="604" y="8350"/>
                  </a:cubicBezTo>
                  <a:lnTo>
                    <a:pt x="613" y="8368"/>
                  </a:lnTo>
                  <a:cubicBezTo>
                    <a:pt x="630" y="8461"/>
                    <a:pt x="710" y="8523"/>
                    <a:pt x="802" y="8523"/>
                  </a:cubicBezTo>
                  <a:cubicBezTo>
                    <a:pt x="808" y="8523"/>
                    <a:pt x="814" y="8522"/>
                    <a:pt x="820" y="8522"/>
                  </a:cubicBezTo>
                  <a:lnTo>
                    <a:pt x="2189" y="8348"/>
                  </a:lnTo>
                  <a:lnTo>
                    <a:pt x="2189" y="8348"/>
                  </a:lnTo>
                  <a:lnTo>
                    <a:pt x="2199" y="8423"/>
                  </a:lnTo>
                  <a:lnTo>
                    <a:pt x="2199" y="8432"/>
                  </a:lnTo>
                  <a:lnTo>
                    <a:pt x="2199" y="8441"/>
                  </a:lnTo>
                  <a:cubicBezTo>
                    <a:pt x="2216" y="8529"/>
                    <a:pt x="2297" y="8597"/>
                    <a:pt x="2385" y="8597"/>
                  </a:cubicBezTo>
                  <a:cubicBezTo>
                    <a:pt x="2395" y="8597"/>
                    <a:pt x="2405" y="8596"/>
                    <a:pt x="2416" y="8594"/>
                  </a:cubicBezTo>
                  <a:cubicBezTo>
                    <a:pt x="5598" y="8089"/>
                    <a:pt x="8798" y="7701"/>
                    <a:pt x="11998" y="7305"/>
                  </a:cubicBezTo>
                  <a:lnTo>
                    <a:pt x="21588" y="6124"/>
                  </a:lnTo>
                  <a:lnTo>
                    <a:pt x="31188" y="4943"/>
                  </a:lnTo>
                  <a:lnTo>
                    <a:pt x="40779" y="3789"/>
                  </a:lnTo>
                  <a:lnTo>
                    <a:pt x="40788" y="3789"/>
                  </a:lnTo>
                  <a:cubicBezTo>
                    <a:pt x="40887" y="3780"/>
                    <a:pt x="40968" y="3681"/>
                    <a:pt x="40950" y="3573"/>
                  </a:cubicBezTo>
                  <a:lnTo>
                    <a:pt x="40914" y="3303"/>
                  </a:lnTo>
                  <a:cubicBezTo>
                    <a:pt x="40906" y="3201"/>
                    <a:pt x="40817" y="3131"/>
                    <a:pt x="40716" y="3131"/>
                  </a:cubicBezTo>
                  <a:cubicBezTo>
                    <a:pt x="40710" y="3131"/>
                    <a:pt x="40704" y="3131"/>
                    <a:pt x="40698" y="3131"/>
                  </a:cubicBezTo>
                  <a:cubicBezTo>
                    <a:pt x="40599" y="3149"/>
                    <a:pt x="40518" y="3249"/>
                    <a:pt x="40536" y="3348"/>
                  </a:cubicBezTo>
                  <a:lnTo>
                    <a:pt x="40544" y="3427"/>
                  </a:lnTo>
                  <a:lnTo>
                    <a:pt x="40544" y="3427"/>
                  </a:lnTo>
                  <a:lnTo>
                    <a:pt x="31152" y="4655"/>
                  </a:lnTo>
                  <a:lnTo>
                    <a:pt x="21561" y="5872"/>
                  </a:lnTo>
                  <a:lnTo>
                    <a:pt x="11971" y="7098"/>
                  </a:lnTo>
                  <a:cubicBezTo>
                    <a:pt x="8834" y="7495"/>
                    <a:pt x="5706" y="7893"/>
                    <a:pt x="2562" y="8188"/>
                  </a:cubicBezTo>
                  <a:lnTo>
                    <a:pt x="2562" y="8188"/>
                  </a:lnTo>
                  <a:lnTo>
                    <a:pt x="2551" y="8107"/>
                  </a:lnTo>
                  <a:cubicBezTo>
                    <a:pt x="2534" y="8005"/>
                    <a:pt x="2453" y="7935"/>
                    <a:pt x="2353" y="7935"/>
                  </a:cubicBezTo>
                  <a:cubicBezTo>
                    <a:pt x="2347" y="7935"/>
                    <a:pt x="2341" y="7935"/>
                    <a:pt x="2335" y="7936"/>
                  </a:cubicBezTo>
                  <a:lnTo>
                    <a:pt x="984" y="8108"/>
                  </a:lnTo>
                  <a:lnTo>
                    <a:pt x="984" y="8108"/>
                  </a:lnTo>
                  <a:cubicBezTo>
                    <a:pt x="950" y="7364"/>
                    <a:pt x="866" y="6627"/>
                    <a:pt x="775" y="5899"/>
                  </a:cubicBezTo>
                  <a:cubicBezTo>
                    <a:pt x="684" y="5161"/>
                    <a:pt x="578" y="4430"/>
                    <a:pt x="428" y="3701"/>
                  </a:cubicBezTo>
                  <a:lnTo>
                    <a:pt x="428" y="3701"/>
                  </a:lnTo>
                  <a:lnTo>
                    <a:pt x="1785" y="3528"/>
                  </a:lnTo>
                  <a:cubicBezTo>
                    <a:pt x="1884" y="3519"/>
                    <a:pt x="1965" y="3420"/>
                    <a:pt x="1947" y="3312"/>
                  </a:cubicBezTo>
                  <a:lnTo>
                    <a:pt x="1935" y="3213"/>
                  </a:lnTo>
                  <a:lnTo>
                    <a:pt x="1935" y="3213"/>
                  </a:lnTo>
                  <a:cubicBezTo>
                    <a:pt x="3766" y="2952"/>
                    <a:pt x="5606" y="2700"/>
                    <a:pt x="7437" y="2464"/>
                  </a:cubicBezTo>
                  <a:cubicBezTo>
                    <a:pt x="9338" y="2221"/>
                    <a:pt x="11240" y="1987"/>
                    <a:pt x="13142" y="1752"/>
                  </a:cubicBezTo>
                  <a:lnTo>
                    <a:pt x="16000" y="1401"/>
                  </a:lnTo>
                  <a:lnTo>
                    <a:pt x="18848" y="1058"/>
                  </a:lnTo>
                  <a:lnTo>
                    <a:pt x="24554" y="382"/>
                  </a:lnTo>
                  <a:lnTo>
                    <a:pt x="24563" y="382"/>
                  </a:lnTo>
                  <a:cubicBezTo>
                    <a:pt x="24671" y="373"/>
                    <a:pt x="24743" y="274"/>
                    <a:pt x="24725" y="166"/>
                  </a:cubicBezTo>
                  <a:cubicBezTo>
                    <a:pt x="24717" y="69"/>
                    <a:pt x="24637" y="1"/>
                    <a:pt x="2454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Google Shape;518;p4"/>
            <p:cNvSpPr/>
            <p:nvPr/>
          </p:nvSpPr>
          <p:spPr>
            <a:xfrm>
              <a:off x="7753724" y="3601377"/>
              <a:ext cx="138152" cy="171960"/>
            </a:xfrm>
            <a:custGeom>
              <a:avLst/>
              <a:gdLst/>
              <a:ahLst/>
              <a:cxnLst/>
              <a:rect l="l" t="t" r="r" b="b"/>
              <a:pathLst>
                <a:path w="2840" h="3535" extrusionOk="0">
                  <a:moveTo>
                    <a:pt x="2624" y="1"/>
                  </a:moveTo>
                  <a:cubicBezTo>
                    <a:pt x="2587" y="1"/>
                    <a:pt x="2549" y="11"/>
                    <a:pt x="2515" y="31"/>
                  </a:cubicBezTo>
                  <a:lnTo>
                    <a:pt x="2065" y="329"/>
                  </a:lnTo>
                  <a:cubicBezTo>
                    <a:pt x="1920" y="428"/>
                    <a:pt x="1767" y="509"/>
                    <a:pt x="1623" y="626"/>
                  </a:cubicBezTo>
                  <a:cubicBezTo>
                    <a:pt x="1343" y="842"/>
                    <a:pt x="1064" y="1068"/>
                    <a:pt x="821" y="1338"/>
                  </a:cubicBezTo>
                  <a:cubicBezTo>
                    <a:pt x="577" y="1599"/>
                    <a:pt x="370" y="1897"/>
                    <a:pt x="217" y="2239"/>
                  </a:cubicBezTo>
                  <a:cubicBezTo>
                    <a:pt x="63" y="2582"/>
                    <a:pt x="0" y="2961"/>
                    <a:pt x="27" y="3339"/>
                  </a:cubicBezTo>
                  <a:lnTo>
                    <a:pt x="27" y="3348"/>
                  </a:lnTo>
                  <a:cubicBezTo>
                    <a:pt x="27" y="3357"/>
                    <a:pt x="27" y="3375"/>
                    <a:pt x="27" y="3384"/>
                  </a:cubicBezTo>
                  <a:cubicBezTo>
                    <a:pt x="51" y="3469"/>
                    <a:pt x="133" y="3534"/>
                    <a:pt x="224" y="3534"/>
                  </a:cubicBezTo>
                  <a:cubicBezTo>
                    <a:pt x="240" y="3534"/>
                    <a:pt x="255" y="3532"/>
                    <a:pt x="271" y="3528"/>
                  </a:cubicBezTo>
                  <a:cubicBezTo>
                    <a:pt x="370" y="3501"/>
                    <a:pt x="433" y="3393"/>
                    <a:pt x="415" y="3294"/>
                  </a:cubicBezTo>
                  <a:cubicBezTo>
                    <a:pt x="334" y="2979"/>
                    <a:pt x="361" y="2654"/>
                    <a:pt x="478" y="2348"/>
                  </a:cubicBezTo>
                  <a:cubicBezTo>
                    <a:pt x="595" y="2041"/>
                    <a:pt x="794" y="1762"/>
                    <a:pt x="1019" y="1518"/>
                  </a:cubicBezTo>
                  <a:cubicBezTo>
                    <a:pt x="1253" y="1275"/>
                    <a:pt x="1524" y="1059"/>
                    <a:pt x="1803" y="878"/>
                  </a:cubicBezTo>
                  <a:lnTo>
                    <a:pt x="1911" y="806"/>
                  </a:lnTo>
                  <a:lnTo>
                    <a:pt x="2019" y="743"/>
                  </a:lnTo>
                  <a:cubicBezTo>
                    <a:pt x="2092" y="698"/>
                    <a:pt x="2173" y="653"/>
                    <a:pt x="2245" y="617"/>
                  </a:cubicBezTo>
                  <a:cubicBezTo>
                    <a:pt x="2398" y="536"/>
                    <a:pt x="2542" y="455"/>
                    <a:pt x="2695" y="374"/>
                  </a:cubicBezTo>
                  <a:lnTo>
                    <a:pt x="2714" y="365"/>
                  </a:lnTo>
                  <a:cubicBezTo>
                    <a:pt x="2714" y="365"/>
                    <a:pt x="2723" y="365"/>
                    <a:pt x="2732" y="356"/>
                  </a:cubicBezTo>
                  <a:cubicBezTo>
                    <a:pt x="2822" y="301"/>
                    <a:pt x="2840" y="175"/>
                    <a:pt x="2786" y="85"/>
                  </a:cubicBezTo>
                  <a:cubicBezTo>
                    <a:pt x="2746" y="29"/>
                    <a:pt x="2686" y="1"/>
                    <a:pt x="262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4"/>
            <p:cNvSpPr/>
            <p:nvPr/>
          </p:nvSpPr>
          <p:spPr>
            <a:xfrm>
              <a:off x="8276797" y="3673322"/>
              <a:ext cx="127207" cy="161161"/>
            </a:xfrm>
            <a:custGeom>
              <a:avLst/>
              <a:gdLst/>
              <a:ahLst/>
              <a:cxnLst/>
              <a:rect l="l" t="t" r="r" b="b"/>
              <a:pathLst>
                <a:path w="2615" h="3313" extrusionOk="0">
                  <a:moveTo>
                    <a:pt x="2417" y="0"/>
                  </a:moveTo>
                  <a:cubicBezTo>
                    <a:pt x="2405" y="0"/>
                    <a:pt x="2393" y="1"/>
                    <a:pt x="2381" y="3"/>
                  </a:cubicBezTo>
                  <a:cubicBezTo>
                    <a:pt x="2272" y="30"/>
                    <a:pt x="2209" y="129"/>
                    <a:pt x="2227" y="238"/>
                  </a:cubicBezTo>
                  <a:cubicBezTo>
                    <a:pt x="2254" y="382"/>
                    <a:pt x="2272" y="526"/>
                    <a:pt x="2254" y="670"/>
                  </a:cubicBezTo>
                  <a:cubicBezTo>
                    <a:pt x="2245" y="815"/>
                    <a:pt x="2218" y="968"/>
                    <a:pt x="2155" y="1103"/>
                  </a:cubicBezTo>
                  <a:cubicBezTo>
                    <a:pt x="2056" y="1382"/>
                    <a:pt x="1876" y="1644"/>
                    <a:pt x="1668" y="1869"/>
                  </a:cubicBezTo>
                  <a:cubicBezTo>
                    <a:pt x="1461" y="2104"/>
                    <a:pt x="1218" y="2302"/>
                    <a:pt x="965" y="2473"/>
                  </a:cubicBezTo>
                  <a:cubicBezTo>
                    <a:pt x="830" y="2563"/>
                    <a:pt x="704" y="2653"/>
                    <a:pt x="569" y="2735"/>
                  </a:cubicBezTo>
                  <a:cubicBezTo>
                    <a:pt x="434" y="2807"/>
                    <a:pt x="298" y="2879"/>
                    <a:pt x="154" y="2942"/>
                  </a:cubicBezTo>
                  <a:cubicBezTo>
                    <a:pt x="145" y="2942"/>
                    <a:pt x="136" y="2951"/>
                    <a:pt x="127" y="2951"/>
                  </a:cubicBezTo>
                  <a:cubicBezTo>
                    <a:pt x="28" y="3005"/>
                    <a:pt x="1" y="3131"/>
                    <a:pt x="64" y="3221"/>
                  </a:cubicBezTo>
                  <a:cubicBezTo>
                    <a:pt x="99" y="3280"/>
                    <a:pt x="162" y="3312"/>
                    <a:pt x="226" y="3312"/>
                  </a:cubicBezTo>
                  <a:cubicBezTo>
                    <a:pt x="260" y="3312"/>
                    <a:pt x="294" y="3303"/>
                    <a:pt x="325" y="3284"/>
                  </a:cubicBezTo>
                  <a:lnTo>
                    <a:pt x="334" y="3284"/>
                  </a:lnTo>
                  <a:cubicBezTo>
                    <a:pt x="614" y="3104"/>
                    <a:pt x="875" y="2906"/>
                    <a:pt x="1128" y="2707"/>
                  </a:cubicBezTo>
                  <a:cubicBezTo>
                    <a:pt x="1389" y="2500"/>
                    <a:pt x="1632" y="2284"/>
                    <a:pt x="1849" y="2031"/>
                  </a:cubicBezTo>
                  <a:cubicBezTo>
                    <a:pt x="2065" y="1788"/>
                    <a:pt x="2263" y="1518"/>
                    <a:pt x="2399" y="1202"/>
                  </a:cubicBezTo>
                  <a:cubicBezTo>
                    <a:pt x="2543" y="896"/>
                    <a:pt x="2615" y="553"/>
                    <a:pt x="2615" y="193"/>
                  </a:cubicBezTo>
                  <a:cubicBezTo>
                    <a:pt x="2615" y="184"/>
                    <a:pt x="2615" y="166"/>
                    <a:pt x="2615" y="157"/>
                  </a:cubicBezTo>
                  <a:cubicBezTo>
                    <a:pt x="2591" y="61"/>
                    <a:pt x="2510" y="0"/>
                    <a:pt x="241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p4"/>
            <p:cNvSpPr/>
            <p:nvPr/>
          </p:nvSpPr>
          <p:spPr>
            <a:xfrm>
              <a:off x="7126261" y="3708687"/>
              <a:ext cx="37311" cy="143746"/>
            </a:xfrm>
            <a:custGeom>
              <a:avLst/>
              <a:gdLst/>
              <a:ahLst/>
              <a:cxnLst/>
              <a:rect l="l" t="t" r="r" b="b"/>
              <a:pathLst>
                <a:path w="767" h="2955" extrusionOk="0">
                  <a:moveTo>
                    <a:pt x="226" y="1"/>
                  </a:moveTo>
                  <a:cubicBezTo>
                    <a:pt x="211" y="1"/>
                    <a:pt x="196" y="3"/>
                    <a:pt x="181" y="6"/>
                  </a:cubicBezTo>
                  <a:cubicBezTo>
                    <a:pt x="73" y="24"/>
                    <a:pt x="0" y="124"/>
                    <a:pt x="27" y="232"/>
                  </a:cubicBezTo>
                  <a:cubicBezTo>
                    <a:pt x="100" y="637"/>
                    <a:pt x="163" y="1052"/>
                    <a:pt x="217" y="1467"/>
                  </a:cubicBezTo>
                  <a:lnTo>
                    <a:pt x="307" y="2089"/>
                  </a:lnTo>
                  <a:cubicBezTo>
                    <a:pt x="325" y="2296"/>
                    <a:pt x="379" y="2494"/>
                    <a:pt x="334" y="2711"/>
                  </a:cubicBezTo>
                  <a:cubicBezTo>
                    <a:pt x="325" y="2756"/>
                    <a:pt x="334" y="2801"/>
                    <a:pt x="352" y="2837"/>
                  </a:cubicBezTo>
                  <a:cubicBezTo>
                    <a:pt x="384" y="2914"/>
                    <a:pt x="458" y="2955"/>
                    <a:pt x="534" y="2955"/>
                  </a:cubicBezTo>
                  <a:cubicBezTo>
                    <a:pt x="564" y="2955"/>
                    <a:pt x="594" y="2949"/>
                    <a:pt x="622" y="2936"/>
                  </a:cubicBezTo>
                  <a:cubicBezTo>
                    <a:pt x="722" y="2891"/>
                    <a:pt x="767" y="2765"/>
                    <a:pt x="722" y="2666"/>
                  </a:cubicBezTo>
                  <a:cubicBezTo>
                    <a:pt x="622" y="2467"/>
                    <a:pt x="622" y="2251"/>
                    <a:pt x="595" y="2053"/>
                  </a:cubicBezTo>
                  <a:lnTo>
                    <a:pt x="523" y="1431"/>
                  </a:lnTo>
                  <a:cubicBezTo>
                    <a:pt x="478" y="1016"/>
                    <a:pt x="433" y="601"/>
                    <a:pt x="406" y="178"/>
                  </a:cubicBezTo>
                  <a:cubicBezTo>
                    <a:pt x="406" y="178"/>
                    <a:pt x="406" y="169"/>
                    <a:pt x="406" y="160"/>
                  </a:cubicBezTo>
                  <a:cubicBezTo>
                    <a:pt x="391" y="67"/>
                    <a:pt x="316" y="1"/>
                    <a:pt x="22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4"/>
            <p:cNvSpPr/>
            <p:nvPr/>
          </p:nvSpPr>
          <p:spPr>
            <a:xfrm>
              <a:off x="7753724" y="3752661"/>
              <a:ext cx="159215" cy="130125"/>
            </a:xfrm>
            <a:custGeom>
              <a:avLst/>
              <a:gdLst/>
              <a:ahLst/>
              <a:cxnLst/>
              <a:rect l="l" t="t" r="r" b="b"/>
              <a:pathLst>
                <a:path w="3273" h="2675" extrusionOk="0">
                  <a:moveTo>
                    <a:pt x="215" y="1"/>
                  </a:moveTo>
                  <a:cubicBezTo>
                    <a:pt x="203" y="1"/>
                    <a:pt x="192" y="2"/>
                    <a:pt x="181" y="4"/>
                  </a:cubicBezTo>
                  <a:cubicBezTo>
                    <a:pt x="72" y="31"/>
                    <a:pt x="0" y="130"/>
                    <a:pt x="27" y="238"/>
                  </a:cubicBezTo>
                  <a:cubicBezTo>
                    <a:pt x="99" y="581"/>
                    <a:pt x="253" y="905"/>
                    <a:pt x="460" y="1176"/>
                  </a:cubicBezTo>
                  <a:cubicBezTo>
                    <a:pt x="676" y="1446"/>
                    <a:pt x="938" y="1662"/>
                    <a:pt x="1208" y="1843"/>
                  </a:cubicBezTo>
                  <a:cubicBezTo>
                    <a:pt x="1488" y="2023"/>
                    <a:pt x="1776" y="2176"/>
                    <a:pt x="2083" y="2302"/>
                  </a:cubicBezTo>
                  <a:cubicBezTo>
                    <a:pt x="2371" y="2438"/>
                    <a:pt x="2677" y="2564"/>
                    <a:pt x="3002" y="2663"/>
                  </a:cubicBezTo>
                  <a:cubicBezTo>
                    <a:pt x="3011" y="2663"/>
                    <a:pt x="3020" y="2672"/>
                    <a:pt x="3029" y="2672"/>
                  </a:cubicBezTo>
                  <a:cubicBezTo>
                    <a:pt x="3039" y="2674"/>
                    <a:pt x="3049" y="2674"/>
                    <a:pt x="3059" y="2674"/>
                  </a:cubicBezTo>
                  <a:cubicBezTo>
                    <a:pt x="3155" y="2674"/>
                    <a:pt x="3238" y="2599"/>
                    <a:pt x="3254" y="2510"/>
                  </a:cubicBezTo>
                  <a:cubicBezTo>
                    <a:pt x="3272" y="2402"/>
                    <a:pt x="3191" y="2302"/>
                    <a:pt x="3092" y="2284"/>
                  </a:cubicBezTo>
                  <a:cubicBezTo>
                    <a:pt x="2939" y="2266"/>
                    <a:pt x="2786" y="2230"/>
                    <a:pt x="2641" y="2185"/>
                  </a:cubicBezTo>
                  <a:cubicBezTo>
                    <a:pt x="2488" y="2140"/>
                    <a:pt x="2335" y="2086"/>
                    <a:pt x="2191" y="2032"/>
                  </a:cubicBezTo>
                  <a:cubicBezTo>
                    <a:pt x="1902" y="1915"/>
                    <a:pt x="1623" y="1789"/>
                    <a:pt x="1361" y="1608"/>
                  </a:cubicBezTo>
                  <a:cubicBezTo>
                    <a:pt x="1118" y="1437"/>
                    <a:pt x="875" y="1239"/>
                    <a:pt x="712" y="986"/>
                  </a:cubicBezTo>
                  <a:cubicBezTo>
                    <a:pt x="622" y="869"/>
                    <a:pt x="559" y="734"/>
                    <a:pt x="505" y="599"/>
                  </a:cubicBezTo>
                  <a:cubicBezTo>
                    <a:pt x="451" y="464"/>
                    <a:pt x="424" y="319"/>
                    <a:pt x="415" y="175"/>
                  </a:cubicBezTo>
                  <a:lnTo>
                    <a:pt x="406" y="175"/>
                  </a:lnTo>
                  <a:cubicBezTo>
                    <a:pt x="406" y="166"/>
                    <a:pt x="406" y="166"/>
                    <a:pt x="406" y="157"/>
                  </a:cubicBezTo>
                  <a:cubicBezTo>
                    <a:pt x="390" y="61"/>
                    <a:pt x="303" y="1"/>
                    <a:pt x="21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4"/>
            <p:cNvSpPr/>
            <p:nvPr/>
          </p:nvSpPr>
          <p:spPr>
            <a:xfrm>
              <a:off x="7140708" y="3828157"/>
              <a:ext cx="36046" cy="134163"/>
            </a:xfrm>
            <a:custGeom>
              <a:avLst/>
              <a:gdLst/>
              <a:ahLst/>
              <a:cxnLst/>
              <a:rect l="l" t="t" r="r" b="b"/>
              <a:pathLst>
                <a:path w="741" h="2758" extrusionOk="0">
                  <a:moveTo>
                    <a:pt x="230" y="0"/>
                  </a:moveTo>
                  <a:cubicBezTo>
                    <a:pt x="208" y="0"/>
                    <a:pt x="186" y="4"/>
                    <a:pt x="163" y="11"/>
                  </a:cubicBezTo>
                  <a:cubicBezTo>
                    <a:pt x="64" y="38"/>
                    <a:pt x="1" y="155"/>
                    <a:pt x="37" y="255"/>
                  </a:cubicBezTo>
                  <a:cubicBezTo>
                    <a:pt x="163" y="633"/>
                    <a:pt x="208" y="1021"/>
                    <a:pt x="253" y="1399"/>
                  </a:cubicBezTo>
                  <a:cubicBezTo>
                    <a:pt x="289" y="1787"/>
                    <a:pt x="325" y="2175"/>
                    <a:pt x="325" y="2562"/>
                  </a:cubicBezTo>
                  <a:cubicBezTo>
                    <a:pt x="325" y="2580"/>
                    <a:pt x="325" y="2598"/>
                    <a:pt x="334" y="2607"/>
                  </a:cubicBezTo>
                  <a:cubicBezTo>
                    <a:pt x="357" y="2698"/>
                    <a:pt x="431" y="2758"/>
                    <a:pt x="519" y="2758"/>
                  </a:cubicBezTo>
                  <a:cubicBezTo>
                    <a:pt x="535" y="2758"/>
                    <a:pt x="552" y="2756"/>
                    <a:pt x="569" y="2751"/>
                  </a:cubicBezTo>
                  <a:cubicBezTo>
                    <a:pt x="677" y="2724"/>
                    <a:pt x="740" y="2625"/>
                    <a:pt x="713" y="2517"/>
                  </a:cubicBezTo>
                  <a:cubicBezTo>
                    <a:pt x="623" y="2138"/>
                    <a:pt x="551" y="1760"/>
                    <a:pt x="497" y="1372"/>
                  </a:cubicBezTo>
                  <a:cubicBezTo>
                    <a:pt x="443" y="985"/>
                    <a:pt x="397" y="606"/>
                    <a:pt x="425" y="210"/>
                  </a:cubicBezTo>
                  <a:cubicBezTo>
                    <a:pt x="425" y="182"/>
                    <a:pt x="425" y="155"/>
                    <a:pt x="416" y="137"/>
                  </a:cubicBezTo>
                  <a:cubicBezTo>
                    <a:pt x="387" y="52"/>
                    <a:pt x="313" y="0"/>
                    <a:pt x="23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23" name="Google Shape;523;p4"/>
          <p:cNvGrpSpPr/>
          <p:nvPr/>
        </p:nvGrpSpPr>
        <p:grpSpPr>
          <a:xfrm rot="1514788">
            <a:off x="8025886" y="4098804"/>
            <a:ext cx="916917" cy="764052"/>
            <a:chOff x="5248525" y="821375"/>
            <a:chExt cx="1082824" cy="694544"/>
          </a:xfrm>
        </p:grpSpPr>
        <p:sp>
          <p:nvSpPr>
            <p:cNvPr id="524" name="Google Shape;524;p4"/>
            <p:cNvSpPr/>
            <p:nvPr/>
          </p:nvSpPr>
          <p:spPr>
            <a:xfrm>
              <a:off x="5386964" y="1033865"/>
              <a:ext cx="843217" cy="475585"/>
            </a:xfrm>
            <a:custGeom>
              <a:avLst/>
              <a:gdLst/>
              <a:ahLst/>
              <a:cxnLst/>
              <a:rect l="l" t="t" r="r" b="b"/>
              <a:pathLst>
                <a:path w="24870" h="14027" extrusionOk="0">
                  <a:moveTo>
                    <a:pt x="2110" y="1"/>
                  </a:moveTo>
                  <a:lnTo>
                    <a:pt x="172" y="5463"/>
                  </a:lnTo>
                  <a:lnTo>
                    <a:pt x="0" y="5941"/>
                  </a:lnTo>
                  <a:lnTo>
                    <a:pt x="22760" y="14026"/>
                  </a:lnTo>
                  <a:lnTo>
                    <a:pt x="22995" y="13368"/>
                  </a:lnTo>
                  <a:lnTo>
                    <a:pt x="24870" y="8086"/>
                  </a:lnTo>
                  <a:lnTo>
                    <a:pt x="2110" y="1"/>
                  </a:lnTo>
                  <a:close/>
                </a:path>
              </a:pathLst>
            </a:custGeom>
            <a:solidFill>
              <a:srgbClr val="0285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p4"/>
            <p:cNvSpPr/>
            <p:nvPr/>
          </p:nvSpPr>
          <p:spPr>
            <a:xfrm>
              <a:off x="5455115" y="824528"/>
              <a:ext cx="851795" cy="486876"/>
            </a:xfrm>
            <a:custGeom>
              <a:avLst/>
              <a:gdLst/>
              <a:ahLst/>
              <a:cxnLst/>
              <a:rect l="l" t="t" r="r" b="b"/>
              <a:pathLst>
                <a:path w="25123" h="14360" extrusionOk="0">
                  <a:moveTo>
                    <a:pt x="2209" y="0"/>
                  </a:moveTo>
                  <a:lnTo>
                    <a:pt x="0" y="6220"/>
                  </a:lnTo>
                  <a:lnTo>
                    <a:pt x="22914" y="14359"/>
                  </a:lnTo>
                  <a:lnTo>
                    <a:pt x="25122" y="8140"/>
                  </a:lnTo>
                  <a:lnTo>
                    <a:pt x="2209" y="0"/>
                  </a:lnTo>
                  <a:close/>
                </a:path>
              </a:pathLst>
            </a:custGeom>
            <a:solidFill>
              <a:srgbClr val="00AF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4"/>
            <p:cNvSpPr/>
            <p:nvPr/>
          </p:nvSpPr>
          <p:spPr>
            <a:xfrm>
              <a:off x="5343564" y="832157"/>
              <a:ext cx="980431" cy="665352"/>
            </a:xfrm>
            <a:custGeom>
              <a:avLst/>
              <a:gdLst/>
              <a:ahLst/>
              <a:cxnLst/>
              <a:rect l="l" t="t" r="r" b="b"/>
              <a:pathLst>
                <a:path w="28917" h="19624" extrusionOk="0">
                  <a:moveTo>
                    <a:pt x="3858" y="0"/>
                  </a:moveTo>
                  <a:lnTo>
                    <a:pt x="0" y="10853"/>
                  </a:lnTo>
                  <a:cubicBezTo>
                    <a:pt x="36" y="10889"/>
                    <a:pt x="72" y="10916"/>
                    <a:pt x="118" y="10934"/>
                  </a:cubicBezTo>
                  <a:lnTo>
                    <a:pt x="1452" y="11412"/>
                  </a:lnTo>
                  <a:lnTo>
                    <a:pt x="3390" y="5950"/>
                  </a:lnTo>
                  <a:lnTo>
                    <a:pt x="5328" y="496"/>
                  </a:lnTo>
                  <a:lnTo>
                    <a:pt x="3994" y="27"/>
                  </a:lnTo>
                  <a:cubicBezTo>
                    <a:pt x="3948" y="18"/>
                    <a:pt x="3903" y="9"/>
                    <a:pt x="3858" y="0"/>
                  </a:cubicBezTo>
                  <a:close/>
                  <a:moveTo>
                    <a:pt x="28061" y="8681"/>
                  </a:moveTo>
                  <a:lnTo>
                    <a:pt x="26150" y="14035"/>
                  </a:lnTo>
                  <a:lnTo>
                    <a:pt x="24275" y="19317"/>
                  </a:lnTo>
                  <a:lnTo>
                    <a:pt x="25140" y="19624"/>
                  </a:lnTo>
                  <a:lnTo>
                    <a:pt x="28917" y="8978"/>
                  </a:lnTo>
                  <a:lnTo>
                    <a:pt x="28061" y="8681"/>
                  </a:lnTo>
                  <a:close/>
                </a:path>
              </a:pathLst>
            </a:custGeom>
            <a:solidFill>
              <a:srgbClr val="AFAC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p4"/>
            <p:cNvSpPr/>
            <p:nvPr/>
          </p:nvSpPr>
          <p:spPr>
            <a:xfrm>
              <a:off x="5248525" y="830292"/>
              <a:ext cx="225875" cy="369870"/>
            </a:xfrm>
            <a:custGeom>
              <a:avLst/>
              <a:gdLst/>
              <a:ahLst/>
              <a:cxnLst/>
              <a:rect l="l" t="t" r="r" b="b"/>
              <a:pathLst>
                <a:path w="6662" h="10909" extrusionOk="0">
                  <a:moveTo>
                    <a:pt x="5792" y="0"/>
                  </a:moveTo>
                  <a:cubicBezTo>
                    <a:pt x="3890" y="0"/>
                    <a:pt x="2470" y="856"/>
                    <a:pt x="1550" y="2561"/>
                  </a:cubicBezTo>
                  <a:cubicBezTo>
                    <a:pt x="1019" y="3553"/>
                    <a:pt x="640" y="4607"/>
                    <a:pt x="424" y="5743"/>
                  </a:cubicBezTo>
                  <a:cubicBezTo>
                    <a:pt x="0" y="7934"/>
                    <a:pt x="802" y="9655"/>
                    <a:pt x="2803" y="10908"/>
                  </a:cubicBezTo>
                  <a:lnTo>
                    <a:pt x="6661" y="55"/>
                  </a:lnTo>
                  <a:cubicBezTo>
                    <a:pt x="6361" y="18"/>
                    <a:pt x="6071" y="0"/>
                    <a:pt x="5792"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p4"/>
            <p:cNvSpPr/>
            <p:nvPr/>
          </p:nvSpPr>
          <p:spPr>
            <a:xfrm>
              <a:off x="5250356" y="821375"/>
              <a:ext cx="1080993" cy="694544"/>
            </a:xfrm>
            <a:custGeom>
              <a:avLst/>
              <a:gdLst/>
              <a:ahLst/>
              <a:cxnLst/>
              <a:rect l="l" t="t" r="r" b="b"/>
              <a:pathLst>
                <a:path w="31883" h="20485" extrusionOk="0">
                  <a:moveTo>
                    <a:pt x="30903" y="9238"/>
                  </a:moveTo>
                  <a:lnTo>
                    <a:pt x="31425" y="9422"/>
                  </a:lnTo>
                  <a:lnTo>
                    <a:pt x="31425" y="9422"/>
                  </a:lnTo>
                  <a:cubicBezTo>
                    <a:pt x="31154" y="10260"/>
                    <a:pt x="30869" y="11089"/>
                    <a:pt x="30584" y="11910"/>
                  </a:cubicBezTo>
                  <a:cubicBezTo>
                    <a:pt x="30287" y="12803"/>
                    <a:pt x="29971" y="13686"/>
                    <a:pt x="29656" y="14578"/>
                  </a:cubicBezTo>
                  <a:lnTo>
                    <a:pt x="28700" y="17238"/>
                  </a:lnTo>
                  <a:cubicBezTo>
                    <a:pt x="28398" y="18060"/>
                    <a:pt x="28088" y="18875"/>
                    <a:pt x="27770" y="19697"/>
                  </a:cubicBezTo>
                  <a:lnTo>
                    <a:pt x="27770" y="19697"/>
                  </a:lnTo>
                  <a:lnTo>
                    <a:pt x="27262" y="19517"/>
                  </a:lnTo>
                  <a:lnTo>
                    <a:pt x="27262" y="19517"/>
                  </a:lnTo>
                  <a:cubicBezTo>
                    <a:pt x="27552" y="18623"/>
                    <a:pt x="27856" y="17736"/>
                    <a:pt x="28160" y="16841"/>
                  </a:cubicBezTo>
                  <a:cubicBezTo>
                    <a:pt x="28493" y="15894"/>
                    <a:pt x="28818" y="14948"/>
                    <a:pt x="29160" y="14002"/>
                  </a:cubicBezTo>
                  <a:cubicBezTo>
                    <a:pt x="29503" y="13055"/>
                    <a:pt x="29836" y="12109"/>
                    <a:pt x="30179" y="11171"/>
                  </a:cubicBezTo>
                  <a:cubicBezTo>
                    <a:pt x="30419" y="10523"/>
                    <a:pt x="30660" y="9880"/>
                    <a:pt x="30903" y="9238"/>
                  </a:cubicBezTo>
                  <a:close/>
                  <a:moveTo>
                    <a:pt x="5751" y="373"/>
                  </a:moveTo>
                  <a:cubicBezTo>
                    <a:pt x="6073" y="381"/>
                    <a:pt x="6404" y="417"/>
                    <a:pt x="6717" y="470"/>
                  </a:cubicBezTo>
                  <a:lnTo>
                    <a:pt x="6717" y="470"/>
                  </a:lnTo>
                  <a:cubicBezTo>
                    <a:pt x="6935" y="557"/>
                    <a:pt x="7145" y="636"/>
                    <a:pt x="7355" y="724"/>
                  </a:cubicBezTo>
                  <a:cubicBezTo>
                    <a:pt x="7581" y="814"/>
                    <a:pt x="7797" y="904"/>
                    <a:pt x="8013" y="994"/>
                  </a:cubicBezTo>
                  <a:cubicBezTo>
                    <a:pt x="8013" y="994"/>
                    <a:pt x="8013" y="1003"/>
                    <a:pt x="8013" y="1003"/>
                  </a:cubicBezTo>
                  <a:cubicBezTo>
                    <a:pt x="8033" y="1009"/>
                    <a:pt x="8052" y="1011"/>
                    <a:pt x="8071" y="1011"/>
                  </a:cubicBezTo>
                  <a:cubicBezTo>
                    <a:pt x="8152" y="1011"/>
                    <a:pt x="8228" y="966"/>
                    <a:pt x="8257" y="886"/>
                  </a:cubicBezTo>
                  <a:lnTo>
                    <a:pt x="8257" y="877"/>
                  </a:lnTo>
                  <a:lnTo>
                    <a:pt x="8414" y="444"/>
                  </a:lnTo>
                  <a:lnTo>
                    <a:pt x="8414" y="444"/>
                  </a:lnTo>
                  <a:cubicBezTo>
                    <a:pt x="10263" y="1072"/>
                    <a:pt x="12104" y="1701"/>
                    <a:pt x="13945" y="2347"/>
                  </a:cubicBezTo>
                  <a:cubicBezTo>
                    <a:pt x="15847" y="3005"/>
                    <a:pt x="17749" y="3672"/>
                    <a:pt x="19641" y="4339"/>
                  </a:cubicBezTo>
                  <a:lnTo>
                    <a:pt x="22490" y="5348"/>
                  </a:lnTo>
                  <a:lnTo>
                    <a:pt x="25329" y="6367"/>
                  </a:lnTo>
                  <a:cubicBezTo>
                    <a:pt x="27160" y="7029"/>
                    <a:pt x="28991" y="7701"/>
                    <a:pt x="30814" y="8396"/>
                  </a:cubicBezTo>
                  <a:lnTo>
                    <a:pt x="30814" y="8396"/>
                  </a:lnTo>
                  <a:cubicBezTo>
                    <a:pt x="30764" y="8551"/>
                    <a:pt x="30714" y="8705"/>
                    <a:pt x="30664" y="8859"/>
                  </a:cubicBezTo>
                  <a:lnTo>
                    <a:pt x="30664" y="8859"/>
                  </a:lnTo>
                  <a:cubicBezTo>
                    <a:pt x="30645" y="8878"/>
                    <a:pt x="30630" y="8901"/>
                    <a:pt x="30620" y="8927"/>
                  </a:cubicBezTo>
                  <a:cubicBezTo>
                    <a:pt x="30610" y="8958"/>
                    <a:pt x="30607" y="8990"/>
                    <a:pt x="30611" y="9019"/>
                  </a:cubicBezTo>
                  <a:lnTo>
                    <a:pt x="30611" y="9019"/>
                  </a:lnTo>
                  <a:cubicBezTo>
                    <a:pt x="30384" y="9706"/>
                    <a:pt x="30151" y="10391"/>
                    <a:pt x="29917" y="11072"/>
                  </a:cubicBezTo>
                  <a:cubicBezTo>
                    <a:pt x="29602" y="12027"/>
                    <a:pt x="29259" y="12974"/>
                    <a:pt x="28926" y="13920"/>
                  </a:cubicBezTo>
                  <a:cubicBezTo>
                    <a:pt x="28592" y="14867"/>
                    <a:pt x="28250" y="15804"/>
                    <a:pt x="27907" y="16751"/>
                  </a:cubicBezTo>
                  <a:cubicBezTo>
                    <a:pt x="27557" y="17694"/>
                    <a:pt x="27216" y="18628"/>
                    <a:pt x="26847" y="19562"/>
                  </a:cubicBezTo>
                  <a:lnTo>
                    <a:pt x="26847" y="19562"/>
                  </a:lnTo>
                  <a:cubicBezTo>
                    <a:pt x="26846" y="19565"/>
                    <a:pt x="26845" y="19569"/>
                    <a:pt x="26844" y="19572"/>
                  </a:cubicBezTo>
                  <a:lnTo>
                    <a:pt x="26841" y="19578"/>
                  </a:lnTo>
                  <a:lnTo>
                    <a:pt x="26841" y="19578"/>
                  </a:lnTo>
                  <a:cubicBezTo>
                    <a:pt x="26840" y="19580"/>
                    <a:pt x="26838" y="19581"/>
                    <a:pt x="26835" y="19581"/>
                  </a:cubicBezTo>
                  <a:cubicBezTo>
                    <a:pt x="26832" y="19592"/>
                    <a:pt x="26830" y="19603"/>
                    <a:pt x="26829" y="19614"/>
                  </a:cubicBezTo>
                  <a:lnTo>
                    <a:pt x="26829" y="19614"/>
                  </a:lnTo>
                  <a:lnTo>
                    <a:pt x="26673" y="20051"/>
                  </a:lnTo>
                  <a:lnTo>
                    <a:pt x="26673" y="20051"/>
                  </a:lnTo>
                  <a:cubicBezTo>
                    <a:pt x="24831" y="19414"/>
                    <a:pt x="22989" y="18785"/>
                    <a:pt x="21147" y="18148"/>
                  </a:cubicBezTo>
                  <a:lnTo>
                    <a:pt x="15450" y="16147"/>
                  </a:lnTo>
                  <a:lnTo>
                    <a:pt x="9753" y="14137"/>
                  </a:lnTo>
                  <a:cubicBezTo>
                    <a:pt x="7921" y="13474"/>
                    <a:pt x="6090" y="12811"/>
                    <a:pt x="4274" y="12091"/>
                  </a:cubicBezTo>
                  <a:lnTo>
                    <a:pt x="4274" y="12091"/>
                  </a:lnTo>
                  <a:lnTo>
                    <a:pt x="4381" y="11793"/>
                  </a:lnTo>
                  <a:cubicBezTo>
                    <a:pt x="4417" y="11694"/>
                    <a:pt x="4363" y="11586"/>
                    <a:pt x="4264" y="11550"/>
                  </a:cubicBezTo>
                  <a:cubicBezTo>
                    <a:pt x="3813" y="11397"/>
                    <a:pt x="3371" y="11252"/>
                    <a:pt x="2921" y="11099"/>
                  </a:cubicBezTo>
                  <a:lnTo>
                    <a:pt x="2921" y="11099"/>
                  </a:lnTo>
                  <a:lnTo>
                    <a:pt x="2957" y="11108"/>
                  </a:lnTo>
                  <a:cubicBezTo>
                    <a:pt x="2398" y="10784"/>
                    <a:pt x="1884" y="10378"/>
                    <a:pt x="1460" y="9891"/>
                  </a:cubicBezTo>
                  <a:cubicBezTo>
                    <a:pt x="1046" y="9404"/>
                    <a:pt x="739" y="8828"/>
                    <a:pt x="595" y="8215"/>
                  </a:cubicBezTo>
                  <a:cubicBezTo>
                    <a:pt x="442" y="7602"/>
                    <a:pt x="451" y="6962"/>
                    <a:pt x="550" y="6331"/>
                  </a:cubicBezTo>
                  <a:cubicBezTo>
                    <a:pt x="604" y="6015"/>
                    <a:pt x="685" y="5700"/>
                    <a:pt x="766" y="5393"/>
                  </a:cubicBezTo>
                  <a:cubicBezTo>
                    <a:pt x="856" y="5078"/>
                    <a:pt x="956" y="4771"/>
                    <a:pt x="1055" y="4465"/>
                  </a:cubicBezTo>
                  <a:cubicBezTo>
                    <a:pt x="1514" y="3266"/>
                    <a:pt x="2010" y="2022"/>
                    <a:pt x="3029" y="1211"/>
                  </a:cubicBezTo>
                  <a:cubicBezTo>
                    <a:pt x="3534" y="814"/>
                    <a:pt x="4147" y="562"/>
                    <a:pt x="4787" y="454"/>
                  </a:cubicBezTo>
                  <a:cubicBezTo>
                    <a:pt x="5102" y="391"/>
                    <a:pt x="5426" y="373"/>
                    <a:pt x="5751" y="373"/>
                  </a:cubicBezTo>
                  <a:close/>
                  <a:moveTo>
                    <a:pt x="8302" y="1"/>
                  </a:moveTo>
                  <a:cubicBezTo>
                    <a:pt x="8223" y="1"/>
                    <a:pt x="8150" y="51"/>
                    <a:pt x="8122" y="129"/>
                  </a:cubicBezTo>
                  <a:lnTo>
                    <a:pt x="8113" y="129"/>
                  </a:lnTo>
                  <a:lnTo>
                    <a:pt x="7956" y="581"/>
                  </a:lnTo>
                  <a:lnTo>
                    <a:pt x="7956" y="581"/>
                  </a:lnTo>
                  <a:cubicBezTo>
                    <a:pt x="7792" y="532"/>
                    <a:pt x="7628" y="479"/>
                    <a:pt x="7464" y="427"/>
                  </a:cubicBezTo>
                  <a:cubicBezTo>
                    <a:pt x="7238" y="363"/>
                    <a:pt x="7013" y="291"/>
                    <a:pt x="6788" y="219"/>
                  </a:cubicBezTo>
                  <a:lnTo>
                    <a:pt x="6779" y="219"/>
                  </a:lnTo>
                  <a:cubicBezTo>
                    <a:pt x="6779" y="210"/>
                    <a:pt x="6770" y="210"/>
                    <a:pt x="6761" y="210"/>
                  </a:cubicBezTo>
                  <a:cubicBezTo>
                    <a:pt x="6451" y="177"/>
                    <a:pt x="6140" y="157"/>
                    <a:pt x="5828" y="157"/>
                  </a:cubicBezTo>
                  <a:cubicBezTo>
                    <a:pt x="5468" y="157"/>
                    <a:pt x="5108" y="183"/>
                    <a:pt x="4750" y="246"/>
                  </a:cubicBezTo>
                  <a:cubicBezTo>
                    <a:pt x="4083" y="363"/>
                    <a:pt x="3434" y="616"/>
                    <a:pt x="2876" y="994"/>
                  </a:cubicBezTo>
                  <a:cubicBezTo>
                    <a:pt x="2299" y="1373"/>
                    <a:pt x="1821" y="1887"/>
                    <a:pt x="1442" y="2464"/>
                  </a:cubicBezTo>
                  <a:cubicBezTo>
                    <a:pt x="1253" y="2752"/>
                    <a:pt x="1100" y="3050"/>
                    <a:pt x="956" y="3347"/>
                  </a:cubicBezTo>
                  <a:cubicBezTo>
                    <a:pt x="802" y="3654"/>
                    <a:pt x="676" y="3969"/>
                    <a:pt x="568" y="4294"/>
                  </a:cubicBezTo>
                  <a:cubicBezTo>
                    <a:pt x="343" y="4934"/>
                    <a:pt x="171" y="5583"/>
                    <a:pt x="81" y="6268"/>
                  </a:cubicBezTo>
                  <a:cubicBezTo>
                    <a:pt x="0" y="6944"/>
                    <a:pt x="27" y="7647"/>
                    <a:pt x="225" y="8314"/>
                  </a:cubicBezTo>
                  <a:cubicBezTo>
                    <a:pt x="406" y="8981"/>
                    <a:pt x="766" y="9594"/>
                    <a:pt x="1208" y="10108"/>
                  </a:cubicBezTo>
                  <a:cubicBezTo>
                    <a:pt x="1659" y="10630"/>
                    <a:pt x="2209" y="11045"/>
                    <a:pt x="2776" y="11397"/>
                  </a:cubicBezTo>
                  <a:cubicBezTo>
                    <a:pt x="2785" y="11406"/>
                    <a:pt x="2794" y="11415"/>
                    <a:pt x="2803" y="11415"/>
                  </a:cubicBezTo>
                  <a:lnTo>
                    <a:pt x="2812" y="11415"/>
                  </a:lnTo>
                  <a:cubicBezTo>
                    <a:pt x="3194" y="11555"/>
                    <a:pt x="3575" y="11695"/>
                    <a:pt x="3957" y="11841"/>
                  </a:cubicBezTo>
                  <a:lnTo>
                    <a:pt x="3957" y="11841"/>
                  </a:lnTo>
                  <a:lnTo>
                    <a:pt x="3849" y="12136"/>
                  </a:lnTo>
                  <a:lnTo>
                    <a:pt x="3840" y="12154"/>
                  </a:lnTo>
                  <a:cubicBezTo>
                    <a:pt x="3813" y="12253"/>
                    <a:pt x="3867" y="12361"/>
                    <a:pt x="3966" y="12388"/>
                  </a:cubicBezTo>
                  <a:cubicBezTo>
                    <a:pt x="5886" y="12992"/>
                    <a:pt x="7788" y="13650"/>
                    <a:pt x="9690" y="14317"/>
                  </a:cubicBezTo>
                  <a:lnTo>
                    <a:pt x="15378" y="16345"/>
                  </a:lnTo>
                  <a:lnTo>
                    <a:pt x="21057" y="18400"/>
                  </a:lnTo>
                  <a:cubicBezTo>
                    <a:pt x="22950" y="19076"/>
                    <a:pt x="24833" y="19779"/>
                    <a:pt x="26726" y="20473"/>
                  </a:cubicBezTo>
                  <a:cubicBezTo>
                    <a:pt x="26747" y="20481"/>
                    <a:pt x="26769" y="20485"/>
                    <a:pt x="26791" y="20485"/>
                  </a:cubicBezTo>
                  <a:cubicBezTo>
                    <a:pt x="26871" y="20485"/>
                    <a:pt x="26950" y="20435"/>
                    <a:pt x="26979" y="20356"/>
                  </a:cubicBezTo>
                  <a:lnTo>
                    <a:pt x="27142" y="19880"/>
                  </a:lnTo>
                  <a:lnTo>
                    <a:pt x="27142" y="19880"/>
                  </a:lnTo>
                  <a:lnTo>
                    <a:pt x="27817" y="20122"/>
                  </a:lnTo>
                  <a:lnTo>
                    <a:pt x="27835" y="20131"/>
                  </a:lnTo>
                  <a:cubicBezTo>
                    <a:pt x="27852" y="20136"/>
                    <a:pt x="27869" y="20138"/>
                    <a:pt x="27886" y="20138"/>
                  </a:cubicBezTo>
                  <a:cubicBezTo>
                    <a:pt x="27967" y="20138"/>
                    <a:pt x="28040" y="20087"/>
                    <a:pt x="28069" y="20005"/>
                  </a:cubicBezTo>
                  <a:cubicBezTo>
                    <a:pt x="28358" y="19112"/>
                    <a:pt x="28655" y="18220"/>
                    <a:pt x="28962" y="17328"/>
                  </a:cubicBezTo>
                  <a:lnTo>
                    <a:pt x="29890" y="14660"/>
                  </a:lnTo>
                  <a:cubicBezTo>
                    <a:pt x="30215" y="13776"/>
                    <a:pt x="30530" y="12893"/>
                    <a:pt x="30855" y="12009"/>
                  </a:cubicBezTo>
                  <a:cubicBezTo>
                    <a:pt x="31179" y="11126"/>
                    <a:pt x="31504" y="10243"/>
                    <a:pt x="31846" y="9368"/>
                  </a:cubicBezTo>
                  <a:cubicBezTo>
                    <a:pt x="31846" y="9368"/>
                    <a:pt x="31846" y="9359"/>
                    <a:pt x="31846" y="9359"/>
                  </a:cubicBezTo>
                  <a:cubicBezTo>
                    <a:pt x="31882" y="9260"/>
                    <a:pt x="31837" y="9152"/>
                    <a:pt x="31738" y="9116"/>
                  </a:cubicBezTo>
                  <a:lnTo>
                    <a:pt x="31729" y="9116"/>
                  </a:lnTo>
                  <a:lnTo>
                    <a:pt x="31043" y="8870"/>
                  </a:lnTo>
                  <a:lnTo>
                    <a:pt x="31043" y="8870"/>
                  </a:lnTo>
                  <a:cubicBezTo>
                    <a:pt x="31109" y="8697"/>
                    <a:pt x="31176" y="8523"/>
                    <a:pt x="31242" y="8350"/>
                  </a:cubicBezTo>
                  <a:cubicBezTo>
                    <a:pt x="31242" y="8350"/>
                    <a:pt x="31242" y="8341"/>
                    <a:pt x="31242" y="8341"/>
                  </a:cubicBezTo>
                  <a:cubicBezTo>
                    <a:pt x="31278" y="8242"/>
                    <a:pt x="31224" y="8133"/>
                    <a:pt x="31125" y="8097"/>
                  </a:cubicBezTo>
                  <a:cubicBezTo>
                    <a:pt x="29214" y="7466"/>
                    <a:pt x="27303" y="6817"/>
                    <a:pt x="25410" y="6150"/>
                  </a:cubicBezTo>
                  <a:lnTo>
                    <a:pt x="22562" y="5150"/>
                  </a:lnTo>
                  <a:lnTo>
                    <a:pt x="19714" y="4131"/>
                  </a:lnTo>
                  <a:cubicBezTo>
                    <a:pt x="17821" y="3455"/>
                    <a:pt x="15928" y="2779"/>
                    <a:pt x="14035" y="2085"/>
                  </a:cubicBezTo>
                  <a:cubicBezTo>
                    <a:pt x="12142" y="1409"/>
                    <a:pt x="10258" y="706"/>
                    <a:pt x="8365" y="12"/>
                  </a:cubicBezTo>
                  <a:cubicBezTo>
                    <a:pt x="8344" y="4"/>
                    <a:pt x="8323" y="1"/>
                    <a:pt x="830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4"/>
            <p:cNvSpPr/>
            <p:nvPr/>
          </p:nvSpPr>
          <p:spPr>
            <a:xfrm>
              <a:off x="5385438" y="842193"/>
              <a:ext cx="146402" cy="383398"/>
            </a:xfrm>
            <a:custGeom>
              <a:avLst/>
              <a:gdLst/>
              <a:ahLst/>
              <a:cxnLst/>
              <a:rect l="l" t="t" r="r" b="b"/>
              <a:pathLst>
                <a:path w="4318" h="11308" extrusionOk="0">
                  <a:moveTo>
                    <a:pt x="4098" y="1"/>
                  </a:moveTo>
                  <a:cubicBezTo>
                    <a:pt x="4017" y="1"/>
                    <a:pt x="3941" y="57"/>
                    <a:pt x="3912" y="137"/>
                  </a:cubicBezTo>
                  <a:cubicBezTo>
                    <a:pt x="3624" y="1057"/>
                    <a:pt x="3299" y="1967"/>
                    <a:pt x="2984" y="2877"/>
                  </a:cubicBezTo>
                  <a:lnTo>
                    <a:pt x="2001" y="5609"/>
                  </a:lnTo>
                  <a:lnTo>
                    <a:pt x="1028" y="8331"/>
                  </a:lnTo>
                  <a:cubicBezTo>
                    <a:pt x="703" y="9241"/>
                    <a:pt x="361" y="10143"/>
                    <a:pt x="36" y="11053"/>
                  </a:cubicBezTo>
                  <a:cubicBezTo>
                    <a:pt x="0" y="11152"/>
                    <a:pt x="54" y="11269"/>
                    <a:pt x="154" y="11296"/>
                  </a:cubicBezTo>
                  <a:cubicBezTo>
                    <a:pt x="174" y="11304"/>
                    <a:pt x="196" y="11308"/>
                    <a:pt x="217" y="11308"/>
                  </a:cubicBezTo>
                  <a:cubicBezTo>
                    <a:pt x="295" y="11308"/>
                    <a:pt x="368" y="11257"/>
                    <a:pt x="397" y="11179"/>
                  </a:cubicBezTo>
                  <a:cubicBezTo>
                    <a:pt x="712" y="10269"/>
                    <a:pt x="1028" y="9358"/>
                    <a:pt x="1343" y="8448"/>
                  </a:cubicBezTo>
                  <a:lnTo>
                    <a:pt x="2308" y="5717"/>
                  </a:lnTo>
                  <a:lnTo>
                    <a:pt x="3272" y="2985"/>
                  </a:lnTo>
                  <a:cubicBezTo>
                    <a:pt x="3597" y="2075"/>
                    <a:pt x="3921" y="1165"/>
                    <a:pt x="4273" y="263"/>
                  </a:cubicBezTo>
                  <a:cubicBezTo>
                    <a:pt x="4282" y="263"/>
                    <a:pt x="4282" y="254"/>
                    <a:pt x="4282" y="254"/>
                  </a:cubicBezTo>
                  <a:cubicBezTo>
                    <a:pt x="4318" y="155"/>
                    <a:pt x="4255" y="47"/>
                    <a:pt x="4156" y="11"/>
                  </a:cubicBezTo>
                  <a:cubicBezTo>
                    <a:pt x="4136" y="4"/>
                    <a:pt x="4117" y="1"/>
                    <a:pt x="409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30" name="Google Shape;530;p4"/>
          <p:cNvSpPr txBox="1">
            <a:spLocks noGrp="1"/>
          </p:cNvSpPr>
          <p:nvPr>
            <p:ph type="ctrTitle" idx="4"/>
          </p:nvPr>
        </p:nvSpPr>
        <p:spPr>
          <a:xfrm>
            <a:off x="3479407" y="3405384"/>
            <a:ext cx="2451300" cy="3648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SzPts val="2000"/>
              <a:buNone/>
            </a:pPr>
            <a:r>
              <a:rPr lang="en-US" sz="3200"/>
              <a:t>Attacker</a:t>
            </a:r>
            <a:endParaRPr sz="3200"/>
          </a:p>
        </p:txBody>
      </p:sp>
      <p:sp>
        <p:nvSpPr>
          <p:cNvPr id="531" name="Google Shape;531;p4"/>
          <p:cNvSpPr txBox="1">
            <a:spLocks noGrp="1"/>
          </p:cNvSpPr>
          <p:nvPr>
            <p:ph type="subTitle" idx="5"/>
          </p:nvPr>
        </p:nvSpPr>
        <p:spPr>
          <a:xfrm>
            <a:off x="3361650" y="3939949"/>
            <a:ext cx="2686800" cy="729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400"/>
              <a:buNone/>
            </a:pPr>
            <a:r>
              <a:rPr lang="en-US"/>
              <a:t>Giả sử attacker biết username và pass</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grpSp>
        <p:nvGrpSpPr>
          <p:cNvPr id="536" name="Google Shape;536;p5"/>
          <p:cNvGrpSpPr/>
          <p:nvPr/>
        </p:nvGrpSpPr>
        <p:grpSpPr>
          <a:xfrm rot="474658">
            <a:off x="846906" y="1391742"/>
            <a:ext cx="2915129" cy="984079"/>
            <a:chOff x="4345425" y="2175475"/>
            <a:chExt cx="800750" cy="176025"/>
          </a:xfrm>
        </p:grpSpPr>
        <p:sp>
          <p:nvSpPr>
            <p:cNvPr id="537" name="Google Shape;537;p5"/>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686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5"/>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686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39" name="Google Shape;539;p5"/>
          <p:cNvGrpSpPr/>
          <p:nvPr/>
        </p:nvGrpSpPr>
        <p:grpSpPr>
          <a:xfrm rot="474658">
            <a:off x="5600894" y="1448735"/>
            <a:ext cx="2944986" cy="799093"/>
            <a:chOff x="4345425" y="2175475"/>
            <a:chExt cx="800750" cy="176025"/>
          </a:xfrm>
        </p:grpSpPr>
        <p:sp>
          <p:nvSpPr>
            <p:cNvPr id="540" name="Google Shape;540;p5"/>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686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5"/>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686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42" name="Google Shape;542;p5"/>
          <p:cNvSpPr txBox="1">
            <a:spLocks noGrp="1"/>
          </p:cNvSpPr>
          <p:nvPr>
            <p:ph type="title"/>
          </p:nvPr>
        </p:nvSpPr>
        <p:spPr>
          <a:xfrm>
            <a:off x="720000" y="540000"/>
            <a:ext cx="3368700" cy="5727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2"/>
              </a:buClr>
              <a:buSzPts val="1100"/>
              <a:buFont typeface="Arial"/>
              <a:buNone/>
            </a:pPr>
            <a:r>
              <a:rPr lang="en-US"/>
              <a:t>Mục tiêu bảo mật</a:t>
            </a:r>
            <a:endParaRPr/>
          </a:p>
        </p:txBody>
      </p:sp>
      <p:sp>
        <p:nvSpPr>
          <p:cNvPr id="543" name="Google Shape;543;p5"/>
          <p:cNvSpPr txBox="1">
            <a:spLocks noGrp="1"/>
          </p:cNvSpPr>
          <p:nvPr>
            <p:ph type="subTitle" idx="1"/>
          </p:nvPr>
        </p:nvSpPr>
        <p:spPr>
          <a:xfrm>
            <a:off x="5559916" y="1577785"/>
            <a:ext cx="3104661" cy="46307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2"/>
              </a:buClr>
              <a:buSzPts val="1100"/>
              <a:buFont typeface="Arial"/>
              <a:buNone/>
            </a:pPr>
            <a:r>
              <a:rPr lang="en-US"/>
              <a:t>Đảm bảo tính bảo mật:</a:t>
            </a:r>
            <a:endParaRPr/>
          </a:p>
        </p:txBody>
      </p:sp>
      <p:sp>
        <p:nvSpPr>
          <p:cNvPr id="544" name="Google Shape;544;p5"/>
          <p:cNvSpPr txBox="1">
            <a:spLocks noGrp="1"/>
          </p:cNvSpPr>
          <p:nvPr>
            <p:ph type="subTitle" idx="3"/>
          </p:nvPr>
        </p:nvSpPr>
        <p:spPr>
          <a:xfrm>
            <a:off x="831420" y="1584571"/>
            <a:ext cx="3026942" cy="509891"/>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2"/>
              </a:buClr>
              <a:buSzPts val="1100"/>
              <a:buFont typeface="Arial"/>
              <a:buNone/>
            </a:pPr>
            <a:r>
              <a:rPr lang="en-US"/>
              <a:t>Đảm bảo tính xác thực</a:t>
            </a:r>
            <a:endParaRPr/>
          </a:p>
        </p:txBody>
      </p:sp>
      <p:grpSp>
        <p:nvGrpSpPr>
          <p:cNvPr id="545" name="Google Shape;545;p5"/>
          <p:cNvGrpSpPr/>
          <p:nvPr/>
        </p:nvGrpSpPr>
        <p:grpSpPr>
          <a:xfrm>
            <a:off x="719990" y="925800"/>
            <a:ext cx="2960453" cy="176025"/>
            <a:chOff x="4345425" y="2175475"/>
            <a:chExt cx="800750" cy="176025"/>
          </a:xfrm>
        </p:grpSpPr>
        <p:sp>
          <p:nvSpPr>
            <p:cNvPr id="546" name="Google Shape;546;p5"/>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Google Shape;547;p5"/>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48" name="Google Shape;548;p5"/>
          <p:cNvGrpSpPr/>
          <p:nvPr/>
        </p:nvGrpSpPr>
        <p:grpSpPr>
          <a:xfrm rot="-638440">
            <a:off x="7562441" y="273480"/>
            <a:ext cx="1241320" cy="349501"/>
            <a:chOff x="3647400" y="4354525"/>
            <a:chExt cx="365925" cy="73675"/>
          </a:xfrm>
        </p:grpSpPr>
        <p:sp>
          <p:nvSpPr>
            <p:cNvPr id="549" name="Google Shape;549;p5"/>
            <p:cNvSpPr/>
            <p:nvPr/>
          </p:nvSpPr>
          <p:spPr>
            <a:xfrm>
              <a:off x="3647400" y="4384125"/>
              <a:ext cx="42000" cy="38300"/>
            </a:xfrm>
            <a:custGeom>
              <a:avLst/>
              <a:gdLst/>
              <a:ahLst/>
              <a:cxnLst/>
              <a:rect l="l" t="t" r="r" b="b"/>
              <a:pathLst>
                <a:path w="1680" h="1532" extrusionOk="0">
                  <a:moveTo>
                    <a:pt x="923" y="251"/>
                  </a:moveTo>
                  <a:cubicBezTo>
                    <a:pt x="1017" y="251"/>
                    <a:pt x="1111" y="268"/>
                    <a:pt x="1203" y="301"/>
                  </a:cubicBezTo>
                  <a:cubicBezTo>
                    <a:pt x="1128" y="452"/>
                    <a:pt x="1003" y="552"/>
                    <a:pt x="827" y="627"/>
                  </a:cubicBezTo>
                  <a:cubicBezTo>
                    <a:pt x="727" y="677"/>
                    <a:pt x="627" y="677"/>
                    <a:pt x="527" y="677"/>
                  </a:cubicBezTo>
                  <a:cubicBezTo>
                    <a:pt x="376" y="677"/>
                    <a:pt x="251" y="577"/>
                    <a:pt x="401" y="452"/>
                  </a:cubicBezTo>
                  <a:cubicBezTo>
                    <a:pt x="552" y="318"/>
                    <a:pt x="735" y="251"/>
                    <a:pt x="923" y="251"/>
                  </a:cubicBezTo>
                  <a:close/>
                  <a:moveTo>
                    <a:pt x="861" y="0"/>
                  </a:moveTo>
                  <a:cubicBezTo>
                    <a:pt x="791" y="0"/>
                    <a:pt x="721" y="8"/>
                    <a:pt x="652" y="26"/>
                  </a:cubicBezTo>
                  <a:cubicBezTo>
                    <a:pt x="401" y="76"/>
                    <a:pt x="0" y="276"/>
                    <a:pt x="25" y="602"/>
                  </a:cubicBezTo>
                  <a:cubicBezTo>
                    <a:pt x="48" y="874"/>
                    <a:pt x="336" y="982"/>
                    <a:pt x="576" y="982"/>
                  </a:cubicBezTo>
                  <a:cubicBezTo>
                    <a:pt x="602" y="982"/>
                    <a:pt x="627" y="980"/>
                    <a:pt x="652" y="978"/>
                  </a:cubicBezTo>
                  <a:cubicBezTo>
                    <a:pt x="902" y="953"/>
                    <a:pt x="1103" y="853"/>
                    <a:pt x="1278" y="677"/>
                  </a:cubicBezTo>
                  <a:cubicBezTo>
                    <a:pt x="1303" y="903"/>
                    <a:pt x="1303" y="1103"/>
                    <a:pt x="1278" y="1329"/>
                  </a:cubicBezTo>
                  <a:cubicBezTo>
                    <a:pt x="1278" y="1440"/>
                    <a:pt x="1400" y="1532"/>
                    <a:pt x="1495" y="1532"/>
                  </a:cubicBezTo>
                  <a:cubicBezTo>
                    <a:pt x="1550" y="1532"/>
                    <a:pt x="1595" y="1502"/>
                    <a:pt x="1604" y="1429"/>
                  </a:cubicBezTo>
                  <a:cubicBezTo>
                    <a:pt x="1679" y="1078"/>
                    <a:pt x="1604" y="727"/>
                    <a:pt x="1504" y="376"/>
                  </a:cubicBezTo>
                  <a:cubicBezTo>
                    <a:pt x="1554" y="351"/>
                    <a:pt x="1579" y="276"/>
                    <a:pt x="1529" y="226"/>
                  </a:cubicBezTo>
                  <a:cubicBezTo>
                    <a:pt x="1336" y="91"/>
                    <a:pt x="1098" y="0"/>
                    <a:pt x="86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0" name="Google Shape;550;p5"/>
            <p:cNvSpPr/>
            <p:nvPr/>
          </p:nvSpPr>
          <p:spPr>
            <a:xfrm>
              <a:off x="3695650" y="4356075"/>
              <a:ext cx="49500" cy="27125"/>
            </a:xfrm>
            <a:custGeom>
              <a:avLst/>
              <a:gdLst/>
              <a:ahLst/>
              <a:cxnLst/>
              <a:rect l="l" t="t" r="r" b="b"/>
              <a:pathLst>
                <a:path w="1980" h="1085" extrusionOk="0">
                  <a:moveTo>
                    <a:pt x="244" y="0"/>
                  </a:moveTo>
                  <a:cubicBezTo>
                    <a:pt x="205" y="0"/>
                    <a:pt x="165" y="6"/>
                    <a:pt x="125" y="20"/>
                  </a:cubicBezTo>
                  <a:cubicBezTo>
                    <a:pt x="0" y="45"/>
                    <a:pt x="100" y="245"/>
                    <a:pt x="201" y="245"/>
                  </a:cubicBezTo>
                  <a:cubicBezTo>
                    <a:pt x="209" y="244"/>
                    <a:pt x="216" y="244"/>
                    <a:pt x="223" y="244"/>
                  </a:cubicBezTo>
                  <a:cubicBezTo>
                    <a:pt x="357" y="244"/>
                    <a:pt x="175" y="473"/>
                    <a:pt x="175" y="521"/>
                  </a:cubicBezTo>
                  <a:cubicBezTo>
                    <a:pt x="150" y="571"/>
                    <a:pt x="150" y="621"/>
                    <a:pt x="175" y="671"/>
                  </a:cubicBezTo>
                  <a:cubicBezTo>
                    <a:pt x="201" y="822"/>
                    <a:pt x="326" y="922"/>
                    <a:pt x="451" y="997"/>
                  </a:cubicBezTo>
                  <a:cubicBezTo>
                    <a:pt x="677" y="1072"/>
                    <a:pt x="927" y="1047"/>
                    <a:pt x="1153" y="1072"/>
                  </a:cubicBezTo>
                  <a:cubicBezTo>
                    <a:pt x="1266" y="1072"/>
                    <a:pt x="1385" y="1085"/>
                    <a:pt x="1504" y="1085"/>
                  </a:cubicBezTo>
                  <a:cubicBezTo>
                    <a:pt x="1623" y="1085"/>
                    <a:pt x="1742" y="1072"/>
                    <a:pt x="1855" y="1022"/>
                  </a:cubicBezTo>
                  <a:cubicBezTo>
                    <a:pt x="1980" y="972"/>
                    <a:pt x="1930" y="797"/>
                    <a:pt x="1830" y="747"/>
                  </a:cubicBezTo>
                  <a:cubicBezTo>
                    <a:pt x="1676" y="677"/>
                    <a:pt x="1500" y="661"/>
                    <a:pt x="1326" y="661"/>
                  </a:cubicBezTo>
                  <a:cubicBezTo>
                    <a:pt x="1187" y="661"/>
                    <a:pt x="1050" y="671"/>
                    <a:pt x="927" y="671"/>
                  </a:cubicBezTo>
                  <a:cubicBezTo>
                    <a:pt x="886" y="671"/>
                    <a:pt x="830" y="677"/>
                    <a:pt x="773" y="677"/>
                  </a:cubicBezTo>
                  <a:cubicBezTo>
                    <a:pt x="660" y="677"/>
                    <a:pt x="543" y="655"/>
                    <a:pt x="526" y="521"/>
                  </a:cubicBezTo>
                  <a:cubicBezTo>
                    <a:pt x="526" y="471"/>
                    <a:pt x="576" y="396"/>
                    <a:pt x="576" y="320"/>
                  </a:cubicBezTo>
                  <a:cubicBezTo>
                    <a:pt x="576" y="135"/>
                    <a:pt x="424" y="0"/>
                    <a:pt x="24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5"/>
            <p:cNvSpPr/>
            <p:nvPr/>
          </p:nvSpPr>
          <p:spPr>
            <a:xfrm>
              <a:off x="3727800" y="4393475"/>
              <a:ext cx="40550" cy="26725"/>
            </a:xfrm>
            <a:custGeom>
              <a:avLst/>
              <a:gdLst/>
              <a:ahLst/>
              <a:cxnLst/>
              <a:rect l="l" t="t" r="r" b="b"/>
              <a:pathLst>
                <a:path w="1622" h="1069" extrusionOk="0">
                  <a:moveTo>
                    <a:pt x="506" y="1"/>
                  </a:moveTo>
                  <a:cubicBezTo>
                    <a:pt x="442" y="1"/>
                    <a:pt x="381" y="71"/>
                    <a:pt x="418" y="128"/>
                  </a:cubicBezTo>
                  <a:cubicBezTo>
                    <a:pt x="443" y="203"/>
                    <a:pt x="468" y="278"/>
                    <a:pt x="494" y="328"/>
                  </a:cubicBezTo>
                  <a:cubicBezTo>
                    <a:pt x="393" y="353"/>
                    <a:pt x="293" y="353"/>
                    <a:pt x="193" y="378"/>
                  </a:cubicBezTo>
                  <a:cubicBezTo>
                    <a:pt x="0" y="402"/>
                    <a:pt x="62" y="681"/>
                    <a:pt x="222" y="681"/>
                  </a:cubicBezTo>
                  <a:cubicBezTo>
                    <a:pt x="229" y="681"/>
                    <a:pt x="236" y="680"/>
                    <a:pt x="243" y="679"/>
                  </a:cubicBezTo>
                  <a:cubicBezTo>
                    <a:pt x="368" y="679"/>
                    <a:pt x="468" y="654"/>
                    <a:pt x="569" y="654"/>
                  </a:cubicBezTo>
                  <a:cubicBezTo>
                    <a:pt x="569" y="729"/>
                    <a:pt x="594" y="830"/>
                    <a:pt x="594" y="905"/>
                  </a:cubicBezTo>
                  <a:cubicBezTo>
                    <a:pt x="607" y="1011"/>
                    <a:pt x="691" y="1068"/>
                    <a:pt x="771" y="1068"/>
                  </a:cubicBezTo>
                  <a:cubicBezTo>
                    <a:pt x="841" y="1068"/>
                    <a:pt x="908" y="1024"/>
                    <a:pt x="920" y="930"/>
                  </a:cubicBezTo>
                  <a:cubicBezTo>
                    <a:pt x="945" y="830"/>
                    <a:pt x="920" y="729"/>
                    <a:pt x="895" y="629"/>
                  </a:cubicBezTo>
                  <a:lnTo>
                    <a:pt x="970" y="629"/>
                  </a:lnTo>
                  <a:cubicBezTo>
                    <a:pt x="1170" y="604"/>
                    <a:pt x="1371" y="604"/>
                    <a:pt x="1521" y="479"/>
                  </a:cubicBezTo>
                  <a:cubicBezTo>
                    <a:pt x="1621" y="429"/>
                    <a:pt x="1546" y="303"/>
                    <a:pt x="1471" y="278"/>
                  </a:cubicBezTo>
                  <a:cubicBezTo>
                    <a:pt x="1392" y="249"/>
                    <a:pt x="1317" y="238"/>
                    <a:pt x="1243" y="238"/>
                  </a:cubicBezTo>
                  <a:cubicBezTo>
                    <a:pt x="1129" y="238"/>
                    <a:pt x="1016" y="263"/>
                    <a:pt x="895" y="278"/>
                  </a:cubicBezTo>
                  <a:lnTo>
                    <a:pt x="769" y="303"/>
                  </a:lnTo>
                  <a:cubicBezTo>
                    <a:pt x="719" y="203"/>
                    <a:pt x="644" y="103"/>
                    <a:pt x="569" y="28"/>
                  </a:cubicBezTo>
                  <a:cubicBezTo>
                    <a:pt x="550" y="9"/>
                    <a:pt x="528" y="1"/>
                    <a:pt x="50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5"/>
            <p:cNvSpPr/>
            <p:nvPr/>
          </p:nvSpPr>
          <p:spPr>
            <a:xfrm>
              <a:off x="3777725" y="4368075"/>
              <a:ext cx="49925" cy="55775"/>
            </a:xfrm>
            <a:custGeom>
              <a:avLst/>
              <a:gdLst/>
              <a:ahLst/>
              <a:cxnLst/>
              <a:rect l="l" t="t" r="r" b="b"/>
              <a:pathLst>
                <a:path w="1997" h="2231" extrusionOk="0">
                  <a:moveTo>
                    <a:pt x="1053" y="1369"/>
                  </a:moveTo>
                  <a:cubicBezTo>
                    <a:pt x="1379" y="1495"/>
                    <a:pt x="1429" y="1595"/>
                    <a:pt x="1203" y="1670"/>
                  </a:cubicBezTo>
                  <a:cubicBezTo>
                    <a:pt x="1028" y="1770"/>
                    <a:pt x="827" y="1795"/>
                    <a:pt x="627" y="1820"/>
                  </a:cubicBezTo>
                  <a:cubicBezTo>
                    <a:pt x="702" y="1695"/>
                    <a:pt x="777" y="1570"/>
                    <a:pt x="903" y="1495"/>
                  </a:cubicBezTo>
                  <a:cubicBezTo>
                    <a:pt x="953" y="1445"/>
                    <a:pt x="1003" y="1419"/>
                    <a:pt x="1053" y="1369"/>
                  </a:cubicBezTo>
                  <a:close/>
                  <a:moveTo>
                    <a:pt x="179" y="0"/>
                  </a:moveTo>
                  <a:cubicBezTo>
                    <a:pt x="110" y="0"/>
                    <a:pt x="46" y="54"/>
                    <a:pt x="75" y="141"/>
                  </a:cubicBezTo>
                  <a:cubicBezTo>
                    <a:pt x="226" y="668"/>
                    <a:pt x="276" y="1219"/>
                    <a:pt x="251" y="1770"/>
                  </a:cubicBezTo>
                  <a:cubicBezTo>
                    <a:pt x="251" y="1795"/>
                    <a:pt x="251" y="1846"/>
                    <a:pt x="276" y="1871"/>
                  </a:cubicBezTo>
                  <a:lnTo>
                    <a:pt x="201" y="1871"/>
                  </a:lnTo>
                  <a:cubicBezTo>
                    <a:pt x="0" y="1896"/>
                    <a:pt x="50" y="2221"/>
                    <a:pt x="251" y="2221"/>
                  </a:cubicBezTo>
                  <a:cubicBezTo>
                    <a:pt x="301" y="2227"/>
                    <a:pt x="363" y="2230"/>
                    <a:pt x="431" y="2230"/>
                  </a:cubicBezTo>
                  <a:cubicBezTo>
                    <a:pt x="979" y="2230"/>
                    <a:pt x="1997" y="2034"/>
                    <a:pt x="1730" y="1344"/>
                  </a:cubicBezTo>
                  <a:cubicBezTo>
                    <a:pt x="1642" y="1104"/>
                    <a:pt x="1402" y="959"/>
                    <a:pt x="1143" y="959"/>
                  </a:cubicBezTo>
                  <a:cubicBezTo>
                    <a:pt x="1105" y="959"/>
                    <a:pt x="1066" y="962"/>
                    <a:pt x="1028" y="968"/>
                  </a:cubicBezTo>
                  <a:cubicBezTo>
                    <a:pt x="827" y="1018"/>
                    <a:pt x="677" y="1119"/>
                    <a:pt x="552" y="1244"/>
                  </a:cubicBezTo>
                  <a:cubicBezTo>
                    <a:pt x="527" y="843"/>
                    <a:pt x="426" y="467"/>
                    <a:pt x="301" y="91"/>
                  </a:cubicBezTo>
                  <a:cubicBezTo>
                    <a:pt x="280" y="28"/>
                    <a:pt x="228" y="0"/>
                    <a:pt x="17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5"/>
            <p:cNvSpPr/>
            <p:nvPr/>
          </p:nvSpPr>
          <p:spPr>
            <a:xfrm>
              <a:off x="3811550" y="4354525"/>
              <a:ext cx="27600" cy="28050"/>
            </a:xfrm>
            <a:custGeom>
              <a:avLst/>
              <a:gdLst/>
              <a:ahLst/>
              <a:cxnLst/>
              <a:rect l="l" t="t" r="r" b="b"/>
              <a:pathLst>
                <a:path w="1104" h="1122" extrusionOk="0">
                  <a:moveTo>
                    <a:pt x="467" y="0"/>
                  </a:moveTo>
                  <a:cubicBezTo>
                    <a:pt x="338" y="0"/>
                    <a:pt x="200" y="83"/>
                    <a:pt x="101" y="182"/>
                  </a:cubicBezTo>
                  <a:cubicBezTo>
                    <a:pt x="18" y="244"/>
                    <a:pt x="73" y="376"/>
                    <a:pt x="165" y="376"/>
                  </a:cubicBezTo>
                  <a:cubicBezTo>
                    <a:pt x="184" y="376"/>
                    <a:pt x="205" y="370"/>
                    <a:pt x="226" y="357"/>
                  </a:cubicBezTo>
                  <a:cubicBezTo>
                    <a:pt x="246" y="337"/>
                    <a:pt x="364" y="268"/>
                    <a:pt x="422" y="268"/>
                  </a:cubicBezTo>
                  <a:cubicBezTo>
                    <a:pt x="436" y="268"/>
                    <a:pt x="447" y="272"/>
                    <a:pt x="452" y="282"/>
                  </a:cubicBezTo>
                  <a:cubicBezTo>
                    <a:pt x="452" y="307"/>
                    <a:pt x="326" y="433"/>
                    <a:pt x="326" y="458"/>
                  </a:cubicBezTo>
                  <a:cubicBezTo>
                    <a:pt x="226" y="583"/>
                    <a:pt x="151" y="708"/>
                    <a:pt x="76" y="809"/>
                  </a:cubicBezTo>
                  <a:cubicBezTo>
                    <a:pt x="1" y="909"/>
                    <a:pt x="76" y="1059"/>
                    <a:pt x="201" y="1084"/>
                  </a:cubicBezTo>
                  <a:cubicBezTo>
                    <a:pt x="326" y="1097"/>
                    <a:pt x="477" y="1122"/>
                    <a:pt x="624" y="1122"/>
                  </a:cubicBezTo>
                  <a:cubicBezTo>
                    <a:pt x="771" y="1122"/>
                    <a:pt x="915" y="1097"/>
                    <a:pt x="1028" y="1009"/>
                  </a:cubicBezTo>
                  <a:cubicBezTo>
                    <a:pt x="1103" y="934"/>
                    <a:pt x="1053" y="834"/>
                    <a:pt x="978" y="809"/>
                  </a:cubicBezTo>
                  <a:cubicBezTo>
                    <a:pt x="828" y="758"/>
                    <a:pt x="677" y="758"/>
                    <a:pt x="527" y="758"/>
                  </a:cubicBezTo>
                  <a:cubicBezTo>
                    <a:pt x="577" y="683"/>
                    <a:pt x="627" y="608"/>
                    <a:pt x="677" y="533"/>
                  </a:cubicBezTo>
                  <a:cubicBezTo>
                    <a:pt x="727" y="433"/>
                    <a:pt x="778" y="307"/>
                    <a:pt x="727" y="182"/>
                  </a:cubicBezTo>
                  <a:cubicBezTo>
                    <a:pt x="662" y="50"/>
                    <a:pt x="567" y="0"/>
                    <a:pt x="46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5"/>
            <p:cNvSpPr/>
            <p:nvPr/>
          </p:nvSpPr>
          <p:spPr>
            <a:xfrm>
              <a:off x="3856050" y="4393900"/>
              <a:ext cx="47000" cy="10925"/>
            </a:xfrm>
            <a:custGeom>
              <a:avLst/>
              <a:gdLst/>
              <a:ahLst/>
              <a:cxnLst/>
              <a:rect l="l" t="t" r="r" b="b"/>
              <a:pathLst>
                <a:path w="1880" h="437" extrusionOk="0">
                  <a:moveTo>
                    <a:pt x="1425" y="1"/>
                  </a:moveTo>
                  <a:cubicBezTo>
                    <a:pt x="1294" y="1"/>
                    <a:pt x="1165" y="22"/>
                    <a:pt x="1028" y="36"/>
                  </a:cubicBezTo>
                  <a:cubicBezTo>
                    <a:pt x="752" y="61"/>
                    <a:pt x="476" y="86"/>
                    <a:pt x="201" y="111"/>
                  </a:cubicBezTo>
                  <a:cubicBezTo>
                    <a:pt x="0" y="136"/>
                    <a:pt x="75" y="437"/>
                    <a:pt x="276" y="437"/>
                  </a:cubicBezTo>
                  <a:cubicBezTo>
                    <a:pt x="526" y="437"/>
                    <a:pt x="802" y="412"/>
                    <a:pt x="1078" y="412"/>
                  </a:cubicBezTo>
                  <a:cubicBezTo>
                    <a:pt x="1142" y="412"/>
                    <a:pt x="1211" y="414"/>
                    <a:pt x="1281" y="414"/>
                  </a:cubicBezTo>
                  <a:cubicBezTo>
                    <a:pt x="1457" y="414"/>
                    <a:pt x="1644" y="401"/>
                    <a:pt x="1805" y="311"/>
                  </a:cubicBezTo>
                  <a:cubicBezTo>
                    <a:pt x="1880" y="236"/>
                    <a:pt x="1830" y="86"/>
                    <a:pt x="1755" y="61"/>
                  </a:cubicBezTo>
                  <a:cubicBezTo>
                    <a:pt x="1641" y="15"/>
                    <a:pt x="1533" y="1"/>
                    <a:pt x="142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5"/>
            <p:cNvSpPr/>
            <p:nvPr/>
          </p:nvSpPr>
          <p:spPr>
            <a:xfrm>
              <a:off x="3861050" y="4406000"/>
              <a:ext cx="49525" cy="9750"/>
            </a:xfrm>
            <a:custGeom>
              <a:avLst/>
              <a:gdLst/>
              <a:ahLst/>
              <a:cxnLst/>
              <a:rect l="l" t="t" r="r" b="b"/>
              <a:pathLst>
                <a:path w="1981" h="390" extrusionOk="0">
                  <a:moveTo>
                    <a:pt x="1562" y="1"/>
                  </a:moveTo>
                  <a:cubicBezTo>
                    <a:pt x="1416" y="1"/>
                    <a:pt x="1269" y="28"/>
                    <a:pt x="1103" y="28"/>
                  </a:cubicBezTo>
                  <a:cubicBezTo>
                    <a:pt x="803" y="53"/>
                    <a:pt x="502" y="53"/>
                    <a:pt x="176" y="53"/>
                  </a:cubicBezTo>
                  <a:cubicBezTo>
                    <a:pt x="1" y="53"/>
                    <a:pt x="51" y="354"/>
                    <a:pt x="201" y="354"/>
                  </a:cubicBezTo>
                  <a:cubicBezTo>
                    <a:pt x="432" y="371"/>
                    <a:pt x="649" y="389"/>
                    <a:pt x="864" y="389"/>
                  </a:cubicBezTo>
                  <a:cubicBezTo>
                    <a:pt x="952" y="389"/>
                    <a:pt x="1040" y="386"/>
                    <a:pt x="1128" y="379"/>
                  </a:cubicBezTo>
                  <a:cubicBezTo>
                    <a:pt x="1229" y="379"/>
                    <a:pt x="1337" y="387"/>
                    <a:pt x="1445" y="387"/>
                  </a:cubicBezTo>
                  <a:cubicBezTo>
                    <a:pt x="1608" y="387"/>
                    <a:pt x="1770" y="369"/>
                    <a:pt x="1905" y="278"/>
                  </a:cubicBezTo>
                  <a:cubicBezTo>
                    <a:pt x="1981" y="228"/>
                    <a:pt x="1956" y="78"/>
                    <a:pt x="1855" y="53"/>
                  </a:cubicBezTo>
                  <a:cubicBezTo>
                    <a:pt x="1755" y="13"/>
                    <a:pt x="1659" y="1"/>
                    <a:pt x="156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5"/>
            <p:cNvSpPr/>
            <p:nvPr/>
          </p:nvSpPr>
          <p:spPr>
            <a:xfrm>
              <a:off x="3924125" y="4391050"/>
              <a:ext cx="40975" cy="37150"/>
            </a:xfrm>
            <a:custGeom>
              <a:avLst/>
              <a:gdLst/>
              <a:ahLst/>
              <a:cxnLst/>
              <a:rect l="l" t="t" r="r" b="b"/>
              <a:pathLst>
                <a:path w="1639" h="1486" extrusionOk="0">
                  <a:moveTo>
                    <a:pt x="1067" y="0"/>
                  </a:moveTo>
                  <a:cubicBezTo>
                    <a:pt x="557" y="0"/>
                    <a:pt x="0" y="359"/>
                    <a:pt x="109" y="927"/>
                  </a:cubicBezTo>
                  <a:cubicBezTo>
                    <a:pt x="159" y="1227"/>
                    <a:pt x="435" y="1428"/>
                    <a:pt x="711" y="1478"/>
                  </a:cubicBezTo>
                  <a:cubicBezTo>
                    <a:pt x="759" y="1483"/>
                    <a:pt x="816" y="1486"/>
                    <a:pt x="878" y="1486"/>
                  </a:cubicBezTo>
                  <a:cubicBezTo>
                    <a:pt x="1134" y="1486"/>
                    <a:pt x="1467" y="1434"/>
                    <a:pt x="1588" y="1252"/>
                  </a:cubicBezTo>
                  <a:cubicBezTo>
                    <a:pt x="1613" y="1202"/>
                    <a:pt x="1638" y="1127"/>
                    <a:pt x="1588" y="1077"/>
                  </a:cubicBezTo>
                  <a:cubicBezTo>
                    <a:pt x="1534" y="996"/>
                    <a:pt x="1487" y="973"/>
                    <a:pt x="1432" y="973"/>
                  </a:cubicBezTo>
                  <a:cubicBezTo>
                    <a:pt x="1385" y="973"/>
                    <a:pt x="1332" y="990"/>
                    <a:pt x="1262" y="1002"/>
                  </a:cubicBezTo>
                  <a:cubicBezTo>
                    <a:pt x="1123" y="1037"/>
                    <a:pt x="971" y="1084"/>
                    <a:pt x="824" y="1084"/>
                  </a:cubicBezTo>
                  <a:cubicBezTo>
                    <a:pt x="760" y="1084"/>
                    <a:pt x="696" y="1075"/>
                    <a:pt x="636" y="1052"/>
                  </a:cubicBezTo>
                  <a:cubicBezTo>
                    <a:pt x="335" y="952"/>
                    <a:pt x="485" y="626"/>
                    <a:pt x="661" y="475"/>
                  </a:cubicBezTo>
                  <a:cubicBezTo>
                    <a:pt x="808" y="328"/>
                    <a:pt x="974" y="269"/>
                    <a:pt x="1157" y="269"/>
                  </a:cubicBezTo>
                  <a:cubicBezTo>
                    <a:pt x="1191" y="269"/>
                    <a:pt x="1226" y="271"/>
                    <a:pt x="1262" y="275"/>
                  </a:cubicBezTo>
                  <a:cubicBezTo>
                    <a:pt x="1271" y="276"/>
                    <a:pt x="1280" y="277"/>
                    <a:pt x="1288" y="277"/>
                  </a:cubicBezTo>
                  <a:cubicBezTo>
                    <a:pt x="1437" y="277"/>
                    <a:pt x="1430" y="72"/>
                    <a:pt x="1287" y="24"/>
                  </a:cubicBezTo>
                  <a:cubicBezTo>
                    <a:pt x="1216" y="8"/>
                    <a:pt x="1142" y="0"/>
                    <a:pt x="106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5"/>
            <p:cNvSpPr/>
            <p:nvPr/>
          </p:nvSpPr>
          <p:spPr>
            <a:xfrm>
              <a:off x="3966475" y="4358650"/>
              <a:ext cx="46850" cy="33350"/>
            </a:xfrm>
            <a:custGeom>
              <a:avLst/>
              <a:gdLst/>
              <a:ahLst/>
              <a:cxnLst/>
              <a:rect l="l" t="t" r="r" b="b"/>
              <a:pathLst>
                <a:path w="1874" h="1334" extrusionOk="0">
                  <a:moveTo>
                    <a:pt x="282" y="0"/>
                  </a:moveTo>
                  <a:cubicBezTo>
                    <a:pt x="227" y="0"/>
                    <a:pt x="172" y="6"/>
                    <a:pt x="119" y="17"/>
                  </a:cubicBezTo>
                  <a:cubicBezTo>
                    <a:pt x="1" y="64"/>
                    <a:pt x="62" y="270"/>
                    <a:pt x="175" y="270"/>
                  </a:cubicBezTo>
                  <a:cubicBezTo>
                    <a:pt x="182" y="270"/>
                    <a:pt x="188" y="269"/>
                    <a:pt x="195" y="268"/>
                  </a:cubicBezTo>
                  <a:cubicBezTo>
                    <a:pt x="215" y="265"/>
                    <a:pt x="236" y="264"/>
                    <a:pt x="258" y="264"/>
                  </a:cubicBezTo>
                  <a:cubicBezTo>
                    <a:pt x="455" y="264"/>
                    <a:pt x="701" y="365"/>
                    <a:pt x="520" y="568"/>
                  </a:cubicBezTo>
                  <a:cubicBezTo>
                    <a:pt x="470" y="644"/>
                    <a:pt x="370" y="669"/>
                    <a:pt x="320" y="769"/>
                  </a:cubicBezTo>
                  <a:cubicBezTo>
                    <a:pt x="245" y="894"/>
                    <a:pt x="295" y="1045"/>
                    <a:pt x="395" y="1145"/>
                  </a:cubicBezTo>
                  <a:cubicBezTo>
                    <a:pt x="538" y="1276"/>
                    <a:pt x="783" y="1333"/>
                    <a:pt x="1030" y="1333"/>
                  </a:cubicBezTo>
                  <a:cubicBezTo>
                    <a:pt x="1303" y="1333"/>
                    <a:pt x="1579" y="1263"/>
                    <a:pt x="1724" y="1145"/>
                  </a:cubicBezTo>
                  <a:cubicBezTo>
                    <a:pt x="1874" y="1019"/>
                    <a:pt x="1698" y="819"/>
                    <a:pt x="1573" y="819"/>
                  </a:cubicBezTo>
                  <a:cubicBezTo>
                    <a:pt x="1448" y="819"/>
                    <a:pt x="1323" y="844"/>
                    <a:pt x="1197" y="869"/>
                  </a:cubicBezTo>
                  <a:cubicBezTo>
                    <a:pt x="1147" y="877"/>
                    <a:pt x="1097" y="880"/>
                    <a:pt x="1046" y="880"/>
                  </a:cubicBezTo>
                  <a:cubicBezTo>
                    <a:pt x="944" y="880"/>
                    <a:pt x="838" y="869"/>
                    <a:pt x="721" y="869"/>
                  </a:cubicBezTo>
                  <a:cubicBezTo>
                    <a:pt x="771" y="844"/>
                    <a:pt x="796" y="794"/>
                    <a:pt x="821" y="769"/>
                  </a:cubicBezTo>
                  <a:cubicBezTo>
                    <a:pt x="871" y="694"/>
                    <a:pt x="896" y="618"/>
                    <a:pt x="896" y="543"/>
                  </a:cubicBezTo>
                  <a:cubicBezTo>
                    <a:pt x="918" y="181"/>
                    <a:pt x="595" y="0"/>
                    <a:pt x="28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58" name="Google Shape;558;p5"/>
          <p:cNvSpPr txBox="1"/>
          <p:nvPr/>
        </p:nvSpPr>
        <p:spPr>
          <a:xfrm>
            <a:off x="5234018" y="2276821"/>
            <a:ext cx="3559629" cy="113877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Đảm bảo rằng mã xác thực được tạo ra không thể bị đoán trước hoặc giả mạo bởi các kẻ xấu.</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5"/>
          <p:cNvSpPr txBox="1"/>
          <p:nvPr/>
        </p:nvSpPr>
        <p:spPr>
          <a:xfrm>
            <a:off x="516787" y="2218152"/>
            <a:ext cx="3559629" cy="147732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Đảm bảo rằng mã xác thực được tạo ra chỉ có thể được sử dụng một lần và chỉ có thể được tạo ra bởi người dùng cụ thể đã được cấp quyền truy cập</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25"/>
          <p:cNvSpPr txBox="1">
            <a:spLocks noGrp="1"/>
          </p:cNvSpPr>
          <p:nvPr>
            <p:ph type="title"/>
          </p:nvPr>
        </p:nvSpPr>
        <p:spPr>
          <a:xfrm>
            <a:off x="372635" y="73576"/>
            <a:ext cx="5563631" cy="1153499"/>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chemeClr val="dk2"/>
              </a:buClr>
              <a:buSzPts val="1100"/>
              <a:buFont typeface="Arial"/>
              <a:buNone/>
            </a:pPr>
            <a:r>
              <a:rPr lang="en-US" sz="4400"/>
              <a:t>2. Tổng quan về TOTP</a:t>
            </a:r>
            <a:endParaRPr sz="4400"/>
          </a:p>
        </p:txBody>
      </p:sp>
      <p:grpSp>
        <p:nvGrpSpPr>
          <p:cNvPr id="565" name="Google Shape;565;p25"/>
          <p:cNvGrpSpPr/>
          <p:nvPr/>
        </p:nvGrpSpPr>
        <p:grpSpPr>
          <a:xfrm flipH="1">
            <a:off x="930047" y="835099"/>
            <a:ext cx="4436931" cy="213629"/>
            <a:chOff x="4345425" y="2175475"/>
            <a:chExt cx="800750" cy="176025"/>
          </a:xfrm>
        </p:grpSpPr>
        <p:sp>
          <p:nvSpPr>
            <p:cNvPr id="566" name="Google Shape;566;p25"/>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7" name="Google Shape;567;p25"/>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68" name="Google Shape;568;p25"/>
          <p:cNvGrpSpPr/>
          <p:nvPr/>
        </p:nvGrpSpPr>
        <p:grpSpPr>
          <a:xfrm rot="807122">
            <a:off x="7525961" y="-522607"/>
            <a:ext cx="1629855" cy="1840213"/>
            <a:chOff x="1857000" y="3245400"/>
            <a:chExt cx="1233280" cy="1205617"/>
          </a:xfrm>
        </p:grpSpPr>
        <p:sp>
          <p:nvSpPr>
            <p:cNvPr id="569" name="Google Shape;569;p25"/>
            <p:cNvSpPr/>
            <p:nvPr/>
          </p:nvSpPr>
          <p:spPr>
            <a:xfrm>
              <a:off x="2513000" y="4148825"/>
              <a:ext cx="463125" cy="272250"/>
            </a:xfrm>
            <a:custGeom>
              <a:avLst/>
              <a:gdLst/>
              <a:ahLst/>
              <a:cxnLst/>
              <a:rect l="l" t="t" r="r" b="b"/>
              <a:pathLst>
                <a:path w="18525" h="10890" extrusionOk="0">
                  <a:moveTo>
                    <a:pt x="12728" y="1"/>
                  </a:moveTo>
                  <a:cubicBezTo>
                    <a:pt x="12377" y="28"/>
                    <a:pt x="11899" y="1641"/>
                    <a:pt x="11664" y="2065"/>
                  </a:cubicBezTo>
                  <a:cubicBezTo>
                    <a:pt x="10979" y="3318"/>
                    <a:pt x="10015" y="4435"/>
                    <a:pt x="9005" y="5418"/>
                  </a:cubicBezTo>
                  <a:cubicBezTo>
                    <a:pt x="6527" y="7843"/>
                    <a:pt x="3263" y="9754"/>
                    <a:pt x="0" y="10889"/>
                  </a:cubicBezTo>
                  <a:cubicBezTo>
                    <a:pt x="5192" y="10331"/>
                    <a:pt x="10556" y="9114"/>
                    <a:pt x="15144" y="6626"/>
                  </a:cubicBezTo>
                  <a:cubicBezTo>
                    <a:pt x="16685" y="5788"/>
                    <a:pt x="17578" y="5409"/>
                    <a:pt x="18524" y="4066"/>
                  </a:cubicBezTo>
                  <a:cubicBezTo>
                    <a:pt x="17623" y="3976"/>
                    <a:pt x="17064" y="3038"/>
                    <a:pt x="16189" y="2651"/>
                  </a:cubicBezTo>
                  <a:cubicBezTo>
                    <a:pt x="15928" y="2543"/>
                    <a:pt x="12728" y="1"/>
                    <a:pt x="1272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0" name="Google Shape;570;p25"/>
            <p:cNvSpPr/>
            <p:nvPr/>
          </p:nvSpPr>
          <p:spPr>
            <a:xfrm>
              <a:off x="2508725" y="4143800"/>
              <a:ext cx="474150" cy="281125"/>
            </a:xfrm>
            <a:custGeom>
              <a:avLst/>
              <a:gdLst/>
              <a:ahLst/>
              <a:cxnLst/>
              <a:rect l="l" t="t" r="r" b="b"/>
              <a:pathLst>
                <a:path w="18966" h="11245" extrusionOk="0">
                  <a:moveTo>
                    <a:pt x="12884" y="443"/>
                  </a:moveTo>
                  <a:lnTo>
                    <a:pt x="14486" y="1707"/>
                  </a:lnTo>
                  <a:lnTo>
                    <a:pt x="15351" y="2383"/>
                  </a:lnTo>
                  <a:lnTo>
                    <a:pt x="15793" y="2716"/>
                  </a:lnTo>
                  <a:lnTo>
                    <a:pt x="16018" y="2879"/>
                  </a:lnTo>
                  <a:lnTo>
                    <a:pt x="16135" y="2960"/>
                  </a:lnTo>
                  <a:lnTo>
                    <a:pt x="16198" y="2996"/>
                  </a:lnTo>
                  <a:lnTo>
                    <a:pt x="16225" y="3023"/>
                  </a:lnTo>
                  <a:lnTo>
                    <a:pt x="16279" y="3050"/>
                  </a:lnTo>
                  <a:cubicBezTo>
                    <a:pt x="16469" y="3131"/>
                    <a:pt x="16649" y="3248"/>
                    <a:pt x="16820" y="3393"/>
                  </a:cubicBezTo>
                  <a:cubicBezTo>
                    <a:pt x="16991" y="3528"/>
                    <a:pt x="17163" y="3681"/>
                    <a:pt x="17334" y="3834"/>
                  </a:cubicBezTo>
                  <a:cubicBezTo>
                    <a:pt x="17514" y="3987"/>
                    <a:pt x="17703" y="4141"/>
                    <a:pt x="17920" y="4267"/>
                  </a:cubicBezTo>
                  <a:cubicBezTo>
                    <a:pt x="18030" y="4333"/>
                    <a:pt x="18147" y="4389"/>
                    <a:pt x="18270" y="4431"/>
                  </a:cubicBezTo>
                  <a:lnTo>
                    <a:pt x="18270" y="4431"/>
                  </a:lnTo>
                  <a:cubicBezTo>
                    <a:pt x="18099" y="4651"/>
                    <a:pt x="17917" y="4859"/>
                    <a:pt x="17713" y="5051"/>
                  </a:cubicBezTo>
                  <a:cubicBezTo>
                    <a:pt x="17424" y="5321"/>
                    <a:pt x="17100" y="5565"/>
                    <a:pt x="16757" y="5790"/>
                  </a:cubicBezTo>
                  <a:cubicBezTo>
                    <a:pt x="16415" y="6007"/>
                    <a:pt x="16045" y="6214"/>
                    <a:pt x="15684" y="6412"/>
                  </a:cubicBezTo>
                  <a:cubicBezTo>
                    <a:pt x="15315" y="6619"/>
                    <a:pt x="14945" y="6818"/>
                    <a:pt x="14585" y="7016"/>
                  </a:cubicBezTo>
                  <a:cubicBezTo>
                    <a:pt x="13106" y="7791"/>
                    <a:pt x="11547" y="8413"/>
                    <a:pt x="9961" y="8927"/>
                  </a:cubicBezTo>
                  <a:cubicBezTo>
                    <a:pt x="8374" y="9450"/>
                    <a:pt x="6752" y="9846"/>
                    <a:pt x="5111" y="10180"/>
                  </a:cubicBezTo>
                  <a:cubicBezTo>
                    <a:pt x="3896" y="10420"/>
                    <a:pt x="2671" y="10616"/>
                    <a:pt x="1444" y="10775"/>
                  </a:cubicBezTo>
                  <a:lnTo>
                    <a:pt x="1444" y="10775"/>
                  </a:lnTo>
                  <a:cubicBezTo>
                    <a:pt x="2382" y="10395"/>
                    <a:pt x="3302" y="9962"/>
                    <a:pt x="4192" y="9477"/>
                  </a:cubicBezTo>
                  <a:cubicBezTo>
                    <a:pt x="5463" y="8783"/>
                    <a:pt x="6670" y="7981"/>
                    <a:pt x="7806" y="7070"/>
                  </a:cubicBezTo>
                  <a:cubicBezTo>
                    <a:pt x="8933" y="6160"/>
                    <a:pt x="9979" y="5150"/>
                    <a:pt x="10898" y="4005"/>
                  </a:cubicBezTo>
                  <a:cubicBezTo>
                    <a:pt x="11123" y="3726"/>
                    <a:pt x="11340" y="3429"/>
                    <a:pt x="11538" y="3122"/>
                  </a:cubicBezTo>
                  <a:cubicBezTo>
                    <a:pt x="11646" y="2969"/>
                    <a:pt x="11736" y="2816"/>
                    <a:pt x="11835" y="2662"/>
                  </a:cubicBezTo>
                  <a:cubicBezTo>
                    <a:pt x="11881" y="2581"/>
                    <a:pt x="11926" y="2500"/>
                    <a:pt x="11971" y="2419"/>
                  </a:cubicBezTo>
                  <a:lnTo>
                    <a:pt x="12007" y="2356"/>
                  </a:lnTo>
                  <a:lnTo>
                    <a:pt x="12043" y="2293"/>
                  </a:lnTo>
                  <a:cubicBezTo>
                    <a:pt x="12061" y="2248"/>
                    <a:pt x="12079" y="2203"/>
                    <a:pt x="12097" y="2158"/>
                  </a:cubicBezTo>
                  <a:cubicBezTo>
                    <a:pt x="12241" y="1824"/>
                    <a:pt x="12367" y="1482"/>
                    <a:pt x="12502" y="1157"/>
                  </a:cubicBezTo>
                  <a:cubicBezTo>
                    <a:pt x="12575" y="995"/>
                    <a:pt x="12647" y="833"/>
                    <a:pt x="12728" y="688"/>
                  </a:cubicBezTo>
                  <a:cubicBezTo>
                    <a:pt x="12764" y="616"/>
                    <a:pt x="12809" y="544"/>
                    <a:pt x="12854" y="481"/>
                  </a:cubicBezTo>
                  <a:cubicBezTo>
                    <a:pt x="12863" y="468"/>
                    <a:pt x="12874" y="455"/>
                    <a:pt x="12884" y="443"/>
                  </a:cubicBezTo>
                  <a:close/>
                  <a:moveTo>
                    <a:pt x="12906" y="1"/>
                  </a:moveTo>
                  <a:cubicBezTo>
                    <a:pt x="12897" y="1"/>
                    <a:pt x="12889" y="2"/>
                    <a:pt x="12881" y="3"/>
                  </a:cubicBezTo>
                  <a:cubicBezTo>
                    <a:pt x="12755" y="21"/>
                    <a:pt x="12701" y="75"/>
                    <a:pt x="12647" y="120"/>
                  </a:cubicBezTo>
                  <a:cubicBezTo>
                    <a:pt x="12602" y="157"/>
                    <a:pt x="12566" y="202"/>
                    <a:pt x="12539" y="247"/>
                  </a:cubicBezTo>
                  <a:cubicBezTo>
                    <a:pt x="12475" y="337"/>
                    <a:pt x="12421" y="418"/>
                    <a:pt x="12376" y="499"/>
                  </a:cubicBezTo>
                  <a:cubicBezTo>
                    <a:pt x="12286" y="670"/>
                    <a:pt x="12214" y="842"/>
                    <a:pt x="12142" y="1004"/>
                  </a:cubicBezTo>
                  <a:cubicBezTo>
                    <a:pt x="12007" y="1346"/>
                    <a:pt x="11881" y="1689"/>
                    <a:pt x="11745" y="2013"/>
                  </a:cubicBezTo>
                  <a:lnTo>
                    <a:pt x="11691" y="2122"/>
                  </a:lnTo>
                  <a:lnTo>
                    <a:pt x="11673" y="2176"/>
                  </a:lnTo>
                  <a:lnTo>
                    <a:pt x="11637" y="2239"/>
                  </a:lnTo>
                  <a:cubicBezTo>
                    <a:pt x="11592" y="2311"/>
                    <a:pt x="11556" y="2392"/>
                    <a:pt x="11502" y="2464"/>
                  </a:cubicBezTo>
                  <a:cubicBezTo>
                    <a:pt x="11421" y="2617"/>
                    <a:pt x="11322" y="2771"/>
                    <a:pt x="11222" y="2915"/>
                  </a:cubicBezTo>
                  <a:cubicBezTo>
                    <a:pt x="11033" y="3212"/>
                    <a:pt x="10826" y="3501"/>
                    <a:pt x="10601" y="3780"/>
                  </a:cubicBezTo>
                  <a:cubicBezTo>
                    <a:pt x="9717" y="4889"/>
                    <a:pt x="8690" y="5898"/>
                    <a:pt x="7590" y="6800"/>
                  </a:cubicBezTo>
                  <a:cubicBezTo>
                    <a:pt x="6472" y="7701"/>
                    <a:pt x="5282" y="8503"/>
                    <a:pt x="4029" y="9188"/>
                  </a:cubicBezTo>
                  <a:cubicBezTo>
                    <a:pt x="2776" y="9883"/>
                    <a:pt x="1469" y="10459"/>
                    <a:pt x="117" y="10937"/>
                  </a:cubicBezTo>
                  <a:cubicBezTo>
                    <a:pt x="45" y="10964"/>
                    <a:pt x="0" y="11027"/>
                    <a:pt x="9" y="11108"/>
                  </a:cubicBezTo>
                  <a:cubicBezTo>
                    <a:pt x="18" y="11184"/>
                    <a:pt x="89" y="11244"/>
                    <a:pt x="172" y="11244"/>
                  </a:cubicBezTo>
                  <a:cubicBezTo>
                    <a:pt x="178" y="11244"/>
                    <a:pt x="184" y="11244"/>
                    <a:pt x="189" y="11244"/>
                  </a:cubicBezTo>
                  <a:cubicBezTo>
                    <a:pt x="1857" y="11063"/>
                    <a:pt x="3525" y="10820"/>
                    <a:pt x="5174" y="10486"/>
                  </a:cubicBezTo>
                  <a:cubicBezTo>
                    <a:pt x="6824" y="10153"/>
                    <a:pt x="8455" y="9747"/>
                    <a:pt x="10060" y="9225"/>
                  </a:cubicBezTo>
                  <a:cubicBezTo>
                    <a:pt x="10456" y="9089"/>
                    <a:pt x="10862" y="8963"/>
                    <a:pt x="11250" y="8810"/>
                  </a:cubicBezTo>
                  <a:lnTo>
                    <a:pt x="11844" y="8594"/>
                  </a:lnTo>
                  <a:lnTo>
                    <a:pt x="12430" y="8359"/>
                  </a:lnTo>
                  <a:cubicBezTo>
                    <a:pt x="12818" y="8206"/>
                    <a:pt x="13206" y="8026"/>
                    <a:pt x="13593" y="7863"/>
                  </a:cubicBezTo>
                  <a:lnTo>
                    <a:pt x="14170" y="7593"/>
                  </a:lnTo>
                  <a:cubicBezTo>
                    <a:pt x="14359" y="7503"/>
                    <a:pt x="14549" y="7422"/>
                    <a:pt x="14738" y="7323"/>
                  </a:cubicBezTo>
                  <a:cubicBezTo>
                    <a:pt x="15117" y="7133"/>
                    <a:pt x="15495" y="6944"/>
                    <a:pt x="15865" y="6755"/>
                  </a:cubicBezTo>
                  <a:cubicBezTo>
                    <a:pt x="16234" y="6556"/>
                    <a:pt x="16613" y="6367"/>
                    <a:pt x="16982" y="6151"/>
                  </a:cubicBezTo>
                  <a:cubicBezTo>
                    <a:pt x="17352" y="5934"/>
                    <a:pt x="17713" y="5691"/>
                    <a:pt x="18037" y="5394"/>
                  </a:cubicBezTo>
                  <a:cubicBezTo>
                    <a:pt x="18362" y="5096"/>
                    <a:pt x="18650" y="4763"/>
                    <a:pt x="18902" y="4420"/>
                  </a:cubicBezTo>
                  <a:cubicBezTo>
                    <a:pt x="18929" y="4384"/>
                    <a:pt x="18947" y="4339"/>
                    <a:pt x="18947" y="4303"/>
                  </a:cubicBezTo>
                  <a:cubicBezTo>
                    <a:pt x="18965" y="4159"/>
                    <a:pt x="18866" y="4042"/>
                    <a:pt x="18731" y="4023"/>
                  </a:cubicBezTo>
                  <a:lnTo>
                    <a:pt x="18722" y="4023"/>
                  </a:lnTo>
                  <a:cubicBezTo>
                    <a:pt x="18533" y="3996"/>
                    <a:pt x="18352" y="3924"/>
                    <a:pt x="18172" y="3825"/>
                  </a:cubicBezTo>
                  <a:cubicBezTo>
                    <a:pt x="18001" y="3726"/>
                    <a:pt x="17821" y="3600"/>
                    <a:pt x="17640" y="3456"/>
                  </a:cubicBezTo>
                  <a:cubicBezTo>
                    <a:pt x="17460" y="3320"/>
                    <a:pt x="17280" y="3176"/>
                    <a:pt x="17082" y="3032"/>
                  </a:cubicBezTo>
                  <a:cubicBezTo>
                    <a:pt x="16892" y="2897"/>
                    <a:pt x="16685" y="2762"/>
                    <a:pt x="16451" y="2662"/>
                  </a:cubicBezTo>
                  <a:lnTo>
                    <a:pt x="16415" y="2644"/>
                  </a:lnTo>
                  <a:lnTo>
                    <a:pt x="16360" y="2608"/>
                  </a:lnTo>
                  <a:lnTo>
                    <a:pt x="16261" y="2536"/>
                  </a:lnTo>
                  <a:lnTo>
                    <a:pt x="16036" y="2374"/>
                  </a:lnTo>
                  <a:lnTo>
                    <a:pt x="15603" y="2049"/>
                  </a:lnTo>
                  <a:lnTo>
                    <a:pt x="14738" y="1391"/>
                  </a:lnTo>
                  <a:lnTo>
                    <a:pt x="13025" y="48"/>
                  </a:lnTo>
                  <a:lnTo>
                    <a:pt x="13016" y="39"/>
                  </a:lnTo>
                  <a:cubicBezTo>
                    <a:pt x="12987" y="17"/>
                    <a:pt x="12945" y="1"/>
                    <a:pt x="1290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1" name="Google Shape;571;p25"/>
            <p:cNvSpPr/>
            <p:nvPr/>
          </p:nvSpPr>
          <p:spPr>
            <a:xfrm>
              <a:off x="1867055" y="3272892"/>
              <a:ext cx="1223225" cy="1178125"/>
            </a:xfrm>
            <a:custGeom>
              <a:avLst/>
              <a:gdLst/>
              <a:ahLst/>
              <a:cxnLst/>
              <a:rect l="l" t="t" r="r" b="b"/>
              <a:pathLst>
                <a:path w="48929" h="47125" extrusionOk="0">
                  <a:moveTo>
                    <a:pt x="2615" y="0"/>
                  </a:moveTo>
                  <a:cubicBezTo>
                    <a:pt x="1335" y="7617"/>
                    <a:pt x="541" y="15315"/>
                    <a:pt x="316" y="23049"/>
                  </a:cubicBezTo>
                  <a:cubicBezTo>
                    <a:pt x="82" y="30638"/>
                    <a:pt x="803" y="38291"/>
                    <a:pt x="100" y="45863"/>
                  </a:cubicBezTo>
                  <a:cubicBezTo>
                    <a:pt x="100" y="45944"/>
                    <a:pt x="55" y="45998"/>
                    <a:pt x="1" y="46025"/>
                  </a:cubicBezTo>
                  <a:cubicBezTo>
                    <a:pt x="5231" y="46886"/>
                    <a:pt x="10526" y="47124"/>
                    <a:pt x="15820" y="47124"/>
                  </a:cubicBezTo>
                  <a:cubicBezTo>
                    <a:pt x="17678" y="47124"/>
                    <a:pt x="19536" y="47095"/>
                    <a:pt x="21391" y="47053"/>
                  </a:cubicBezTo>
                  <a:cubicBezTo>
                    <a:pt x="22815" y="47017"/>
                    <a:pt x="24257" y="46963"/>
                    <a:pt x="25708" y="46863"/>
                  </a:cubicBezTo>
                  <a:cubicBezTo>
                    <a:pt x="31351" y="45601"/>
                    <a:pt x="37354" y="42402"/>
                    <a:pt x="38589" y="36633"/>
                  </a:cubicBezTo>
                  <a:cubicBezTo>
                    <a:pt x="38618" y="36502"/>
                    <a:pt x="38725" y="36441"/>
                    <a:pt x="38838" y="36441"/>
                  </a:cubicBezTo>
                  <a:cubicBezTo>
                    <a:pt x="38935" y="36441"/>
                    <a:pt x="39036" y="36486"/>
                    <a:pt x="39094" y="36570"/>
                  </a:cubicBezTo>
                  <a:cubicBezTo>
                    <a:pt x="40374" y="38517"/>
                    <a:pt x="42222" y="39634"/>
                    <a:pt x="44502" y="39941"/>
                  </a:cubicBezTo>
                  <a:cubicBezTo>
                    <a:pt x="47396" y="35452"/>
                    <a:pt x="47197" y="28520"/>
                    <a:pt x="47585" y="23599"/>
                  </a:cubicBezTo>
                  <a:cubicBezTo>
                    <a:pt x="48135" y="16631"/>
                    <a:pt x="48928" y="9645"/>
                    <a:pt x="48468" y="2668"/>
                  </a:cubicBezTo>
                  <a:cubicBezTo>
                    <a:pt x="33280" y="54"/>
                    <a:pt x="17929" y="1352"/>
                    <a:pt x="2642" y="9"/>
                  </a:cubicBezTo>
                  <a:cubicBezTo>
                    <a:pt x="2633" y="0"/>
                    <a:pt x="2624" y="0"/>
                    <a:pt x="261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2" name="Google Shape;572;p25"/>
            <p:cNvSpPr/>
            <p:nvPr/>
          </p:nvSpPr>
          <p:spPr>
            <a:xfrm>
              <a:off x="1857000" y="3245400"/>
              <a:ext cx="1232000" cy="1186575"/>
            </a:xfrm>
            <a:custGeom>
              <a:avLst/>
              <a:gdLst/>
              <a:ahLst/>
              <a:cxnLst/>
              <a:rect l="l" t="t" r="r" b="b"/>
              <a:pathLst>
                <a:path w="49280" h="47463" extrusionOk="0">
                  <a:moveTo>
                    <a:pt x="3133" y="33"/>
                  </a:moveTo>
                  <a:lnTo>
                    <a:pt x="3147" y="37"/>
                  </a:lnTo>
                  <a:cubicBezTo>
                    <a:pt x="3142" y="37"/>
                    <a:pt x="3138" y="35"/>
                    <a:pt x="3133" y="33"/>
                  </a:cubicBezTo>
                  <a:close/>
                  <a:moveTo>
                    <a:pt x="3174" y="372"/>
                  </a:moveTo>
                  <a:cubicBezTo>
                    <a:pt x="10770" y="1029"/>
                    <a:pt x="18401" y="1047"/>
                    <a:pt x="26015" y="1227"/>
                  </a:cubicBezTo>
                  <a:cubicBezTo>
                    <a:pt x="29837" y="1317"/>
                    <a:pt x="33668" y="1443"/>
                    <a:pt x="37481" y="1714"/>
                  </a:cubicBezTo>
                  <a:lnTo>
                    <a:pt x="40338" y="1948"/>
                  </a:lnTo>
                  <a:lnTo>
                    <a:pt x="43187" y="2245"/>
                  </a:lnTo>
                  <a:lnTo>
                    <a:pt x="46026" y="2606"/>
                  </a:lnTo>
                  <a:cubicBezTo>
                    <a:pt x="46927" y="2750"/>
                    <a:pt x="47829" y="2867"/>
                    <a:pt x="48739" y="2985"/>
                  </a:cubicBezTo>
                  <a:cubicBezTo>
                    <a:pt x="48730" y="3354"/>
                    <a:pt x="48730" y="3697"/>
                    <a:pt x="48739" y="4048"/>
                  </a:cubicBezTo>
                  <a:lnTo>
                    <a:pt x="48766" y="5211"/>
                  </a:lnTo>
                  <a:cubicBezTo>
                    <a:pt x="48784" y="5995"/>
                    <a:pt x="48793" y="6779"/>
                    <a:pt x="48784" y="7564"/>
                  </a:cubicBezTo>
                  <a:cubicBezTo>
                    <a:pt x="48766" y="9132"/>
                    <a:pt x="48721" y="10700"/>
                    <a:pt x="48631" y="12269"/>
                  </a:cubicBezTo>
                  <a:cubicBezTo>
                    <a:pt x="48478" y="15415"/>
                    <a:pt x="48207" y="18542"/>
                    <a:pt x="47955" y="21688"/>
                  </a:cubicBezTo>
                  <a:cubicBezTo>
                    <a:pt x="47892" y="22473"/>
                    <a:pt x="47829" y="23257"/>
                    <a:pt x="47775" y="24041"/>
                  </a:cubicBezTo>
                  <a:cubicBezTo>
                    <a:pt x="47721" y="24834"/>
                    <a:pt x="47676" y="25618"/>
                    <a:pt x="47639" y="26403"/>
                  </a:cubicBezTo>
                  <a:cubicBezTo>
                    <a:pt x="47558" y="27980"/>
                    <a:pt x="47486" y="29548"/>
                    <a:pt x="47333" y="31108"/>
                  </a:cubicBezTo>
                  <a:cubicBezTo>
                    <a:pt x="47180" y="32667"/>
                    <a:pt x="46954" y="34218"/>
                    <a:pt x="46567" y="35732"/>
                  </a:cubicBezTo>
                  <a:cubicBezTo>
                    <a:pt x="46188" y="37213"/>
                    <a:pt x="45645" y="38651"/>
                    <a:pt x="44846" y="39944"/>
                  </a:cubicBezTo>
                  <a:lnTo>
                    <a:pt x="44846" y="39944"/>
                  </a:lnTo>
                  <a:cubicBezTo>
                    <a:pt x="43883" y="39803"/>
                    <a:pt x="42948" y="39509"/>
                    <a:pt x="42105" y="39022"/>
                  </a:cubicBezTo>
                  <a:cubicBezTo>
                    <a:pt x="41240" y="38526"/>
                    <a:pt x="40482" y="37832"/>
                    <a:pt x="39887" y="37021"/>
                  </a:cubicBezTo>
                  <a:lnTo>
                    <a:pt x="39671" y="36714"/>
                  </a:lnTo>
                  <a:lnTo>
                    <a:pt x="39644" y="36669"/>
                  </a:lnTo>
                  <a:cubicBezTo>
                    <a:pt x="39635" y="36660"/>
                    <a:pt x="39617" y="36633"/>
                    <a:pt x="39608" y="36615"/>
                  </a:cubicBezTo>
                  <a:cubicBezTo>
                    <a:pt x="39572" y="36579"/>
                    <a:pt x="39527" y="36552"/>
                    <a:pt x="39491" y="36525"/>
                  </a:cubicBezTo>
                  <a:cubicBezTo>
                    <a:pt x="39416" y="36488"/>
                    <a:pt x="39341" y="36469"/>
                    <a:pt x="39260" y="36469"/>
                  </a:cubicBezTo>
                  <a:cubicBezTo>
                    <a:pt x="39244" y="36469"/>
                    <a:pt x="39228" y="36470"/>
                    <a:pt x="39211" y="36471"/>
                  </a:cubicBezTo>
                  <a:cubicBezTo>
                    <a:pt x="39112" y="36480"/>
                    <a:pt x="39013" y="36534"/>
                    <a:pt x="38941" y="36615"/>
                  </a:cubicBezTo>
                  <a:cubicBezTo>
                    <a:pt x="38905" y="36660"/>
                    <a:pt x="38887" y="36705"/>
                    <a:pt x="38869" y="36760"/>
                  </a:cubicBezTo>
                  <a:cubicBezTo>
                    <a:pt x="38860" y="36787"/>
                    <a:pt x="38860" y="36796"/>
                    <a:pt x="38860" y="36814"/>
                  </a:cubicBezTo>
                  <a:lnTo>
                    <a:pt x="38842" y="36859"/>
                  </a:lnTo>
                  <a:lnTo>
                    <a:pt x="38761" y="37228"/>
                  </a:lnTo>
                  <a:cubicBezTo>
                    <a:pt x="38626" y="37715"/>
                    <a:pt x="38463" y="38193"/>
                    <a:pt x="38256" y="38652"/>
                  </a:cubicBezTo>
                  <a:cubicBezTo>
                    <a:pt x="38058" y="39112"/>
                    <a:pt x="37823" y="39563"/>
                    <a:pt x="37544" y="39987"/>
                  </a:cubicBezTo>
                  <a:cubicBezTo>
                    <a:pt x="37273" y="40410"/>
                    <a:pt x="36976" y="40825"/>
                    <a:pt x="36652" y="41203"/>
                  </a:cubicBezTo>
                  <a:cubicBezTo>
                    <a:pt x="35344" y="42754"/>
                    <a:pt x="33650" y="43953"/>
                    <a:pt x="31838" y="44872"/>
                  </a:cubicBezTo>
                  <a:cubicBezTo>
                    <a:pt x="30026" y="45782"/>
                    <a:pt x="28079" y="46449"/>
                    <a:pt x="26096" y="46891"/>
                  </a:cubicBezTo>
                  <a:lnTo>
                    <a:pt x="26123" y="46891"/>
                  </a:lnTo>
                  <a:cubicBezTo>
                    <a:pt x="23978" y="46972"/>
                    <a:pt x="21842" y="47098"/>
                    <a:pt x="19687" y="47117"/>
                  </a:cubicBezTo>
                  <a:cubicBezTo>
                    <a:pt x="18556" y="47136"/>
                    <a:pt x="17424" y="47147"/>
                    <a:pt x="16292" y="47147"/>
                  </a:cubicBezTo>
                  <a:cubicBezTo>
                    <a:pt x="15279" y="47147"/>
                    <a:pt x="14265" y="47138"/>
                    <a:pt x="13251" y="47117"/>
                  </a:cubicBezTo>
                  <a:cubicBezTo>
                    <a:pt x="11106" y="47071"/>
                    <a:pt x="8970" y="46981"/>
                    <a:pt x="6833" y="46810"/>
                  </a:cubicBezTo>
                  <a:cubicBezTo>
                    <a:pt x="4777" y="46645"/>
                    <a:pt x="2720" y="46413"/>
                    <a:pt x="687" y="46091"/>
                  </a:cubicBezTo>
                  <a:lnTo>
                    <a:pt x="687" y="46091"/>
                  </a:lnTo>
                  <a:cubicBezTo>
                    <a:pt x="694" y="46042"/>
                    <a:pt x="686" y="46024"/>
                    <a:pt x="695" y="45990"/>
                  </a:cubicBezTo>
                  <a:lnTo>
                    <a:pt x="704" y="45900"/>
                  </a:lnTo>
                  <a:lnTo>
                    <a:pt x="731" y="45539"/>
                  </a:lnTo>
                  <a:lnTo>
                    <a:pt x="785" y="44818"/>
                  </a:lnTo>
                  <a:cubicBezTo>
                    <a:pt x="830" y="44340"/>
                    <a:pt x="848" y="43853"/>
                    <a:pt x="884" y="43376"/>
                  </a:cubicBezTo>
                  <a:cubicBezTo>
                    <a:pt x="902" y="42898"/>
                    <a:pt x="920" y="42411"/>
                    <a:pt x="947" y="41934"/>
                  </a:cubicBezTo>
                  <a:lnTo>
                    <a:pt x="983" y="40482"/>
                  </a:lnTo>
                  <a:cubicBezTo>
                    <a:pt x="1020" y="38553"/>
                    <a:pt x="1001" y="36624"/>
                    <a:pt x="974" y="34704"/>
                  </a:cubicBezTo>
                  <a:cubicBezTo>
                    <a:pt x="911" y="30846"/>
                    <a:pt x="785" y="26998"/>
                    <a:pt x="902" y="23158"/>
                  </a:cubicBezTo>
                  <a:cubicBezTo>
                    <a:pt x="1135" y="15524"/>
                    <a:pt x="1919" y="7908"/>
                    <a:pt x="3174" y="372"/>
                  </a:cubicBezTo>
                  <a:close/>
                  <a:moveTo>
                    <a:pt x="2894" y="1"/>
                  </a:moveTo>
                  <a:lnTo>
                    <a:pt x="2867" y="145"/>
                  </a:lnTo>
                  <a:cubicBezTo>
                    <a:pt x="1587" y="7753"/>
                    <a:pt x="803" y="15442"/>
                    <a:pt x="569" y="23149"/>
                  </a:cubicBezTo>
                  <a:cubicBezTo>
                    <a:pt x="452" y="27007"/>
                    <a:pt x="578" y="30855"/>
                    <a:pt x="641" y="34704"/>
                  </a:cubicBezTo>
                  <a:cubicBezTo>
                    <a:pt x="677" y="36633"/>
                    <a:pt x="695" y="38553"/>
                    <a:pt x="659" y="40473"/>
                  </a:cubicBezTo>
                  <a:lnTo>
                    <a:pt x="614" y="41916"/>
                  </a:lnTo>
                  <a:cubicBezTo>
                    <a:pt x="596" y="42402"/>
                    <a:pt x="578" y="42880"/>
                    <a:pt x="551" y="43358"/>
                  </a:cubicBezTo>
                  <a:cubicBezTo>
                    <a:pt x="524" y="43835"/>
                    <a:pt x="506" y="44313"/>
                    <a:pt x="461" y="44800"/>
                  </a:cubicBezTo>
                  <a:lnTo>
                    <a:pt x="407" y="45512"/>
                  </a:lnTo>
                  <a:lnTo>
                    <a:pt x="380" y="45873"/>
                  </a:lnTo>
                  <a:lnTo>
                    <a:pt x="361" y="46035"/>
                  </a:lnTo>
                  <a:cubicBezTo>
                    <a:pt x="361" y="46053"/>
                    <a:pt x="361" y="46062"/>
                    <a:pt x="334" y="46071"/>
                  </a:cubicBezTo>
                  <a:lnTo>
                    <a:pt x="1" y="46305"/>
                  </a:lnTo>
                  <a:lnTo>
                    <a:pt x="398" y="46368"/>
                  </a:lnTo>
                  <a:cubicBezTo>
                    <a:pt x="2525" y="46711"/>
                    <a:pt x="4661" y="46963"/>
                    <a:pt x="6806" y="47135"/>
                  </a:cubicBezTo>
                  <a:cubicBezTo>
                    <a:pt x="8952" y="47306"/>
                    <a:pt x="11097" y="47387"/>
                    <a:pt x="13251" y="47432"/>
                  </a:cubicBezTo>
                  <a:cubicBezTo>
                    <a:pt x="14265" y="47453"/>
                    <a:pt x="15281" y="47463"/>
                    <a:pt x="16296" y="47463"/>
                  </a:cubicBezTo>
                  <a:cubicBezTo>
                    <a:pt x="17430" y="47463"/>
                    <a:pt x="18565" y="47451"/>
                    <a:pt x="19696" y="47432"/>
                  </a:cubicBezTo>
                  <a:cubicBezTo>
                    <a:pt x="21842" y="47414"/>
                    <a:pt x="23996" y="47288"/>
                    <a:pt x="26141" y="47207"/>
                  </a:cubicBezTo>
                  <a:lnTo>
                    <a:pt x="26150" y="47207"/>
                  </a:lnTo>
                  <a:lnTo>
                    <a:pt x="26168" y="47198"/>
                  </a:lnTo>
                  <a:cubicBezTo>
                    <a:pt x="28178" y="46747"/>
                    <a:pt x="30143" y="46080"/>
                    <a:pt x="31982" y="45151"/>
                  </a:cubicBezTo>
                  <a:cubicBezTo>
                    <a:pt x="33821" y="44214"/>
                    <a:pt x="35543" y="42997"/>
                    <a:pt x="36886" y="41411"/>
                  </a:cubicBezTo>
                  <a:cubicBezTo>
                    <a:pt x="37228" y="41014"/>
                    <a:pt x="37535" y="40590"/>
                    <a:pt x="37805" y="40149"/>
                  </a:cubicBezTo>
                  <a:cubicBezTo>
                    <a:pt x="38094" y="39716"/>
                    <a:pt x="38328" y="39247"/>
                    <a:pt x="38544" y="38779"/>
                  </a:cubicBezTo>
                  <a:cubicBezTo>
                    <a:pt x="38761" y="38301"/>
                    <a:pt x="38914" y="37805"/>
                    <a:pt x="39058" y="37300"/>
                  </a:cubicBezTo>
                  <a:lnTo>
                    <a:pt x="39148" y="36922"/>
                  </a:lnTo>
                  <a:lnTo>
                    <a:pt x="39157" y="36877"/>
                  </a:lnTo>
                  <a:cubicBezTo>
                    <a:pt x="39166" y="36868"/>
                    <a:pt x="39166" y="36841"/>
                    <a:pt x="39166" y="36841"/>
                  </a:cubicBezTo>
                  <a:cubicBezTo>
                    <a:pt x="39175" y="36832"/>
                    <a:pt x="39175" y="36814"/>
                    <a:pt x="39184" y="36814"/>
                  </a:cubicBezTo>
                  <a:cubicBezTo>
                    <a:pt x="39193" y="36796"/>
                    <a:pt x="39220" y="36787"/>
                    <a:pt x="39248" y="36778"/>
                  </a:cubicBezTo>
                  <a:cubicBezTo>
                    <a:pt x="39275" y="36778"/>
                    <a:pt x="39311" y="36787"/>
                    <a:pt x="39338" y="36796"/>
                  </a:cubicBezTo>
                  <a:cubicBezTo>
                    <a:pt x="39356" y="36805"/>
                    <a:pt x="39365" y="36814"/>
                    <a:pt x="39374" y="36823"/>
                  </a:cubicBezTo>
                  <a:lnTo>
                    <a:pt x="39392" y="36841"/>
                  </a:lnTo>
                  <a:lnTo>
                    <a:pt x="39419" y="36886"/>
                  </a:lnTo>
                  <a:lnTo>
                    <a:pt x="39644" y="37201"/>
                  </a:lnTo>
                  <a:cubicBezTo>
                    <a:pt x="40266" y="38040"/>
                    <a:pt x="41041" y="38770"/>
                    <a:pt x="41952" y="39292"/>
                  </a:cubicBezTo>
                  <a:cubicBezTo>
                    <a:pt x="42862" y="39824"/>
                    <a:pt x="43872" y="40140"/>
                    <a:pt x="44908" y="40284"/>
                  </a:cubicBezTo>
                  <a:lnTo>
                    <a:pt x="45007" y="40293"/>
                  </a:lnTo>
                  <a:lnTo>
                    <a:pt x="45061" y="40212"/>
                  </a:lnTo>
                  <a:cubicBezTo>
                    <a:pt x="45927" y="38860"/>
                    <a:pt x="46495" y="37354"/>
                    <a:pt x="46900" y="35822"/>
                  </a:cubicBezTo>
                  <a:cubicBezTo>
                    <a:pt x="47297" y="34281"/>
                    <a:pt x="47540" y="32712"/>
                    <a:pt x="47712" y="31144"/>
                  </a:cubicBezTo>
                  <a:cubicBezTo>
                    <a:pt x="47874" y="29575"/>
                    <a:pt x="47964" y="27998"/>
                    <a:pt x="48054" y="26430"/>
                  </a:cubicBezTo>
                  <a:cubicBezTo>
                    <a:pt x="48099" y="25636"/>
                    <a:pt x="48144" y="24852"/>
                    <a:pt x="48207" y="24077"/>
                  </a:cubicBezTo>
                  <a:cubicBezTo>
                    <a:pt x="48261" y="23293"/>
                    <a:pt x="48334" y="22509"/>
                    <a:pt x="48406" y="21724"/>
                  </a:cubicBezTo>
                  <a:cubicBezTo>
                    <a:pt x="48667" y="18588"/>
                    <a:pt x="48965" y="15451"/>
                    <a:pt x="49145" y="12296"/>
                  </a:cubicBezTo>
                  <a:cubicBezTo>
                    <a:pt x="49217" y="10727"/>
                    <a:pt x="49280" y="9141"/>
                    <a:pt x="49280" y="7564"/>
                  </a:cubicBezTo>
                  <a:cubicBezTo>
                    <a:pt x="49280" y="6779"/>
                    <a:pt x="49262" y="5986"/>
                    <a:pt x="49235" y="5193"/>
                  </a:cubicBezTo>
                  <a:lnTo>
                    <a:pt x="49208" y="4607"/>
                  </a:lnTo>
                  <a:lnTo>
                    <a:pt x="49199" y="4310"/>
                  </a:lnTo>
                  <a:lnTo>
                    <a:pt x="49190" y="4165"/>
                  </a:lnTo>
                  <a:lnTo>
                    <a:pt x="49181" y="4003"/>
                  </a:lnTo>
                  <a:cubicBezTo>
                    <a:pt x="49154" y="3561"/>
                    <a:pt x="49109" y="3120"/>
                    <a:pt x="49055" y="2705"/>
                  </a:cubicBezTo>
                  <a:cubicBezTo>
                    <a:pt x="48081" y="2525"/>
                    <a:pt x="47081" y="2345"/>
                    <a:pt x="46089" y="2200"/>
                  </a:cubicBezTo>
                  <a:lnTo>
                    <a:pt x="43232" y="1840"/>
                  </a:lnTo>
                  <a:lnTo>
                    <a:pt x="40374" y="1551"/>
                  </a:lnTo>
                  <a:lnTo>
                    <a:pt x="37508" y="1317"/>
                  </a:lnTo>
                  <a:cubicBezTo>
                    <a:pt x="33686" y="1056"/>
                    <a:pt x="29855" y="938"/>
                    <a:pt x="26024" y="857"/>
                  </a:cubicBezTo>
                  <a:cubicBezTo>
                    <a:pt x="22193" y="776"/>
                    <a:pt x="18362" y="731"/>
                    <a:pt x="14540" y="632"/>
                  </a:cubicBezTo>
                  <a:cubicBezTo>
                    <a:pt x="10726" y="524"/>
                    <a:pt x="6903" y="353"/>
                    <a:pt x="3107" y="21"/>
                  </a:cubicBezTo>
                  <a:lnTo>
                    <a:pt x="3107" y="21"/>
                  </a:lnTo>
                  <a:cubicBezTo>
                    <a:pt x="3091" y="15"/>
                    <a:pt x="3070" y="10"/>
                    <a:pt x="3039" y="10"/>
                  </a:cubicBezTo>
                  <a:lnTo>
                    <a:pt x="2894"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3" name="Google Shape;573;p25"/>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A67A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4" name="Google Shape;574;p25"/>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1C1C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75" name="Google Shape;575;p25"/>
          <p:cNvGrpSpPr/>
          <p:nvPr/>
        </p:nvGrpSpPr>
        <p:grpSpPr>
          <a:xfrm rot="2556023">
            <a:off x="7987327" y="-90511"/>
            <a:ext cx="797738" cy="1005978"/>
            <a:chOff x="2946667" y="3613768"/>
            <a:chExt cx="640047" cy="1096482"/>
          </a:xfrm>
        </p:grpSpPr>
        <p:sp>
          <p:nvSpPr>
            <p:cNvPr id="576" name="Google Shape;576;p25"/>
            <p:cNvSpPr/>
            <p:nvPr/>
          </p:nvSpPr>
          <p:spPr>
            <a:xfrm rot="1150281">
              <a:off x="3079389" y="3651109"/>
              <a:ext cx="374604" cy="871569"/>
            </a:xfrm>
            <a:custGeom>
              <a:avLst/>
              <a:gdLst/>
              <a:ahLst/>
              <a:cxnLst/>
              <a:rect l="l" t="t" r="r" b="b"/>
              <a:pathLst>
                <a:path w="11600" h="26989" extrusionOk="0">
                  <a:moveTo>
                    <a:pt x="7894" y="394"/>
                  </a:moveTo>
                  <a:cubicBezTo>
                    <a:pt x="7952" y="394"/>
                    <a:pt x="8012" y="398"/>
                    <a:pt x="8072" y="405"/>
                  </a:cubicBezTo>
                  <a:cubicBezTo>
                    <a:pt x="8887" y="468"/>
                    <a:pt x="9608" y="875"/>
                    <a:pt x="10423" y="985"/>
                  </a:cubicBezTo>
                  <a:lnTo>
                    <a:pt x="10439" y="985"/>
                  </a:lnTo>
                  <a:cubicBezTo>
                    <a:pt x="10894" y="1189"/>
                    <a:pt x="11333" y="1518"/>
                    <a:pt x="11254" y="2333"/>
                  </a:cubicBezTo>
                  <a:cubicBezTo>
                    <a:pt x="11160" y="3164"/>
                    <a:pt x="10627" y="4214"/>
                    <a:pt x="10267" y="5044"/>
                  </a:cubicBezTo>
                  <a:cubicBezTo>
                    <a:pt x="10016" y="4684"/>
                    <a:pt x="9655" y="4386"/>
                    <a:pt x="9436" y="4276"/>
                  </a:cubicBezTo>
                  <a:cubicBezTo>
                    <a:pt x="8558" y="3822"/>
                    <a:pt x="7571" y="3571"/>
                    <a:pt x="6630" y="3273"/>
                  </a:cubicBezTo>
                  <a:cubicBezTo>
                    <a:pt x="6416" y="3209"/>
                    <a:pt x="6231" y="3159"/>
                    <a:pt x="6041" y="3159"/>
                  </a:cubicBezTo>
                  <a:cubicBezTo>
                    <a:pt x="5952" y="3159"/>
                    <a:pt x="5863" y="3170"/>
                    <a:pt x="5768" y="3195"/>
                  </a:cubicBezTo>
                  <a:cubicBezTo>
                    <a:pt x="6003" y="2693"/>
                    <a:pt x="6176" y="2176"/>
                    <a:pt x="6395" y="1674"/>
                  </a:cubicBezTo>
                  <a:cubicBezTo>
                    <a:pt x="6781" y="774"/>
                    <a:pt x="7285" y="394"/>
                    <a:pt x="7894" y="394"/>
                  </a:cubicBezTo>
                  <a:close/>
                  <a:moveTo>
                    <a:pt x="5959" y="3426"/>
                  </a:moveTo>
                  <a:cubicBezTo>
                    <a:pt x="6707" y="3426"/>
                    <a:pt x="7540" y="3948"/>
                    <a:pt x="8057" y="4135"/>
                  </a:cubicBezTo>
                  <a:cubicBezTo>
                    <a:pt x="8370" y="4245"/>
                    <a:pt x="11050" y="5154"/>
                    <a:pt x="10016" y="6345"/>
                  </a:cubicBezTo>
                  <a:cubicBezTo>
                    <a:pt x="9702" y="5703"/>
                    <a:pt x="8715" y="5436"/>
                    <a:pt x="8260" y="5264"/>
                  </a:cubicBezTo>
                  <a:cubicBezTo>
                    <a:pt x="7864" y="5132"/>
                    <a:pt x="6564" y="4520"/>
                    <a:pt x="5630" y="4520"/>
                  </a:cubicBezTo>
                  <a:cubicBezTo>
                    <a:pt x="5457" y="4520"/>
                    <a:pt x="5297" y="4541"/>
                    <a:pt x="5157" y="4590"/>
                  </a:cubicBezTo>
                  <a:cubicBezTo>
                    <a:pt x="5063" y="4590"/>
                    <a:pt x="4969" y="4637"/>
                    <a:pt x="4875" y="4684"/>
                  </a:cubicBezTo>
                  <a:cubicBezTo>
                    <a:pt x="4796" y="4480"/>
                    <a:pt x="4796" y="4198"/>
                    <a:pt x="4937" y="3932"/>
                  </a:cubicBezTo>
                  <a:cubicBezTo>
                    <a:pt x="5016" y="3791"/>
                    <a:pt x="5110" y="3696"/>
                    <a:pt x="5204" y="3634"/>
                  </a:cubicBezTo>
                  <a:cubicBezTo>
                    <a:pt x="5213" y="3643"/>
                    <a:pt x="5222" y="3652"/>
                    <a:pt x="5231" y="3652"/>
                  </a:cubicBezTo>
                  <a:cubicBezTo>
                    <a:pt x="5238" y="3652"/>
                    <a:pt x="5244" y="3647"/>
                    <a:pt x="5251" y="3634"/>
                  </a:cubicBezTo>
                  <a:cubicBezTo>
                    <a:pt x="5467" y="3484"/>
                    <a:pt x="5708" y="3426"/>
                    <a:pt x="5959" y="3426"/>
                  </a:cubicBezTo>
                  <a:close/>
                  <a:moveTo>
                    <a:pt x="5331" y="4825"/>
                  </a:moveTo>
                  <a:cubicBezTo>
                    <a:pt x="6116" y="4825"/>
                    <a:pt x="7484" y="5382"/>
                    <a:pt x="7727" y="5468"/>
                  </a:cubicBezTo>
                  <a:cubicBezTo>
                    <a:pt x="8088" y="5577"/>
                    <a:pt x="10361" y="6095"/>
                    <a:pt x="9671" y="7443"/>
                  </a:cubicBezTo>
                  <a:cubicBezTo>
                    <a:pt x="9138" y="6628"/>
                    <a:pt x="7837" y="6361"/>
                    <a:pt x="7148" y="6173"/>
                  </a:cubicBezTo>
                  <a:cubicBezTo>
                    <a:pt x="6773" y="6066"/>
                    <a:pt x="6128" y="5813"/>
                    <a:pt x="5486" y="5813"/>
                  </a:cubicBezTo>
                  <a:cubicBezTo>
                    <a:pt x="5189" y="5813"/>
                    <a:pt x="4892" y="5867"/>
                    <a:pt x="4624" y="6016"/>
                  </a:cubicBezTo>
                  <a:cubicBezTo>
                    <a:pt x="4624" y="5828"/>
                    <a:pt x="4624" y="5656"/>
                    <a:pt x="4718" y="5483"/>
                  </a:cubicBezTo>
                  <a:cubicBezTo>
                    <a:pt x="4796" y="5295"/>
                    <a:pt x="4922" y="5186"/>
                    <a:pt x="5063" y="5076"/>
                  </a:cubicBezTo>
                  <a:cubicBezTo>
                    <a:pt x="5076" y="5063"/>
                    <a:pt x="5078" y="5040"/>
                    <a:pt x="5070" y="5040"/>
                  </a:cubicBezTo>
                  <a:cubicBezTo>
                    <a:pt x="5068" y="5040"/>
                    <a:pt x="5066" y="5041"/>
                    <a:pt x="5063" y="5044"/>
                  </a:cubicBezTo>
                  <a:cubicBezTo>
                    <a:pt x="4718" y="5107"/>
                    <a:pt x="4405" y="5671"/>
                    <a:pt x="4577" y="6032"/>
                  </a:cubicBezTo>
                  <a:cubicBezTo>
                    <a:pt x="4452" y="6110"/>
                    <a:pt x="4342" y="6204"/>
                    <a:pt x="4232" y="6314"/>
                  </a:cubicBezTo>
                  <a:cubicBezTo>
                    <a:pt x="4279" y="5640"/>
                    <a:pt x="4655" y="5154"/>
                    <a:pt x="5126" y="4841"/>
                  </a:cubicBezTo>
                  <a:cubicBezTo>
                    <a:pt x="5188" y="4830"/>
                    <a:pt x="5257" y="4825"/>
                    <a:pt x="5331" y="4825"/>
                  </a:cubicBezTo>
                  <a:close/>
                  <a:moveTo>
                    <a:pt x="4373" y="7160"/>
                  </a:moveTo>
                  <a:cubicBezTo>
                    <a:pt x="4373" y="7223"/>
                    <a:pt x="4373" y="7270"/>
                    <a:pt x="4405" y="7302"/>
                  </a:cubicBezTo>
                  <a:cubicBezTo>
                    <a:pt x="4326" y="7474"/>
                    <a:pt x="4263" y="7646"/>
                    <a:pt x="4201" y="7819"/>
                  </a:cubicBezTo>
                  <a:cubicBezTo>
                    <a:pt x="4201" y="7772"/>
                    <a:pt x="4201" y="7740"/>
                    <a:pt x="4185" y="7709"/>
                  </a:cubicBezTo>
                  <a:cubicBezTo>
                    <a:pt x="4248" y="7505"/>
                    <a:pt x="4310" y="7333"/>
                    <a:pt x="4373" y="7160"/>
                  </a:cubicBezTo>
                  <a:close/>
                  <a:moveTo>
                    <a:pt x="5232" y="6227"/>
                  </a:moveTo>
                  <a:cubicBezTo>
                    <a:pt x="5264" y="6227"/>
                    <a:pt x="5297" y="6230"/>
                    <a:pt x="5329" y="6236"/>
                  </a:cubicBezTo>
                  <a:cubicBezTo>
                    <a:pt x="5517" y="6236"/>
                    <a:pt x="5690" y="6251"/>
                    <a:pt x="5862" y="6283"/>
                  </a:cubicBezTo>
                  <a:cubicBezTo>
                    <a:pt x="6395" y="6361"/>
                    <a:pt x="6897" y="6471"/>
                    <a:pt x="7383" y="6643"/>
                  </a:cubicBezTo>
                  <a:cubicBezTo>
                    <a:pt x="7759" y="6769"/>
                    <a:pt x="8119" y="6925"/>
                    <a:pt x="8480" y="7113"/>
                  </a:cubicBezTo>
                  <a:cubicBezTo>
                    <a:pt x="8762" y="7270"/>
                    <a:pt x="10361" y="8195"/>
                    <a:pt x="9170" y="9277"/>
                  </a:cubicBezTo>
                  <a:cubicBezTo>
                    <a:pt x="9217" y="9151"/>
                    <a:pt x="9248" y="9026"/>
                    <a:pt x="9295" y="8900"/>
                  </a:cubicBezTo>
                  <a:cubicBezTo>
                    <a:pt x="9326" y="8806"/>
                    <a:pt x="9295" y="8775"/>
                    <a:pt x="9248" y="8775"/>
                  </a:cubicBezTo>
                  <a:lnTo>
                    <a:pt x="9217" y="8681"/>
                  </a:lnTo>
                  <a:cubicBezTo>
                    <a:pt x="9232" y="8634"/>
                    <a:pt x="9232" y="8603"/>
                    <a:pt x="9201" y="8571"/>
                  </a:cubicBezTo>
                  <a:cubicBezTo>
                    <a:pt x="7978" y="7443"/>
                    <a:pt x="6160" y="7113"/>
                    <a:pt x="4530" y="6988"/>
                  </a:cubicBezTo>
                  <a:cubicBezTo>
                    <a:pt x="4522" y="6985"/>
                    <a:pt x="4514" y="6984"/>
                    <a:pt x="4506" y="6984"/>
                  </a:cubicBezTo>
                  <a:cubicBezTo>
                    <a:pt x="4472" y="6984"/>
                    <a:pt x="4446" y="7012"/>
                    <a:pt x="4420" y="7051"/>
                  </a:cubicBezTo>
                  <a:cubicBezTo>
                    <a:pt x="4661" y="6498"/>
                    <a:pt x="4928" y="6227"/>
                    <a:pt x="5232" y="6227"/>
                  </a:cubicBezTo>
                  <a:close/>
                  <a:moveTo>
                    <a:pt x="6270" y="7740"/>
                  </a:moveTo>
                  <a:cubicBezTo>
                    <a:pt x="6771" y="7913"/>
                    <a:pt x="7257" y="8101"/>
                    <a:pt x="7759" y="8289"/>
                  </a:cubicBezTo>
                  <a:cubicBezTo>
                    <a:pt x="7759" y="8352"/>
                    <a:pt x="7759" y="8414"/>
                    <a:pt x="7759" y="8461"/>
                  </a:cubicBezTo>
                  <a:cubicBezTo>
                    <a:pt x="6176" y="12082"/>
                    <a:pt x="4812" y="16001"/>
                    <a:pt x="3715" y="19763"/>
                  </a:cubicBezTo>
                  <a:cubicBezTo>
                    <a:pt x="3684" y="19308"/>
                    <a:pt x="3495" y="18963"/>
                    <a:pt x="3182" y="18838"/>
                  </a:cubicBezTo>
                  <a:cubicBezTo>
                    <a:pt x="3121" y="18819"/>
                    <a:pt x="3058" y="18809"/>
                    <a:pt x="2994" y="18809"/>
                  </a:cubicBezTo>
                  <a:cubicBezTo>
                    <a:pt x="2639" y="18809"/>
                    <a:pt x="2233" y="19088"/>
                    <a:pt x="1928" y="19512"/>
                  </a:cubicBezTo>
                  <a:cubicBezTo>
                    <a:pt x="2618" y="17662"/>
                    <a:pt x="3260" y="15797"/>
                    <a:pt x="3903" y="13932"/>
                  </a:cubicBezTo>
                  <a:cubicBezTo>
                    <a:pt x="4248" y="12960"/>
                    <a:pt x="4593" y="11973"/>
                    <a:pt x="4937" y="11001"/>
                  </a:cubicBezTo>
                  <a:cubicBezTo>
                    <a:pt x="5094" y="10562"/>
                    <a:pt x="5235" y="10123"/>
                    <a:pt x="5392" y="9684"/>
                  </a:cubicBezTo>
                  <a:cubicBezTo>
                    <a:pt x="5423" y="9621"/>
                    <a:pt x="5800" y="8430"/>
                    <a:pt x="5956" y="7866"/>
                  </a:cubicBezTo>
                  <a:cubicBezTo>
                    <a:pt x="6066" y="7819"/>
                    <a:pt x="6160" y="7772"/>
                    <a:pt x="6270" y="7740"/>
                  </a:cubicBezTo>
                  <a:close/>
                  <a:moveTo>
                    <a:pt x="8010" y="8399"/>
                  </a:moveTo>
                  <a:cubicBezTo>
                    <a:pt x="8213" y="8477"/>
                    <a:pt x="8433" y="8571"/>
                    <a:pt x="8637" y="8650"/>
                  </a:cubicBezTo>
                  <a:cubicBezTo>
                    <a:pt x="8762" y="8728"/>
                    <a:pt x="8856" y="8853"/>
                    <a:pt x="8919" y="9010"/>
                  </a:cubicBezTo>
                  <a:cubicBezTo>
                    <a:pt x="8934" y="9073"/>
                    <a:pt x="8950" y="9135"/>
                    <a:pt x="8966" y="9198"/>
                  </a:cubicBezTo>
                  <a:cubicBezTo>
                    <a:pt x="8981" y="9230"/>
                    <a:pt x="8981" y="9245"/>
                    <a:pt x="8997" y="9245"/>
                  </a:cubicBezTo>
                  <a:cubicBezTo>
                    <a:pt x="8401" y="10860"/>
                    <a:pt x="7790" y="12490"/>
                    <a:pt x="7195" y="14120"/>
                  </a:cubicBezTo>
                  <a:cubicBezTo>
                    <a:pt x="7492" y="13242"/>
                    <a:pt x="7759" y="12364"/>
                    <a:pt x="8057" y="11502"/>
                  </a:cubicBezTo>
                  <a:cubicBezTo>
                    <a:pt x="8307" y="10687"/>
                    <a:pt x="8715" y="9825"/>
                    <a:pt x="8574" y="8979"/>
                  </a:cubicBezTo>
                  <a:cubicBezTo>
                    <a:pt x="8574" y="8972"/>
                    <a:pt x="8569" y="8968"/>
                    <a:pt x="8562" y="8968"/>
                  </a:cubicBezTo>
                  <a:cubicBezTo>
                    <a:pt x="8553" y="8968"/>
                    <a:pt x="8543" y="8976"/>
                    <a:pt x="8543" y="8994"/>
                  </a:cubicBezTo>
                  <a:cubicBezTo>
                    <a:pt x="8574" y="9982"/>
                    <a:pt x="8213" y="10922"/>
                    <a:pt x="7900" y="11863"/>
                  </a:cubicBezTo>
                  <a:cubicBezTo>
                    <a:pt x="7586" y="12819"/>
                    <a:pt x="7257" y="13791"/>
                    <a:pt x="6944" y="14747"/>
                  </a:cubicBezTo>
                  <a:cubicBezTo>
                    <a:pt x="6850" y="15013"/>
                    <a:pt x="6771" y="15280"/>
                    <a:pt x="6677" y="15546"/>
                  </a:cubicBezTo>
                  <a:cubicBezTo>
                    <a:pt x="6113" y="17161"/>
                    <a:pt x="5549" y="18759"/>
                    <a:pt x="5016" y="20374"/>
                  </a:cubicBezTo>
                  <a:cubicBezTo>
                    <a:pt x="4922" y="20050"/>
                    <a:pt x="4699" y="19875"/>
                    <a:pt x="4429" y="19875"/>
                  </a:cubicBezTo>
                  <a:cubicBezTo>
                    <a:pt x="4203" y="19875"/>
                    <a:pt x="3943" y="19999"/>
                    <a:pt x="3699" y="20264"/>
                  </a:cubicBezTo>
                  <a:cubicBezTo>
                    <a:pt x="5110" y="16314"/>
                    <a:pt x="6568" y="12380"/>
                    <a:pt x="8010" y="8430"/>
                  </a:cubicBezTo>
                  <a:cubicBezTo>
                    <a:pt x="8010" y="8414"/>
                    <a:pt x="8010" y="8414"/>
                    <a:pt x="8010" y="8399"/>
                  </a:cubicBezTo>
                  <a:close/>
                  <a:moveTo>
                    <a:pt x="1630" y="23195"/>
                  </a:moveTo>
                  <a:cubicBezTo>
                    <a:pt x="1724" y="23211"/>
                    <a:pt x="1834" y="23242"/>
                    <a:pt x="1912" y="23305"/>
                  </a:cubicBezTo>
                  <a:cubicBezTo>
                    <a:pt x="1944" y="23321"/>
                    <a:pt x="1959" y="23336"/>
                    <a:pt x="1991" y="23352"/>
                  </a:cubicBezTo>
                  <a:cubicBezTo>
                    <a:pt x="1991" y="23352"/>
                    <a:pt x="2006" y="23368"/>
                    <a:pt x="2006" y="23383"/>
                  </a:cubicBezTo>
                  <a:cubicBezTo>
                    <a:pt x="1897" y="23321"/>
                    <a:pt x="1787" y="23274"/>
                    <a:pt x="1662" y="23242"/>
                  </a:cubicBezTo>
                  <a:cubicBezTo>
                    <a:pt x="1646" y="23227"/>
                    <a:pt x="1646" y="23211"/>
                    <a:pt x="1630" y="23195"/>
                  </a:cubicBezTo>
                  <a:close/>
                  <a:moveTo>
                    <a:pt x="1019" y="23477"/>
                  </a:moveTo>
                  <a:cubicBezTo>
                    <a:pt x="1035" y="23509"/>
                    <a:pt x="1050" y="23556"/>
                    <a:pt x="1066" y="23603"/>
                  </a:cubicBezTo>
                  <a:cubicBezTo>
                    <a:pt x="1050" y="23650"/>
                    <a:pt x="1035" y="23697"/>
                    <a:pt x="1019" y="23744"/>
                  </a:cubicBezTo>
                  <a:cubicBezTo>
                    <a:pt x="1003" y="23760"/>
                    <a:pt x="988" y="23775"/>
                    <a:pt x="972" y="23807"/>
                  </a:cubicBezTo>
                  <a:cubicBezTo>
                    <a:pt x="972" y="23760"/>
                    <a:pt x="972" y="23713"/>
                    <a:pt x="972" y="23666"/>
                  </a:cubicBezTo>
                  <a:cubicBezTo>
                    <a:pt x="988" y="23619"/>
                    <a:pt x="1003" y="23556"/>
                    <a:pt x="1019" y="23493"/>
                  </a:cubicBezTo>
                  <a:cubicBezTo>
                    <a:pt x="1019" y="23493"/>
                    <a:pt x="1019" y="23477"/>
                    <a:pt x="1019" y="23477"/>
                  </a:cubicBezTo>
                  <a:close/>
                  <a:moveTo>
                    <a:pt x="1072" y="18956"/>
                  </a:moveTo>
                  <a:cubicBezTo>
                    <a:pt x="1135" y="18956"/>
                    <a:pt x="1196" y="18969"/>
                    <a:pt x="1254" y="18995"/>
                  </a:cubicBezTo>
                  <a:cubicBezTo>
                    <a:pt x="1630" y="19167"/>
                    <a:pt x="1614" y="19669"/>
                    <a:pt x="1583" y="20202"/>
                  </a:cubicBezTo>
                  <a:cubicBezTo>
                    <a:pt x="1583" y="20263"/>
                    <a:pt x="1623" y="20305"/>
                    <a:pt x="1668" y="20305"/>
                  </a:cubicBezTo>
                  <a:cubicBezTo>
                    <a:pt x="1704" y="20305"/>
                    <a:pt x="1744" y="20279"/>
                    <a:pt x="1771" y="20217"/>
                  </a:cubicBezTo>
                  <a:cubicBezTo>
                    <a:pt x="1803" y="20123"/>
                    <a:pt x="1834" y="20013"/>
                    <a:pt x="1850" y="19919"/>
                  </a:cubicBezTo>
                  <a:cubicBezTo>
                    <a:pt x="2149" y="19427"/>
                    <a:pt x="2521" y="19199"/>
                    <a:pt x="2832" y="19199"/>
                  </a:cubicBezTo>
                  <a:cubicBezTo>
                    <a:pt x="3302" y="19199"/>
                    <a:pt x="3634" y="19719"/>
                    <a:pt x="3370" y="20625"/>
                  </a:cubicBezTo>
                  <a:cubicBezTo>
                    <a:pt x="3337" y="20748"/>
                    <a:pt x="3386" y="20811"/>
                    <a:pt x="3450" y="20811"/>
                  </a:cubicBezTo>
                  <a:cubicBezTo>
                    <a:pt x="3507" y="20811"/>
                    <a:pt x="3575" y="20760"/>
                    <a:pt x="3605" y="20656"/>
                  </a:cubicBezTo>
                  <a:cubicBezTo>
                    <a:pt x="3605" y="20640"/>
                    <a:pt x="3605" y="20640"/>
                    <a:pt x="3621" y="20625"/>
                  </a:cubicBezTo>
                  <a:cubicBezTo>
                    <a:pt x="3621" y="20625"/>
                    <a:pt x="3636" y="20625"/>
                    <a:pt x="3636" y="20609"/>
                  </a:cubicBezTo>
                  <a:cubicBezTo>
                    <a:pt x="3860" y="20314"/>
                    <a:pt x="4092" y="20183"/>
                    <a:pt x="4289" y="20183"/>
                  </a:cubicBezTo>
                  <a:cubicBezTo>
                    <a:pt x="4604" y="20183"/>
                    <a:pt x="4829" y="20517"/>
                    <a:pt x="4781" y="21048"/>
                  </a:cubicBezTo>
                  <a:cubicBezTo>
                    <a:pt x="4781" y="21064"/>
                    <a:pt x="4781" y="21064"/>
                    <a:pt x="4781" y="21079"/>
                  </a:cubicBezTo>
                  <a:cubicBezTo>
                    <a:pt x="4765" y="21079"/>
                    <a:pt x="4765" y="21095"/>
                    <a:pt x="4765" y="21111"/>
                  </a:cubicBezTo>
                  <a:cubicBezTo>
                    <a:pt x="4075" y="22035"/>
                    <a:pt x="3401" y="22976"/>
                    <a:pt x="2712" y="23901"/>
                  </a:cubicBezTo>
                  <a:cubicBezTo>
                    <a:pt x="2696" y="23932"/>
                    <a:pt x="2665" y="23963"/>
                    <a:pt x="2618" y="24010"/>
                  </a:cubicBezTo>
                  <a:cubicBezTo>
                    <a:pt x="2649" y="23979"/>
                    <a:pt x="2649" y="23948"/>
                    <a:pt x="2649" y="23916"/>
                  </a:cubicBezTo>
                  <a:cubicBezTo>
                    <a:pt x="2557" y="23255"/>
                    <a:pt x="2083" y="22825"/>
                    <a:pt x="1552" y="22825"/>
                  </a:cubicBezTo>
                  <a:cubicBezTo>
                    <a:pt x="1177" y="22825"/>
                    <a:pt x="773" y="23040"/>
                    <a:pt x="455" y="23540"/>
                  </a:cubicBezTo>
                  <a:cubicBezTo>
                    <a:pt x="455" y="23462"/>
                    <a:pt x="439" y="23383"/>
                    <a:pt x="439" y="23305"/>
                  </a:cubicBezTo>
                  <a:cubicBezTo>
                    <a:pt x="345" y="22161"/>
                    <a:pt x="266" y="21001"/>
                    <a:pt x="172" y="19857"/>
                  </a:cubicBezTo>
                  <a:cubicBezTo>
                    <a:pt x="157" y="19810"/>
                    <a:pt x="141" y="19778"/>
                    <a:pt x="110" y="19778"/>
                  </a:cubicBezTo>
                  <a:cubicBezTo>
                    <a:pt x="141" y="19731"/>
                    <a:pt x="172" y="19684"/>
                    <a:pt x="204" y="19622"/>
                  </a:cubicBezTo>
                  <a:cubicBezTo>
                    <a:pt x="235" y="19575"/>
                    <a:pt x="235" y="19543"/>
                    <a:pt x="235" y="19512"/>
                  </a:cubicBezTo>
                  <a:cubicBezTo>
                    <a:pt x="478" y="19192"/>
                    <a:pt x="794" y="18956"/>
                    <a:pt x="1072" y="18956"/>
                  </a:cubicBezTo>
                  <a:close/>
                  <a:moveTo>
                    <a:pt x="1567" y="23697"/>
                  </a:moveTo>
                  <a:lnTo>
                    <a:pt x="1646" y="23713"/>
                  </a:lnTo>
                  <a:cubicBezTo>
                    <a:pt x="1583" y="23885"/>
                    <a:pt x="1505" y="24042"/>
                    <a:pt x="1442" y="24214"/>
                  </a:cubicBezTo>
                  <a:cubicBezTo>
                    <a:pt x="1489" y="24042"/>
                    <a:pt x="1536" y="23869"/>
                    <a:pt x="1567" y="23697"/>
                  </a:cubicBezTo>
                  <a:close/>
                  <a:moveTo>
                    <a:pt x="2116" y="23791"/>
                  </a:moveTo>
                  <a:cubicBezTo>
                    <a:pt x="2100" y="23869"/>
                    <a:pt x="2069" y="23932"/>
                    <a:pt x="2038" y="23995"/>
                  </a:cubicBezTo>
                  <a:cubicBezTo>
                    <a:pt x="1991" y="24089"/>
                    <a:pt x="1928" y="24198"/>
                    <a:pt x="1865" y="24293"/>
                  </a:cubicBezTo>
                  <a:cubicBezTo>
                    <a:pt x="1944" y="24120"/>
                    <a:pt x="2022" y="23963"/>
                    <a:pt x="2100" y="23791"/>
                  </a:cubicBezTo>
                  <a:close/>
                  <a:moveTo>
                    <a:pt x="2336" y="23838"/>
                  </a:moveTo>
                  <a:cubicBezTo>
                    <a:pt x="2367" y="23901"/>
                    <a:pt x="2414" y="23963"/>
                    <a:pt x="2461" y="24010"/>
                  </a:cubicBezTo>
                  <a:cubicBezTo>
                    <a:pt x="2449" y="24005"/>
                    <a:pt x="2436" y="24001"/>
                    <a:pt x="2422" y="24001"/>
                  </a:cubicBezTo>
                  <a:cubicBezTo>
                    <a:pt x="2397" y="24001"/>
                    <a:pt x="2371" y="24012"/>
                    <a:pt x="2351" y="24042"/>
                  </a:cubicBezTo>
                  <a:cubicBezTo>
                    <a:pt x="2257" y="24136"/>
                    <a:pt x="2163" y="24246"/>
                    <a:pt x="2085" y="24340"/>
                  </a:cubicBezTo>
                  <a:cubicBezTo>
                    <a:pt x="2116" y="24277"/>
                    <a:pt x="2147" y="24214"/>
                    <a:pt x="2179" y="24136"/>
                  </a:cubicBezTo>
                  <a:cubicBezTo>
                    <a:pt x="2226" y="24057"/>
                    <a:pt x="2257" y="23995"/>
                    <a:pt x="2288" y="23932"/>
                  </a:cubicBezTo>
                  <a:cubicBezTo>
                    <a:pt x="2304" y="23901"/>
                    <a:pt x="2320" y="23869"/>
                    <a:pt x="2336" y="23838"/>
                  </a:cubicBezTo>
                  <a:close/>
                  <a:moveTo>
                    <a:pt x="1865" y="23744"/>
                  </a:moveTo>
                  <a:cubicBezTo>
                    <a:pt x="1881" y="23744"/>
                    <a:pt x="1897" y="23744"/>
                    <a:pt x="1928" y="23760"/>
                  </a:cubicBezTo>
                  <a:cubicBezTo>
                    <a:pt x="1787" y="24057"/>
                    <a:pt x="1630" y="24355"/>
                    <a:pt x="1489" y="24653"/>
                  </a:cubicBezTo>
                  <a:cubicBezTo>
                    <a:pt x="1599" y="24355"/>
                    <a:pt x="1709" y="24042"/>
                    <a:pt x="1818" y="23744"/>
                  </a:cubicBezTo>
                  <a:close/>
                  <a:moveTo>
                    <a:pt x="2602" y="24042"/>
                  </a:moveTo>
                  <a:lnTo>
                    <a:pt x="2602" y="24042"/>
                  </a:lnTo>
                  <a:cubicBezTo>
                    <a:pt x="2351" y="24402"/>
                    <a:pt x="1834" y="25170"/>
                    <a:pt x="1379" y="25703"/>
                  </a:cubicBezTo>
                  <a:cubicBezTo>
                    <a:pt x="1677" y="25139"/>
                    <a:pt x="2038" y="24637"/>
                    <a:pt x="2477" y="24183"/>
                  </a:cubicBezTo>
                  <a:cubicBezTo>
                    <a:pt x="2508" y="24151"/>
                    <a:pt x="2524" y="24104"/>
                    <a:pt x="2508" y="24073"/>
                  </a:cubicBezTo>
                  <a:lnTo>
                    <a:pt x="2508" y="24073"/>
                  </a:lnTo>
                  <a:cubicBezTo>
                    <a:pt x="2512" y="24077"/>
                    <a:pt x="2519" y="24079"/>
                    <a:pt x="2526" y="24079"/>
                  </a:cubicBezTo>
                  <a:cubicBezTo>
                    <a:pt x="2548" y="24079"/>
                    <a:pt x="2579" y="24065"/>
                    <a:pt x="2602" y="24042"/>
                  </a:cubicBezTo>
                  <a:close/>
                  <a:moveTo>
                    <a:pt x="815" y="23383"/>
                  </a:moveTo>
                  <a:cubicBezTo>
                    <a:pt x="815" y="23430"/>
                    <a:pt x="815" y="23477"/>
                    <a:pt x="815" y="23524"/>
                  </a:cubicBezTo>
                  <a:cubicBezTo>
                    <a:pt x="799" y="23572"/>
                    <a:pt x="784" y="23619"/>
                    <a:pt x="784" y="23681"/>
                  </a:cubicBezTo>
                  <a:cubicBezTo>
                    <a:pt x="784" y="23713"/>
                    <a:pt x="799" y="23744"/>
                    <a:pt x="815" y="23760"/>
                  </a:cubicBezTo>
                  <a:cubicBezTo>
                    <a:pt x="815" y="24026"/>
                    <a:pt x="799" y="24293"/>
                    <a:pt x="784" y="24559"/>
                  </a:cubicBezTo>
                  <a:cubicBezTo>
                    <a:pt x="784" y="24230"/>
                    <a:pt x="784" y="23901"/>
                    <a:pt x="768" y="23572"/>
                  </a:cubicBezTo>
                  <a:cubicBezTo>
                    <a:pt x="768" y="23542"/>
                    <a:pt x="747" y="23526"/>
                    <a:pt x="723" y="23526"/>
                  </a:cubicBezTo>
                  <a:cubicBezTo>
                    <a:pt x="697" y="23526"/>
                    <a:pt x="667" y="23546"/>
                    <a:pt x="658" y="23587"/>
                  </a:cubicBezTo>
                  <a:cubicBezTo>
                    <a:pt x="643" y="24418"/>
                    <a:pt x="658" y="25233"/>
                    <a:pt x="658" y="26064"/>
                  </a:cubicBezTo>
                  <a:cubicBezTo>
                    <a:pt x="611" y="25703"/>
                    <a:pt x="580" y="24888"/>
                    <a:pt x="564" y="24778"/>
                  </a:cubicBezTo>
                  <a:cubicBezTo>
                    <a:pt x="533" y="24434"/>
                    <a:pt x="502" y="24104"/>
                    <a:pt x="470" y="23760"/>
                  </a:cubicBezTo>
                  <a:cubicBezTo>
                    <a:pt x="580" y="23603"/>
                    <a:pt x="690" y="23477"/>
                    <a:pt x="815" y="23383"/>
                  </a:cubicBezTo>
                  <a:close/>
                  <a:moveTo>
                    <a:pt x="1176" y="25876"/>
                  </a:moveTo>
                  <a:cubicBezTo>
                    <a:pt x="1176" y="25876"/>
                    <a:pt x="1191" y="25891"/>
                    <a:pt x="1223" y="25891"/>
                  </a:cubicBezTo>
                  <a:cubicBezTo>
                    <a:pt x="1160" y="25954"/>
                    <a:pt x="1113" y="26017"/>
                    <a:pt x="1066" y="26064"/>
                  </a:cubicBezTo>
                  <a:cubicBezTo>
                    <a:pt x="1097" y="26001"/>
                    <a:pt x="1129" y="25938"/>
                    <a:pt x="1176" y="25876"/>
                  </a:cubicBezTo>
                  <a:close/>
                  <a:moveTo>
                    <a:pt x="7911" y="1"/>
                  </a:moveTo>
                  <a:cubicBezTo>
                    <a:pt x="7753" y="1"/>
                    <a:pt x="7588" y="25"/>
                    <a:pt x="7414" y="91"/>
                  </a:cubicBezTo>
                  <a:cubicBezTo>
                    <a:pt x="6395" y="468"/>
                    <a:pt x="5988" y="1988"/>
                    <a:pt x="5674" y="3179"/>
                  </a:cubicBezTo>
                  <a:cubicBezTo>
                    <a:pt x="5658" y="3195"/>
                    <a:pt x="5658" y="3211"/>
                    <a:pt x="5674" y="3226"/>
                  </a:cubicBezTo>
                  <a:cubicBezTo>
                    <a:pt x="5627" y="3242"/>
                    <a:pt x="5596" y="3258"/>
                    <a:pt x="5549" y="3273"/>
                  </a:cubicBezTo>
                  <a:cubicBezTo>
                    <a:pt x="5520" y="3264"/>
                    <a:pt x="5490" y="3260"/>
                    <a:pt x="5460" y="3260"/>
                  </a:cubicBezTo>
                  <a:cubicBezTo>
                    <a:pt x="5222" y="3260"/>
                    <a:pt x="4934" y="3518"/>
                    <a:pt x="4781" y="3838"/>
                  </a:cubicBezTo>
                  <a:cubicBezTo>
                    <a:pt x="4608" y="4182"/>
                    <a:pt x="4608" y="4559"/>
                    <a:pt x="4734" y="4794"/>
                  </a:cubicBezTo>
                  <a:cubicBezTo>
                    <a:pt x="4326" y="5170"/>
                    <a:pt x="4028" y="5922"/>
                    <a:pt x="4091" y="6424"/>
                  </a:cubicBezTo>
                  <a:cubicBezTo>
                    <a:pt x="4091" y="6439"/>
                    <a:pt x="4107" y="6455"/>
                    <a:pt x="4107" y="6455"/>
                  </a:cubicBezTo>
                  <a:cubicBezTo>
                    <a:pt x="3668" y="7082"/>
                    <a:pt x="3699" y="7646"/>
                    <a:pt x="4060" y="7929"/>
                  </a:cubicBezTo>
                  <a:cubicBezTo>
                    <a:pt x="4068" y="7937"/>
                    <a:pt x="4078" y="7941"/>
                    <a:pt x="4089" y="7941"/>
                  </a:cubicBezTo>
                  <a:cubicBezTo>
                    <a:pt x="4116" y="7941"/>
                    <a:pt x="4147" y="7915"/>
                    <a:pt x="4169" y="7882"/>
                  </a:cubicBezTo>
                  <a:lnTo>
                    <a:pt x="4169" y="7882"/>
                  </a:lnTo>
                  <a:cubicBezTo>
                    <a:pt x="2665" y="11581"/>
                    <a:pt x="1301" y="15390"/>
                    <a:pt x="63" y="19167"/>
                  </a:cubicBezTo>
                  <a:cubicBezTo>
                    <a:pt x="63" y="19261"/>
                    <a:pt x="78" y="19371"/>
                    <a:pt x="78" y="19465"/>
                  </a:cubicBezTo>
                  <a:cubicBezTo>
                    <a:pt x="549" y="18775"/>
                    <a:pt x="784" y="17709"/>
                    <a:pt x="1082" y="16879"/>
                  </a:cubicBezTo>
                  <a:cubicBezTo>
                    <a:pt x="1458" y="15781"/>
                    <a:pt x="1850" y="14684"/>
                    <a:pt x="2241" y="13587"/>
                  </a:cubicBezTo>
                  <a:cubicBezTo>
                    <a:pt x="2947" y="11643"/>
                    <a:pt x="3684" y="9700"/>
                    <a:pt x="4405" y="7756"/>
                  </a:cubicBezTo>
                  <a:cubicBezTo>
                    <a:pt x="4420" y="7756"/>
                    <a:pt x="4420" y="7740"/>
                    <a:pt x="4436" y="7740"/>
                  </a:cubicBezTo>
                  <a:cubicBezTo>
                    <a:pt x="4577" y="7552"/>
                    <a:pt x="4749" y="7443"/>
                    <a:pt x="4922" y="7380"/>
                  </a:cubicBezTo>
                  <a:cubicBezTo>
                    <a:pt x="5141" y="7427"/>
                    <a:pt x="5361" y="7474"/>
                    <a:pt x="5580" y="7537"/>
                  </a:cubicBezTo>
                  <a:cubicBezTo>
                    <a:pt x="5658" y="7599"/>
                    <a:pt x="5737" y="7709"/>
                    <a:pt x="5800" y="7819"/>
                  </a:cubicBezTo>
                  <a:cubicBezTo>
                    <a:pt x="5674" y="8070"/>
                    <a:pt x="5611" y="8367"/>
                    <a:pt x="5486" y="8681"/>
                  </a:cubicBezTo>
                  <a:cubicBezTo>
                    <a:pt x="5079" y="9872"/>
                    <a:pt x="4655" y="11079"/>
                    <a:pt x="4248" y="12270"/>
                  </a:cubicBezTo>
                  <a:cubicBezTo>
                    <a:pt x="3433" y="14637"/>
                    <a:pt x="2602" y="16988"/>
                    <a:pt x="1834" y="19339"/>
                  </a:cubicBezTo>
                  <a:cubicBezTo>
                    <a:pt x="1756" y="18995"/>
                    <a:pt x="1552" y="18728"/>
                    <a:pt x="1317" y="18665"/>
                  </a:cubicBezTo>
                  <a:cubicBezTo>
                    <a:pt x="1267" y="18652"/>
                    <a:pt x="1217" y="18646"/>
                    <a:pt x="1165" y="18646"/>
                  </a:cubicBezTo>
                  <a:cubicBezTo>
                    <a:pt x="794" y="18646"/>
                    <a:pt x="385" y="18981"/>
                    <a:pt x="110" y="19449"/>
                  </a:cubicBezTo>
                  <a:cubicBezTo>
                    <a:pt x="94" y="19465"/>
                    <a:pt x="78" y="19465"/>
                    <a:pt x="78" y="19481"/>
                  </a:cubicBezTo>
                  <a:cubicBezTo>
                    <a:pt x="78" y="19778"/>
                    <a:pt x="47" y="20076"/>
                    <a:pt x="0" y="20358"/>
                  </a:cubicBezTo>
                  <a:cubicBezTo>
                    <a:pt x="63" y="22600"/>
                    <a:pt x="266" y="24747"/>
                    <a:pt x="502" y="26879"/>
                  </a:cubicBezTo>
                  <a:cubicBezTo>
                    <a:pt x="510" y="26954"/>
                    <a:pt x="545" y="26989"/>
                    <a:pt x="587" y="26989"/>
                  </a:cubicBezTo>
                  <a:cubicBezTo>
                    <a:pt x="625" y="26989"/>
                    <a:pt x="669" y="26962"/>
                    <a:pt x="705" y="26910"/>
                  </a:cubicBezTo>
                  <a:cubicBezTo>
                    <a:pt x="2163" y="25061"/>
                    <a:pt x="3605" y="23180"/>
                    <a:pt x="4969" y="21220"/>
                  </a:cubicBezTo>
                  <a:cubicBezTo>
                    <a:pt x="5031" y="21142"/>
                    <a:pt x="5031" y="21079"/>
                    <a:pt x="5016" y="21032"/>
                  </a:cubicBezTo>
                  <a:cubicBezTo>
                    <a:pt x="5031" y="20970"/>
                    <a:pt x="5031" y="20923"/>
                    <a:pt x="5047" y="20876"/>
                  </a:cubicBezTo>
                  <a:cubicBezTo>
                    <a:pt x="6474" y="17176"/>
                    <a:pt x="7759" y="13383"/>
                    <a:pt x="9044" y="9637"/>
                  </a:cubicBezTo>
                  <a:cubicBezTo>
                    <a:pt x="9049" y="9642"/>
                    <a:pt x="9055" y="9644"/>
                    <a:pt x="9060" y="9644"/>
                  </a:cubicBezTo>
                  <a:cubicBezTo>
                    <a:pt x="9070" y="9644"/>
                    <a:pt x="9081" y="9637"/>
                    <a:pt x="9091" y="9637"/>
                  </a:cubicBezTo>
                  <a:cubicBezTo>
                    <a:pt x="9655" y="9324"/>
                    <a:pt x="10016" y="8587"/>
                    <a:pt x="9875" y="7897"/>
                  </a:cubicBezTo>
                  <a:cubicBezTo>
                    <a:pt x="9859" y="7819"/>
                    <a:pt x="9828" y="7756"/>
                    <a:pt x="9796" y="7678"/>
                  </a:cubicBezTo>
                  <a:cubicBezTo>
                    <a:pt x="10063" y="7239"/>
                    <a:pt x="10141" y="6894"/>
                    <a:pt x="10094" y="6596"/>
                  </a:cubicBezTo>
                  <a:cubicBezTo>
                    <a:pt x="10565" y="6173"/>
                    <a:pt x="10580" y="5718"/>
                    <a:pt x="10423" y="5311"/>
                  </a:cubicBezTo>
                  <a:cubicBezTo>
                    <a:pt x="10815" y="4339"/>
                    <a:pt x="11599" y="2913"/>
                    <a:pt x="11536" y="1910"/>
                  </a:cubicBezTo>
                  <a:cubicBezTo>
                    <a:pt x="11489" y="1157"/>
                    <a:pt x="11035" y="812"/>
                    <a:pt x="10533" y="687"/>
                  </a:cubicBezTo>
                  <a:cubicBezTo>
                    <a:pt x="9922" y="436"/>
                    <a:pt x="9264" y="279"/>
                    <a:pt x="8637" y="123"/>
                  </a:cubicBezTo>
                  <a:cubicBezTo>
                    <a:pt x="8404" y="65"/>
                    <a:pt x="8166" y="1"/>
                    <a:pt x="791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25"/>
            <p:cNvSpPr/>
            <p:nvPr/>
          </p:nvSpPr>
          <p:spPr>
            <a:xfrm>
              <a:off x="3380325" y="3719775"/>
              <a:ext cx="23925" cy="52975"/>
            </a:xfrm>
            <a:custGeom>
              <a:avLst/>
              <a:gdLst/>
              <a:ahLst/>
              <a:cxnLst/>
              <a:rect l="l" t="t" r="r" b="b"/>
              <a:pathLst>
                <a:path w="957" h="2119" extrusionOk="0">
                  <a:moveTo>
                    <a:pt x="956" y="0"/>
                  </a:moveTo>
                  <a:lnTo>
                    <a:pt x="956" y="0"/>
                  </a:lnTo>
                  <a:cubicBezTo>
                    <a:pt x="470" y="471"/>
                    <a:pt x="63" y="1348"/>
                    <a:pt x="0" y="2101"/>
                  </a:cubicBezTo>
                  <a:cubicBezTo>
                    <a:pt x="0" y="2110"/>
                    <a:pt x="5" y="2119"/>
                    <a:pt x="13" y="2119"/>
                  </a:cubicBezTo>
                  <a:cubicBezTo>
                    <a:pt x="18" y="2119"/>
                    <a:pt x="25" y="2114"/>
                    <a:pt x="31" y="2101"/>
                  </a:cubicBezTo>
                  <a:cubicBezTo>
                    <a:pt x="220" y="1254"/>
                    <a:pt x="486" y="674"/>
                    <a:pt x="9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25"/>
            <p:cNvSpPr/>
            <p:nvPr/>
          </p:nvSpPr>
          <p:spPr>
            <a:xfrm>
              <a:off x="3385800" y="3742450"/>
              <a:ext cx="10225" cy="27275"/>
            </a:xfrm>
            <a:custGeom>
              <a:avLst/>
              <a:gdLst/>
              <a:ahLst/>
              <a:cxnLst/>
              <a:rect l="l" t="t" r="r" b="b"/>
              <a:pathLst>
                <a:path w="409" h="1091" extrusionOk="0">
                  <a:moveTo>
                    <a:pt x="395" y="0"/>
                  </a:moveTo>
                  <a:cubicBezTo>
                    <a:pt x="390" y="0"/>
                    <a:pt x="383" y="5"/>
                    <a:pt x="377" y="18"/>
                  </a:cubicBezTo>
                  <a:cubicBezTo>
                    <a:pt x="251" y="363"/>
                    <a:pt x="126" y="708"/>
                    <a:pt x="1" y="1053"/>
                  </a:cubicBezTo>
                  <a:cubicBezTo>
                    <a:pt x="1" y="1079"/>
                    <a:pt x="10" y="1090"/>
                    <a:pt x="21" y="1090"/>
                  </a:cubicBezTo>
                  <a:cubicBezTo>
                    <a:pt x="30" y="1090"/>
                    <a:pt x="41" y="1082"/>
                    <a:pt x="48" y="1068"/>
                  </a:cubicBezTo>
                  <a:cubicBezTo>
                    <a:pt x="173" y="723"/>
                    <a:pt x="283" y="363"/>
                    <a:pt x="408" y="18"/>
                  </a:cubicBezTo>
                  <a:cubicBezTo>
                    <a:pt x="408" y="9"/>
                    <a:pt x="403" y="0"/>
                    <a:pt x="39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25"/>
            <p:cNvSpPr/>
            <p:nvPr/>
          </p:nvSpPr>
          <p:spPr>
            <a:xfrm>
              <a:off x="3397550" y="3877700"/>
              <a:ext cx="60275" cy="34650"/>
            </a:xfrm>
            <a:custGeom>
              <a:avLst/>
              <a:gdLst/>
              <a:ahLst/>
              <a:cxnLst/>
              <a:rect l="l" t="t" r="r" b="b"/>
              <a:pathLst>
                <a:path w="2411" h="1386" extrusionOk="0">
                  <a:moveTo>
                    <a:pt x="16" y="0"/>
                  </a:moveTo>
                  <a:cubicBezTo>
                    <a:pt x="1" y="0"/>
                    <a:pt x="1" y="16"/>
                    <a:pt x="16" y="16"/>
                  </a:cubicBezTo>
                  <a:cubicBezTo>
                    <a:pt x="487" y="125"/>
                    <a:pt x="1004" y="251"/>
                    <a:pt x="1443" y="470"/>
                  </a:cubicBezTo>
                  <a:cubicBezTo>
                    <a:pt x="1835" y="690"/>
                    <a:pt x="2085" y="1019"/>
                    <a:pt x="2368" y="1379"/>
                  </a:cubicBezTo>
                  <a:cubicBezTo>
                    <a:pt x="2372" y="1384"/>
                    <a:pt x="2378" y="1386"/>
                    <a:pt x="2384" y="1386"/>
                  </a:cubicBezTo>
                  <a:cubicBezTo>
                    <a:pt x="2398" y="1386"/>
                    <a:pt x="2410" y="1375"/>
                    <a:pt x="2399" y="1364"/>
                  </a:cubicBezTo>
                  <a:cubicBezTo>
                    <a:pt x="2132" y="314"/>
                    <a:pt x="832" y="141"/>
                    <a:pt x="1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25"/>
            <p:cNvSpPr/>
            <p:nvPr/>
          </p:nvSpPr>
          <p:spPr>
            <a:xfrm>
              <a:off x="3423800" y="3854950"/>
              <a:ext cx="38375" cy="26000"/>
            </a:xfrm>
            <a:custGeom>
              <a:avLst/>
              <a:gdLst/>
              <a:ahLst/>
              <a:cxnLst/>
              <a:rect l="l" t="t" r="r" b="b"/>
              <a:pathLst>
                <a:path w="1535" h="1040" extrusionOk="0">
                  <a:moveTo>
                    <a:pt x="46" y="1"/>
                  </a:moveTo>
                  <a:cubicBezTo>
                    <a:pt x="36" y="1"/>
                    <a:pt x="26" y="1"/>
                    <a:pt x="17" y="1"/>
                  </a:cubicBezTo>
                  <a:cubicBezTo>
                    <a:pt x="1" y="1"/>
                    <a:pt x="1" y="17"/>
                    <a:pt x="1" y="17"/>
                  </a:cubicBezTo>
                  <a:cubicBezTo>
                    <a:pt x="314" y="126"/>
                    <a:pt x="612" y="220"/>
                    <a:pt x="879" y="409"/>
                  </a:cubicBezTo>
                  <a:cubicBezTo>
                    <a:pt x="1114" y="581"/>
                    <a:pt x="1271" y="847"/>
                    <a:pt x="1490" y="1035"/>
                  </a:cubicBezTo>
                  <a:cubicBezTo>
                    <a:pt x="1493" y="1038"/>
                    <a:pt x="1497" y="1040"/>
                    <a:pt x="1500" y="1040"/>
                  </a:cubicBezTo>
                  <a:cubicBezTo>
                    <a:pt x="1516" y="1040"/>
                    <a:pt x="1534" y="1017"/>
                    <a:pt x="1521" y="1004"/>
                  </a:cubicBezTo>
                  <a:cubicBezTo>
                    <a:pt x="1321" y="419"/>
                    <a:pt x="592" y="1"/>
                    <a:pt x="4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25"/>
            <p:cNvSpPr/>
            <p:nvPr/>
          </p:nvSpPr>
          <p:spPr>
            <a:xfrm>
              <a:off x="3449275" y="3833800"/>
              <a:ext cx="18725" cy="17825"/>
            </a:xfrm>
            <a:custGeom>
              <a:avLst/>
              <a:gdLst/>
              <a:ahLst/>
              <a:cxnLst/>
              <a:rect l="l" t="t" r="r" b="b"/>
              <a:pathLst>
                <a:path w="749" h="713" extrusionOk="0">
                  <a:moveTo>
                    <a:pt x="16" y="1"/>
                  </a:moveTo>
                  <a:cubicBezTo>
                    <a:pt x="1" y="1"/>
                    <a:pt x="1" y="16"/>
                    <a:pt x="1" y="16"/>
                  </a:cubicBezTo>
                  <a:cubicBezTo>
                    <a:pt x="173" y="95"/>
                    <a:pt x="314" y="204"/>
                    <a:pt x="440" y="345"/>
                  </a:cubicBezTo>
                  <a:cubicBezTo>
                    <a:pt x="534" y="455"/>
                    <a:pt x="596" y="612"/>
                    <a:pt x="706" y="706"/>
                  </a:cubicBezTo>
                  <a:cubicBezTo>
                    <a:pt x="711" y="711"/>
                    <a:pt x="717" y="712"/>
                    <a:pt x="722" y="712"/>
                  </a:cubicBezTo>
                  <a:cubicBezTo>
                    <a:pt x="736" y="712"/>
                    <a:pt x="749" y="701"/>
                    <a:pt x="737" y="690"/>
                  </a:cubicBezTo>
                  <a:cubicBezTo>
                    <a:pt x="722" y="502"/>
                    <a:pt x="581" y="361"/>
                    <a:pt x="471" y="251"/>
                  </a:cubicBezTo>
                  <a:cubicBezTo>
                    <a:pt x="346" y="126"/>
                    <a:pt x="189" y="48"/>
                    <a:pt x="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2" name="Google Shape;582;p25"/>
            <p:cNvSpPr/>
            <p:nvPr/>
          </p:nvSpPr>
          <p:spPr>
            <a:xfrm>
              <a:off x="3108375" y="4434875"/>
              <a:ext cx="173600" cy="275375"/>
            </a:xfrm>
            <a:custGeom>
              <a:avLst/>
              <a:gdLst/>
              <a:ahLst/>
              <a:cxnLst/>
              <a:rect l="l" t="t" r="r" b="b"/>
              <a:pathLst>
                <a:path w="6944" h="11015" extrusionOk="0">
                  <a:moveTo>
                    <a:pt x="4426" y="1"/>
                  </a:moveTo>
                  <a:cubicBezTo>
                    <a:pt x="3056" y="1"/>
                    <a:pt x="1514" y="1379"/>
                    <a:pt x="894" y="2369"/>
                  </a:cubicBezTo>
                  <a:cubicBezTo>
                    <a:pt x="486" y="3011"/>
                    <a:pt x="0" y="3999"/>
                    <a:pt x="392" y="4751"/>
                  </a:cubicBezTo>
                  <a:cubicBezTo>
                    <a:pt x="684" y="5301"/>
                    <a:pt x="1230" y="5371"/>
                    <a:pt x="1781" y="5371"/>
                  </a:cubicBezTo>
                  <a:cubicBezTo>
                    <a:pt x="1968" y="5371"/>
                    <a:pt x="2156" y="5363"/>
                    <a:pt x="2336" y="5363"/>
                  </a:cubicBezTo>
                  <a:cubicBezTo>
                    <a:pt x="2755" y="5363"/>
                    <a:pt x="3292" y="5274"/>
                    <a:pt x="3770" y="5274"/>
                  </a:cubicBezTo>
                  <a:cubicBezTo>
                    <a:pt x="3989" y="5274"/>
                    <a:pt x="4196" y="5293"/>
                    <a:pt x="4373" y="5347"/>
                  </a:cubicBezTo>
                  <a:lnTo>
                    <a:pt x="4828" y="5347"/>
                  </a:lnTo>
                  <a:cubicBezTo>
                    <a:pt x="5235" y="6115"/>
                    <a:pt x="5141" y="6570"/>
                    <a:pt x="4546" y="6679"/>
                  </a:cubicBezTo>
                  <a:cubicBezTo>
                    <a:pt x="4232" y="6867"/>
                    <a:pt x="3778" y="6977"/>
                    <a:pt x="3433" y="7118"/>
                  </a:cubicBezTo>
                  <a:cubicBezTo>
                    <a:pt x="2586" y="7447"/>
                    <a:pt x="1301" y="7839"/>
                    <a:pt x="690" y="8576"/>
                  </a:cubicBezTo>
                  <a:cubicBezTo>
                    <a:pt x="282" y="9062"/>
                    <a:pt x="220" y="9704"/>
                    <a:pt x="705" y="10175"/>
                  </a:cubicBezTo>
                  <a:cubicBezTo>
                    <a:pt x="1017" y="10465"/>
                    <a:pt x="1373" y="10531"/>
                    <a:pt x="1743" y="10531"/>
                  </a:cubicBezTo>
                  <a:cubicBezTo>
                    <a:pt x="2054" y="10531"/>
                    <a:pt x="2375" y="10484"/>
                    <a:pt x="2686" y="10484"/>
                  </a:cubicBezTo>
                  <a:cubicBezTo>
                    <a:pt x="2822" y="10484"/>
                    <a:pt x="2957" y="10493"/>
                    <a:pt x="3088" y="10519"/>
                  </a:cubicBezTo>
                  <a:cubicBezTo>
                    <a:pt x="3072" y="10566"/>
                    <a:pt x="3072" y="10614"/>
                    <a:pt x="3057" y="10661"/>
                  </a:cubicBezTo>
                  <a:cubicBezTo>
                    <a:pt x="3001" y="10873"/>
                    <a:pt x="3161" y="11014"/>
                    <a:pt x="3331" y="11014"/>
                  </a:cubicBezTo>
                  <a:cubicBezTo>
                    <a:pt x="3399" y="11014"/>
                    <a:pt x="3469" y="10992"/>
                    <a:pt x="3527" y="10943"/>
                  </a:cubicBezTo>
                  <a:cubicBezTo>
                    <a:pt x="3684" y="10802"/>
                    <a:pt x="3840" y="10676"/>
                    <a:pt x="3997" y="10551"/>
                  </a:cubicBezTo>
                  <a:cubicBezTo>
                    <a:pt x="4248" y="10347"/>
                    <a:pt x="4122" y="9940"/>
                    <a:pt x="3903" y="9798"/>
                  </a:cubicBezTo>
                  <a:cubicBezTo>
                    <a:pt x="3621" y="9626"/>
                    <a:pt x="3417" y="9548"/>
                    <a:pt x="3088" y="9516"/>
                  </a:cubicBezTo>
                  <a:cubicBezTo>
                    <a:pt x="3074" y="9514"/>
                    <a:pt x="3057" y="9513"/>
                    <a:pt x="3038" y="9513"/>
                  </a:cubicBezTo>
                  <a:cubicBezTo>
                    <a:pt x="2815" y="9513"/>
                    <a:pt x="2268" y="9640"/>
                    <a:pt x="1980" y="9640"/>
                  </a:cubicBezTo>
                  <a:cubicBezTo>
                    <a:pt x="1905" y="9640"/>
                    <a:pt x="1848" y="9631"/>
                    <a:pt x="1818" y="9610"/>
                  </a:cubicBezTo>
                  <a:cubicBezTo>
                    <a:pt x="737" y="8889"/>
                    <a:pt x="4264" y="7651"/>
                    <a:pt x="4452" y="7588"/>
                  </a:cubicBezTo>
                  <a:cubicBezTo>
                    <a:pt x="5345" y="7228"/>
                    <a:pt x="6944" y="6413"/>
                    <a:pt x="6191" y="5143"/>
                  </a:cubicBezTo>
                  <a:cubicBezTo>
                    <a:pt x="5877" y="4622"/>
                    <a:pt x="5324" y="4477"/>
                    <a:pt x="4692" y="4477"/>
                  </a:cubicBezTo>
                  <a:cubicBezTo>
                    <a:pt x="3899" y="4477"/>
                    <a:pt x="2983" y="4706"/>
                    <a:pt x="2264" y="4706"/>
                  </a:cubicBezTo>
                  <a:cubicBezTo>
                    <a:pt x="2041" y="4706"/>
                    <a:pt x="1837" y="4684"/>
                    <a:pt x="1662" y="4626"/>
                  </a:cubicBezTo>
                  <a:cubicBezTo>
                    <a:pt x="173" y="4124"/>
                    <a:pt x="1740" y="2275"/>
                    <a:pt x="2398" y="1695"/>
                  </a:cubicBezTo>
                  <a:cubicBezTo>
                    <a:pt x="3245" y="974"/>
                    <a:pt x="4311" y="942"/>
                    <a:pt x="5173" y="362"/>
                  </a:cubicBezTo>
                  <a:cubicBezTo>
                    <a:pt x="5235" y="315"/>
                    <a:pt x="5251" y="190"/>
                    <a:pt x="5173" y="159"/>
                  </a:cubicBezTo>
                  <a:cubicBezTo>
                    <a:pt x="4935" y="50"/>
                    <a:pt x="4683" y="1"/>
                    <a:pt x="44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83" name="Google Shape;583;p25"/>
          <p:cNvGrpSpPr/>
          <p:nvPr/>
        </p:nvGrpSpPr>
        <p:grpSpPr>
          <a:xfrm rot="674490">
            <a:off x="6908942" y="4541937"/>
            <a:ext cx="2125148" cy="185323"/>
            <a:chOff x="3809875" y="1963175"/>
            <a:chExt cx="1923600" cy="492150"/>
          </a:xfrm>
        </p:grpSpPr>
        <p:sp>
          <p:nvSpPr>
            <p:cNvPr id="584" name="Google Shape;584;p25"/>
            <p:cNvSpPr/>
            <p:nvPr/>
          </p:nvSpPr>
          <p:spPr>
            <a:xfrm>
              <a:off x="3902950" y="2044375"/>
              <a:ext cx="620050" cy="185725"/>
            </a:xfrm>
            <a:custGeom>
              <a:avLst/>
              <a:gdLst/>
              <a:ahLst/>
              <a:cxnLst/>
              <a:rect l="l" t="t" r="r" b="b"/>
              <a:pathLst>
                <a:path w="24802" h="7429" extrusionOk="0">
                  <a:moveTo>
                    <a:pt x="855" y="1"/>
                  </a:moveTo>
                  <a:cubicBezTo>
                    <a:pt x="361" y="1"/>
                    <a:pt x="75" y="222"/>
                    <a:pt x="0" y="665"/>
                  </a:cubicBezTo>
                  <a:cubicBezTo>
                    <a:pt x="0" y="674"/>
                    <a:pt x="9" y="818"/>
                    <a:pt x="27" y="1080"/>
                  </a:cubicBezTo>
                  <a:cubicBezTo>
                    <a:pt x="172" y="1359"/>
                    <a:pt x="541" y="1539"/>
                    <a:pt x="1136" y="1638"/>
                  </a:cubicBezTo>
                  <a:cubicBezTo>
                    <a:pt x="1347" y="1673"/>
                    <a:pt x="1535" y="1690"/>
                    <a:pt x="1698" y="1690"/>
                  </a:cubicBezTo>
                  <a:cubicBezTo>
                    <a:pt x="1959" y="1690"/>
                    <a:pt x="2157" y="1646"/>
                    <a:pt x="2290" y="1557"/>
                  </a:cubicBezTo>
                  <a:cubicBezTo>
                    <a:pt x="2407" y="1485"/>
                    <a:pt x="2488" y="1350"/>
                    <a:pt x="2515" y="1143"/>
                  </a:cubicBezTo>
                  <a:cubicBezTo>
                    <a:pt x="2605" y="638"/>
                    <a:pt x="2236" y="277"/>
                    <a:pt x="1397" y="70"/>
                  </a:cubicBezTo>
                  <a:cubicBezTo>
                    <a:pt x="1195" y="24"/>
                    <a:pt x="1014" y="1"/>
                    <a:pt x="855" y="1"/>
                  </a:cubicBezTo>
                  <a:close/>
                  <a:moveTo>
                    <a:pt x="24530" y="3727"/>
                  </a:moveTo>
                  <a:cubicBezTo>
                    <a:pt x="24518" y="3727"/>
                    <a:pt x="24505" y="3728"/>
                    <a:pt x="24491" y="3730"/>
                  </a:cubicBezTo>
                  <a:cubicBezTo>
                    <a:pt x="24320" y="3757"/>
                    <a:pt x="24176" y="4018"/>
                    <a:pt x="24067" y="4523"/>
                  </a:cubicBezTo>
                  <a:cubicBezTo>
                    <a:pt x="24040" y="4613"/>
                    <a:pt x="23977" y="4937"/>
                    <a:pt x="23878" y="5514"/>
                  </a:cubicBezTo>
                  <a:cubicBezTo>
                    <a:pt x="23860" y="5614"/>
                    <a:pt x="23833" y="5713"/>
                    <a:pt x="23815" y="5803"/>
                  </a:cubicBezTo>
                  <a:cubicBezTo>
                    <a:pt x="23599" y="6839"/>
                    <a:pt x="23617" y="7380"/>
                    <a:pt x="23878" y="7425"/>
                  </a:cubicBezTo>
                  <a:cubicBezTo>
                    <a:pt x="23888" y="7427"/>
                    <a:pt x="23899" y="7428"/>
                    <a:pt x="23909" y="7428"/>
                  </a:cubicBezTo>
                  <a:cubicBezTo>
                    <a:pt x="24147" y="7428"/>
                    <a:pt x="24334" y="6922"/>
                    <a:pt x="24464" y="5911"/>
                  </a:cubicBezTo>
                  <a:cubicBezTo>
                    <a:pt x="24482" y="5821"/>
                    <a:pt x="24500" y="5722"/>
                    <a:pt x="24509" y="5623"/>
                  </a:cubicBezTo>
                  <a:cubicBezTo>
                    <a:pt x="24608" y="5244"/>
                    <a:pt x="24680" y="4901"/>
                    <a:pt x="24716" y="4595"/>
                  </a:cubicBezTo>
                  <a:cubicBezTo>
                    <a:pt x="24802" y="4016"/>
                    <a:pt x="24742" y="3727"/>
                    <a:pt x="24530" y="3727"/>
                  </a:cubicBezTo>
                  <a:close/>
                </a:path>
              </a:pathLst>
            </a:custGeom>
            <a:solidFill>
              <a:srgbClr val="4898B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5" name="Google Shape;585;p25"/>
            <p:cNvSpPr/>
            <p:nvPr/>
          </p:nvSpPr>
          <p:spPr>
            <a:xfrm>
              <a:off x="3866425" y="2007800"/>
              <a:ext cx="1864125" cy="387400"/>
            </a:xfrm>
            <a:custGeom>
              <a:avLst/>
              <a:gdLst/>
              <a:ahLst/>
              <a:cxnLst/>
              <a:rect l="l" t="t" r="r" b="b"/>
              <a:pathLst>
                <a:path w="74565" h="15496" extrusionOk="0">
                  <a:moveTo>
                    <a:pt x="2322" y="1540"/>
                  </a:moveTo>
                  <a:cubicBezTo>
                    <a:pt x="2425" y="1540"/>
                    <a:pt x="2537" y="1549"/>
                    <a:pt x="2660" y="1569"/>
                  </a:cubicBezTo>
                  <a:cubicBezTo>
                    <a:pt x="2714" y="1587"/>
                    <a:pt x="2777" y="1596"/>
                    <a:pt x="2840" y="1614"/>
                  </a:cubicBezTo>
                  <a:cubicBezTo>
                    <a:pt x="3634" y="1803"/>
                    <a:pt x="3985" y="2128"/>
                    <a:pt x="3904" y="2597"/>
                  </a:cubicBezTo>
                  <a:cubicBezTo>
                    <a:pt x="3877" y="2777"/>
                    <a:pt x="3814" y="2894"/>
                    <a:pt x="3715" y="2957"/>
                  </a:cubicBezTo>
                  <a:cubicBezTo>
                    <a:pt x="3588" y="3040"/>
                    <a:pt x="3402" y="3082"/>
                    <a:pt x="3157" y="3082"/>
                  </a:cubicBezTo>
                  <a:cubicBezTo>
                    <a:pt x="3000" y="3082"/>
                    <a:pt x="2819" y="3064"/>
                    <a:pt x="2615" y="3029"/>
                  </a:cubicBezTo>
                  <a:cubicBezTo>
                    <a:pt x="2038" y="2930"/>
                    <a:pt x="1687" y="2759"/>
                    <a:pt x="1569" y="2543"/>
                  </a:cubicBezTo>
                  <a:cubicBezTo>
                    <a:pt x="1551" y="2290"/>
                    <a:pt x="1542" y="2155"/>
                    <a:pt x="1542" y="2137"/>
                  </a:cubicBezTo>
                  <a:cubicBezTo>
                    <a:pt x="1609" y="1739"/>
                    <a:pt x="1862" y="1540"/>
                    <a:pt x="2322" y="1540"/>
                  </a:cubicBezTo>
                  <a:close/>
                  <a:moveTo>
                    <a:pt x="524" y="1"/>
                  </a:moveTo>
                  <a:lnTo>
                    <a:pt x="1" y="3119"/>
                  </a:lnTo>
                  <a:lnTo>
                    <a:pt x="25330" y="7347"/>
                  </a:lnTo>
                  <a:cubicBezTo>
                    <a:pt x="25330" y="7347"/>
                    <a:pt x="25393" y="7095"/>
                    <a:pt x="25420" y="6995"/>
                  </a:cubicBezTo>
                  <a:cubicBezTo>
                    <a:pt x="25537" y="6283"/>
                    <a:pt x="25582" y="6067"/>
                    <a:pt x="25601" y="6004"/>
                  </a:cubicBezTo>
                  <a:cubicBezTo>
                    <a:pt x="25736" y="5391"/>
                    <a:pt x="25889" y="5283"/>
                    <a:pt x="25961" y="5274"/>
                  </a:cubicBezTo>
                  <a:cubicBezTo>
                    <a:pt x="25979" y="5265"/>
                    <a:pt x="25997" y="5265"/>
                    <a:pt x="26015" y="5265"/>
                  </a:cubicBezTo>
                  <a:cubicBezTo>
                    <a:pt x="26141" y="5292"/>
                    <a:pt x="26177" y="5571"/>
                    <a:pt x="26105" y="6049"/>
                  </a:cubicBezTo>
                  <a:cubicBezTo>
                    <a:pt x="26069" y="6355"/>
                    <a:pt x="25997" y="6689"/>
                    <a:pt x="25898" y="7077"/>
                  </a:cubicBezTo>
                  <a:cubicBezTo>
                    <a:pt x="25880" y="7176"/>
                    <a:pt x="25871" y="7266"/>
                    <a:pt x="25844" y="7356"/>
                  </a:cubicBezTo>
                  <a:lnTo>
                    <a:pt x="25826" y="7437"/>
                  </a:lnTo>
                  <a:lnTo>
                    <a:pt x="26412" y="7527"/>
                  </a:lnTo>
                  <a:lnTo>
                    <a:pt x="26926" y="4408"/>
                  </a:lnTo>
                  <a:lnTo>
                    <a:pt x="524" y="1"/>
                  </a:lnTo>
                  <a:close/>
                  <a:moveTo>
                    <a:pt x="28368" y="5003"/>
                  </a:moveTo>
                  <a:lnTo>
                    <a:pt x="27899" y="7780"/>
                  </a:lnTo>
                  <a:lnTo>
                    <a:pt x="74095" y="15496"/>
                  </a:lnTo>
                  <a:lnTo>
                    <a:pt x="74564" y="12719"/>
                  </a:lnTo>
                  <a:lnTo>
                    <a:pt x="28368" y="5003"/>
                  </a:lnTo>
                  <a:close/>
                </a:path>
              </a:pathLst>
            </a:custGeom>
            <a:solidFill>
              <a:srgbClr val="286F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6" name="Google Shape;586;p25"/>
            <p:cNvSpPr/>
            <p:nvPr/>
          </p:nvSpPr>
          <p:spPr>
            <a:xfrm>
              <a:off x="3813475" y="2066175"/>
              <a:ext cx="56825" cy="83625"/>
            </a:xfrm>
            <a:custGeom>
              <a:avLst/>
              <a:gdLst/>
              <a:ahLst/>
              <a:cxnLst/>
              <a:rect l="l" t="t" r="r" b="b"/>
              <a:pathLst>
                <a:path w="2273" h="3345" extrusionOk="0">
                  <a:moveTo>
                    <a:pt x="244" y="0"/>
                  </a:moveTo>
                  <a:cubicBezTo>
                    <a:pt x="109" y="884"/>
                    <a:pt x="1" y="2164"/>
                    <a:pt x="46" y="3056"/>
                  </a:cubicBezTo>
                  <a:lnTo>
                    <a:pt x="1767" y="3344"/>
                  </a:lnTo>
                  <a:lnTo>
                    <a:pt x="2272" y="334"/>
                  </a:lnTo>
                  <a:lnTo>
                    <a:pt x="244" y="0"/>
                  </a:lnTo>
                  <a:close/>
                </a:path>
              </a:pathLst>
            </a:custGeom>
            <a:solidFill>
              <a:srgbClr val="1C2F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7" name="Google Shape;587;p25"/>
            <p:cNvSpPr/>
            <p:nvPr/>
          </p:nvSpPr>
          <p:spPr>
            <a:xfrm>
              <a:off x="3818000" y="2001350"/>
              <a:ext cx="177350" cy="82875"/>
            </a:xfrm>
            <a:custGeom>
              <a:avLst/>
              <a:gdLst/>
              <a:ahLst/>
              <a:cxnLst/>
              <a:rect l="l" t="t" r="r" b="b"/>
              <a:pathLst>
                <a:path w="7094" h="3315" extrusionOk="0">
                  <a:moveTo>
                    <a:pt x="3991" y="0"/>
                  </a:moveTo>
                  <a:cubicBezTo>
                    <a:pt x="3917" y="0"/>
                    <a:pt x="3852" y="5"/>
                    <a:pt x="3795" y="15"/>
                  </a:cubicBezTo>
                  <a:cubicBezTo>
                    <a:pt x="3651" y="42"/>
                    <a:pt x="3515" y="105"/>
                    <a:pt x="3389" y="223"/>
                  </a:cubicBezTo>
                  <a:cubicBezTo>
                    <a:pt x="3299" y="286"/>
                    <a:pt x="3227" y="367"/>
                    <a:pt x="3173" y="457"/>
                  </a:cubicBezTo>
                  <a:lnTo>
                    <a:pt x="7094" y="1115"/>
                  </a:lnTo>
                  <a:cubicBezTo>
                    <a:pt x="7076" y="1007"/>
                    <a:pt x="7031" y="908"/>
                    <a:pt x="6968" y="817"/>
                  </a:cubicBezTo>
                  <a:cubicBezTo>
                    <a:pt x="6887" y="673"/>
                    <a:pt x="6778" y="565"/>
                    <a:pt x="6652" y="493"/>
                  </a:cubicBezTo>
                  <a:cubicBezTo>
                    <a:pt x="6517" y="412"/>
                    <a:pt x="6319" y="358"/>
                    <a:pt x="6048" y="313"/>
                  </a:cubicBezTo>
                  <a:lnTo>
                    <a:pt x="5471" y="214"/>
                  </a:lnTo>
                  <a:lnTo>
                    <a:pt x="4426" y="42"/>
                  </a:lnTo>
                  <a:cubicBezTo>
                    <a:pt x="4257" y="14"/>
                    <a:pt x="4112" y="0"/>
                    <a:pt x="3991" y="0"/>
                  </a:cubicBezTo>
                  <a:close/>
                  <a:moveTo>
                    <a:pt x="802" y="60"/>
                  </a:moveTo>
                  <a:cubicBezTo>
                    <a:pt x="424" y="1034"/>
                    <a:pt x="153" y="1998"/>
                    <a:pt x="0" y="2981"/>
                  </a:cubicBezTo>
                  <a:lnTo>
                    <a:pt x="2028" y="3314"/>
                  </a:lnTo>
                  <a:lnTo>
                    <a:pt x="2524" y="349"/>
                  </a:lnTo>
                  <a:lnTo>
                    <a:pt x="802" y="60"/>
                  </a:lnTo>
                  <a:close/>
                </a:path>
              </a:pathLst>
            </a:custGeom>
            <a:solidFill>
              <a:srgbClr val="2940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8" name="Google Shape;588;p25"/>
            <p:cNvSpPr/>
            <p:nvPr/>
          </p:nvSpPr>
          <p:spPr>
            <a:xfrm>
              <a:off x="3928625" y="1968150"/>
              <a:ext cx="484300" cy="104000"/>
            </a:xfrm>
            <a:custGeom>
              <a:avLst/>
              <a:gdLst/>
              <a:ahLst/>
              <a:cxnLst/>
              <a:rect l="l" t="t" r="r" b="b"/>
              <a:pathLst>
                <a:path w="19372" h="4160" extrusionOk="0">
                  <a:moveTo>
                    <a:pt x="1858" y="496"/>
                  </a:moveTo>
                  <a:cubicBezTo>
                    <a:pt x="1867" y="496"/>
                    <a:pt x="1894" y="505"/>
                    <a:pt x="1930" y="532"/>
                  </a:cubicBezTo>
                  <a:cubicBezTo>
                    <a:pt x="1993" y="541"/>
                    <a:pt x="2948" y="676"/>
                    <a:pt x="4814" y="929"/>
                  </a:cubicBezTo>
                  <a:lnTo>
                    <a:pt x="18606" y="3236"/>
                  </a:lnTo>
                  <a:lnTo>
                    <a:pt x="18741" y="3389"/>
                  </a:lnTo>
                  <a:cubicBezTo>
                    <a:pt x="18732" y="3462"/>
                    <a:pt x="18696" y="3498"/>
                    <a:pt x="18642" y="3516"/>
                  </a:cubicBezTo>
                  <a:cubicBezTo>
                    <a:pt x="18626" y="3517"/>
                    <a:pt x="18607" y="3518"/>
                    <a:pt x="18586" y="3518"/>
                  </a:cubicBezTo>
                  <a:cubicBezTo>
                    <a:pt x="18474" y="3518"/>
                    <a:pt x="18282" y="3497"/>
                    <a:pt x="18002" y="3443"/>
                  </a:cubicBezTo>
                  <a:lnTo>
                    <a:pt x="4760" y="1217"/>
                  </a:lnTo>
                  <a:cubicBezTo>
                    <a:pt x="3246" y="938"/>
                    <a:pt x="2263" y="739"/>
                    <a:pt x="1813" y="631"/>
                  </a:cubicBezTo>
                  <a:cubicBezTo>
                    <a:pt x="1808" y="636"/>
                    <a:pt x="1805" y="638"/>
                    <a:pt x="1803" y="638"/>
                  </a:cubicBezTo>
                  <a:cubicBezTo>
                    <a:pt x="1795" y="638"/>
                    <a:pt x="1797" y="616"/>
                    <a:pt x="1804" y="568"/>
                  </a:cubicBezTo>
                  <a:cubicBezTo>
                    <a:pt x="1813" y="514"/>
                    <a:pt x="1831" y="496"/>
                    <a:pt x="1858" y="496"/>
                  </a:cubicBezTo>
                  <a:close/>
                  <a:moveTo>
                    <a:pt x="1128" y="0"/>
                  </a:moveTo>
                  <a:cubicBezTo>
                    <a:pt x="614" y="189"/>
                    <a:pt x="235" y="649"/>
                    <a:pt x="1" y="1370"/>
                  </a:cubicBezTo>
                  <a:lnTo>
                    <a:pt x="1046" y="1542"/>
                  </a:lnTo>
                  <a:cubicBezTo>
                    <a:pt x="1083" y="1190"/>
                    <a:pt x="1254" y="974"/>
                    <a:pt x="1551" y="884"/>
                  </a:cubicBezTo>
                  <a:lnTo>
                    <a:pt x="17019" y="3462"/>
                  </a:lnTo>
                  <a:cubicBezTo>
                    <a:pt x="17425" y="3858"/>
                    <a:pt x="17776" y="4083"/>
                    <a:pt x="18083" y="4129"/>
                  </a:cubicBezTo>
                  <a:cubicBezTo>
                    <a:pt x="18204" y="4150"/>
                    <a:pt x="18314" y="4160"/>
                    <a:pt x="18414" y="4160"/>
                  </a:cubicBezTo>
                  <a:cubicBezTo>
                    <a:pt x="18657" y="4160"/>
                    <a:pt x="18841" y="4099"/>
                    <a:pt x="18975" y="3984"/>
                  </a:cubicBezTo>
                  <a:cubicBezTo>
                    <a:pt x="19164" y="3804"/>
                    <a:pt x="19291" y="3489"/>
                    <a:pt x="19372" y="3029"/>
                  </a:cubicBezTo>
                  <a:lnTo>
                    <a:pt x="1128" y="0"/>
                  </a:lnTo>
                  <a:close/>
                </a:path>
              </a:pathLst>
            </a:custGeom>
            <a:solidFill>
              <a:srgbClr val="B6B6B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9" name="Google Shape;589;p25"/>
            <p:cNvSpPr/>
            <p:nvPr/>
          </p:nvSpPr>
          <p:spPr>
            <a:xfrm>
              <a:off x="3973500" y="1980525"/>
              <a:ext cx="423650" cy="75575"/>
            </a:xfrm>
            <a:custGeom>
              <a:avLst/>
              <a:gdLst/>
              <a:ahLst/>
              <a:cxnLst/>
              <a:rect l="l" t="t" r="r" b="b"/>
              <a:pathLst>
                <a:path w="16946" h="3023" extrusionOk="0">
                  <a:moveTo>
                    <a:pt x="63" y="1"/>
                  </a:moveTo>
                  <a:cubicBezTo>
                    <a:pt x="36" y="1"/>
                    <a:pt x="18" y="19"/>
                    <a:pt x="9" y="73"/>
                  </a:cubicBezTo>
                  <a:cubicBezTo>
                    <a:pt x="2" y="121"/>
                    <a:pt x="0" y="143"/>
                    <a:pt x="8" y="143"/>
                  </a:cubicBezTo>
                  <a:cubicBezTo>
                    <a:pt x="10" y="143"/>
                    <a:pt x="13" y="141"/>
                    <a:pt x="18" y="136"/>
                  </a:cubicBezTo>
                  <a:cubicBezTo>
                    <a:pt x="468" y="244"/>
                    <a:pt x="1451" y="443"/>
                    <a:pt x="2965" y="722"/>
                  </a:cubicBezTo>
                  <a:lnTo>
                    <a:pt x="16207" y="2948"/>
                  </a:lnTo>
                  <a:cubicBezTo>
                    <a:pt x="16487" y="3002"/>
                    <a:pt x="16679" y="3023"/>
                    <a:pt x="16791" y="3023"/>
                  </a:cubicBezTo>
                  <a:cubicBezTo>
                    <a:pt x="16812" y="3023"/>
                    <a:pt x="16831" y="3022"/>
                    <a:pt x="16847" y="3021"/>
                  </a:cubicBezTo>
                  <a:cubicBezTo>
                    <a:pt x="16901" y="3003"/>
                    <a:pt x="16937" y="2967"/>
                    <a:pt x="16946" y="2894"/>
                  </a:cubicBezTo>
                  <a:lnTo>
                    <a:pt x="16811" y="2741"/>
                  </a:lnTo>
                  <a:lnTo>
                    <a:pt x="3019" y="434"/>
                  </a:lnTo>
                  <a:cubicBezTo>
                    <a:pt x="1153" y="181"/>
                    <a:pt x="198" y="46"/>
                    <a:pt x="135" y="37"/>
                  </a:cubicBezTo>
                  <a:cubicBezTo>
                    <a:pt x="99" y="10"/>
                    <a:pt x="72" y="1"/>
                    <a:pt x="63" y="1"/>
                  </a:cubicBezTo>
                  <a:close/>
                </a:path>
              </a:pathLst>
            </a:custGeom>
            <a:solidFill>
              <a:srgbClr val="EEEEE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0" name="Google Shape;590;p25"/>
            <p:cNvSpPr/>
            <p:nvPr/>
          </p:nvSpPr>
          <p:spPr>
            <a:xfrm>
              <a:off x="3855400" y="2081950"/>
              <a:ext cx="1864100" cy="370500"/>
            </a:xfrm>
            <a:custGeom>
              <a:avLst/>
              <a:gdLst/>
              <a:ahLst/>
              <a:cxnLst/>
              <a:rect l="l" t="t" r="r" b="b"/>
              <a:pathLst>
                <a:path w="74564" h="14820" extrusionOk="0">
                  <a:moveTo>
                    <a:pt x="469" y="0"/>
                  </a:moveTo>
                  <a:lnTo>
                    <a:pt x="0" y="2776"/>
                  </a:lnTo>
                  <a:lnTo>
                    <a:pt x="26411" y="7184"/>
                  </a:lnTo>
                  <a:lnTo>
                    <a:pt x="26465" y="6860"/>
                  </a:lnTo>
                  <a:lnTo>
                    <a:pt x="74158" y="14819"/>
                  </a:lnTo>
                  <a:lnTo>
                    <a:pt x="74563" y="12376"/>
                  </a:lnTo>
                  <a:lnTo>
                    <a:pt x="28520" y="4687"/>
                  </a:lnTo>
                  <a:lnTo>
                    <a:pt x="28962" y="2064"/>
                  </a:lnTo>
                  <a:lnTo>
                    <a:pt x="27159" y="1767"/>
                  </a:lnTo>
                  <a:lnTo>
                    <a:pt x="26718" y="4390"/>
                  </a:lnTo>
                  <a:lnTo>
                    <a:pt x="26294" y="4318"/>
                  </a:lnTo>
                  <a:lnTo>
                    <a:pt x="26285" y="4399"/>
                  </a:lnTo>
                  <a:cubicBezTo>
                    <a:pt x="26159" y="5418"/>
                    <a:pt x="25996" y="5733"/>
                    <a:pt x="25879" y="5823"/>
                  </a:cubicBezTo>
                  <a:cubicBezTo>
                    <a:pt x="25853" y="5836"/>
                    <a:pt x="25831" y="5845"/>
                    <a:pt x="25811" y="5845"/>
                  </a:cubicBezTo>
                  <a:cubicBezTo>
                    <a:pt x="25804" y="5845"/>
                    <a:pt x="25796" y="5844"/>
                    <a:pt x="25789" y="5841"/>
                  </a:cubicBezTo>
                  <a:cubicBezTo>
                    <a:pt x="25762" y="5841"/>
                    <a:pt x="25735" y="5823"/>
                    <a:pt x="25717" y="5796"/>
                  </a:cubicBezTo>
                  <a:cubicBezTo>
                    <a:pt x="25636" y="5670"/>
                    <a:pt x="25582" y="5318"/>
                    <a:pt x="25789" y="4309"/>
                  </a:cubicBezTo>
                  <a:lnTo>
                    <a:pt x="25807" y="4237"/>
                  </a:lnTo>
                  <a:lnTo>
                    <a:pt x="469" y="0"/>
                  </a:lnTo>
                  <a:close/>
                </a:path>
              </a:pathLst>
            </a:custGeom>
            <a:solidFill>
              <a:srgbClr val="1D5C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1" name="Google Shape;591;p25"/>
            <p:cNvSpPr/>
            <p:nvPr/>
          </p:nvSpPr>
          <p:spPr>
            <a:xfrm>
              <a:off x="3809875" y="1963175"/>
              <a:ext cx="1923600" cy="492150"/>
            </a:xfrm>
            <a:custGeom>
              <a:avLst/>
              <a:gdLst/>
              <a:ahLst/>
              <a:cxnLst/>
              <a:rect l="l" t="t" r="r" b="b"/>
              <a:pathLst>
                <a:path w="76944" h="19686" extrusionOk="0">
                  <a:moveTo>
                    <a:pt x="5950" y="379"/>
                  </a:moveTo>
                  <a:lnTo>
                    <a:pt x="5851" y="388"/>
                  </a:lnTo>
                  <a:cubicBezTo>
                    <a:pt x="7383" y="578"/>
                    <a:pt x="8897" y="830"/>
                    <a:pt x="10421" y="1074"/>
                  </a:cubicBezTo>
                  <a:lnTo>
                    <a:pt x="14982" y="1840"/>
                  </a:lnTo>
                  <a:lnTo>
                    <a:pt x="19534" y="2615"/>
                  </a:lnTo>
                  <a:lnTo>
                    <a:pt x="23920" y="3388"/>
                  </a:lnTo>
                  <a:lnTo>
                    <a:pt x="23920" y="3388"/>
                  </a:lnTo>
                  <a:cubicBezTo>
                    <a:pt x="23900" y="3582"/>
                    <a:pt x="23858" y="3771"/>
                    <a:pt x="23770" y="3940"/>
                  </a:cubicBezTo>
                  <a:cubicBezTo>
                    <a:pt x="23743" y="3994"/>
                    <a:pt x="23707" y="4039"/>
                    <a:pt x="23671" y="4084"/>
                  </a:cubicBezTo>
                  <a:cubicBezTo>
                    <a:pt x="23635" y="4129"/>
                    <a:pt x="23590" y="4156"/>
                    <a:pt x="23536" y="4192"/>
                  </a:cubicBezTo>
                  <a:cubicBezTo>
                    <a:pt x="23437" y="4246"/>
                    <a:pt x="23310" y="4264"/>
                    <a:pt x="23184" y="4264"/>
                  </a:cubicBezTo>
                  <a:cubicBezTo>
                    <a:pt x="23162" y="4266"/>
                    <a:pt x="23139" y="4267"/>
                    <a:pt x="23117" y="4267"/>
                  </a:cubicBezTo>
                  <a:cubicBezTo>
                    <a:pt x="23011" y="4267"/>
                    <a:pt x="22902" y="4251"/>
                    <a:pt x="22806" y="4228"/>
                  </a:cubicBezTo>
                  <a:cubicBezTo>
                    <a:pt x="22680" y="4201"/>
                    <a:pt x="22571" y="4138"/>
                    <a:pt x="22463" y="4066"/>
                  </a:cubicBezTo>
                  <a:cubicBezTo>
                    <a:pt x="22247" y="3931"/>
                    <a:pt x="22058" y="3742"/>
                    <a:pt x="21904" y="3525"/>
                  </a:cubicBezTo>
                  <a:lnTo>
                    <a:pt x="21904" y="3516"/>
                  </a:lnTo>
                  <a:cubicBezTo>
                    <a:pt x="21886" y="3498"/>
                    <a:pt x="21850" y="3471"/>
                    <a:pt x="21823" y="3471"/>
                  </a:cubicBezTo>
                  <a:lnTo>
                    <a:pt x="21796" y="3471"/>
                  </a:lnTo>
                  <a:cubicBezTo>
                    <a:pt x="20507" y="3282"/>
                    <a:pt x="19209" y="3093"/>
                    <a:pt x="17920" y="2885"/>
                  </a:cubicBezTo>
                  <a:cubicBezTo>
                    <a:pt x="16631" y="2687"/>
                    <a:pt x="15342" y="2489"/>
                    <a:pt x="14053" y="2272"/>
                  </a:cubicBezTo>
                  <a:cubicBezTo>
                    <a:pt x="12764" y="2056"/>
                    <a:pt x="11475" y="1858"/>
                    <a:pt x="10186" y="1632"/>
                  </a:cubicBezTo>
                  <a:cubicBezTo>
                    <a:pt x="8897" y="1407"/>
                    <a:pt x="7617" y="1173"/>
                    <a:pt x="6337" y="884"/>
                  </a:cubicBezTo>
                  <a:cubicBezTo>
                    <a:pt x="6310" y="884"/>
                    <a:pt x="6283" y="884"/>
                    <a:pt x="6256" y="893"/>
                  </a:cubicBezTo>
                  <a:lnTo>
                    <a:pt x="6247" y="893"/>
                  </a:lnTo>
                  <a:cubicBezTo>
                    <a:pt x="6076" y="947"/>
                    <a:pt x="5896" y="1046"/>
                    <a:pt x="5787" y="1209"/>
                  </a:cubicBezTo>
                  <a:cubicBezTo>
                    <a:pt x="5670" y="1371"/>
                    <a:pt x="5625" y="1551"/>
                    <a:pt x="5607" y="1723"/>
                  </a:cubicBezTo>
                  <a:lnTo>
                    <a:pt x="5598" y="1759"/>
                  </a:lnTo>
                  <a:cubicBezTo>
                    <a:pt x="5598" y="1768"/>
                    <a:pt x="5598" y="1786"/>
                    <a:pt x="5598" y="1795"/>
                  </a:cubicBezTo>
                  <a:cubicBezTo>
                    <a:pt x="5607" y="1871"/>
                    <a:pt x="5670" y="1931"/>
                    <a:pt x="5752" y="1931"/>
                  </a:cubicBezTo>
                  <a:cubicBezTo>
                    <a:pt x="5758" y="1931"/>
                    <a:pt x="5764" y="1930"/>
                    <a:pt x="5769" y="1930"/>
                  </a:cubicBezTo>
                  <a:cubicBezTo>
                    <a:pt x="5812" y="1927"/>
                    <a:pt x="5853" y="1926"/>
                    <a:pt x="5894" y="1926"/>
                  </a:cubicBezTo>
                  <a:cubicBezTo>
                    <a:pt x="5994" y="1926"/>
                    <a:pt x="6091" y="1932"/>
                    <a:pt x="6193" y="1939"/>
                  </a:cubicBezTo>
                  <a:cubicBezTo>
                    <a:pt x="6337" y="1948"/>
                    <a:pt x="6472" y="1957"/>
                    <a:pt x="6599" y="1993"/>
                  </a:cubicBezTo>
                  <a:cubicBezTo>
                    <a:pt x="6725" y="2020"/>
                    <a:pt x="6860" y="2065"/>
                    <a:pt x="6950" y="2137"/>
                  </a:cubicBezTo>
                  <a:cubicBezTo>
                    <a:pt x="7049" y="2200"/>
                    <a:pt x="7121" y="2299"/>
                    <a:pt x="7167" y="2417"/>
                  </a:cubicBezTo>
                  <a:lnTo>
                    <a:pt x="7176" y="2426"/>
                  </a:lnTo>
                  <a:cubicBezTo>
                    <a:pt x="7212" y="2507"/>
                    <a:pt x="7239" y="2588"/>
                    <a:pt x="7230" y="2678"/>
                  </a:cubicBezTo>
                  <a:cubicBezTo>
                    <a:pt x="7230" y="2750"/>
                    <a:pt x="7284" y="2822"/>
                    <a:pt x="7365" y="2831"/>
                  </a:cubicBezTo>
                  <a:lnTo>
                    <a:pt x="7392" y="2831"/>
                  </a:lnTo>
                  <a:cubicBezTo>
                    <a:pt x="8293" y="2957"/>
                    <a:pt x="9204" y="3084"/>
                    <a:pt x="10105" y="3228"/>
                  </a:cubicBezTo>
                  <a:lnTo>
                    <a:pt x="11466" y="3435"/>
                  </a:lnTo>
                  <a:lnTo>
                    <a:pt x="12818" y="3652"/>
                  </a:lnTo>
                  <a:cubicBezTo>
                    <a:pt x="14630" y="3940"/>
                    <a:pt x="16433" y="4255"/>
                    <a:pt x="18245" y="4562"/>
                  </a:cubicBezTo>
                  <a:lnTo>
                    <a:pt x="20949" y="5022"/>
                  </a:lnTo>
                  <a:lnTo>
                    <a:pt x="23662" y="5490"/>
                  </a:lnTo>
                  <a:cubicBezTo>
                    <a:pt x="25395" y="5785"/>
                    <a:pt x="27129" y="6096"/>
                    <a:pt x="28862" y="6416"/>
                  </a:cubicBezTo>
                  <a:lnTo>
                    <a:pt x="28862" y="6416"/>
                  </a:lnTo>
                  <a:cubicBezTo>
                    <a:pt x="28668" y="7221"/>
                    <a:pt x="28519" y="8032"/>
                    <a:pt x="28376" y="8844"/>
                  </a:cubicBezTo>
                  <a:cubicBezTo>
                    <a:pt x="28304" y="9285"/>
                    <a:pt x="28232" y="9718"/>
                    <a:pt x="28178" y="10160"/>
                  </a:cubicBezTo>
                  <a:cubicBezTo>
                    <a:pt x="28116" y="10597"/>
                    <a:pt x="28062" y="11034"/>
                    <a:pt x="28035" y="11480"/>
                  </a:cubicBezTo>
                  <a:lnTo>
                    <a:pt x="28035" y="11480"/>
                  </a:lnTo>
                  <a:cubicBezTo>
                    <a:pt x="28034" y="11482"/>
                    <a:pt x="28034" y="11483"/>
                    <a:pt x="28034" y="11485"/>
                  </a:cubicBezTo>
                  <a:lnTo>
                    <a:pt x="28034" y="11494"/>
                  </a:lnTo>
                  <a:lnTo>
                    <a:pt x="28012" y="11627"/>
                  </a:lnTo>
                  <a:lnTo>
                    <a:pt x="28012" y="11627"/>
                  </a:lnTo>
                  <a:cubicBezTo>
                    <a:pt x="25733" y="11284"/>
                    <a:pt x="23463" y="10933"/>
                    <a:pt x="21192" y="10565"/>
                  </a:cubicBezTo>
                  <a:lnTo>
                    <a:pt x="14197" y="9420"/>
                  </a:lnTo>
                  <a:cubicBezTo>
                    <a:pt x="11863" y="9042"/>
                    <a:pt x="9528" y="8645"/>
                    <a:pt x="7203" y="8249"/>
                  </a:cubicBezTo>
                  <a:cubicBezTo>
                    <a:pt x="4917" y="7860"/>
                    <a:pt x="2632" y="7498"/>
                    <a:pt x="372" y="7018"/>
                  </a:cubicBezTo>
                  <a:lnTo>
                    <a:pt x="372" y="7018"/>
                  </a:lnTo>
                  <a:cubicBezTo>
                    <a:pt x="332" y="6599"/>
                    <a:pt x="327" y="6180"/>
                    <a:pt x="343" y="5761"/>
                  </a:cubicBezTo>
                  <a:cubicBezTo>
                    <a:pt x="361" y="5292"/>
                    <a:pt x="406" y="4823"/>
                    <a:pt x="478" y="4355"/>
                  </a:cubicBezTo>
                  <a:cubicBezTo>
                    <a:pt x="624" y="3473"/>
                    <a:pt x="875" y="2607"/>
                    <a:pt x="1248" y="1788"/>
                  </a:cubicBezTo>
                  <a:lnTo>
                    <a:pt x="1248" y="1788"/>
                  </a:lnTo>
                  <a:cubicBezTo>
                    <a:pt x="1599" y="1800"/>
                    <a:pt x="1945" y="1849"/>
                    <a:pt x="2290" y="1912"/>
                  </a:cubicBezTo>
                  <a:cubicBezTo>
                    <a:pt x="2687" y="1984"/>
                    <a:pt x="3074" y="2065"/>
                    <a:pt x="3462" y="2173"/>
                  </a:cubicBezTo>
                  <a:lnTo>
                    <a:pt x="3525" y="2191"/>
                  </a:lnTo>
                  <a:cubicBezTo>
                    <a:pt x="3534" y="2200"/>
                    <a:pt x="3552" y="2200"/>
                    <a:pt x="3561" y="2200"/>
                  </a:cubicBezTo>
                  <a:cubicBezTo>
                    <a:pt x="3624" y="2191"/>
                    <a:pt x="3669" y="2146"/>
                    <a:pt x="3669" y="2083"/>
                  </a:cubicBezTo>
                  <a:cubicBezTo>
                    <a:pt x="3660" y="1984"/>
                    <a:pt x="3705" y="1894"/>
                    <a:pt x="3768" y="1822"/>
                  </a:cubicBezTo>
                  <a:lnTo>
                    <a:pt x="3777" y="1813"/>
                  </a:lnTo>
                  <a:cubicBezTo>
                    <a:pt x="3876" y="1677"/>
                    <a:pt x="4039" y="1596"/>
                    <a:pt x="4210" y="1596"/>
                  </a:cubicBezTo>
                  <a:cubicBezTo>
                    <a:pt x="4291" y="1596"/>
                    <a:pt x="4381" y="1605"/>
                    <a:pt x="4471" y="1632"/>
                  </a:cubicBezTo>
                  <a:cubicBezTo>
                    <a:pt x="4553" y="1659"/>
                    <a:pt x="4634" y="1705"/>
                    <a:pt x="4715" y="1759"/>
                  </a:cubicBezTo>
                  <a:cubicBezTo>
                    <a:pt x="4733" y="1768"/>
                    <a:pt x="4760" y="1777"/>
                    <a:pt x="4778" y="1777"/>
                  </a:cubicBezTo>
                  <a:cubicBezTo>
                    <a:pt x="4784" y="1777"/>
                    <a:pt x="4790" y="1778"/>
                    <a:pt x="4795" y="1778"/>
                  </a:cubicBezTo>
                  <a:cubicBezTo>
                    <a:pt x="4868" y="1778"/>
                    <a:pt x="4923" y="1726"/>
                    <a:pt x="4931" y="1659"/>
                  </a:cubicBezTo>
                  <a:lnTo>
                    <a:pt x="4931" y="1623"/>
                  </a:lnTo>
                  <a:cubicBezTo>
                    <a:pt x="4940" y="1479"/>
                    <a:pt x="4976" y="1335"/>
                    <a:pt x="5030" y="1191"/>
                  </a:cubicBezTo>
                  <a:cubicBezTo>
                    <a:pt x="5084" y="1056"/>
                    <a:pt x="5147" y="929"/>
                    <a:pt x="5238" y="812"/>
                  </a:cubicBezTo>
                  <a:cubicBezTo>
                    <a:pt x="5319" y="686"/>
                    <a:pt x="5427" y="587"/>
                    <a:pt x="5544" y="506"/>
                  </a:cubicBezTo>
                  <a:cubicBezTo>
                    <a:pt x="5670" y="434"/>
                    <a:pt x="5805" y="379"/>
                    <a:pt x="5950" y="379"/>
                  </a:cubicBezTo>
                  <a:close/>
                  <a:moveTo>
                    <a:pt x="29247" y="6810"/>
                  </a:moveTo>
                  <a:cubicBezTo>
                    <a:pt x="29673" y="6840"/>
                    <a:pt x="30093" y="6910"/>
                    <a:pt x="30513" y="6987"/>
                  </a:cubicBezTo>
                  <a:lnTo>
                    <a:pt x="32000" y="7230"/>
                  </a:lnTo>
                  <a:lnTo>
                    <a:pt x="34983" y="7735"/>
                  </a:lnTo>
                  <a:lnTo>
                    <a:pt x="40942" y="8735"/>
                  </a:lnTo>
                  <a:lnTo>
                    <a:pt x="52867" y="10736"/>
                  </a:lnTo>
                  <a:lnTo>
                    <a:pt x="64783" y="12738"/>
                  </a:lnTo>
                  <a:lnTo>
                    <a:pt x="76488" y="14721"/>
                  </a:lnTo>
                  <a:lnTo>
                    <a:pt x="76488" y="14721"/>
                  </a:lnTo>
                  <a:cubicBezTo>
                    <a:pt x="76399" y="15063"/>
                    <a:pt x="76318" y="15406"/>
                    <a:pt x="76249" y="15748"/>
                  </a:cubicBezTo>
                  <a:cubicBezTo>
                    <a:pt x="76159" y="16154"/>
                    <a:pt x="76087" y="16568"/>
                    <a:pt x="76015" y="16974"/>
                  </a:cubicBezTo>
                  <a:cubicBezTo>
                    <a:pt x="75952" y="17380"/>
                    <a:pt x="75889" y="17794"/>
                    <a:pt x="75835" y="18209"/>
                  </a:cubicBezTo>
                  <a:cubicBezTo>
                    <a:pt x="75797" y="18558"/>
                    <a:pt x="75759" y="18907"/>
                    <a:pt x="75731" y="19256"/>
                  </a:cubicBezTo>
                  <a:lnTo>
                    <a:pt x="75731" y="19256"/>
                  </a:lnTo>
                  <a:lnTo>
                    <a:pt x="64017" y="17335"/>
                  </a:lnTo>
                  <a:lnTo>
                    <a:pt x="52092" y="15361"/>
                  </a:lnTo>
                  <a:lnTo>
                    <a:pt x="40166" y="13377"/>
                  </a:lnTo>
                  <a:cubicBezTo>
                    <a:pt x="36259" y="12731"/>
                    <a:pt x="32352" y="12075"/>
                    <a:pt x="28462" y="11368"/>
                  </a:cubicBezTo>
                  <a:lnTo>
                    <a:pt x="28462" y="11368"/>
                  </a:lnTo>
                  <a:cubicBezTo>
                    <a:pt x="28556" y="10998"/>
                    <a:pt x="28633" y="10627"/>
                    <a:pt x="28710" y="10250"/>
                  </a:cubicBezTo>
                  <a:cubicBezTo>
                    <a:pt x="28800" y="9817"/>
                    <a:pt x="28881" y="9375"/>
                    <a:pt x="28953" y="8943"/>
                  </a:cubicBezTo>
                  <a:cubicBezTo>
                    <a:pt x="29062" y="8231"/>
                    <a:pt x="29171" y="7524"/>
                    <a:pt x="29247" y="6810"/>
                  </a:cubicBezTo>
                  <a:close/>
                  <a:moveTo>
                    <a:pt x="5878" y="1"/>
                  </a:moveTo>
                  <a:cubicBezTo>
                    <a:pt x="5860" y="1"/>
                    <a:pt x="5833" y="1"/>
                    <a:pt x="5814" y="19"/>
                  </a:cubicBezTo>
                  <a:cubicBezTo>
                    <a:pt x="5670" y="127"/>
                    <a:pt x="5535" y="226"/>
                    <a:pt x="5409" y="334"/>
                  </a:cubicBezTo>
                  <a:cubicBezTo>
                    <a:pt x="5292" y="452"/>
                    <a:pt x="5183" y="569"/>
                    <a:pt x="5084" y="686"/>
                  </a:cubicBezTo>
                  <a:cubicBezTo>
                    <a:pt x="4985" y="812"/>
                    <a:pt x="4895" y="947"/>
                    <a:pt x="4805" y="1083"/>
                  </a:cubicBezTo>
                  <a:cubicBezTo>
                    <a:pt x="4743" y="1193"/>
                    <a:pt x="4686" y="1298"/>
                    <a:pt x="4623" y="1406"/>
                  </a:cubicBezTo>
                  <a:lnTo>
                    <a:pt x="4623" y="1406"/>
                  </a:lnTo>
                  <a:cubicBezTo>
                    <a:pt x="4480" y="1431"/>
                    <a:pt x="4340" y="1441"/>
                    <a:pt x="4201" y="1461"/>
                  </a:cubicBezTo>
                  <a:cubicBezTo>
                    <a:pt x="4003" y="1488"/>
                    <a:pt x="3822" y="1569"/>
                    <a:pt x="3651" y="1677"/>
                  </a:cubicBezTo>
                  <a:lnTo>
                    <a:pt x="3660" y="1677"/>
                  </a:lnTo>
                  <a:cubicBezTo>
                    <a:pt x="3596" y="1704"/>
                    <a:pt x="3531" y="1744"/>
                    <a:pt x="3465" y="1790"/>
                  </a:cubicBezTo>
                  <a:lnTo>
                    <a:pt x="3465" y="1790"/>
                  </a:lnTo>
                  <a:cubicBezTo>
                    <a:pt x="3089" y="1763"/>
                    <a:pt x="2712" y="1719"/>
                    <a:pt x="2335" y="1659"/>
                  </a:cubicBezTo>
                  <a:cubicBezTo>
                    <a:pt x="1938" y="1605"/>
                    <a:pt x="1542" y="1533"/>
                    <a:pt x="1154" y="1398"/>
                  </a:cubicBezTo>
                  <a:lnTo>
                    <a:pt x="1145" y="1398"/>
                  </a:lnTo>
                  <a:cubicBezTo>
                    <a:pt x="1129" y="1393"/>
                    <a:pt x="1113" y="1390"/>
                    <a:pt x="1097" y="1390"/>
                  </a:cubicBezTo>
                  <a:cubicBezTo>
                    <a:pt x="1031" y="1390"/>
                    <a:pt x="969" y="1434"/>
                    <a:pt x="947" y="1506"/>
                  </a:cubicBezTo>
                  <a:lnTo>
                    <a:pt x="947" y="1524"/>
                  </a:lnTo>
                  <a:cubicBezTo>
                    <a:pt x="659" y="2444"/>
                    <a:pt x="406" y="3372"/>
                    <a:pt x="235" y="4319"/>
                  </a:cubicBezTo>
                  <a:cubicBezTo>
                    <a:pt x="154" y="4787"/>
                    <a:pt x="100" y="5265"/>
                    <a:pt x="55" y="5743"/>
                  </a:cubicBezTo>
                  <a:cubicBezTo>
                    <a:pt x="19" y="6220"/>
                    <a:pt x="1" y="6707"/>
                    <a:pt x="1" y="7185"/>
                  </a:cubicBezTo>
                  <a:lnTo>
                    <a:pt x="1" y="7203"/>
                  </a:lnTo>
                  <a:cubicBezTo>
                    <a:pt x="10" y="7284"/>
                    <a:pt x="73" y="7356"/>
                    <a:pt x="163" y="7365"/>
                  </a:cubicBezTo>
                  <a:cubicBezTo>
                    <a:pt x="2506" y="7654"/>
                    <a:pt x="4841" y="8059"/>
                    <a:pt x="7167" y="8438"/>
                  </a:cubicBezTo>
                  <a:cubicBezTo>
                    <a:pt x="9501" y="8825"/>
                    <a:pt x="11836" y="9204"/>
                    <a:pt x="14161" y="9601"/>
                  </a:cubicBezTo>
                  <a:lnTo>
                    <a:pt x="21156" y="10800"/>
                  </a:lnTo>
                  <a:cubicBezTo>
                    <a:pt x="23482" y="11196"/>
                    <a:pt x="25807" y="11611"/>
                    <a:pt x="28133" y="12043"/>
                  </a:cubicBezTo>
                  <a:cubicBezTo>
                    <a:pt x="28144" y="12045"/>
                    <a:pt x="28155" y="12046"/>
                    <a:pt x="28166" y="12046"/>
                  </a:cubicBezTo>
                  <a:cubicBezTo>
                    <a:pt x="28261" y="12046"/>
                    <a:pt x="28342" y="11978"/>
                    <a:pt x="28358" y="11881"/>
                  </a:cubicBezTo>
                  <a:lnTo>
                    <a:pt x="28380" y="11748"/>
                  </a:lnTo>
                  <a:lnTo>
                    <a:pt x="28380" y="11748"/>
                  </a:lnTo>
                  <a:cubicBezTo>
                    <a:pt x="32300" y="12344"/>
                    <a:pt x="36211" y="12992"/>
                    <a:pt x="40121" y="13648"/>
                  </a:cubicBezTo>
                  <a:lnTo>
                    <a:pt x="52047" y="15649"/>
                  </a:lnTo>
                  <a:lnTo>
                    <a:pt x="63963" y="17650"/>
                  </a:lnTo>
                  <a:lnTo>
                    <a:pt x="75880" y="19678"/>
                  </a:lnTo>
                  <a:cubicBezTo>
                    <a:pt x="75895" y="19683"/>
                    <a:pt x="75911" y="19685"/>
                    <a:pt x="75927" y="19685"/>
                  </a:cubicBezTo>
                  <a:cubicBezTo>
                    <a:pt x="76002" y="19685"/>
                    <a:pt x="76072" y="19635"/>
                    <a:pt x="76087" y="19561"/>
                  </a:cubicBezTo>
                  <a:lnTo>
                    <a:pt x="76105" y="19516"/>
                  </a:lnTo>
                  <a:cubicBezTo>
                    <a:pt x="76222" y="19110"/>
                    <a:pt x="76312" y="18705"/>
                    <a:pt x="76393" y="18299"/>
                  </a:cubicBezTo>
                  <a:cubicBezTo>
                    <a:pt x="76484" y="17893"/>
                    <a:pt x="76556" y="17488"/>
                    <a:pt x="76628" y="17073"/>
                  </a:cubicBezTo>
                  <a:cubicBezTo>
                    <a:pt x="76691" y="16668"/>
                    <a:pt x="76754" y="16253"/>
                    <a:pt x="76808" y="15838"/>
                  </a:cubicBezTo>
                  <a:cubicBezTo>
                    <a:pt x="76862" y="15433"/>
                    <a:pt x="76898" y="15018"/>
                    <a:pt x="76925" y="14594"/>
                  </a:cubicBezTo>
                  <a:cubicBezTo>
                    <a:pt x="76943" y="14495"/>
                    <a:pt x="76871" y="14396"/>
                    <a:pt x="76763" y="14378"/>
                  </a:cubicBezTo>
                  <a:lnTo>
                    <a:pt x="64838" y="12413"/>
                  </a:lnTo>
                  <a:lnTo>
                    <a:pt x="52912" y="10439"/>
                  </a:lnTo>
                  <a:lnTo>
                    <a:pt x="40987" y="8456"/>
                  </a:lnTo>
                  <a:lnTo>
                    <a:pt x="35029" y="7464"/>
                  </a:lnTo>
                  <a:lnTo>
                    <a:pt x="32045" y="6969"/>
                  </a:lnTo>
                  <a:lnTo>
                    <a:pt x="30558" y="6725"/>
                  </a:lnTo>
                  <a:cubicBezTo>
                    <a:pt x="30130" y="6655"/>
                    <a:pt x="29702" y="6585"/>
                    <a:pt x="29281" y="6469"/>
                  </a:cubicBezTo>
                  <a:lnTo>
                    <a:pt x="29281" y="6469"/>
                  </a:lnTo>
                  <a:cubicBezTo>
                    <a:pt x="29286" y="6410"/>
                    <a:pt x="29291" y="6351"/>
                    <a:pt x="29296" y="6293"/>
                  </a:cubicBezTo>
                  <a:lnTo>
                    <a:pt x="29296" y="6275"/>
                  </a:lnTo>
                  <a:cubicBezTo>
                    <a:pt x="29305" y="6175"/>
                    <a:pt x="29233" y="6085"/>
                    <a:pt x="29133" y="6067"/>
                  </a:cubicBezTo>
                  <a:cubicBezTo>
                    <a:pt x="27322" y="5797"/>
                    <a:pt x="25510" y="5508"/>
                    <a:pt x="23698" y="5220"/>
                  </a:cubicBezTo>
                  <a:lnTo>
                    <a:pt x="20994" y="4787"/>
                  </a:lnTo>
                  <a:lnTo>
                    <a:pt x="18281" y="4346"/>
                  </a:lnTo>
                  <a:cubicBezTo>
                    <a:pt x="16469" y="4039"/>
                    <a:pt x="14666" y="3751"/>
                    <a:pt x="12854" y="3435"/>
                  </a:cubicBezTo>
                  <a:lnTo>
                    <a:pt x="11502" y="3210"/>
                  </a:lnTo>
                  <a:lnTo>
                    <a:pt x="10150" y="2957"/>
                  </a:lnTo>
                  <a:cubicBezTo>
                    <a:pt x="9281" y="2801"/>
                    <a:pt x="8413" y="2636"/>
                    <a:pt x="7552" y="2471"/>
                  </a:cubicBezTo>
                  <a:lnTo>
                    <a:pt x="7552" y="2471"/>
                  </a:lnTo>
                  <a:cubicBezTo>
                    <a:pt x="7514" y="2394"/>
                    <a:pt x="7468" y="2321"/>
                    <a:pt x="7410" y="2263"/>
                  </a:cubicBezTo>
                  <a:lnTo>
                    <a:pt x="7410" y="2263"/>
                  </a:lnTo>
                  <a:lnTo>
                    <a:pt x="7419" y="2272"/>
                  </a:lnTo>
                  <a:cubicBezTo>
                    <a:pt x="7329" y="2146"/>
                    <a:pt x="7212" y="2029"/>
                    <a:pt x="7076" y="1939"/>
                  </a:cubicBezTo>
                  <a:cubicBezTo>
                    <a:pt x="6932" y="1867"/>
                    <a:pt x="6788" y="1822"/>
                    <a:pt x="6653" y="1786"/>
                  </a:cubicBezTo>
                  <a:cubicBezTo>
                    <a:pt x="6509" y="1750"/>
                    <a:pt x="6364" y="1723"/>
                    <a:pt x="6238" y="1686"/>
                  </a:cubicBezTo>
                  <a:cubicBezTo>
                    <a:pt x="6165" y="1667"/>
                    <a:pt x="6091" y="1645"/>
                    <a:pt x="6018" y="1620"/>
                  </a:cubicBezTo>
                  <a:lnTo>
                    <a:pt x="6018" y="1620"/>
                  </a:lnTo>
                  <a:cubicBezTo>
                    <a:pt x="6036" y="1551"/>
                    <a:pt x="6064" y="1489"/>
                    <a:pt x="6103" y="1434"/>
                  </a:cubicBezTo>
                  <a:cubicBezTo>
                    <a:pt x="6150" y="1363"/>
                    <a:pt x="6225" y="1313"/>
                    <a:pt x="6322" y="1277"/>
                  </a:cubicBezTo>
                  <a:lnTo>
                    <a:pt x="6322" y="1277"/>
                  </a:lnTo>
                  <a:cubicBezTo>
                    <a:pt x="7604" y="1421"/>
                    <a:pt x="8886" y="1608"/>
                    <a:pt x="10159" y="1813"/>
                  </a:cubicBezTo>
                  <a:cubicBezTo>
                    <a:pt x="11448" y="2020"/>
                    <a:pt x="12728" y="2245"/>
                    <a:pt x="14017" y="2462"/>
                  </a:cubicBezTo>
                  <a:cubicBezTo>
                    <a:pt x="15306" y="2678"/>
                    <a:pt x="16595" y="2912"/>
                    <a:pt x="17884" y="3138"/>
                  </a:cubicBezTo>
                  <a:cubicBezTo>
                    <a:pt x="19154" y="3370"/>
                    <a:pt x="20433" y="3603"/>
                    <a:pt x="21703" y="3844"/>
                  </a:cubicBezTo>
                  <a:lnTo>
                    <a:pt x="21703" y="3844"/>
                  </a:lnTo>
                  <a:cubicBezTo>
                    <a:pt x="21913" y="3991"/>
                    <a:pt x="22119" y="4142"/>
                    <a:pt x="22355" y="4255"/>
                  </a:cubicBezTo>
                  <a:cubicBezTo>
                    <a:pt x="22481" y="4319"/>
                    <a:pt x="22616" y="4382"/>
                    <a:pt x="22761" y="4409"/>
                  </a:cubicBezTo>
                  <a:cubicBezTo>
                    <a:pt x="22905" y="4436"/>
                    <a:pt x="23040" y="4445"/>
                    <a:pt x="23184" y="4445"/>
                  </a:cubicBezTo>
                  <a:cubicBezTo>
                    <a:pt x="23329" y="4445"/>
                    <a:pt x="23482" y="4427"/>
                    <a:pt x="23626" y="4364"/>
                  </a:cubicBezTo>
                  <a:cubicBezTo>
                    <a:pt x="23698" y="4337"/>
                    <a:pt x="23761" y="4291"/>
                    <a:pt x="23824" y="4228"/>
                  </a:cubicBezTo>
                  <a:cubicBezTo>
                    <a:pt x="23878" y="4174"/>
                    <a:pt x="23923" y="4120"/>
                    <a:pt x="23968" y="4057"/>
                  </a:cubicBezTo>
                  <a:cubicBezTo>
                    <a:pt x="24140" y="3805"/>
                    <a:pt x="24221" y="3534"/>
                    <a:pt x="24311" y="3255"/>
                  </a:cubicBezTo>
                  <a:cubicBezTo>
                    <a:pt x="24311" y="3246"/>
                    <a:pt x="24320" y="3237"/>
                    <a:pt x="24320" y="3228"/>
                  </a:cubicBezTo>
                  <a:cubicBezTo>
                    <a:pt x="24329" y="3138"/>
                    <a:pt x="24266" y="3057"/>
                    <a:pt x="24176" y="3039"/>
                  </a:cubicBezTo>
                  <a:lnTo>
                    <a:pt x="24149" y="3039"/>
                  </a:lnTo>
                  <a:lnTo>
                    <a:pt x="19588" y="2317"/>
                  </a:lnTo>
                  <a:lnTo>
                    <a:pt x="15018" y="1587"/>
                  </a:lnTo>
                  <a:lnTo>
                    <a:pt x="10457" y="839"/>
                  </a:lnTo>
                  <a:cubicBezTo>
                    <a:pt x="8942" y="578"/>
                    <a:pt x="7419" y="325"/>
                    <a:pt x="5914" y="10"/>
                  </a:cubicBezTo>
                  <a:lnTo>
                    <a:pt x="587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2" name="Google Shape;592;p25"/>
            <p:cNvSpPr/>
            <p:nvPr/>
          </p:nvSpPr>
          <p:spPr>
            <a:xfrm>
              <a:off x="3852475" y="2004425"/>
              <a:ext cx="33600" cy="150775"/>
            </a:xfrm>
            <a:custGeom>
              <a:avLst/>
              <a:gdLst/>
              <a:ahLst/>
              <a:cxnLst/>
              <a:rect l="l" t="t" r="r" b="b"/>
              <a:pathLst>
                <a:path w="1344" h="6031" extrusionOk="0">
                  <a:moveTo>
                    <a:pt x="1154" y="0"/>
                  </a:moveTo>
                  <a:cubicBezTo>
                    <a:pt x="1046" y="0"/>
                    <a:pt x="956" y="91"/>
                    <a:pt x="947" y="199"/>
                  </a:cubicBezTo>
                  <a:cubicBezTo>
                    <a:pt x="938" y="676"/>
                    <a:pt x="893" y="1145"/>
                    <a:pt x="829" y="1614"/>
                  </a:cubicBezTo>
                  <a:cubicBezTo>
                    <a:pt x="775" y="2083"/>
                    <a:pt x="685" y="2542"/>
                    <a:pt x="604" y="3011"/>
                  </a:cubicBezTo>
                  <a:cubicBezTo>
                    <a:pt x="442" y="3939"/>
                    <a:pt x="253" y="4868"/>
                    <a:pt x="18" y="5787"/>
                  </a:cubicBezTo>
                  <a:cubicBezTo>
                    <a:pt x="18" y="5796"/>
                    <a:pt x="9" y="5805"/>
                    <a:pt x="9" y="5814"/>
                  </a:cubicBezTo>
                  <a:cubicBezTo>
                    <a:pt x="0" y="5923"/>
                    <a:pt x="81" y="6022"/>
                    <a:pt x="189" y="6031"/>
                  </a:cubicBezTo>
                  <a:cubicBezTo>
                    <a:pt x="298" y="6031"/>
                    <a:pt x="388" y="5959"/>
                    <a:pt x="397" y="5850"/>
                  </a:cubicBezTo>
                  <a:cubicBezTo>
                    <a:pt x="478" y="4904"/>
                    <a:pt x="604" y="3967"/>
                    <a:pt x="748" y="3029"/>
                  </a:cubicBezTo>
                  <a:cubicBezTo>
                    <a:pt x="820" y="2569"/>
                    <a:pt x="893" y="2101"/>
                    <a:pt x="992" y="1641"/>
                  </a:cubicBezTo>
                  <a:cubicBezTo>
                    <a:pt x="1082" y="1172"/>
                    <a:pt x="1190" y="713"/>
                    <a:pt x="1334" y="262"/>
                  </a:cubicBezTo>
                  <a:cubicBezTo>
                    <a:pt x="1343" y="244"/>
                    <a:pt x="1343" y="226"/>
                    <a:pt x="1343" y="208"/>
                  </a:cubicBezTo>
                  <a:cubicBezTo>
                    <a:pt x="1343" y="100"/>
                    <a:pt x="1262" y="9"/>
                    <a:pt x="115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3" name="Google Shape;593;p25"/>
            <p:cNvSpPr/>
            <p:nvPr/>
          </p:nvSpPr>
          <p:spPr>
            <a:xfrm>
              <a:off x="3928625" y="2002400"/>
              <a:ext cx="26175" cy="4300"/>
            </a:xfrm>
            <a:custGeom>
              <a:avLst/>
              <a:gdLst/>
              <a:ahLst/>
              <a:cxnLst/>
              <a:rect l="l" t="t" r="r" b="b"/>
              <a:pathLst>
                <a:path w="1047" h="172" fill="none" extrusionOk="0">
                  <a:moveTo>
                    <a:pt x="1" y="0"/>
                  </a:moveTo>
                  <a:lnTo>
                    <a:pt x="1046" y="172"/>
                  </a:lnTo>
                </a:path>
              </a:pathLst>
            </a:custGeom>
            <a:noFill/>
            <a:ln w="9700" cap="rnd" cmpd="sng">
              <a:solidFill>
                <a:srgbClr val="42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4" name="Google Shape;594;p25"/>
            <p:cNvSpPr/>
            <p:nvPr/>
          </p:nvSpPr>
          <p:spPr>
            <a:xfrm>
              <a:off x="3897300" y="2012750"/>
              <a:ext cx="98050" cy="16475"/>
            </a:xfrm>
            <a:custGeom>
              <a:avLst/>
              <a:gdLst/>
              <a:ahLst/>
              <a:cxnLst/>
              <a:rect l="l" t="t" r="r" b="b"/>
              <a:pathLst>
                <a:path w="3922" h="659" fill="none" extrusionOk="0">
                  <a:moveTo>
                    <a:pt x="1" y="1"/>
                  </a:moveTo>
                  <a:lnTo>
                    <a:pt x="3922" y="659"/>
                  </a:lnTo>
                </a:path>
              </a:pathLst>
            </a:custGeom>
            <a:noFill/>
            <a:ln w="9700" cap="rnd" cmpd="sng">
              <a:solidFill>
                <a:srgbClr val="42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95" name="Google Shape;595;p25"/>
          <p:cNvGrpSpPr/>
          <p:nvPr/>
        </p:nvGrpSpPr>
        <p:grpSpPr>
          <a:xfrm rot="1386640">
            <a:off x="6037417" y="614993"/>
            <a:ext cx="806665" cy="421749"/>
            <a:chOff x="1822875" y="1377000"/>
            <a:chExt cx="548075" cy="286550"/>
          </a:xfrm>
        </p:grpSpPr>
        <p:sp>
          <p:nvSpPr>
            <p:cNvPr id="596" name="Google Shape;596;p25"/>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7" name="Google Shape;597;p25"/>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8" name="Google Shape;598;p25"/>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9" name="Google Shape;599;p25"/>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0" name="Google Shape;600;p25"/>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1" name="Google Shape;601;p25"/>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2" name="Google Shape;602;p25"/>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3" name="Google Shape;603;p25"/>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4" name="Google Shape;604;p25"/>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05" name="Google Shape;605;p25"/>
          <p:cNvGrpSpPr/>
          <p:nvPr/>
        </p:nvGrpSpPr>
        <p:grpSpPr>
          <a:xfrm rot="474658">
            <a:off x="470099" y="1089256"/>
            <a:ext cx="2915129" cy="984079"/>
            <a:chOff x="4345425" y="2175475"/>
            <a:chExt cx="800750" cy="176025"/>
          </a:xfrm>
        </p:grpSpPr>
        <p:sp>
          <p:nvSpPr>
            <p:cNvPr id="606" name="Google Shape;606;p25"/>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686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7" name="Google Shape;607;p25"/>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686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08" name="Google Shape;608;p25"/>
          <p:cNvSpPr txBox="1"/>
          <p:nvPr/>
        </p:nvSpPr>
        <p:spPr>
          <a:xfrm>
            <a:off x="454613" y="1282085"/>
            <a:ext cx="3026942" cy="509891"/>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US" sz="2000" b="1" i="0" u="none" strike="noStrike" cap="none">
                <a:solidFill>
                  <a:schemeClr val="dk1"/>
                </a:solidFill>
                <a:latin typeface="Arial"/>
                <a:ea typeface="Arial"/>
                <a:cs typeface="Arial"/>
                <a:sym typeface="Arial"/>
              </a:rPr>
              <a:t>OTP</a:t>
            </a:r>
            <a:endParaRPr/>
          </a:p>
        </p:txBody>
      </p:sp>
      <p:sp>
        <p:nvSpPr>
          <p:cNvPr id="609" name="Google Shape;609;p25"/>
          <p:cNvSpPr txBox="1"/>
          <p:nvPr/>
        </p:nvSpPr>
        <p:spPr>
          <a:xfrm>
            <a:off x="189841" y="1842216"/>
            <a:ext cx="8756040" cy="2685857"/>
          </a:xfrm>
          <a:prstGeom prst="rect">
            <a:avLst/>
          </a:prstGeom>
          <a:noFill/>
          <a:ln>
            <a:noFill/>
          </a:ln>
        </p:spPr>
        <p:txBody>
          <a:bodyPr spcFirstLastPara="1" wrap="square" lIns="91425" tIns="91425" rIns="91425" bIns="91425" anchor="t" anchorCtr="0">
            <a:noAutofit/>
          </a:bodyPr>
          <a:lstStyle/>
          <a:p>
            <a:pPr marL="457200" marR="0" lvl="0" indent="0" algn="l" rtl="0">
              <a:lnSpc>
                <a:spcPct val="115000"/>
              </a:lnSpc>
              <a:spcBef>
                <a:spcPts val="0"/>
              </a:spcBef>
              <a:spcAft>
                <a:spcPts val="0"/>
              </a:spcAft>
              <a:buClr>
                <a:schemeClr val="dk2"/>
              </a:buClr>
              <a:buSzPts val="1200"/>
              <a:buFont typeface="Arial"/>
              <a:buNone/>
            </a:pPr>
            <a:r>
              <a:rPr lang="en-US" sz="1800" b="0" i="0" u="none" strike="noStrike" cap="none">
                <a:solidFill>
                  <a:srgbClr val="000000"/>
                </a:solidFill>
                <a:latin typeface="Arial"/>
                <a:ea typeface="Arial"/>
                <a:cs typeface="Arial"/>
                <a:sym typeface="Arial"/>
              </a:rPr>
              <a:t>- (One-Time Password) là mật khẩu sử dụng một lần. </a:t>
            </a:r>
            <a:endParaRPr sz="1800" b="0" i="0" u="none" strike="noStrike" cap="none">
              <a:solidFill>
                <a:srgbClr val="000000"/>
              </a:solidFill>
              <a:latin typeface="Arial"/>
              <a:ea typeface="Arial"/>
              <a:cs typeface="Arial"/>
              <a:sym typeface="Arial"/>
            </a:endParaRPr>
          </a:p>
          <a:p>
            <a:pPr marL="742950" marR="0" lvl="0" indent="-209550" algn="l" rtl="0">
              <a:lnSpc>
                <a:spcPct val="115000"/>
              </a:lnSpc>
              <a:spcBef>
                <a:spcPts val="0"/>
              </a:spcBef>
              <a:spcAft>
                <a:spcPts val="0"/>
              </a:spcAft>
              <a:buClr>
                <a:schemeClr val="dk2"/>
              </a:buClr>
              <a:buSzPts val="1200"/>
              <a:buFont typeface="Arial"/>
              <a:buNone/>
            </a:pPr>
            <a:endParaRPr sz="1800" b="0" i="0" u="none" strike="noStrike" cap="none">
              <a:solidFill>
                <a:srgbClr val="000000"/>
              </a:solidFill>
              <a:latin typeface="Arial"/>
              <a:ea typeface="Arial"/>
              <a:cs typeface="Arial"/>
              <a:sym typeface="Arial"/>
            </a:endParaRPr>
          </a:p>
          <a:p>
            <a:pPr marL="457200" marR="0" lvl="0" indent="0" algn="l" rtl="0">
              <a:lnSpc>
                <a:spcPct val="115000"/>
              </a:lnSpc>
              <a:spcBef>
                <a:spcPts val="0"/>
              </a:spcBef>
              <a:spcAft>
                <a:spcPts val="0"/>
              </a:spcAft>
              <a:buClr>
                <a:schemeClr val="dk2"/>
              </a:buClr>
              <a:buSzPts val="1200"/>
              <a:buFont typeface="Arial"/>
              <a:buNone/>
            </a:pPr>
            <a:r>
              <a:rPr lang="en-US" sz="1800" b="0" i="0" u="none" strike="noStrike" cap="none">
                <a:solidFill>
                  <a:srgbClr val="000000"/>
                </a:solidFill>
                <a:latin typeface="Arial"/>
                <a:ea typeface="Arial"/>
                <a:cs typeface="Arial"/>
                <a:sym typeface="Arial"/>
              </a:rPr>
              <a:t>- Người dùng sẽ được cung cấp một mã OTP duy nhất để xác thực việc truy cập vào một tài khoản hoặc thực hiện một giao dịch cụ thể. </a:t>
            </a:r>
            <a:endParaRPr sz="1800" b="0" i="0" u="none" strike="noStrike" cap="none">
              <a:solidFill>
                <a:srgbClr val="000000"/>
              </a:solidFill>
              <a:latin typeface="Arial"/>
              <a:ea typeface="Arial"/>
              <a:cs typeface="Arial"/>
              <a:sym typeface="Arial"/>
            </a:endParaRPr>
          </a:p>
          <a:p>
            <a:pPr marL="742950" marR="0" lvl="0" indent="-209550" algn="l" rtl="0">
              <a:lnSpc>
                <a:spcPct val="115000"/>
              </a:lnSpc>
              <a:spcBef>
                <a:spcPts val="0"/>
              </a:spcBef>
              <a:spcAft>
                <a:spcPts val="0"/>
              </a:spcAft>
              <a:buClr>
                <a:schemeClr val="dk2"/>
              </a:buClr>
              <a:buSzPts val="1200"/>
              <a:buFont typeface="Arial"/>
              <a:buNone/>
            </a:pPr>
            <a:endParaRPr sz="1800" b="0" i="0" u="none" strike="noStrike" cap="none">
              <a:solidFill>
                <a:srgbClr val="000000"/>
              </a:solidFill>
              <a:latin typeface="Arial"/>
              <a:ea typeface="Arial"/>
              <a:cs typeface="Arial"/>
              <a:sym typeface="Arial"/>
            </a:endParaRPr>
          </a:p>
          <a:p>
            <a:pPr marL="457200" marR="0" lvl="0" indent="0" algn="l" rtl="0">
              <a:lnSpc>
                <a:spcPct val="115000"/>
              </a:lnSpc>
              <a:spcBef>
                <a:spcPts val="0"/>
              </a:spcBef>
              <a:spcAft>
                <a:spcPts val="0"/>
              </a:spcAft>
              <a:buClr>
                <a:schemeClr val="dk2"/>
              </a:buClr>
              <a:buSzPts val="1200"/>
              <a:buFont typeface="Arial"/>
              <a:buNone/>
            </a:pPr>
            <a:r>
              <a:rPr lang="en-US" sz="1800" b="0" i="0" u="none" strike="noStrike" cap="none">
                <a:solidFill>
                  <a:srgbClr val="000000"/>
                </a:solidFill>
                <a:latin typeface="Arial"/>
                <a:ea typeface="Arial"/>
                <a:cs typeface="Arial"/>
                <a:sym typeface="Arial"/>
              </a:rPr>
              <a:t>- Chỉ có thể sử dụng được một lần duy nhất và sẽ hết hạn sau một khoảng thời gian ngắn.</a:t>
            </a:r>
            <a:br>
              <a:rPr lang="en-US" sz="1800" b="0" i="0" u="none" strike="noStrike" cap="none">
                <a:solidFill>
                  <a:schemeClr val="dk2"/>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26"/>
          <p:cNvSpPr txBox="1">
            <a:spLocks noGrp="1"/>
          </p:cNvSpPr>
          <p:nvPr>
            <p:ph type="title"/>
          </p:nvPr>
        </p:nvSpPr>
        <p:spPr>
          <a:xfrm>
            <a:off x="372635" y="73576"/>
            <a:ext cx="5563631" cy="1153499"/>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chemeClr val="dk2"/>
              </a:buClr>
              <a:buSzPts val="1100"/>
              <a:buFont typeface="Arial"/>
              <a:buNone/>
            </a:pPr>
            <a:r>
              <a:rPr lang="en-US" sz="4400"/>
              <a:t>2. Tổng quan về TOTP</a:t>
            </a:r>
            <a:endParaRPr sz="4400"/>
          </a:p>
        </p:txBody>
      </p:sp>
      <p:grpSp>
        <p:nvGrpSpPr>
          <p:cNvPr id="615" name="Google Shape;615;p26"/>
          <p:cNvGrpSpPr/>
          <p:nvPr/>
        </p:nvGrpSpPr>
        <p:grpSpPr>
          <a:xfrm flipH="1">
            <a:off x="930047" y="835099"/>
            <a:ext cx="4436931" cy="213629"/>
            <a:chOff x="4345425" y="2175475"/>
            <a:chExt cx="800750" cy="176025"/>
          </a:xfrm>
        </p:grpSpPr>
        <p:sp>
          <p:nvSpPr>
            <p:cNvPr id="616" name="Google Shape;616;p2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Google Shape;617;p2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18" name="Google Shape;618;p26"/>
          <p:cNvGrpSpPr/>
          <p:nvPr/>
        </p:nvGrpSpPr>
        <p:grpSpPr>
          <a:xfrm rot="807122">
            <a:off x="7525961" y="-522607"/>
            <a:ext cx="1629855" cy="1840213"/>
            <a:chOff x="1857000" y="3245400"/>
            <a:chExt cx="1233280" cy="1205617"/>
          </a:xfrm>
        </p:grpSpPr>
        <p:sp>
          <p:nvSpPr>
            <p:cNvPr id="619" name="Google Shape;619;p26"/>
            <p:cNvSpPr/>
            <p:nvPr/>
          </p:nvSpPr>
          <p:spPr>
            <a:xfrm>
              <a:off x="2513000" y="4148825"/>
              <a:ext cx="463125" cy="272250"/>
            </a:xfrm>
            <a:custGeom>
              <a:avLst/>
              <a:gdLst/>
              <a:ahLst/>
              <a:cxnLst/>
              <a:rect l="l" t="t" r="r" b="b"/>
              <a:pathLst>
                <a:path w="18525" h="10890" extrusionOk="0">
                  <a:moveTo>
                    <a:pt x="12728" y="1"/>
                  </a:moveTo>
                  <a:cubicBezTo>
                    <a:pt x="12377" y="28"/>
                    <a:pt x="11899" y="1641"/>
                    <a:pt x="11664" y="2065"/>
                  </a:cubicBezTo>
                  <a:cubicBezTo>
                    <a:pt x="10979" y="3318"/>
                    <a:pt x="10015" y="4435"/>
                    <a:pt x="9005" y="5418"/>
                  </a:cubicBezTo>
                  <a:cubicBezTo>
                    <a:pt x="6527" y="7843"/>
                    <a:pt x="3263" y="9754"/>
                    <a:pt x="0" y="10889"/>
                  </a:cubicBezTo>
                  <a:cubicBezTo>
                    <a:pt x="5192" y="10331"/>
                    <a:pt x="10556" y="9114"/>
                    <a:pt x="15144" y="6626"/>
                  </a:cubicBezTo>
                  <a:cubicBezTo>
                    <a:pt x="16685" y="5788"/>
                    <a:pt x="17578" y="5409"/>
                    <a:pt x="18524" y="4066"/>
                  </a:cubicBezTo>
                  <a:cubicBezTo>
                    <a:pt x="17623" y="3976"/>
                    <a:pt x="17064" y="3038"/>
                    <a:pt x="16189" y="2651"/>
                  </a:cubicBezTo>
                  <a:cubicBezTo>
                    <a:pt x="15928" y="2543"/>
                    <a:pt x="12728" y="1"/>
                    <a:pt x="1272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0" name="Google Shape;620;p26"/>
            <p:cNvSpPr/>
            <p:nvPr/>
          </p:nvSpPr>
          <p:spPr>
            <a:xfrm>
              <a:off x="2508725" y="4143800"/>
              <a:ext cx="474150" cy="281125"/>
            </a:xfrm>
            <a:custGeom>
              <a:avLst/>
              <a:gdLst/>
              <a:ahLst/>
              <a:cxnLst/>
              <a:rect l="l" t="t" r="r" b="b"/>
              <a:pathLst>
                <a:path w="18966" h="11245" extrusionOk="0">
                  <a:moveTo>
                    <a:pt x="12884" y="443"/>
                  </a:moveTo>
                  <a:lnTo>
                    <a:pt x="14486" y="1707"/>
                  </a:lnTo>
                  <a:lnTo>
                    <a:pt x="15351" y="2383"/>
                  </a:lnTo>
                  <a:lnTo>
                    <a:pt x="15793" y="2716"/>
                  </a:lnTo>
                  <a:lnTo>
                    <a:pt x="16018" y="2879"/>
                  </a:lnTo>
                  <a:lnTo>
                    <a:pt x="16135" y="2960"/>
                  </a:lnTo>
                  <a:lnTo>
                    <a:pt x="16198" y="2996"/>
                  </a:lnTo>
                  <a:lnTo>
                    <a:pt x="16225" y="3023"/>
                  </a:lnTo>
                  <a:lnTo>
                    <a:pt x="16279" y="3050"/>
                  </a:lnTo>
                  <a:cubicBezTo>
                    <a:pt x="16469" y="3131"/>
                    <a:pt x="16649" y="3248"/>
                    <a:pt x="16820" y="3393"/>
                  </a:cubicBezTo>
                  <a:cubicBezTo>
                    <a:pt x="16991" y="3528"/>
                    <a:pt x="17163" y="3681"/>
                    <a:pt x="17334" y="3834"/>
                  </a:cubicBezTo>
                  <a:cubicBezTo>
                    <a:pt x="17514" y="3987"/>
                    <a:pt x="17703" y="4141"/>
                    <a:pt x="17920" y="4267"/>
                  </a:cubicBezTo>
                  <a:cubicBezTo>
                    <a:pt x="18030" y="4333"/>
                    <a:pt x="18147" y="4389"/>
                    <a:pt x="18270" y="4431"/>
                  </a:cubicBezTo>
                  <a:lnTo>
                    <a:pt x="18270" y="4431"/>
                  </a:lnTo>
                  <a:cubicBezTo>
                    <a:pt x="18099" y="4651"/>
                    <a:pt x="17917" y="4859"/>
                    <a:pt x="17713" y="5051"/>
                  </a:cubicBezTo>
                  <a:cubicBezTo>
                    <a:pt x="17424" y="5321"/>
                    <a:pt x="17100" y="5565"/>
                    <a:pt x="16757" y="5790"/>
                  </a:cubicBezTo>
                  <a:cubicBezTo>
                    <a:pt x="16415" y="6007"/>
                    <a:pt x="16045" y="6214"/>
                    <a:pt x="15684" y="6412"/>
                  </a:cubicBezTo>
                  <a:cubicBezTo>
                    <a:pt x="15315" y="6619"/>
                    <a:pt x="14945" y="6818"/>
                    <a:pt x="14585" y="7016"/>
                  </a:cubicBezTo>
                  <a:cubicBezTo>
                    <a:pt x="13106" y="7791"/>
                    <a:pt x="11547" y="8413"/>
                    <a:pt x="9961" y="8927"/>
                  </a:cubicBezTo>
                  <a:cubicBezTo>
                    <a:pt x="8374" y="9450"/>
                    <a:pt x="6752" y="9846"/>
                    <a:pt x="5111" y="10180"/>
                  </a:cubicBezTo>
                  <a:cubicBezTo>
                    <a:pt x="3896" y="10420"/>
                    <a:pt x="2671" y="10616"/>
                    <a:pt x="1444" y="10775"/>
                  </a:cubicBezTo>
                  <a:lnTo>
                    <a:pt x="1444" y="10775"/>
                  </a:lnTo>
                  <a:cubicBezTo>
                    <a:pt x="2382" y="10395"/>
                    <a:pt x="3302" y="9962"/>
                    <a:pt x="4192" y="9477"/>
                  </a:cubicBezTo>
                  <a:cubicBezTo>
                    <a:pt x="5463" y="8783"/>
                    <a:pt x="6670" y="7981"/>
                    <a:pt x="7806" y="7070"/>
                  </a:cubicBezTo>
                  <a:cubicBezTo>
                    <a:pt x="8933" y="6160"/>
                    <a:pt x="9979" y="5150"/>
                    <a:pt x="10898" y="4005"/>
                  </a:cubicBezTo>
                  <a:cubicBezTo>
                    <a:pt x="11123" y="3726"/>
                    <a:pt x="11340" y="3429"/>
                    <a:pt x="11538" y="3122"/>
                  </a:cubicBezTo>
                  <a:cubicBezTo>
                    <a:pt x="11646" y="2969"/>
                    <a:pt x="11736" y="2816"/>
                    <a:pt x="11835" y="2662"/>
                  </a:cubicBezTo>
                  <a:cubicBezTo>
                    <a:pt x="11881" y="2581"/>
                    <a:pt x="11926" y="2500"/>
                    <a:pt x="11971" y="2419"/>
                  </a:cubicBezTo>
                  <a:lnTo>
                    <a:pt x="12007" y="2356"/>
                  </a:lnTo>
                  <a:lnTo>
                    <a:pt x="12043" y="2293"/>
                  </a:lnTo>
                  <a:cubicBezTo>
                    <a:pt x="12061" y="2248"/>
                    <a:pt x="12079" y="2203"/>
                    <a:pt x="12097" y="2158"/>
                  </a:cubicBezTo>
                  <a:cubicBezTo>
                    <a:pt x="12241" y="1824"/>
                    <a:pt x="12367" y="1482"/>
                    <a:pt x="12502" y="1157"/>
                  </a:cubicBezTo>
                  <a:cubicBezTo>
                    <a:pt x="12575" y="995"/>
                    <a:pt x="12647" y="833"/>
                    <a:pt x="12728" y="688"/>
                  </a:cubicBezTo>
                  <a:cubicBezTo>
                    <a:pt x="12764" y="616"/>
                    <a:pt x="12809" y="544"/>
                    <a:pt x="12854" y="481"/>
                  </a:cubicBezTo>
                  <a:cubicBezTo>
                    <a:pt x="12863" y="468"/>
                    <a:pt x="12874" y="455"/>
                    <a:pt x="12884" y="443"/>
                  </a:cubicBezTo>
                  <a:close/>
                  <a:moveTo>
                    <a:pt x="12906" y="1"/>
                  </a:moveTo>
                  <a:cubicBezTo>
                    <a:pt x="12897" y="1"/>
                    <a:pt x="12889" y="2"/>
                    <a:pt x="12881" y="3"/>
                  </a:cubicBezTo>
                  <a:cubicBezTo>
                    <a:pt x="12755" y="21"/>
                    <a:pt x="12701" y="75"/>
                    <a:pt x="12647" y="120"/>
                  </a:cubicBezTo>
                  <a:cubicBezTo>
                    <a:pt x="12602" y="157"/>
                    <a:pt x="12566" y="202"/>
                    <a:pt x="12539" y="247"/>
                  </a:cubicBezTo>
                  <a:cubicBezTo>
                    <a:pt x="12475" y="337"/>
                    <a:pt x="12421" y="418"/>
                    <a:pt x="12376" y="499"/>
                  </a:cubicBezTo>
                  <a:cubicBezTo>
                    <a:pt x="12286" y="670"/>
                    <a:pt x="12214" y="842"/>
                    <a:pt x="12142" y="1004"/>
                  </a:cubicBezTo>
                  <a:cubicBezTo>
                    <a:pt x="12007" y="1346"/>
                    <a:pt x="11881" y="1689"/>
                    <a:pt x="11745" y="2013"/>
                  </a:cubicBezTo>
                  <a:lnTo>
                    <a:pt x="11691" y="2122"/>
                  </a:lnTo>
                  <a:lnTo>
                    <a:pt x="11673" y="2176"/>
                  </a:lnTo>
                  <a:lnTo>
                    <a:pt x="11637" y="2239"/>
                  </a:lnTo>
                  <a:cubicBezTo>
                    <a:pt x="11592" y="2311"/>
                    <a:pt x="11556" y="2392"/>
                    <a:pt x="11502" y="2464"/>
                  </a:cubicBezTo>
                  <a:cubicBezTo>
                    <a:pt x="11421" y="2617"/>
                    <a:pt x="11322" y="2771"/>
                    <a:pt x="11222" y="2915"/>
                  </a:cubicBezTo>
                  <a:cubicBezTo>
                    <a:pt x="11033" y="3212"/>
                    <a:pt x="10826" y="3501"/>
                    <a:pt x="10601" y="3780"/>
                  </a:cubicBezTo>
                  <a:cubicBezTo>
                    <a:pt x="9717" y="4889"/>
                    <a:pt x="8690" y="5898"/>
                    <a:pt x="7590" y="6800"/>
                  </a:cubicBezTo>
                  <a:cubicBezTo>
                    <a:pt x="6472" y="7701"/>
                    <a:pt x="5282" y="8503"/>
                    <a:pt x="4029" y="9188"/>
                  </a:cubicBezTo>
                  <a:cubicBezTo>
                    <a:pt x="2776" y="9883"/>
                    <a:pt x="1469" y="10459"/>
                    <a:pt x="117" y="10937"/>
                  </a:cubicBezTo>
                  <a:cubicBezTo>
                    <a:pt x="45" y="10964"/>
                    <a:pt x="0" y="11027"/>
                    <a:pt x="9" y="11108"/>
                  </a:cubicBezTo>
                  <a:cubicBezTo>
                    <a:pt x="18" y="11184"/>
                    <a:pt x="89" y="11244"/>
                    <a:pt x="172" y="11244"/>
                  </a:cubicBezTo>
                  <a:cubicBezTo>
                    <a:pt x="178" y="11244"/>
                    <a:pt x="184" y="11244"/>
                    <a:pt x="189" y="11244"/>
                  </a:cubicBezTo>
                  <a:cubicBezTo>
                    <a:pt x="1857" y="11063"/>
                    <a:pt x="3525" y="10820"/>
                    <a:pt x="5174" y="10486"/>
                  </a:cubicBezTo>
                  <a:cubicBezTo>
                    <a:pt x="6824" y="10153"/>
                    <a:pt x="8455" y="9747"/>
                    <a:pt x="10060" y="9225"/>
                  </a:cubicBezTo>
                  <a:cubicBezTo>
                    <a:pt x="10456" y="9089"/>
                    <a:pt x="10862" y="8963"/>
                    <a:pt x="11250" y="8810"/>
                  </a:cubicBezTo>
                  <a:lnTo>
                    <a:pt x="11844" y="8594"/>
                  </a:lnTo>
                  <a:lnTo>
                    <a:pt x="12430" y="8359"/>
                  </a:lnTo>
                  <a:cubicBezTo>
                    <a:pt x="12818" y="8206"/>
                    <a:pt x="13206" y="8026"/>
                    <a:pt x="13593" y="7863"/>
                  </a:cubicBezTo>
                  <a:lnTo>
                    <a:pt x="14170" y="7593"/>
                  </a:lnTo>
                  <a:cubicBezTo>
                    <a:pt x="14359" y="7503"/>
                    <a:pt x="14549" y="7422"/>
                    <a:pt x="14738" y="7323"/>
                  </a:cubicBezTo>
                  <a:cubicBezTo>
                    <a:pt x="15117" y="7133"/>
                    <a:pt x="15495" y="6944"/>
                    <a:pt x="15865" y="6755"/>
                  </a:cubicBezTo>
                  <a:cubicBezTo>
                    <a:pt x="16234" y="6556"/>
                    <a:pt x="16613" y="6367"/>
                    <a:pt x="16982" y="6151"/>
                  </a:cubicBezTo>
                  <a:cubicBezTo>
                    <a:pt x="17352" y="5934"/>
                    <a:pt x="17713" y="5691"/>
                    <a:pt x="18037" y="5394"/>
                  </a:cubicBezTo>
                  <a:cubicBezTo>
                    <a:pt x="18362" y="5096"/>
                    <a:pt x="18650" y="4763"/>
                    <a:pt x="18902" y="4420"/>
                  </a:cubicBezTo>
                  <a:cubicBezTo>
                    <a:pt x="18929" y="4384"/>
                    <a:pt x="18947" y="4339"/>
                    <a:pt x="18947" y="4303"/>
                  </a:cubicBezTo>
                  <a:cubicBezTo>
                    <a:pt x="18965" y="4159"/>
                    <a:pt x="18866" y="4042"/>
                    <a:pt x="18731" y="4023"/>
                  </a:cubicBezTo>
                  <a:lnTo>
                    <a:pt x="18722" y="4023"/>
                  </a:lnTo>
                  <a:cubicBezTo>
                    <a:pt x="18533" y="3996"/>
                    <a:pt x="18352" y="3924"/>
                    <a:pt x="18172" y="3825"/>
                  </a:cubicBezTo>
                  <a:cubicBezTo>
                    <a:pt x="18001" y="3726"/>
                    <a:pt x="17821" y="3600"/>
                    <a:pt x="17640" y="3456"/>
                  </a:cubicBezTo>
                  <a:cubicBezTo>
                    <a:pt x="17460" y="3320"/>
                    <a:pt x="17280" y="3176"/>
                    <a:pt x="17082" y="3032"/>
                  </a:cubicBezTo>
                  <a:cubicBezTo>
                    <a:pt x="16892" y="2897"/>
                    <a:pt x="16685" y="2762"/>
                    <a:pt x="16451" y="2662"/>
                  </a:cubicBezTo>
                  <a:lnTo>
                    <a:pt x="16415" y="2644"/>
                  </a:lnTo>
                  <a:lnTo>
                    <a:pt x="16360" y="2608"/>
                  </a:lnTo>
                  <a:lnTo>
                    <a:pt x="16261" y="2536"/>
                  </a:lnTo>
                  <a:lnTo>
                    <a:pt x="16036" y="2374"/>
                  </a:lnTo>
                  <a:lnTo>
                    <a:pt x="15603" y="2049"/>
                  </a:lnTo>
                  <a:lnTo>
                    <a:pt x="14738" y="1391"/>
                  </a:lnTo>
                  <a:lnTo>
                    <a:pt x="13025" y="48"/>
                  </a:lnTo>
                  <a:lnTo>
                    <a:pt x="13016" y="39"/>
                  </a:lnTo>
                  <a:cubicBezTo>
                    <a:pt x="12987" y="17"/>
                    <a:pt x="12945" y="1"/>
                    <a:pt x="1290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1" name="Google Shape;621;p26"/>
            <p:cNvSpPr/>
            <p:nvPr/>
          </p:nvSpPr>
          <p:spPr>
            <a:xfrm>
              <a:off x="1867055" y="3272892"/>
              <a:ext cx="1223225" cy="1178125"/>
            </a:xfrm>
            <a:custGeom>
              <a:avLst/>
              <a:gdLst/>
              <a:ahLst/>
              <a:cxnLst/>
              <a:rect l="l" t="t" r="r" b="b"/>
              <a:pathLst>
                <a:path w="48929" h="47125" extrusionOk="0">
                  <a:moveTo>
                    <a:pt x="2615" y="0"/>
                  </a:moveTo>
                  <a:cubicBezTo>
                    <a:pt x="1335" y="7617"/>
                    <a:pt x="541" y="15315"/>
                    <a:pt x="316" y="23049"/>
                  </a:cubicBezTo>
                  <a:cubicBezTo>
                    <a:pt x="82" y="30638"/>
                    <a:pt x="803" y="38291"/>
                    <a:pt x="100" y="45863"/>
                  </a:cubicBezTo>
                  <a:cubicBezTo>
                    <a:pt x="100" y="45944"/>
                    <a:pt x="55" y="45998"/>
                    <a:pt x="1" y="46025"/>
                  </a:cubicBezTo>
                  <a:cubicBezTo>
                    <a:pt x="5231" y="46886"/>
                    <a:pt x="10526" y="47124"/>
                    <a:pt x="15820" y="47124"/>
                  </a:cubicBezTo>
                  <a:cubicBezTo>
                    <a:pt x="17678" y="47124"/>
                    <a:pt x="19536" y="47095"/>
                    <a:pt x="21391" y="47053"/>
                  </a:cubicBezTo>
                  <a:cubicBezTo>
                    <a:pt x="22815" y="47017"/>
                    <a:pt x="24257" y="46963"/>
                    <a:pt x="25708" y="46863"/>
                  </a:cubicBezTo>
                  <a:cubicBezTo>
                    <a:pt x="31351" y="45601"/>
                    <a:pt x="37354" y="42402"/>
                    <a:pt x="38589" y="36633"/>
                  </a:cubicBezTo>
                  <a:cubicBezTo>
                    <a:pt x="38618" y="36502"/>
                    <a:pt x="38725" y="36441"/>
                    <a:pt x="38838" y="36441"/>
                  </a:cubicBezTo>
                  <a:cubicBezTo>
                    <a:pt x="38935" y="36441"/>
                    <a:pt x="39036" y="36486"/>
                    <a:pt x="39094" y="36570"/>
                  </a:cubicBezTo>
                  <a:cubicBezTo>
                    <a:pt x="40374" y="38517"/>
                    <a:pt x="42222" y="39634"/>
                    <a:pt x="44502" y="39941"/>
                  </a:cubicBezTo>
                  <a:cubicBezTo>
                    <a:pt x="47396" y="35452"/>
                    <a:pt x="47197" y="28520"/>
                    <a:pt x="47585" y="23599"/>
                  </a:cubicBezTo>
                  <a:cubicBezTo>
                    <a:pt x="48135" y="16631"/>
                    <a:pt x="48928" y="9645"/>
                    <a:pt x="48468" y="2668"/>
                  </a:cubicBezTo>
                  <a:cubicBezTo>
                    <a:pt x="33280" y="54"/>
                    <a:pt x="17929" y="1352"/>
                    <a:pt x="2642" y="9"/>
                  </a:cubicBezTo>
                  <a:cubicBezTo>
                    <a:pt x="2633" y="0"/>
                    <a:pt x="2624" y="0"/>
                    <a:pt x="261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2" name="Google Shape;622;p26"/>
            <p:cNvSpPr/>
            <p:nvPr/>
          </p:nvSpPr>
          <p:spPr>
            <a:xfrm>
              <a:off x="1857000" y="3245400"/>
              <a:ext cx="1232000" cy="1186575"/>
            </a:xfrm>
            <a:custGeom>
              <a:avLst/>
              <a:gdLst/>
              <a:ahLst/>
              <a:cxnLst/>
              <a:rect l="l" t="t" r="r" b="b"/>
              <a:pathLst>
                <a:path w="49280" h="47463" extrusionOk="0">
                  <a:moveTo>
                    <a:pt x="3133" y="33"/>
                  </a:moveTo>
                  <a:lnTo>
                    <a:pt x="3147" y="37"/>
                  </a:lnTo>
                  <a:cubicBezTo>
                    <a:pt x="3142" y="37"/>
                    <a:pt x="3138" y="35"/>
                    <a:pt x="3133" y="33"/>
                  </a:cubicBezTo>
                  <a:close/>
                  <a:moveTo>
                    <a:pt x="3174" y="372"/>
                  </a:moveTo>
                  <a:cubicBezTo>
                    <a:pt x="10770" y="1029"/>
                    <a:pt x="18401" y="1047"/>
                    <a:pt x="26015" y="1227"/>
                  </a:cubicBezTo>
                  <a:cubicBezTo>
                    <a:pt x="29837" y="1317"/>
                    <a:pt x="33668" y="1443"/>
                    <a:pt x="37481" y="1714"/>
                  </a:cubicBezTo>
                  <a:lnTo>
                    <a:pt x="40338" y="1948"/>
                  </a:lnTo>
                  <a:lnTo>
                    <a:pt x="43187" y="2245"/>
                  </a:lnTo>
                  <a:lnTo>
                    <a:pt x="46026" y="2606"/>
                  </a:lnTo>
                  <a:cubicBezTo>
                    <a:pt x="46927" y="2750"/>
                    <a:pt x="47829" y="2867"/>
                    <a:pt x="48739" y="2985"/>
                  </a:cubicBezTo>
                  <a:cubicBezTo>
                    <a:pt x="48730" y="3354"/>
                    <a:pt x="48730" y="3697"/>
                    <a:pt x="48739" y="4048"/>
                  </a:cubicBezTo>
                  <a:lnTo>
                    <a:pt x="48766" y="5211"/>
                  </a:lnTo>
                  <a:cubicBezTo>
                    <a:pt x="48784" y="5995"/>
                    <a:pt x="48793" y="6779"/>
                    <a:pt x="48784" y="7564"/>
                  </a:cubicBezTo>
                  <a:cubicBezTo>
                    <a:pt x="48766" y="9132"/>
                    <a:pt x="48721" y="10700"/>
                    <a:pt x="48631" y="12269"/>
                  </a:cubicBezTo>
                  <a:cubicBezTo>
                    <a:pt x="48478" y="15415"/>
                    <a:pt x="48207" y="18542"/>
                    <a:pt x="47955" y="21688"/>
                  </a:cubicBezTo>
                  <a:cubicBezTo>
                    <a:pt x="47892" y="22473"/>
                    <a:pt x="47829" y="23257"/>
                    <a:pt x="47775" y="24041"/>
                  </a:cubicBezTo>
                  <a:cubicBezTo>
                    <a:pt x="47721" y="24834"/>
                    <a:pt x="47676" y="25618"/>
                    <a:pt x="47639" y="26403"/>
                  </a:cubicBezTo>
                  <a:cubicBezTo>
                    <a:pt x="47558" y="27980"/>
                    <a:pt x="47486" y="29548"/>
                    <a:pt x="47333" y="31108"/>
                  </a:cubicBezTo>
                  <a:cubicBezTo>
                    <a:pt x="47180" y="32667"/>
                    <a:pt x="46954" y="34218"/>
                    <a:pt x="46567" y="35732"/>
                  </a:cubicBezTo>
                  <a:cubicBezTo>
                    <a:pt x="46188" y="37213"/>
                    <a:pt x="45645" y="38651"/>
                    <a:pt x="44846" y="39944"/>
                  </a:cubicBezTo>
                  <a:lnTo>
                    <a:pt x="44846" y="39944"/>
                  </a:lnTo>
                  <a:cubicBezTo>
                    <a:pt x="43883" y="39803"/>
                    <a:pt x="42948" y="39509"/>
                    <a:pt x="42105" y="39022"/>
                  </a:cubicBezTo>
                  <a:cubicBezTo>
                    <a:pt x="41240" y="38526"/>
                    <a:pt x="40482" y="37832"/>
                    <a:pt x="39887" y="37021"/>
                  </a:cubicBezTo>
                  <a:lnTo>
                    <a:pt x="39671" y="36714"/>
                  </a:lnTo>
                  <a:lnTo>
                    <a:pt x="39644" y="36669"/>
                  </a:lnTo>
                  <a:cubicBezTo>
                    <a:pt x="39635" y="36660"/>
                    <a:pt x="39617" y="36633"/>
                    <a:pt x="39608" y="36615"/>
                  </a:cubicBezTo>
                  <a:cubicBezTo>
                    <a:pt x="39572" y="36579"/>
                    <a:pt x="39527" y="36552"/>
                    <a:pt x="39491" y="36525"/>
                  </a:cubicBezTo>
                  <a:cubicBezTo>
                    <a:pt x="39416" y="36488"/>
                    <a:pt x="39341" y="36469"/>
                    <a:pt x="39260" y="36469"/>
                  </a:cubicBezTo>
                  <a:cubicBezTo>
                    <a:pt x="39244" y="36469"/>
                    <a:pt x="39228" y="36470"/>
                    <a:pt x="39211" y="36471"/>
                  </a:cubicBezTo>
                  <a:cubicBezTo>
                    <a:pt x="39112" y="36480"/>
                    <a:pt x="39013" y="36534"/>
                    <a:pt x="38941" y="36615"/>
                  </a:cubicBezTo>
                  <a:cubicBezTo>
                    <a:pt x="38905" y="36660"/>
                    <a:pt x="38887" y="36705"/>
                    <a:pt x="38869" y="36760"/>
                  </a:cubicBezTo>
                  <a:cubicBezTo>
                    <a:pt x="38860" y="36787"/>
                    <a:pt x="38860" y="36796"/>
                    <a:pt x="38860" y="36814"/>
                  </a:cubicBezTo>
                  <a:lnTo>
                    <a:pt x="38842" y="36859"/>
                  </a:lnTo>
                  <a:lnTo>
                    <a:pt x="38761" y="37228"/>
                  </a:lnTo>
                  <a:cubicBezTo>
                    <a:pt x="38626" y="37715"/>
                    <a:pt x="38463" y="38193"/>
                    <a:pt x="38256" y="38652"/>
                  </a:cubicBezTo>
                  <a:cubicBezTo>
                    <a:pt x="38058" y="39112"/>
                    <a:pt x="37823" y="39563"/>
                    <a:pt x="37544" y="39987"/>
                  </a:cubicBezTo>
                  <a:cubicBezTo>
                    <a:pt x="37273" y="40410"/>
                    <a:pt x="36976" y="40825"/>
                    <a:pt x="36652" y="41203"/>
                  </a:cubicBezTo>
                  <a:cubicBezTo>
                    <a:pt x="35344" y="42754"/>
                    <a:pt x="33650" y="43953"/>
                    <a:pt x="31838" y="44872"/>
                  </a:cubicBezTo>
                  <a:cubicBezTo>
                    <a:pt x="30026" y="45782"/>
                    <a:pt x="28079" y="46449"/>
                    <a:pt x="26096" y="46891"/>
                  </a:cubicBezTo>
                  <a:lnTo>
                    <a:pt x="26123" y="46891"/>
                  </a:lnTo>
                  <a:cubicBezTo>
                    <a:pt x="23978" y="46972"/>
                    <a:pt x="21842" y="47098"/>
                    <a:pt x="19687" y="47117"/>
                  </a:cubicBezTo>
                  <a:cubicBezTo>
                    <a:pt x="18556" y="47136"/>
                    <a:pt x="17424" y="47147"/>
                    <a:pt x="16292" y="47147"/>
                  </a:cubicBezTo>
                  <a:cubicBezTo>
                    <a:pt x="15279" y="47147"/>
                    <a:pt x="14265" y="47138"/>
                    <a:pt x="13251" y="47117"/>
                  </a:cubicBezTo>
                  <a:cubicBezTo>
                    <a:pt x="11106" y="47071"/>
                    <a:pt x="8970" y="46981"/>
                    <a:pt x="6833" y="46810"/>
                  </a:cubicBezTo>
                  <a:cubicBezTo>
                    <a:pt x="4777" y="46645"/>
                    <a:pt x="2720" y="46413"/>
                    <a:pt x="687" y="46091"/>
                  </a:cubicBezTo>
                  <a:lnTo>
                    <a:pt x="687" y="46091"/>
                  </a:lnTo>
                  <a:cubicBezTo>
                    <a:pt x="694" y="46042"/>
                    <a:pt x="686" y="46024"/>
                    <a:pt x="695" y="45990"/>
                  </a:cubicBezTo>
                  <a:lnTo>
                    <a:pt x="704" y="45900"/>
                  </a:lnTo>
                  <a:lnTo>
                    <a:pt x="731" y="45539"/>
                  </a:lnTo>
                  <a:lnTo>
                    <a:pt x="785" y="44818"/>
                  </a:lnTo>
                  <a:cubicBezTo>
                    <a:pt x="830" y="44340"/>
                    <a:pt x="848" y="43853"/>
                    <a:pt x="884" y="43376"/>
                  </a:cubicBezTo>
                  <a:cubicBezTo>
                    <a:pt x="902" y="42898"/>
                    <a:pt x="920" y="42411"/>
                    <a:pt x="947" y="41934"/>
                  </a:cubicBezTo>
                  <a:lnTo>
                    <a:pt x="983" y="40482"/>
                  </a:lnTo>
                  <a:cubicBezTo>
                    <a:pt x="1020" y="38553"/>
                    <a:pt x="1001" y="36624"/>
                    <a:pt x="974" y="34704"/>
                  </a:cubicBezTo>
                  <a:cubicBezTo>
                    <a:pt x="911" y="30846"/>
                    <a:pt x="785" y="26998"/>
                    <a:pt x="902" y="23158"/>
                  </a:cubicBezTo>
                  <a:cubicBezTo>
                    <a:pt x="1135" y="15524"/>
                    <a:pt x="1919" y="7908"/>
                    <a:pt x="3174" y="372"/>
                  </a:cubicBezTo>
                  <a:close/>
                  <a:moveTo>
                    <a:pt x="2894" y="1"/>
                  </a:moveTo>
                  <a:lnTo>
                    <a:pt x="2867" y="145"/>
                  </a:lnTo>
                  <a:cubicBezTo>
                    <a:pt x="1587" y="7753"/>
                    <a:pt x="803" y="15442"/>
                    <a:pt x="569" y="23149"/>
                  </a:cubicBezTo>
                  <a:cubicBezTo>
                    <a:pt x="452" y="27007"/>
                    <a:pt x="578" y="30855"/>
                    <a:pt x="641" y="34704"/>
                  </a:cubicBezTo>
                  <a:cubicBezTo>
                    <a:pt x="677" y="36633"/>
                    <a:pt x="695" y="38553"/>
                    <a:pt x="659" y="40473"/>
                  </a:cubicBezTo>
                  <a:lnTo>
                    <a:pt x="614" y="41916"/>
                  </a:lnTo>
                  <a:cubicBezTo>
                    <a:pt x="596" y="42402"/>
                    <a:pt x="578" y="42880"/>
                    <a:pt x="551" y="43358"/>
                  </a:cubicBezTo>
                  <a:cubicBezTo>
                    <a:pt x="524" y="43835"/>
                    <a:pt x="506" y="44313"/>
                    <a:pt x="461" y="44800"/>
                  </a:cubicBezTo>
                  <a:lnTo>
                    <a:pt x="407" y="45512"/>
                  </a:lnTo>
                  <a:lnTo>
                    <a:pt x="380" y="45873"/>
                  </a:lnTo>
                  <a:lnTo>
                    <a:pt x="361" y="46035"/>
                  </a:lnTo>
                  <a:cubicBezTo>
                    <a:pt x="361" y="46053"/>
                    <a:pt x="361" y="46062"/>
                    <a:pt x="334" y="46071"/>
                  </a:cubicBezTo>
                  <a:lnTo>
                    <a:pt x="1" y="46305"/>
                  </a:lnTo>
                  <a:lnTo>
                    <a:pt x="398" y="46368"/>
                  </a:lnTo>
                  <a:cubicBezTo>
                    <a:pt x="2525" y="46711"/>
                    <a:pt x="4661" y="46963"/>
                    <a:pt x="6806" y="47135"/>
                  </a:cubicBezTo>
                  <a:cubicBezTo>
                    <a:pt x="8952" y="47306"/>
                    <a:pt x="11097" y="47387"/>
                    <a:pt x="13251" y="47432"/>
                  </a:cubicBezTo>
                  <a:cubicBezTo>
                    <a:pt x="14265" y="47453"/>
                    <a:pt x="15281" y="47463"/>
                    <a:pt x="16296" y="47463"/>
                  </a:cubicBezTo>
                  <a:cubicBezTo>
                    <a:pt x="17430" y="47463"/>
                    <a:pt x="18565" y="47451"/>
                    <a:pt x="19696" y="47432"/>
                  </a:cubicBezTo>
                  <a:cubicBezTo>
                    <a:pt x="21842" y="47414"/>
                    <a:pt x="23996" y="47288"/>
                    <a:pt x="26141" y="47207"/>
                  </a:cubicBezTo>
                  <a:lnTo>
                    <a:pt x="26150" y="47207"/>
                  </a:lnTo>
                  <a:lnTo>
                    <a:pt x="26168" y="47198"/>
                  </a:lnTo>
                  <a:cubicBezTo>
                    <a:pt x="28178" y="46747"/>
                    <a:pt x="30143" y="46080"/>
                    <a:pt x="31982" y="45151"/>
                  </a:cubicBezTo>
                  <a:cubicBezTo>
                    <a:pt x="33821" y="44214"/>
                    <a:pt x="35543" y="42997"/>
                    <a:pt x="36886" y="41411"/>
                  </a:cubicBezTo>
                  <a:cubicBezTo>
                    <a:pt x="37228" y="41014"/>
                    <a:pt x="37535" y="40590"/>
                    <a:pt x="37805" y="40149"/>
                  </a:cubicBezTo>
                  <a:cubicBezTo>
                    <a:pt x="38094" y="39716"/>
                    <a:pt x="38328" y="39247"/>
                    <a:pt x="38544" y="38779"/>
                  </a:cubicBezTo>
                  <a:cubicBezTo>
                    <a:pt x="38761" y="38301"/>
                    <a:pt x="38914" y="37805"/>
                    <a:pt x="39058" y="37300"/>
                  </a:cubicBezTo>
                  <a:lnTo>
                    <a:pt x="39148" y="36922"/>
                  </a:lnTo>
                  <a:lnTo>
                    <a:pt x="39157" y="36877"/>
                  </a:lnTo>
                  <a:cubicBezTo>
                    <a:pt x="39166" y="36868"/>
                    <a:pt x="39166" y="36841"/>
                    <a:pt x="39166" y="36841"/>
                  </a:cubicBezTo>
                  <a:cubicBezTo>
                    <a:pt x="39175" y="36832"/>
                    <a:pt x="39175" y="36814"/>
                    <a:pt x="39184" y="36814"/>
                  </a:cubicBezTo>
                  <a:cubicBezTo>
                    <a:pt x="39193" y="36796"/>
                    <a:pt x="39220" y="36787"/>
                    <a:pt x="39248" y="36778"/>
                  </a:cubicBezTo>
                  <a:cubicBezTo>
                    <a:pt x="39275" y="36778"/>
                    <a:pt x="39311" y="36787"/>
                    <a:pt x="39338" y="36796"/>
                  </a:cubicBezTo>
                  <a:cubicBezTo>
                    <a:pt x="39356" y="36805"/>
                    <a:pt x="39365" y="36814"/>
                    <a:pt x="39374" y="36823"/>
                  </a:cubicBezTo>
                  <a:lnTo>
                    <a:pt x="39392" y="36841"/>
                  </a:lnTo>
                  <a:lnTo>
                    <a:pt x="39419" y="36886"/>
                  </a:lnTo>
                  <a:lnTo>
                    <a:pt x="39644" y="37201"/>
                  </a:lnTo>
                  <a:cubicBezTo>
                    <a:pt x="40266" y="38040"/>
                    <a:pt x="41041" y="38770"/>
                    <a:pt x="41952" y="39292"/>
                  </a:cubicBezTo>
                  <a:cubicBezTo>
                    <a:pt x="42862" y="39824"/>
                    <a:pt x="43872" y="40140"/>
                    <a:pt x="44908" y="40284"/>
                  </a:cubicBezTo>
                  <a:lnTo>
                    <a:pt x="45007" y="40293"/>
                  </a:lnTo>
                  <a:lnTo>
                    <a:pt x="45061" y="40212"/>
                  </a:lnTo>
                  <a:cubicBezTo>
                    <a:pt x="45927" y="38860"/>
                    <a:pt x="46495" y="37354"/>
                    <a:pt x="46900" y="35822"/>
                  </a:cubicBezTo>
                  <a:cubicBezTo>
                    <a:pt x="47297" y="34281"/>
                    <a:pt x="47540" y="32712"/>
                    <a:pt x="47712" y="31144"/>
                  </a:cubicBezTo>
                  <a:cubicBezTo>
                    <a:pt x="47874" y="29575"/>
                    <a:pt x="47964" y="27998"/>
                    <a:pt x="48054" y="26430"/>
                  </a:cubicBezTo>
                  <a:cubicBezTo>
                    <a:pt x="48099" y="25636"/>
                    <a:pt x="48144" y="24852"/>
                    <a:pt x="48207" y="24077"/>
                  </a:cubicBezTo>
                  <a:cubicBezTo>
                    <a:pt x="48261" y="23293"/>
                    <a:pt x="48334" y="22509"/>
                    <a:pt x="48406" y="21724"/>
                  </a:cubicBezTo>
                  <a:cubicBezTo>
                    <a:pt x="48667" y="18588"/>
                    <a:pt x="48965" y="15451"/>
                    <a:pt x="49145" y="12296"/>
                  </a:cubicBezTo>
                  <a:cubicBezTo>
                    <a:pt x="49217" y="10727"/>
                    <a:pt x="49280" y="9141"/>
                    <a:pt x="49280" y="7564"/>
                  </a:cubicBezTo>
                  <a:cubicBezTo>
                    <a:pt x="49280" y="6779"/>
                    <a:pt x="49262" y="5986"/>
                    <a:pt x="49235" y="5193"/>
                  </a:cubicBezTo>
                  <a:lnTo>
                    <a:pt x="49208" y="4607"/>
                  </a:lnTo>
                  <a:lnTo>
                    <a:pt x="49199" y="4310"/>
                  </a:lnTo>
                  <a:lnTo>
                    <a:pt x="49190" y="4165"/>
                  </a:lnTo>
                  <a:lnTo>
                    <a:pt x="49181" y="4003"/>
                  </a:lnTo>
                  <a:cubicBezTo>
                    <a:pt x="49154" y="3561"/>
                    <a:pt x="49109" y="3120"/>
                    <a:pt x="49055" y="2705"/>
                  </a:cubicBezTo>
                  <a:cubicBezTo>
                    <a:pt x="48081" y="2525"/>
                    <a:pt x="47081" y="2345"/>
                    <a:pt x="46089" y="2200"/>
                  </a:cubicBezTo>
                  <a:lnTo>
                    <a:pt x="43232" y="1840"/>
                  </a:lnTo>
                  <a:lnTo>
                    <a:pt x="40374" y="1551"/>
                  </a:lnTo>
                  <a:lnTo>
                    <a:pt x="37508" y="1317"/>
                  </a:lnTo>
                  <a:cubicBezTo>
                    <a:pt x="33686" y="1056"/>
                    <a:pt x="29855" y="938"/>
                    <a:pt x="26024" y="857"/>
                  </a:cubicBezTo>
                  <a:cubicBezTo>
                    <a:pt x="22193" y="776"/>
                    <a:pt x="18362" y="731"/>
                    <a:pt x="14540" y="632"/>
                  </a:cubicBezTo>
                  <a:cubicBezTo>
                    <a:pt x="10726" y="524"/>
                    <a:pt x="6903" y="353"/>
                    <a:pt x="3107" y="21"/>
                  </a:cubicBezTo>
                  <a:lnTo>
                    <a:pt x="3107" y="21"/>
                  </a:lnTo>
                  <a:cubicBezTo>
                    <a:pt x="3091" y="15"/>
                    <a:pt x="3070" y="10"/>
                    <a:pt x="3039" y="10"/>
                  </a:cubicBezTo>
                  <a:lnTo>
                    <a:pt x="2894"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3" name="Google Shape;623;p26"/>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A67A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4" name="Google Shape;624;p26"/>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1C1C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25" name="Google Shape;625;p26"/>
          <p:cNvGrpSpPr/>
          <p:nvPr/>
        </p:nvGrpSpPr>
        <p:grpSpPr>
          <a:xfrm rot="2556023">
            <a:off x="7987327" y="-90511"/>
            <a:ext cx="797738" cy="1005978"/>
            <a:chOff x="2946667" y="3613768"/>
            <a:chExt cx="640047" cy="1096482"/>
          </a:xfrm>
        </p:grpSpPr>
        <p:sp>
          <p:nvSpPr>
            <p:cNvPr id="626" name="Google Shape;626;p26"/>
            <p:cNvSpPr/>
            <p:nvPr/>
          </p:nvSpPr>
          <p:spPr>
            <a:xfrm rot="1150281">
              <a:off x="3079389" y="3651109"/>
              <a:ext cx="374604" cy="871569"/>
            </a:xfrm>
            <a:custGeom>
              <a:avLst/>
              <a:gdLst/>
              <a:ahLst/>
              <a:cxnLst/>
              <a:rect l="l" t="t" r="r" b="b"/>
              <a:pathLst>
                <a:path w="11600" h="26989" extrusionOk="0">
                  <a:moveTo>
                    <a:pt x="7894" y="394"/>
                  </a:moveTo>
                  <a:cubicBezTo>
                    <a:pt x="7952" y="394"/>
                    <a:pt x="8012" y="398"/>
                    <a:pt x="8072" y="405"/>
                  </a:cubicBezTo>
                  <a:cubicBezTo>
                    <a:pt x="8887" y="468"/>
                    <a:pt x="9608" y="875"/>
                    <a:pt x="10423" y="985"/>
                  </a:cubicBezTo>
                  <a:lnTo>
                    <a:pt x="10439" y="985"/>
                  </a:lnTo>
                  <a:cubicBezTo>
                    <a:pt x="10894" y="1189"/>
                    <a:pt x="11333" y="1518"/>
                    <a:pt x="11254" y="2333"/>
                  </a:cubicBezTo>
                  <a:cubicBezTo>
                    <a:pt x="11160" y="3164"/>
                    <a:pt x="10627" y="4214"/>
                    <a:pt x="10267" y="5044"/>
                  </a:cubicBezTo>
                  <a:cubicBezTo>
                    <a:pt x="10016" y="4684"/>
                    <a:pt x="9655" y="4386"/>
                    <a:pt x="9436" y="4276"/>
                  </a:cubicBezTo>
                  <a:cubicBezTo>
                    <a:pt x="8558" y="3822"/>
                    <a:pt x="7571" y="3571"/>
                    <a:pt x="6630" y="3273"/>
                  </a:cubicBezTo>
                  <a:cubicBezTo>
                    <a:pt x="6416" y="3209"/>
                    <a:pt x="6231" y="3159"/>
                    <a:pt x="6041" y="3159"/>
                  </a:cubicBezTo>
                  <a:cubicBezTo>
                    <a:pt x="5952" y="3159"/>
                    <a:pt x="5863" y="3170"/>
                    <a:pt x="5768" y="3195"/>
                  </a:cubicBezTo>
                  <a:cubicBezTo>
                    <a:pt x="6003" y="2693"/>
                    <a:pt x="6176" y="2176"/>
                    <a:pt x="6395" y="1674"/>
                  </a:cubicBezTo>
                  <a:cubicBezTo>
                    <a:pt x="6781" y="774"/>
                    <a:pt x="7285" y="394"/>
                    <a:pt x="7894" y="394"/>
                  </a:cubicBezTo>
                  <a:close/>
                  <a:moveTo>
                    <a:pt x="5959" y="3426"/>
                  </a:moveTo>
                  <a:cubicBezTo>
                    <a:pt x="6707" y="3426"/>
                    <a:pt x="7540" y="3948"/>
                    <a:pt x="8057" y="4135"/>
                  </a:cubicBezTo>
                  <a:cubicBezTo>
                    <a:pt x="8370" y="4245"/>
                    <a:pt x="11050" y="5154"/>
                    <a:pt x="10016" y="6345"/>
                  </a:cubicBezTo>
                  <a:cubicBezTo>
                    <a:pt x="9702" y="5703"/>
                    <a:pt x="8715" y="5436"/>
                    <a:pt x="8260" y="5264"/>
                  </a:cubicBezTo>
                  <a:cubicBezTo>
                    <a:pt x="7864" y="5132"/>
                    <a:pt x="6564" y="4520"/>
                    <a:pt x="5630" y="4520"/>
                  </a:cubicBezTo>
                  <a:cubicBezTo>
                    <a:pt x="5457" y="4520"/>
                    <a:pt x="5297" y="4541"/>
                    <a:pt x="5157" y="4590"/>
                  </a:cubicBezTo>
                  <a:cubicBezTo>
                    <a:pt x="5063" y="4590"/>
                    <a:pt x="4969" y="4637"/>
                    <a:pt x="4875" y="4684"/>
                  </a:cubicBezTo>
                  <a:cubicBezTo>
                    <a:pt x="4796" y="4480"/>
                    <a:pt x="4796" y="4198"/>
                    <a:pt x="4937" y="3932"/>
                  </a:cubicBezTo>
                  <a:cubicBezTo>
                    <a:pt x="5016" y="3791"/>
                    <a:pt x="5110" y="3696"/>
                    <a:pt x="5204" y="3634"/>
                  </a:cubicBezTo>
                  <a:cubicBezTo>
                    <a:pt x="5213" y="3643"/>
                    <a:pt x="5222" y="3652"/>
                    <a:pt x="5231" y="3652"/>
                  </a:cubicBezTo>
                  <a:cubicBezTo>
                    <a:pt x="5238" y="3652"/>
                    <a:pt x="5244" y="3647"/>
                    <a:pt x="5251" y="3634"/>
                  </a:cubicBezTo>
                  <a:cubicBezTo>
                    <a:pt x="5467" y="3484"/>
                    <a:pt x="5708" y="3426"/>
                    <a:pt x="5959" y="3426"/>
                  </a:cubicBezTo>
                  <a:close/>
                  <a:moveTo>
                    <a:pt x="5331" y="4825"/>
                  </a:moveTo>
                  <a:cubicBezTo>
                    <a:pt x="6116" y="4825"/>
                    <a:pt x="7484" y="5382"/>
                    <a:pt x="7727" y="5468"/>
                  </a:cubicBezTo>
                  <a:cubicBezTo>
                    <a:pt x="8088" y="5577"/>
                    <a:pt x="10361" y="6095"/>
                    <a:pt x="9671" y="7443"/>
                  </a:cubicBezTo>
                  <a:cubicBezTo>
                    <a:pt x="9138" y="6628"/>
                    <a:pt x="7837" y="6361"/>
                    <a:pt x="7148" y="6173"/>
                  </a:cubicBezTo>
                  <a:cubicBezTo>
                    <a:pt x="6773" y="6066"/>
                    <a:pt x="6128" y="5813"/>
                    <a:pt x="5486" y="5813"/>
                  </a:cubicBezTo>
                  <a:cubicBezTo>
                    <a:pt x="5189" y="5813"/>
                    <a:pt x="4892" y="5867"/>
                    <a:pt x="4624" y="6016"/>
                  </a:cubicBezTo>
                  <a:cubicBezTo>
                    <a:pt x="4624" y="5828"/>
                    <a:pt x="4624" y="5656"/>
                    <a:pt x="4718" y="5483"/>
                  </a:cubicBezTo>
                  <a:cubicBezTo>
                    <a:pt x="4796" y="5295"/>
                    <a:pt x="4922" y="5186"/>
                    <a:pt x="5063" y="5076"/>
                  </a:cubicBezTo>
                  <a:cubicBezTo>
                    <a:pt x="5076" y="5063"/>
                    <a:pt x="5078" y="5040"/>
                    <a:pt x="5070" y="5040"/>
                  </a:cubicBezTo>
                  <a:cubicBezTo>
                    <a:pt x="5068" y="5040"/>
                    <a:pt x="5066" y="5041"/>
                    <a:pt x="5063" y="5044"/>
                  </a:cubicBezTo>
                  <a:cubicBezTo>
                    <a:pt x="4718" y="5107"/>
                    <a:pt x="4405" y="5671"/>
                    <a:pt x="4577" y="6032"/>
                  </a:cubicBezTo>
                  <a:cubicBezTo>
                    <a:pt x="4452" y="6110"/>
                    <a:pt x="4342" y="6204"/>
                    <a:pt x="4232" y="6314"/>
                  </a:cubicBezTo>
                  <a:cubicBezTo>
                    <a:pt x="4279" y="5640"/>
                    <a:pt x="4655" y="5154"/>
                    <a:pt x="5126" y="4841"/>
                  </a:cubicBezTo>
                  <a:cubicBezTo>
                    <a:pt x="5188" y="4830"/>
                    <a:pt x="5257" y="4825"/>
                    <a:pt x="5331" y="4825"/>
                  </a:cubicBezTo>
                  <a:close/>
                  <a:moveTo>
                    <a:pt x="4373" y="7160"/>
                  </a:moveTo>
                  <a:cubicBezTo>
                    <a:pt x="4373" y="7223"/>
                    <a:pt x="4373" y="7270"/>
                    <a:pt x="4405" y="7302"/>
                  </a:cubicBezTo>
                  <a:cubicBezTo>
                    <a:pt x="4326" y="7474"/>
                    <a:pt x="4263" y="7646"/>
                    <a:pt x="4201" y="7819"/>
                  </a:cubicBezTo>
                  <a:cubicBezTo>
                    <a:pt x="4201" y="7772"/>
                    <a:pt x="4201" y="7740"/>
                    <a:pt x="4185" y="7709"/>
                  </a:cubicBezTo>
                  <a:cubicBezTo>
                    <a:pt x="4248" y="7505"/>
                    <a:pt x="4310" y="7333"/>
                    <a:pt x="4373" y="7160"/>
                  </a:cubicBezTo>
                  <a:close/>
                  <a:moveTo>
                    <a:pt x="5232" y="6227"/>
                  </a:moveTo>
                  <a:cubicBezTo>
                    <a:pt x="5264" y="6227"/>
                    <a:pt x="5297" y="6230"/>
                    <a:pt x="5329" y="6236"/>
                  </a:cubicBezTo>
                  <a:cubicBezTo>
                    <a:pt x="5517" y="6236"/>
                    <a:pt x="5690" y="6251"/>
                    <a:pt x="5862" y="6283"/>
                  </a:cubicBezTo>
                  <a:cubicBezTo>
                    <a:pt x="6395" y="6361"/>
                    <a:pt x="6897" y="6471"/>
                    <a:pt x="7383" y="6643"/>
                  </a:cubicBezTo>
                  <a:cubicBezTo>
                    <a:pt x="7759" y="6769"/>
                    <a:pt x="8119" y="6925"/>
                    <a:pt x="8480" y="7113"/>
                  </a:cubicBezTo>
                  <a:cubicBezTo>
                    <a:pt x="8762" y="7270"/>
                    <a:pt x="10361" y="8195"/>
                    <a:pt x="9170" y="9277"/>
                  </a:cubicBezTo>
                  <a:cubicBezTo>
                    <a:pt x="9217" y="9151"/>
                    <a:pt x="9248" y="9026"/>
                    <a:pt x="9295" y="8900"/>
                  </a:cubicBezTo>
                  <a:cubicBezTo>
                    <a:pt x="9326" y="8806"/>
                    <a:pt x="9295" y="8775"/>
                    <a:pt x="9248" y="8775"/>
                  </a:cubicBezTo>
                  <a:lnTo>
                    <a:pt x="9217" y="8681"/>
                  </a:lnTo>
                  <a:cubicBezTo>
                    <a:pt x="9232" y="8634"/>
                    <a:pt x="9232" y="8603"/>
                    <a:pt x="9201" y="8571"/>
                  </a:cubicBezTo>
                  <a:cubicBezTo>
                    <a:pt x="7978" y="7443"/>
                    <a:pt x="6160" y="7113"/>
                    <a:pt x="4530" y="6988"/>
                  </a:cubicBezTo>
                  <a:cubicBezTo>
                    <a:pt x="4522" y="6985"/>
                    <a:pt x="4514" y="6984"/>
                    <a:pt x="4506" y="6984"/>
                  </a:cubicBezTo>
                  <a:cubicBezTo>
                    <a:pt x="4472" y="6984"/>
                    <a:pt x="4446" y="7012"/>
                    <a:pt x="4420" y="7051"/>
                  </a:cubicBezTo>
                  <a:cubicBezTo>
                    <a:pt x="4661" y="6498"/>
                    <a:pt x="4928" y="6227"/>
                    <a:pt x="5232" y="6227"/>
                  </a:cubicBezTo>
                  <a:close/>
                  <a:moveTo>
                    <a:pt x="6270" y="7740"/>
                  </a:moveTo>
                  <a:cubicBezTo>
                    <a:pt x="6771" y="7913"/>
                    <a:pt x="7257" y="8101"/>
                    <a:pt x="7759" y="8289"/>
                  </a:cubicBezTo>
                  <a:cubicBezTo>
                    <a:pt x="7759" y="8352"/>
                    <a:pt x="7759" y="8414"/>
                    <a:pt x="7759" y="8461"/>
                  </a:cubicBezTo>
                  <a:cubicBezTo>
                    <a:pt x="6176" y="12082"/>
                    <a:pt x="4812" y="16001"/>
                    <a:pt x="3715" y="19763"/>
                  </a:cubicBezTo>
                  <a:cubicBezTo>
                    <a:pt x="3684" y="19308"/>
                    <a:pt x="3495" y="18963"/>
                    <a:pt x="3182" y="18838"/>
                  </a:cubicBezTo>
                  <a:cubicBezTo>
                    <a:pt x="3121" y="18819"/>
                    <a:pt x="3058" y="18809"/>
                    <a:pt x="2994" y="18809"/>
                  </a:cubicBezTo>
                  <a:cubicBezTo>
                    <a:pt x="2639" y="18809"/>
                    <a:pt x="2233" y="19088"/>
                    <a:pt x="1928" y="19512"/>
                  </a:cubicBezTo>
                  <a:cubicBezTo>
                    <a:pt x="2618" y="17662"/>
                    <a:pt x="3260" y="15797"/>
                    <a:pt x="3903" y="13932"/>
                  </a:cubicBezTo>
                  <a:cubicBezTo>
                    <a:pt x="4248" y="12960"/>
                    <a:pt x="4593" y="11973"/>
                    <a:pt x="4937" y="11001"/>
                  </a:cubicBezTo>
                  <a:cubicBezTo>
                    <a:pt x="5094" y="10562"/>
                    <a:pt x="5235" y="10123"/>
                    <a:pt x="5392" y="9684"/>
                  </a:cubicBezTo>
                  <a:cubicBezTo>
                    <a:pt x="5423" y="9621"/>
                    <a:pt x="5800" y="8430"/>
                    <a:pt x="5956" y="7866"/>
                  </a:cubicBezTo>
                  <a:cubicBezTo>
                    <a:pt x="6066" y="7819"/>
                    <a:pt x="6160" y="7772"/>
                    <a:pt x="6270" y="7740"/>
                  </a:cubicBezTo>
                  <a:close/>
                  <a:moveTo>
                    <a:pt x="8010" y="8399"/>
                  </a:moveTo>
                  <a:cubicBezTo>
                    <a:pt x="8213" y="8477"/>
                    <a:pt x="8433" y="8571"/>
                    <a:pt x="8637" y="8650"/>
                  </a:cubicBezTo>
                  <a:cubicBezTo>
                    <a:pt x="8762" y="8728"/>
                    <a:pt x="8856" y="8853"/>
                    <a:pt x="8919" y="9010"/>
                  </a:cubicBezTo>
                  <a:cubicBezTo>
                    <a:pt x="8934" y="9073"/>
                    <a:pt x="8950" y="9135"/>
                    <a:pt x="8966" y="9198"/>
                  </a:cubicBezTo>
                  <a:cubicBezTo>
                    <a:pt x="8981" y="9230"/>
                    <a:pt x="8981" y="9245"/>
                    <a:pt x="8997" y="9245"/>
                  </a:cubicBezTo>
                  <a:cubicBezTo>
                    <a:pt x="8401" y="10860"/>
                    <a:pt x="7790" y="12490"/>
                    <a:pt x="7195" y="14120"/>
                  </a:cubicBezTo>
                  <a:cubicBezTo>
                    <a:pt x="7492" y="13242"/>
                    <a:pt x="7759" y="12364"/>
                    <a:pt x="8057" y="11502"/>
                  </a:cubicBezTo>
                  <a:cubicBezTo>
                    <a:pt x="8307" y="10687"/>
                    <a:pt x="8715" y="9825"/>
                    <a:pt x="8574" y="8979"/>
                  </a:cubicBezTo>
                  <a:cubicBezTo>
                    <a:pt x="8574" y="8972"/>
                    <a:pt x="8569" y="8968"/>
                    <a:pt x="8562" y="8968"/>
                  </a:cubicBezTo>
                  <a:cubicBezTo>
                    <a:pt x="8553" y="8968"/>
                    <a:pt x="8543" y="8976"/>
                    <a:pt x="8543" y="8994"/>
                  </a:cubicBezTo>
                  <a:cubicBezTo>
                    <a:pt x="8574" y="9982"/>
                    <a:pt x="8213" y="10922"/>
                    <a:pt x="7900" y="11863"/>
                  </a:cubicBezTo>
                  <a:cubicBezTo>
                    <a:pt x="7586" y="12819"/>
                    <a:pt x="7257" y="13791"/>
                    <a:pt x="6944" y="14747"/>
                  </a:cubicBezTo>
                  <a:cubicBezTo>
                    <a:pt x="6850" y="15013"/>
                    <a:pt x="6771" y="15280"/>
                    <a:pt x="6677" y="15546"/>
                  </a:cubicBezTo>
                  <a:cubicBezTo>
                    <a:pt x="6113" y="17161"/>
                    <a:pt x="5549" y="18759"/>
                    <a:pt x="5016" y="20374"/>
                  </a:cubicBezTo>
                  <a:cubicBezTo>
                    <a:pt x="4922" y="20050"/>
                    <a:pt x="4699" y="19875"/>
                    <a:pt x="4429" y="19875"/>
                  </a:cubicBezTo>
                  <a:cubicBezTo>
                    <a:pt x="4203" y="19875"/>
                    <a:pt x="3943" y="19999"/>
                    <a:pt x="3699" y="20264"/>
                  </a:cubicBezTo>
                  <a:cubicBezTo>
                    <a:pt x="5110" y="16314"/>
                    <a:pt x="6568" y="12380"/>
                    <a:pt x="8010" y="8430"/>
                  </a:cubicBezTo>
                  <a:cubicBezTo>
                    <a:pt x="8010" y="8414"/>
                    <a:pt x="8010" y="8414"/>
                    <a:pt x="8010" y="8399"/>
                  </a:cubicBezTo>
                  <a:close/>
                  <a:moveTo>
                    <a:pt x="1630" y="23195"/>
                  </a:moveTo>
                  <a:cubicBezTo>
                    <a:pt x="1724" y="23211"/>
                    <a:pt x="1834" y="23242"/>
                    <a:pt x="1912" y="23305"/>
                  </a:cubicBezTo>
                  <a:cubicBezTo>
                    <a:pt x="1944" y="23321"/>
                    <a:pt x="1959" y="23336"/>
                    <a:pt x="1991" y="23352"/>
                  </a:cubicBezTo>
                  <a:cubicBezTo>
                    <a:pt x="1991" y="23352"/>
                    <a:pt x="2006" y="23368"/>
                    <a:pt x="2006" y="23383"/>
                  </a:cubicBezTo>
                  <a:cubicBezTo>
                    <a:pt x="1897" y="23321"/>
                    <a:pt x="1787" y="23274"/>
                    <a:pt x="1662" y="23242"/>
                  </a:cubicBezTo>
                  <a:cubicBezTo>
                    <a:pt x="1646" y="23227"/>
                    <a:pt x="1646" y="23211"/>
                    <a:pt x="1630" y="23195"/>
                  </a:cubicBezTo>
                  <a:close/>
                  <a:moveTo>
                    <a:pt x="1019" y="23477"/>
                  </a:moveTo>
                  <a:cubicBezTo>
                    <a:pt x="1035" y="23509"/>
                    <a:pt x="1050" y="23556"/>
                    <a:pt x="1066" y="23603"/>
                  </a:cubicBezTo>
                  <a:cubicBezTo>
                    <a:pt x="1050" y="23650"/>
                    <a:pt x="1035" y="23697"/>
                    <a:pt x="1019" y="23744"/>
                  </a:cubicBezTo>
                  <a:cubicBezTo>
                    <a:pt x="1003" y="23760"/>
                    <a:pt x="988" y="23775"/>
                    <a:pt x="972" y="23807"/>
                  </a:cubicBezTo>
                  <a:cubicBezTo>
                    <a:pt x="972" y="23760"/>
                    <a:pt x="972" y="23713"/>
                    <a:pt x="972" y="23666"/>
                  </a:cubicBezTo>
                  <a:cubicBezTo>
                    <a:pt x="988" y="23619"/>
                    <a:pt x="1003" y="23556"/>
                    <a:pt x="1019" y="23493"/>
                  </a:cubicBezTo>
                  <a:cubicBezTo>
                    <a:pt x="1019" y="23493"/>
                    <a:pt x="1019" y="23477"/>
                    <a:pt x="1019" y="23477"/>
                  </a:cubicBezTo>
                  <a:close/>
                  <a:moveTo>
                    <a:pt x="1072" y="18956"/>
                  </a:moveTo>
                  <a:cubicBezTo>
                    <a:pt x="1135" y="18956"/>
                    <a:pt x="1196" y="18969"/>
                    <a:pt x="1254" y="18995"/>
                  </a:cubicBezTo>
                  <a:cubicBezTo>
                    <a:pt x="1630" y="19167"/>
                    <a:pt x="1614" y="19669"/>
                    <a:pt x="1583" y="20202"/>
                  </a:cubicBezTo>
                  <a:cubicBezTo>
                    <a:pt x="1583" y="20263"/>
                    <a:pt x="1623" y="20305"/>
                    <a:pt x="1668" y="20305"/>
                  </a:cubicBezTo>
                  <a:cubicBezTo>
                    <a:pt x="1704" y="20305"/>
                    <a:pt x="1744" y="20279"/>
                    <a:pt x="1771" y="20217"/>
                  </a:cubicBezTo>
                  <a:cubicBezTo>
                    <a:pt x="1803" y="20123"/>
                    <a:pt x="1834" y="20013"/>
                    <a:pt x="1850" y="19919"/>
                  </a:cubicBezTo>
                  <a:cubicBezTo>
                    <a:pt x="2149" y="19427"/>
                    <a:pt x="2521" y="19199"/>
                    <a:pt x="2832" y="19199"/>
                  </a:cubicBezTo>
                  <a:cubicBezTo>
                    <a:pt x="3302" y="19199"/>
                    <a:pt x="3634" y="19719"/>
                    <a:pt x="3370" y="20625"/>
                  </a:cubicBezTo>
                  <a:cubicBezTo>
                    <a:pt x="3337" y="20748"/>
                    <a:pt x="3386" y="20811"/>
                    <a:pt x="3450" y="20811"/>
                  </a:cubicBezTo>
                  <a:cubicBezTo>
                    <a:pt x="3507" y="20811"/>
                    <a:pt x="3575" y="20760"/>
                    <a:pt x="3605" y="20656"/>
                  </a:cubicBezTo>
                  <a:cubicBezTo>
                    <a:pt x="3605" y="20640"/>
                    <a:pt x="3605" y="20640"/>
                    <a:pt x="3621" y="20625"/>
                  </a:cubicBezTo>
                  <a:cubicBezTo>
                    <a:pt x="3621" y="20625"/>
                    <a:pt x="3636" y="20625"/>
                    <a:pt x="3636" y="20609"/>
                  </a:cubicBezTo>
                  <a:cubicBezTo>
                    <a:pt x="3860" y="20314"/>
                    <a:pt x="4092" y="20183"/>
                    <a:pt x="4289" y="20183"/>
                  </a:cubicBezTo>
                  <a:cubicBezTo>
                    <a:pt x="4604" y="20183"/>
                    <a:pt x="4829" y="20517"/>
                    <a:pt x="4781" y="21048"/>
                  </a:cubicBezTo>
                  <a:cubicBezTo>
                    <a:pt x="4781" y="21064"/>
                    <a:pt x="4781" y="21064"/>
                    <a:pt x="4781" y="21079"/>
                  </a:cubicBezTo>
                  <a:cubicBezTo>
                    <a:pt x="4765" y="21079"/>
                    <a:pt x="4765" y="21095"/>
                    <a:pt x="4765" y="21111"/>
                  </a:cubicBezTo>
                  <a:cubicBezTo>
                    <a:pt x="4075" y="22035"/>
                    <a:pt x="3401" y="22976"/>
                    <a:pt x="2712" y="23901"/>
                  </a:cubicBezTo>
                  <a:cubicBezTo>
                    <a:pt x="2696" y="23932"/>
                    <a:pt x="2665" y="23963"/>
                    <a:pt x="2618" y="24010"/>
                  </a:cubicBezTo>
                  <a:cubicBezTo>
                    <a:pt x="2649" y="23979"/>
                    <a:pt x="2649" y="23948"/>
                    <a:pt x="2649" y="23916"/>
                  </a:cubicBezTo>
                  <a:cubicBezTo>
                    <a:pt x="2557" y="23255"/>
                    <a:pt x="2083" y="22825"/>
                    <a:pt x="1552" y="22825"/>
                  </a:cubicBezTo>
                  <a:cubicBezTo>
                    <a:pt x="1177" y="22825"/>
                    <a:pt x="773" y="23040"/>
                    <a:pt x="455" y="23540"/>
                  </a:cubicBezTo>
                  <a:cubicBezTo>
                    <a:pt x="455" y="23462"/>
                    <a:pt x="439" y="23383"/>
                    <a:pt x="439" y="23305"/>
                  </a:cubicBezTo>
                  <a:cubicBezTo>
                    <a:pt x="345" y="22161"/>
                    <a:pt x="266" y="21001"/>
                    <a:pt x="172" y="19857"/>
                  </a:cubicBezTo>
                  <a:cubicBezTo>
                    <a:pt x="157" y="19810"/>
                    <a:pt x="141" y="19778"/>
                    <a:pt x="110" y="19778"/>
                  </a:cubicBezTo>
                  <a:cubicBezTo>
                    <a:pt x="141" y="19731"/>
                    <a:pt x="172" y="19684"/>
                    <a:pt x="204" y="19622"/>
                  </a:cubicBezTo>
                  <a:cubicBezTo>
                    <a:pt x="235" y="19575"/>
                    <a:pt x="235" y="19543"/>
                    <a:pt x="235" y="19512"/>
                  </a:cubicBezTo>
                  <a:cubicBezTo>
                    <a:pt x="478" y="19192"/>
                    <a:pt x="794" y="18956"/>
                    <a:pt x="1072" y="18956"/>
                  </a:cubicBezTo>
                  <a:close/>
                  <a:moveTo>
                    <a:pt x="1567" y="23697"/>
                  </a:moveTo>
                  <a:lnTo>
                    <a:pt x="1646" y="23713"/>
                  </a:lnTo>
                  <a:cubicBezTo>
                    <a:pt x="1583" y="23885"/>
                    <a:pt x="1505" y="24042"/>
                    <a:pt x="1442" y="24214"/>
                  </a:cubicBezTo>
                  <a:cubicBezTo>
                    <a:pt x="1489" y="24042"/>
                    <a:pt x="1536" y="23869"/>
                    <a:pt x="1567" y="23697"/>
                  </a:cubicBezTo>
                  <a:close/>
                  <a:moveTo>
                    <a:pt x="2116" y="23791"/>
                  </a:moveTo>
                  <a:cubicBezTo>
                    <a:pt x="2100" y="23869"/>
                    <a:pt x="2069" y="23932"/>
                    <a:pt x="2038" y="23995"/>
                  </a:cubicBezTo>
                  <a:cubicBezTo>
                    <a:pt x="1991" y="24089"/>
                    <a:pt x="1928" y="24198"/>
                    <a:pt x="1865" y="24293"/>
                  </a:cubicBezTo>
                  <a:cubicBezTo>
                    <a:pt x="1944" y="24120"/>
                    <a:pt x="2022" y="23963"/>
                    <a:pt x="2100" y="23791"/>
                  </a:cubicBezTo>
                  <a:close/>
                  <a:moveTo>
                    <a:pt x="2336" y="23838"/>
                  </a:moveTo>
                  <a:cubicBezTo>
                    <a:pt x="2367" y="23901"/>
                    <a:pt x="2414" y="23963"/>
                    <a:pt x="2461" y="24010"/>
                  </a:cubicBezTo>
                  <a:cubicBezTo>
                    <a:pt x="2449" y="24005"/>
                    <a:pt x="2436" y="24001"/>
                    <a:pt x="2422" y="24001"/>
                  </a:cubicBezTo>
                  <a:cubicBezTo>
                    <a:pt x="2397" y="24001"/>
                    <a:pt x="2371" y="24012"/>
                    <a:pt x="2351" y="24042"/>
                  </a:cubicBezTo>
                  <a:cubicBezTo>
                    <a:pt x="2257" y="24136"/>
                    <a:pt x="2163" y="24246"/>
                    <a:pt x="2085" y="24340"/>
                  </a:cubicBezTo>
                  <a:cubicBezTo>
                    <a:pt x="2116" y="24277"/>
                    <a:pt x="2147" y="24214"/>
                    <a:pt x="2179" y="24136"/>
                  </a:cubicBezTo>
                  <a:cubicBezTo>
                    <a:pt x="2226" y="24057"/>
                    <a:pt x="2257" y="23995"/>
                    <a:pt x="2288" y="23932"/>
                  </a:cubicBezTo>
                  <a:cubicBezTo>
                    <a:pt x="2304" y="23901"/>
                    <a:pt x="2320" y="23869"/>
                    <a:pt x="2336" y="23838"/>
                  </a:cubicBezTo>
                  <a:close/>
                  <a:moveTo>
                    <a:pt x="1865" y="23744"/>
                  </a:moveTo>
                  <a:cubicBezTo>
                    <a:pt x="1881" y="23744"/>
                    <a:pt x="1897" y="23744"/>
                    <a:pt x="1928" y="23760"/>
                  </a:cubicBezTo>
                  <a:cubicBezTo>
                    <a:pt x="1787" y="24057"/>
                    <a:pt x="1630" y="24355"/>
                    <a:pt x="1489" y="24653"/>
                  </a:cubicBezTo>
                  <a:cubicBezTo>
                    <a:pt x="1599" y="24355"/>
                    <a:pt x="1709" y="24042"/>
                    <a:pt x="1818" y="23744"/>
                  </a:cubicBezTo>
                  <a:close/>
                  <a:moveTo>
                    <a:pt x="2602" y="24042"/>
                  </a:moveTo>
                  <a:lnTo>
                    <a:pt x="2602" y="24042"/>
                  </a:lnTo>
                  <a:cubicBezTo>
                    <a:pt x="2351" y="24402"/>
                    <a:pt x="1834" y="25170"/>
                    <a:pt x="1379" y="25703"/>
                  </a:cubicBezTo>
                  <a:cubicBezTo>
                    <a:pt x="1677" y="25139"/>
                    <a:pt x="2038" y="24637"/>
                    <a:pt x="2477" y="24183"/>
                  </a:cubicBezTo>
                  <a:cubicBezTo>
                    <a:pt x="2508" y="24151"/>
                    <a:pt x="2524" y="24104"/>
                    <a:pt x="2508" y="24073"/>
                  </a:cubicBezTo>
                  <a:lnTo>
                    <a:pt x="2508" y="24073"/>
                  </a:lnTo>
                  <a:cubicBezTo>
                    <a:pt x="2512" y="24077"/>
                    <a:pt x="2519" y="24079"/>
                    <a:pt x="2526" y="24079"/>
                  </a:cubicBezTo>
                  <a:cubicBezTo>
                    <a:pt x="2548" y="24079"/>
                    <a:pt x="2579" y="24065"/>
                    <a:pt x="2602" y="24042"/>
                  </a:cubicBezTo>
                  <a:close/>
                  <a:moveTo>
                    <a:pt x="815" y="23383"/>
                  </a:moveTo>
                  <a:cubicBezTo>
                    <a:pt x="815" y="23430"/>
                    <a:pt x="815" y="23477"/>
                    <a:pt x="815" y="23524"/>
                  </a:cubicBezTo>
                  <a:cubicBezTo>
                    <a:pt x="799" y="23572"/>
                    <a:pt x="784" y="23619"/>
                    <a:pt x="784" y="23681"/>
                  </a:cubicBezTo>
                  <a:cubicBezTo>
                    <a:pt x="784" y="23713"/>
                    <a:pt x="799" y="23744"/>
                    <a:pt x="815" y="23760"/>
                  </a:cubicBezTo>
                  <a:cubicBezTo>
                    <a:pt x="815" y="24026"/>
                    <a:pt x="799" y="24293"/>
                    <a:pt x="784" y="24559"/>
                  </a:cubicBezTo>
                  <a:cubicBezTo>
                    <a:pt x="784" y="24230"/>
                    <a:pt x="784" y="23901"/>
                    <a:pt x="768" y="23572"/>
                  </a:cubicBezTo>
                  <a:cubicBezTo>
                    <a:pt x="768" y="23542"/>
                    <a:pt x="747" y="23526"/>
                    <a:pt x="723" y="23526"/>
                  </a:cubicBezTo>
                  <a:cubicBezTo>
                    <a:pt x="697" y="23526"/>
                    <a:pt x="667" y="23546"/>
                    <a:pt x="658" y="23587"/>
                  </a:cubicBezTo>
                  <a:cubicBezTo>
                    <a:pt x="643" y="24418"/>
                    <a:pt x="658" y="25233"/>
                    <a:pt x="658" y="26064"/>
                  </a:cubicBezTo>
                  <a:cubicBezTo>
                    <a:pt x="611" y="25703"/>
                    <a:pt x="580" y="24888"/>
                    <a:pt x="564" y="24778"/>
                  </a:cubicBezTo>
                  <a:cubicBezTo>
                    <a:pt x="533" y="24434"/>
                    <a:pt x="502" y="24104"/>
                    <a:pt x="470" y="23760"/>
                  </a:cubicBezTo>
                  <a:cubicBezTo>
                    <a:pt x="580" y="23603"/>
                    <a:pt x="690" y="23477"/>
                    <a:pt x="815" y="23383"/>
                  </a:cubicBezTo>
                  <a:close/>
                  <a:moveTo>
                    <a:pt x="1176" y="25876"/>
                  </a:moveTo>
                  <a:cubicBezTo>
                    <a:pt x="1176" y="25876"/>
                    <a:pt x="1191" y="25891"/>
                    <a:pt x="1223" y="25891"/>
                  </a:cubicBezTo>
                  <a:cubicBezTo>
                    <a:pt x="1160" y="25954"/>
                    <a:pt x="1113" y="26017"/>
                    <a:pt x="1066" y="26064"/>
                  </a:cubicBezTo>
                  <a:cubicBezTo>
                    <a:pt x="1097" y="26001"/>
                    <a:pt x="1129" y="25938"/>
                    <a:pt x="1176" y="25876"/>
                  </a:cubicBezTo>
                  <a:close/>
                  <a:moveTo>
                    <a:pt x="7911" y="1"/>
                  </a:moveTo>
                  <a:cubicBezTo>
                    <a:pt x="7753" y="1"/>
                    <a:pt x="7588" y="25"/>
                    <a:pt x="7414" y="91"/>
                  </a:cubicBezTo>
                  <a:cubicBezTo>
                    <a:pt x="6395" y="468"/>
                    <a:pt x="5988" y="1988"/>
                    <a:pt x="5674" y="3179"/>
                  </a:cubicBezTo>
                  <a:cubicBezTo>
                    <a:pt x="5658" y="3195"/>
                    <a:pt x="5658" y="3211"/>
                    <a:pt x="5674" y="3226"/>
                  </a:cubicBezTo>
                  <a:cubicBezTo>
                    <a:pt x="5627" y="3242"/>
                    <a:pt x="5596" y="3258"/>
                    <a:pt x="5549" y="3273"/>
                  </a:cubicBezTo>
                  <a:cubicBezTo>
                    <a:pt x="5520" y="3264"/>
                    <a:pt x="5490" y="3260"/>
                    <a:pt x="5460" y="3260"/>
                  </a:cubicBezTo>
                  <a:cubicBezTo>
                    <a:pt x="5222" y="3260"/>
                    <a:pt x="4934" y="3518"/>
                    <a:pt x="4781" y="3838"/>
                  </a:cubicBezTo>
                  <a:cubicBezTo>
                    <a:pt x="4608" y="4182"/>
                    <a:pt x="4608" y="4559"/>
                    <a:pt x="4734" y="4794"/>
                  </a:cubicBezTo>
                  <a:cubicBezTo>
                    <a:pt x="4326" y="5170"/>
                    <a:pt x="4028" y="5922"/>
                    <a:pt x="4091" y="6424"/>
                  </a:cubicBezTo>
                  <a:cubicBezTo>
                    <a:pt x="4091" y="6439"/>
                    <a:pt x="4107" y="6455"/>
                    <a:pt x="4107" y="6455"/>
                  </a:cubicBezTo>
                  <a:cubicBezTo>
                    <a:pt x="3668" y="7082"/>
                    <a:pt x="3699" y="7646"/>
                    <a:pt x="4060" y="7929"/>
                  </a:cubicBezTo>
                  <a:cubicBezTo>
                    <a:pt x="4068" y="7937"/>
                    <a:pt x="4078" y="7941"/>
                    <a:pt x="4089" y="7941"/>
                  </a:cubicBezTo>
                  <a:cubicBezTo>
                    <a:pt x="4116" y="7941"/>
                    <a:pt x="4147" y="7915"/>
                    <a:pt x="4169" y="7882"/>
                  </a:cubicBezTo>
                  <a:lnTo>
                    <a:pt x="4169" y="7882"/>
                  </a:lnTo>
                  <a:cubicBezTo>
                    <a:pt x="2665" y="11581"/>
                    <a:pt x="1301" y="15390"/>
                    <a:pt x="63" y="19167"/>
                  </a:cubicBezTo>
                  <a:cubicBezTo>
                    <a:pt x="63" y="19261"/>
                    <a:pt x="78" y="19371"/>
                    <a:pt x="78" y="19465"/>
                  </a:cubicBezTo>
                  <a:cubicBezTo>
                    <a:pt x="549" y="18775"/>
                    <a:pt x="784" y="17709"/>
                    <a:pt x="1082" y="16879"/>
                  </a:cubicBezTo>
                  <a:cubicBezTo>
                    <a:pt x="1458" y="15781"/>
                    <a:pt x="1850" y="14684"/>
                    <a:pt x="2241" y="13587"/>
                  </a:cubicBezTo>
                  <a:cubicBezTo>
                    <a:pt x="2947" y="11643"/>
                    <a:pt x="3684" y="9700"/>
                    <a:pt x="4405" y="7756"/>
                  </a:cubicBezTo>
                  <a:cubicBezTo>
                    <a:pt x="4420" y="7756"/>
                    <a:pt x="4420" y="7740"/>
                    <a:pt x="4436" y="7740"/>
                  </a:cubicBezTo>
                  <a:cubicBezTo>
                    <a:pt x="4577" y="7552"/>
                    <a:pt x="4749" y="7443"/>
                    <a:pt x="4922" y="7380"/>
                  </a:cubicBezTo>
                  <a:cubicBezTo>
                    <a:pt x="5141" y="7427"/>
                    <a:pt x="5361" y="7474"/>
                    <a:pt x="5580" y="7537"/>
                  </a:cubicBezTo>
                  <a:cubicBezTo>
                    <a:pt x="5658" y="7599"/>
                    <a:pt x="5737" y="7709"/>
                    <a:pt x="5800" y="7819"/>
                  </a:cubicBezTo>
                  <a:cubicBezTo>
                    <a:pt x="5674" y="8070"/>
                    <a:pt x="5611" y="8367"/>
                    <a:pt x="5486" y="8681"/>
                  </a:cubicBezTo>
                  <a:cubicBezTo>
                    <a:pt x="5079" y="9872"/>
                    <a:pt x="4655" y="11079"/>
                    <a:pt x="4248" y="12270"/>
                  </a:cubicBezTo>
                  <a:cubicBezTo>
                    <a:pt x="3433" y="14637"/>
                    <a:pt x="2602" y="16988"/>
                    <a:pt x="1834" y="19339"/>
                  </a:cubicBezTo>
                  <a:cubicBezTo>
                    <a:pt x="1756" y="18995"/>
                    <a:pt x="1552" y="18728"/>
                    <a:pt x="1317" y="18665"/>
                  </a:cubicBezTo>
                  <a:cubicBezTo>
                    <a:pt x="1267" y="18652"/>
                    <a:pt x="1217" y="18646"/>
                    <a:pt x="1165" y="18646"/>
                  </a:cubicBezTo>
                  <a:cubicBezTo>
                    <a:pt x="794" y="18646"/>
                    <a:pt x="385" y="18981"/>
                    <a:pt x="110" y="19449"/>
                  </a:cubicBezTo>
                  <a:cubicBezTo>
                    <a:pt x="94" y="19465"/>
                    <a:pt x="78" y="19465"/>
                    <a:pt x="78" y="19481"/>
                  </a:cubicBezTo>
                  <a:cubicBezTo>
                    <a:pt x="78" y="19778"/>
                    <a:pt x="47" y="20076"/>
                    <a:pt x="0" y="20358"/>
                  </a:cubicBezTo>
                  <a:cubicBezTo>
                    <a:pt x="63" y="22600"/>
                    <a:pt x="266" y="24747"/>
                    <a:pt x="502" y="26879"/>
                  </a:cubicBezTo>
                  <a:cubicBezTo>
                    <a:pt x="510" y="26954"/>
                    <a:pt x="545" y="26989"/>
                    <a:pt x="587" y="26989"/>
                  </a:cubicBezTo>
                  <a:cubicBezTo>
                    <a:pt x="625" y="26989"/>
                    <a:pt x="669" y="26962"/>
                    <a:pt x="705" y="26910"/>
                  </a:cubicBezTo>
                  <a:cubicBezTo>
                    <a:pt x="2163" y="25061"/>
                    <a:pt x="3605" y="23180"/>
                    <a:pt x="4969" y="21220"/>
                  </a:cubicBezTo>
                  <a:cubicBezTo>
                    <a:pt x="5031" y="21142"/>
                    <a:pt x="5031" y="21079"/>
                    <a:pt x="5016" y="21032"/>
                  </a:cubicBezTo>
                  <a:cubicBezTo>
                    <a:pt x="5031" y="20970"/>
                    <a:pt x="5031" y="20923"/>
                    <a:pt x="5047" y="20876"/>
                  </a:cubicBezTo>
                  <a:cubicBezTo>
                    <a:pt x="6474" y="17176"/>
                    <a:pt x="7759" y="13383"/>
                    <a:pt x="9044" y="9637"/>
                  </a:cubicBezTo>
                  <a:cubicBezTo>
                    <a:pt x="9049" y="9642"/>
                    <a:pt x="9055" y="9644"/>
                    <a:pt x="9060" y="9644"/>
                  </a:cubicBezTo>
                  <a:cubicBezTo>
                    <a:pt x="9070" y="9644"/>
                    <a:pt x="9081" y="9637"/>
                    <a:pt x="9091" y="9637"/>
                  </a:cubicBezTo>
                  <a:cubicBezTo>
                    <a:pt x="9655" y="9324"/>
                    <a:pt x="10016" y="8587"/>
                    <a:pt x="9875" y="7897"/>
                  </a:cubicBezTo>
                  <a:cubicBezTo>
                    <a:pt x="9859" y="7819"/>
                    <a:pt x="9828" y="7756"/>
                    <a:pt x="9796" y="7678"/>
                  </a:cubicBezTo>
                  <a:cubicBezTo>
                    <a:pt x="10063" y="7239"/>
                    <a:pt x="10141" y="6894"/>
                    <a:pt x="10094" y="6596"/>
                  </a:cubicBezTo>
                  <a:cubicBezTo>
                    <a:pt x="10565" y="6173"/>
                    <a:pt x="10580" y="5718"/>
                    <a:pt x="10423" y="5311"/>
                  </a:cubicBezTo>
                  <a:cubicBezTo>
                    <a:pt x="10815" y="4339"/>
                    <a:pt x="11599" y="2913"/>
                    <a:pt x="11536" y="1910"/>
                  </a:cubicBezTo>
                  <a:cubicBezTo>
                    <a:pt x="11489" y="1157"/>
                    <a:pt x="11035" y="812"/>
                    <a:pt x="10533" y="687"/>
                  </a:cubicBezTo>
                  <a:cubicBezTo>
                    <a:pt x="9922" y="436"/>
                    <a:pt x="9264" y="279"/>
                    <a:pt x="8637" y="123"/>
                  </a:cubicBezTo>
                  <a:cubicBezTo>
                    <a:pt x="8404" y="65"/>
                    <a:pt x="8166" y="1"/>
                    <a:pt x="791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7" name="Google Shape;627;p26"/>
            <p:cNvSpPr/>
            <p:nvPr/>
          </p:nvSpPr>
          <p:spPr>
            <a:xfrm>
              <a:off x="3380325" y="3719775"/>
              <a:ext cx="23925" cy="52975"/>
            </a:xfrm>
            <a:custGeom>
              <a:avLst/>
              <a:gdLst/>
              <a:ahLst/>
              <a:cxnLst/>
              <a:rect l="l" t="t" r="r" b="b"/>
              <a:pathLst>
                <a:path w="957" h="2119" extrusionOk="0">
                  <a:moveTo>
                    <a:pt x="956" y="0"/>
                  </a:moveTo>
                  <a:lnTo>
                    <a:pt x="956" y="0"/>
                  </a:lnTo>
                  <a:cubicBezTo>
                    <a:pt x="470" y="471"/>
                    <a:pt x="63" y="1348"/>
                    <a:pt x="0" y="2101"/>
                  </a:cubicBezTo>
                  <a:cubicBezTo>
                    <a:pt x="0" y="2110"/>
                    <a:pt x="5" y="2119"/>
                    <a:pt x="13" y="2119"/>
                  </a:cubicBezTo>
                  <a:cubicBezTo>
                    <a:pt x="18" y="2119"/>
                    <a:pt x="25" y="2114"/>
                    <a:pt x="31" y="2101"/>
                  </a:cubicBezTo>
                  <a:cubicBezTo>
                    <a:pt x="220" y="1254"/>
                    <a:pt x="486" y="674"/>
                    <a:pt x="9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8" name="Google Shape;628;p26"/>
            <p:cNvSpPr/>
            <p:nvPr/>
          </p:nvSpPr>
          <p:spPr>
            <a:xfrm>
              <a:off x="3385800" y="3742450"/>
              <a:ext cx="10225" cy="27275"/>
            </a:xfrm>
            <a:custGeom>
              <a:avLst/>
              <a:gdLst/>
              <a:ahLst/>
              <a:cxnLst/>
              <a:rect l="l" t="t" r="r" b="b"/>
              <a:pathLst>
                <a:path w="409" h="1091" extrusionOk="0">
                  <a:moveTo>
                    <a:pt x="395" y="0"/>
                  </a:moveTo>
                  <a:cubicBezTo>
                    <a:pt x="390" y="0"/>
                    <a:pt x="383" y="5"/>
                    <a:pt x="377" y="18"/>
                  </a:cubicBezTo>
                  <a:cubicBezTo>
                    <a:pt x="251" y="363"/>
                    <a:pt x="126" y="708"/>
                    <a:pt x="1" y="1053"/>
                  </a:cubicBezTo>
                  <a:cubicBezTo>
                    <a:pt x="1" y="1079"/>
                    <a:pt x="10" y="1090"/>
                    <a:pt x="21" y="1090"/>
                  </a:cubicBezTo>
                  <a:cubicBezTo>
                    <a:pt x="30" y="1090"/>
                    <a:pt x="41" y="1082"/>
                    <a:pt x="48" y="1068"/>
                  </a:cubicBezTo>
                  <a:cubicBezTo>
                    <a:pt x="173" y="723"/>
                    <a:pt x="283" y="363"/>
                    <a:pt x="408" y="18"/>
                  </a:cubicBezTo>
                  <a:cubicBezTo>
                    <a:pt x="408" y="9"/>
                    <a:pt x="403" y="0"/>
                    <a:pt x="39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9" name="Google Shape;629;p26"/>
            <p:cNvSpPr/>
            <p:nvPr/>
          </p:nvSpPr>
          <p:spPr>
            <a:xfrm>
              <a:off x="3397550" y="3877700"/>
              <a:ext cx="60275" cy="34650"/>
            </a:xfrm>
            <a:custGeom>
              <a:avLst/>
              <a:gdLst/>
              <a:ahLst/>
              <a:cxnLst/>
              <a:rect l="l" t="t" r="r" b="b"/>
              <a:pathLst>
                <a:path w="2411" h="1386" extrusionOk="0">
                  <a:moveTo>
                    <a:pt x="16" y="0"/>
                  </a:moveTo>
                  <a:cubicBezTo>
                    <a:pt x="1" y="0"/>
                    <a:pt x="1" y="16"/>
                    <a:pt x="16" y="16"/>
                  </a:cubicBezTo>
                  <a:cubicBezTo>
                    <a:pt x="487" y="125"/>
                    <a:pt x="1004" y="251"/>
                    <a:pt x="1443" y="470"/>
                  </a:cubicBezTo>
                  <a:cubicBezTo>
                    <a:pt x="1835" y="690"/>
                    <a:pt x="2085" y="1019"/>
                    <a:pt x="2368" y="1379"/>
                  </a:cubicBezTo>
                  <a:cubicBezTo>
                    <a:pt x="2372" y="1384"/>
                    <a:pt x="2378" y="1386"/>
                    <a:pt x="2384" y="1386"/>
                  </a:cubicBezTo>
                  <a:cubicBezTo>
                    <a:pt x="2398" y="1386"/>
                    <a:pt x="2410" y="1375"/>
                    <a:pt x="2399" y="1364"/>
                  </a:cubicBezTo>
                  <a:cubicBezTo>
                    <a:pt x="2132" y="314"/>
                    <a:pt x="832" y="141"/>
                    <a:pt x="1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0" name="Google Shape;630;p26"/>
            <p:cNvSpPr/>
            <p:nvPr/>
          </p:nvSpPr>
          <p:spPr>
            <a:xfrm>
              <a:off x="3423800" y="3854950"/>
              <a:ext cx="38375" cy="26000"/>
            </a:xfrm>
            <a:custGeom>
              <a:avLst/>
              <a:gdLst/>
              <a:ahLst/>
              <a:cxnLst/>
              <a:rect l="l" t="t" r="r" b="b"/>
              <a:pathLst>
                <a:path w="1535" h="1040" extrusionOk="0">
                  <a:moveTo>
                    <a:pt x="46" y="1"/>
                  </a:moveTo>
                  <a:cubicBezTo>
                    <a:pt x="36" y="1"/>
                    <a:pt x="26" y="1"/>
                    <a:pt x="17" y="1"/>
                  </a:cubicBezTo>
                  <a:cubicBezTo>
                    <a:pt x="1" y="1"/>
                    <a:pt x="1" y="17"/>
                    <a:pt x="1" y="17"/>
                  </a:cubicBezTo>
                  <a:cubicBezTo>
                    <a:pt x="314" y="126"/>
                    <a:pt x="612" y="220"/>
                    <a:pt x="879" y="409"/>
                  </a:cubicBezTo>
                  <a:cubicBezTo>
                    <a:pt x="1114" y="581"/>
                    <a:pt x="1271" y="847"/>
                    <a:pt x="1490" y="1035"/>
                  </a:cubicBezTo>
                  <a:cubicBezTo>
                    <a:pt x="1493" y="1038"/>
                    <a:pt x="1497" y="1040"/>
                    <a:pt x="1500" y="1040"/>
                  </a:cubicBezTo>
                  <a:cubicBezTo>
                    <a:pt x="1516" y="1040"/>
                    <a:pt x="1534" y="1017"/>
                    <a:pt x="1521" y="1004"/>
                  </a:cubicBezTo>
                  <a:cubicBezTo>
                    <a:pt x="1321" y="419"/>
                    <a:pt x="592" y="1"/>
                    <a:pt x="4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1" name="Google Shape;631;p26"/>
            <p:cNvSpPr/>
            <p:nvPr/>
          </p:nvSpPr>
          <p:spPr>
            <a:xfrm>
              <a:off x="3449275" y="3833800"/>
              <a:ext cx="18725" cy="17825"/>
            </a:xfrm>
            <a:custGeom>
              <a:avLst/>
              <a:gdLst/>
              <a:ahLst/>
              <a:cxnLst/>
              <a:rect l="l" t="t" r="r" b="b"/>
              <a:pathLst>
                <a:path w="749" h="713" extrusionOk="0">
                  <a:moveTo>
                    <a:pt x="16" y="1"/>
                  </a:moveTo>
                  <a:cubicBezTo>
                    <a:pt x="1" y="1"/>
                    <a:pt x="1" y="16"/>
                    <a:pt x="1" y="16"/>
                  </a:cubicBezTo>
                  <a:cubicBezTo>
                    <a:pt x="173" y="95"/>
                    <a:pt x="314" y="204"/>
                    <a:pt x="440" y="345"/>
                  </a:cubicBezTo>
                  <a:cubicBezTo>
                    <a:pt x="534" y="455"/>
                    <a:pt x="596" y="612"/>
                    <a:pt x="706" y="706"/>
                  </a:cubicBezTo>
                  <a:cubicBezTo>
                    <a:pt x="711" y="711"/>
                    <a:pt x="717" y="712"/>
                    <a:pt x="722" y="712"/>
                  </a:cubicBezTo>
                  <a:cubicBezTo>
                    <a:pt x="736" y="712"/>
                    <a:pt x="749" y="701"/>
                    <a:pt x="737" y="690"/>
                  </a:cubicBezTo>
                  <a:cubicBezTo>
                    <a:pt x="722" y="502"/>
                    <a:pt x="581" y="361"/>
                    <a:pt x="471" y="251"/>
                  </a:cubicBezTo>
                  <a:cubicBezTo>
                    <a:pt x="346" y="126"/>
                    <a:pt x="189" y="48"/>
                    <a:pt x="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2" name="Google Shape;632;p26"/>
            <p:cNvSpPr/>
            <p:nvPr/>
          </p:nvSpPr>
          <p:spPr>
            <a:xfrm>
              <a:off x="3108375" y="4434875"/>
              <a:ext cx="173600" cy="275375"/>
            </a:xfrm>
            <a:custGeom>
              <a:avLst/>
              <a:gdLst/>
              <a:ahLst/>
              <a:cxnLst/>
              <a:rect l="l" t="t" r="r" b="b"/>
              <a:pathLst>
                <a:path w="6944" h="11015" extrusionOk="0">
                  <a:moveTo>
                    <a:pt x="4426" y="1"/>
                  </a:moveTo>
                  <a:cubicBezTo>
                    <a:pt x="3056" y="1"/>
                    <a:pt x="1514" y="1379"/>
                    <a:pt x="894" y="2369"/>
                  </a:cubicBezTo>
                  <a:cubicBezTo>
                    <a:pt x="486" y="3011"/>
                    <a:pt x="0" y="3999"/>
                    <a:pt x="392" y="4751"/>
                  </a:cubicBezTo>
                  <a:cubicBezTo>
                    <a:pt x="684" y="5301"/>
                    <a:pt x="1230" y="5371"/>
                    <a:pt x="1781" y="5371"/>
                  </a:cubicBezTo>
                  <a:cubicBezTo>
                    <a:pt x="1968" y="5371"/>
                    <a:pt x="2156" y="5363"/>
                    <a:pt x="2336" y="5363"/>
                  </a:cubicBezTo>
                  <a:cubicBezTo>
                    <a:pt x="2755" y="5363"/>
                    <a:pt x="3292" y="5274"/>
                    <a:pt x="3770" y="5274"/>
                  </a:cubicBezTo>
                  <a:cubicBezTo>
                    <a:pt x="3989" y="5274"/>
                    <a:pt x="4196" y="5293"/>
                    <a:pt x="4373" y="5347"/>
                  </a:cubicBezTo>
                  <a:lnTo>
                    <a:pt x="4828" y="5347"/>
                  </a:lnTo>
                  <a:cubicBezTo>
                    <a:pt x="5235" y="6115"/>
                    <a:pt x="5141" y="6570"/>
                    <a:pt x="4546" y="6679"/>
                  </a:cubicBezTo>
                  <a:cubicBezTo>
                    <a:pt x="4232" y="6867"/>
                    <a:pt x="3778" y="6977"/>
                    <a:pt x="3433" y="7118"/>
                  </a:cubicBezTo>
                  <a:cubicBezTo>
                    <a:pt x="2586" y="7447"/>
                    <a:pt x="1301" y="7839"/>
                    <a:pt x="690" y="8576"/>
                  </a:cubicBezTo>
                  <a:cubicBezTo>
                    <a:pt x="282" y="9062"/>
                    <a:pt x="220" y="9704"/>
                    <a:pt x="705" y="10175"/>
                  </a:cubicBezTo>
                  <a:cubicBezTo>
                    <a:pt x="1017" y="10465"/>
                    <a:pt x="1373" y="10531"/>
                    <a:pt x="1743" y="10531"/>
                  </a:cubicBezTo>
                  <a:cubicBezTo>
                    <a:pt x="2054" y="10531"/>
                    <a:pt x="2375" y="10484"/>
                    <a:pt x="2686" y="10484"/>
                  </a:cubicBezTo>
                  <a:cubicBezTo>
                    <a:pt x="2822" y="10484"/>
                    <a:pt x="2957" y="10493"/>
                    <a:pt x="3088" y="10519"/>
                  </a:cubicBezTo>
                  <a:cubicBezTo>
                    <a:pt x="3072" y="10566"/>
                    <a:pt x="3072" y="10614"/>
                    <a:pt x="3057" y="10661"/>
                  </a:cubicBezTo>
                  <a:cubicBezTo>
                    <a:pt x="3001" y="10873"/>
                    <a:pt x="3161" y="11014"/>
                    <a:pt x="3331" y="11014"/>
                  </a:cubicBezTo>
                  <a:cubicBezTo>
                    <a:pt x="3399" y="11014"/>
                    <a:pt x="3469" y="10992"/>
                    <a:pt x="3527" y="10943"/>
                  </a:cubicBezTo>
                  <a:cubicBezTo>
                    <a:pt x="3684" y="10802"/>
                    <a:pt x="3840" y="10676"/>
                    <a:pt x="3997" y="10551"/>
                  </a:cubicBezTo>
                  <a:cubicBezTo>
                    <a:pt x="4248" y="10347"/>
                    <a:pt x="4122" y="9940"/>
                    <a:pt x="3903" y="9798"/>
                  </a:cubicBezTo>
                  <a:cubicBezTo>
                    <a:pt x="3621" y="9626"/>
                    <a:pt x="3417" y="9548"/>
                    <a:pt x="3088" y="9516"/>
                  </a:cubicBezTo>
                  <a:cubicBezTo>
                    <a:pt x="3074" y="9514"/>
                    <a:pt x="3057" y="9513"/>
                    <a:pt x="3038" y="9513"/>
                  </a:cubicBezTo>
                  <a:cubicBezTo>
                    <a:pt x="2815" y="9513"/>
                    <a:pt x="2268" y="9640"/>
                    <a:pt x="1980" y="9640"/>
                  </a:cubicBezTo>
                  <a:cubicBezTo>
                    <a:pt x="1905" y="9640"/>
                    <a:pt x="1848" y="9631"/>
                    <a:pt x="1818" y="9610"/>
                  </a:cubicBezTo>
                  <a:cubicBezTo>
                    <a:pt x="737" y="8889"/>
                    <a:pt x="4264" y="7651"/>
                    <a:pt x="4452" y="7588"/>
                  </a:cubicBezTo>
                  <a:cubicBezTo>
                    <a:pt x="5345" y="7228"/>
                    <a:pt x="6944" y="6413"/>
                    <a:pt x="6191" y="5143"/>
                  </a:cubicBezTo>
                  <a:cubicBezTo>
                    <a:pt x="5877" y="4622"/>
                    <a:pt x="5324" y="4477"/>
                    <a:pt x="4692" y="4477"/>
                  </a:cubicBezTo>
                  <a:cubicBezTo>
                    <a:pt x="3899" y="4477"/>
                    <a:pt x="2983" y="4706"/>
                    <a:pt x="2264" y="4706"/>
                  </a:cubicBezTo>
                  <a:cubicBezTo>
                    <a:pt x="2041" y="4706"/>
                    <a:pt x="1837" y="4684"/>
                    <a:pt x="1662" y="4626"/>
                  </a:cubicBezTo>
                  <a:cubicBezTo>
                    <a:pt x="173" y="4124"/>
                    <a:pt x="1740" y="2275"/>
                    <a:pt x="2398" y="1695"/>
                  </a:cubicBezTo>
                  <a:cubicBezTo>
                    <a:pt x="3245" y="974"/>
                    <a:pt x="4311" y="942"/>
                    <a:pt x="5173" y="362"/>
                  </a:cubicBezTo>
                  <a:cubicBezTo>
                    <a:pt x="5235" y="315"/>
                    <a:pt x="5251" y="190"/>
                    <a:pt x="5173" y="159"/>
                  </a:cubicBezTo>
                  <a:cubicBezTo>
                    <a:pt x="4935" y="50"/>
                    <a:pt x="4683" y="1"/>
                    <a:pt x="44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33" name="Google Shape;633;p26"/>
          <p:cNvGrpSpPr/>
          <p:nvPr/>
        </p:nvGrpSpPr>
        <p:grpSpPr>
          <a:xfrm rot="674490">
            <a:off x="6908942" y="4541937"/>
            <a:ext cx="2125148" cy="185323"/>
            <a:chOff x="3809875" y="1963175"/>
            <a:chExt cx="1923600" cy="492150"/>
          </a:xfrm>
        </p:grpSpPr>
        <p:sp>
          <p:nvSpPr>
            <p:cNvPr id="634" name="Google Shape;634;p26"/>
            <p:cNvSpPr/>
            <p:nvPr/>
          </p:nvSpPr>
          <p:spPr>
            <a:xfrm>
              <a:off x="3902950" y="2044375"/>
              <a:ext cx="620050" cy="185725"/>
            </a:xfrm>
            <a:custGeom>
              <a:avLst/>
              <a:gdLst/>
              <a:ahLst/>
              <a:cxnLst/>
              <a:rect l="l" t="t" r="r" b="b"/>
              <a:pathLst>
                <a:path w="24802" h="7429" extrusionOk="0">
                  <a:moveTo>
                    <a:pt x="855" y="1"/>
                  </a:moveTo>
                  <a:cubicBezTo>
                    <a:pt x="361" y="1"/>
                    <a:pt x="75" y="222"/>
                    <a:pt x="0" y="665"/>
                  </a:cubicBezTo>
                  <a:cubicBezTo>
                    <a:pt x="0" y="674"/>
                    <a:pt x="9" y="818"/>
                    <a:pt x="27" y="1080"/>
                  </a:cubicBezTo>
                  <a:cubicBezTo>
                    <a:pt x="172" y="1359"/>
                    <a:pt x="541" y="1539"/>
                    <a:pt x="1136" y="1638"/>
                  </a:cubicBezTo>
                  <a:cubicBezTo>
                    <a:pt x="1347" y="1673"/>
                    <a:pt x="1535" y="1690"/>
                    <a:pt x="1698" y="1690"/>
                  </a:cubicBezTo>
                  <a:cubicBezTo>
                    <a:pt x="1959" y="1690"/>
                    <a:pt x="2157" y="1646"/>
                    <a:pt x="2290" y="1557"/>
                  </a:cubicBezTo>
                  <a:cubicBezTo>
                    <a:pt x="2407" y="1485"/>
                    <a:pt x="2488" y="1350"/>
                    <a:pt x="2515" y="1143"/>
                  </a:cubicBezTo>
                  <a:cubicBezTo>
                    <a:pt x="2605" y="638"/>
                    <a:pt x="2236" y="277"/>
                    <a:pt x="1397" y="70"/>
                  </a:cubicBezTo>
                  <a:cubicBezTo>
                    <a:pt x="1195" y="24"/>
                    <a:pt x="1014" y="1"/>
                    <a:pt x="855" y="1"/>
                  </a:cubicBezTo>
                  <a:close/>
                  <a:moveTo>
                    <a:pt x="24530" y="3727"/>
                  </a:moveTo>
                  <a:cubicBezTo>
                    <a:pt x="24518" y="3727"/>
                    <a:pt x="24505" y="3728"/>
                    <a:pt x="24491" y="3730"/>
                  </a:cubicBezTo>
                  <a:cubicBezTo>
                    <a:pt x="24320" y="3757"/>
                    <a:pt x="24176" y="4018"/>
                    <a:pt x="24067" y="4523"/>
                  </a:cubicBezTo>
                  <a:cubicBezTo>
                    <a:pt x="24040" y="4613"/>
                    <a:pt x="23977" y="4937"/>
                    <a:pt x="23878" y="5514"/>
                  </a:cubicBezTo>
                  <a:cubicBezTo>
                    <a:pt x="23860" y="5614"/>
                    <a:pt x="23833" y="5713"/>
                    <a:pt x="23815" y="5803"/>
                  </a:cubicBezTo>
                  <a:cubicBezTo>
                    <a:pt x="23599" y="6839"/>
                    <a:pt x="23617" y="7380"/>
                    <a:pt x="23878" y="7425"/>
                  </a:cubicBezTo>
                  <a:cubicBezTo>
                    <a:pt x="23888" y="7427"/>
                    <a:pt x="23899" y="7428"/>
                    <a:pt x="23909" y="7428"/>
                  </a:cubicBezTo>
                  <a:cubicBezTo>
                    <a:pt x="24147" y="7428"/>
                    <a:pt x="24334" y="6922"/>
                    <a:pt x="24464" y="5911"/>
                  </a:cubicBezTo>
                  <a:cubicBezTo>
                    <a:pt x="24482" y="5821"/>
                    <a:pt x="24500" y="5722"/>
                    <a:pt x="24509" y="5623"/>
                  </a:cubicBezTo>
                  <a:cubicBezTo>
                    <a:pt x="24608" y="5244"/>
                    <a:pt x="24680" y="4901"/>
                    <a:pt x="24716" y="4595"/>
                  </a:cubicBezTo>
                  <a:cubicBezTo>
                    <a:pt x="24802" y="4016"/>
                    <a:pt x="24742" y="3727"/>
                    <a:pt x="24530" y="3727"/>
                  </a:cubicBezTo>
                  <a:close/>
                </a:path>
              </a:pathLst>
            </a:custGeom>
            <a:solidFill>
              <a:srgbClr val="4898B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5" name="Google Shape;635;p26"/>
            <p:cNvSpPr/>
            <p:nvPr/>
          </p:nvSpPr>
          <p:spPr>
            <a:xfrm>
              <a:off x="3866425" y="2007800"/>
              <a:ext cx="1864125" cy="387400"/>
            </a:xfrm>
            <a:custGeom>
              <a:avLst/>
              <a:gdLst/>
              <a:ahLst/>
              <a:cxnLst/>
              <a:rect l="l" t="t" r="r" b="b"/>
              <a:pathLst>
                <a:path w="74565" h="15496" extrusionOk="0">
                  <a:moveTo>
                    <a:pt x="2322" y="1540"/>
                  </a:moveTo>
                  <a:cubicBezTo>
                    <a:pt x="2425" y="1540"/>
                    <a:pt x="2537" y="1549"/>
                    <a:pt x="2660" y="1569"/>
                  </a:cubicBezTo>
                  <a:cubicBezTo>
                    <a:pt x="2714" y="1587"/>
                    <a:pt x="2777" y="1596"/>
                    <a:pt x="2840" y="1614"/>
                  </a:cubicBezTo>
                  <a:cubicBezTo>
                    <a:pt x="3634" y="1803"/>
                    <a:pt x="3985" y="2128"/>
                    <a:pt x="3904" y="2597"/>
                  </a:cubicBezTo>
                  <a:cubicBezTo>
                    <a:pt x="3877" y="2777"/>
                    <a:pt x="3814" y="2894"/>
                    <a:pt x="3715" y="2957"/>
                  </a:cubicBezTo>
                  <a:cubicBezTo>
                    <a:pt x="3588" y="3040"/>
                    <a:pt x="3402" y="3082"/>
                    <a:pt x="3157" y="3082"/>
                  </a:cubicBezTo>
                  <a:cubicBezTo>
                    <a:pt x="3000" y="3082"/>
                    <a:pt x="2819" y="3064"/>
                    <a:pt x="2615" y="3029"/>
                  </a:cubicBezTo>
                  <a:cubicBezTo>
                    <a:pt x="2038" y="2930"/>
                    <a:pt x="1687" y="2759"/>
                    <a:pt x="1569" y="2543"/>
                  </a:cubicBezTo>
                  <a:cubicBezTo>
                    <a:pt x="1551" y="2290"/>
                    <a:pt x="1542" y="2155"/>
                    <a:pt x="1542" y="2137"/>
                  </a:cubicBezTo>
                  <a:cubicBezTo>
                    <a:pt x="1609" y="1739"/>
                    <a:pt x="1862" y="1540"/>
                    <a:pt x="2322" y="1540"/>
                  </a:cubicBezTo>
                  <a:close/>
                  <a:moveTo>
                    <a:pt x="524" y="1"/>
                  </a:moveTo>
                  <a:lnTo>
                    <a:pt x="1" y="3119"/>
                  </a:lnTo>
                  <a:lnTo>
                    <a:pt x="25330" y="7347"/>
                  </a:lnTo>
                  <a:cubicBezTo>
                    <a:pt x="25330" y="7347"/>
                    <a:pt x="25393" y="7095"/>
                    <a:pt x="25420" y="6995"/>
                  </a:cubicBezTo>
                  <a:cubicBezTo>
                    <a:pt x="25537" y="6283"/>
                    <a:pt x="25582" y="6067"/>
                    <a:pt x="25601" y="6004"/>
                  </a:cubicBezTo>
                  <a:cubicBezTo>
                    <a:pt x="25736" y="5391"/>
                    <a:pt x="25889" y="5283"/>
                    <a:pt x="25961" y="5274"/>
                  </a:cubicBezTo>
                  <a:cubicBezTo>
                    <a:pt x="25979" y="5265"/>
                    <a:pt x="25997" y="5265"/>
                    <a:pt x="26015" y="5265"/>
                  </a:cubicBezTo>
                  <a:cubicBezTo>
                    <a:pt x="26141" y="5292"/>
                    <a:pt x="26177" y="5571"/>
                    <a:pt x="26105" y="6049"/>
                  </a:cubicBezTo>
                  <a:cubicBezTo>
                    <a:pt x="26069" y="6355"/>
                    <a:pt x="25997" y="6689"/>
                    <a:pt x="25898" y="7077"/>
                  </a:cubicBezTo>
                  <a:cubicBezTo>
                    <a:pt x="25880" y="7176"/>
                    <a:pt x="25871" y="7266"/>
                    <a:pt x="25844" y="7356"/>
                  </a:cubicBezTo>
                  <a:lnTo>
                    <a:pt x="25826" y="7437"/>
                  </a:lnTo>
                  <a:lnTo>
                    <a:pt x="26412" y="7527"/>
                  </a:lnTo>
                  <a:lnTo>
                    <a:pt x="26926" y="4408"/>
                  </a:lnTo>
                  <a:lnTo>
                    <a:pt x="524" y="1"/>
                  </a:lnTo>
                  <a:close/>
                  <a:moveTo>
                    <a:pt x="28368" y="5003"/>
                  </a:moveTo>
                  <a:lnTo>
                    <a:pt x="27899" y="7780"/>
                  </a:lnTo>
                  <a:lnTo>
                    <a:pt x="74095" y="15496"/>
                  </a:lnTo>
                  <a:lnTo>
                    <a:pt x="74564" y="12719"/>
                  </a:lnTo>
                  <a:lnTo>
                    <a:pt x="28368" y="5003"/>
                  </a:lnTo>
                  <a:close/>
                </a:path>
              </a:pathLst>
            </a:custGeom>
            <a:solidFill>
              <a:srgbClr val="286F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6" name="Google Shape;636;p26"/>
            <p:cNvSpPr/>
            <p:nvPr/>
          </p:nvSpPr>
          <p:spPr>
            <a:xfrm>
              <a:off x="3813475" y="2066175"/>
              <a:ext cx="56825" cy="83625"/>
            </a:xfrm>
            <a:custGeom>
              <a:avLst/>
              <a:gdLst/>
              <a:ahLst/>
              <a:cxnLst/>
              <a:rect l="l" t="t" r="r" b="b"/>
              <a:pathLst>
                <a:path w="2273" h="3345" extrusionOk="0">
                  <a:moveTo>
                    <a:pt x="244" y="0"/>
                  </a:moveTo>
                  <a:cubicBezTo>
                    <a:pt x="109" y="884"/>
                    <a:pt x="1" y="2164"/>
                    <a:pt x="46" y="3056"/>
                  </a:cubicBezTo>
                  <a:lnTo>
                    <a:pt x="1767" y="3344"/>
                  </a:lnTo>
                  <a:lnTo>
                    <a:pt x="2272" y="334"/>
                  </a:lnTo>
                  <a:lnTo>
                    <a:pt x="244" y="0"/>
                  </a:lnTo>
                  <a:close/>
                </a:path>
              </a:pathLst>
            </a:custGeom>
            <a:solidFill>
              <a:srgbClr val="1C2F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7" name="Google Shape;637;p26"/>
            <p:cNvSpPr/>
            <p:nvPr/>
          </p:nvSpPr>
          <p:spPr>
            <a:xfrm>
              <a:off x="3818000" y="2001350"/>
              <a:ext cx="177350" cy="82875"/>
            </a:xfrm>
            <a:custGeom>
              <a:avLst/>
              <a:gdLst/>
              <a:ahLst/>
              <a:cxnLst/>
              <a:rect l="l" t="t" r="r" b="b"/>
              <a:pathLst>
                <a:path w="7094" h="3315" extrusionOk="0">
                  <a:moveTo>
                    <a:pt x="3991" y="0"/>
                  </a:moveTo>
                  <a:cubicBezTo>
                    <a:pt x="3917" y="0"/>
                    <a:pt x="3852" y="5"/>
                    <a:pt x="3795" y="15"/>
                  </a:cubicBezTo>
                  <a:cubicBezTo>
                    <a:pt x="3651" y="42"/>
                    <a:pt x="3515" y="105"/>
                    <a:pt x="3389" y="223"/>
                  </a:cubicBezTo>
                  <a:cubicBezTo>
                    <a:pt x="3299" y="286"/>
                    <a:pt x="3227" y="367"/>
                    <a:pt x="3173" y="457"/>
                  </a:cubicBezTo>
                  <a:lnTo>
                    <a:pt x="7094" y="1115"/>
                  </a:lnTo>
                  <a:cubicBezTo>
                    <a:pt x="7076" y="1007"/>
                    <a:pt x="7031" y="908"/>
                    <a:pt x="6968" y="817"/>
                  </a:cubicBezTo>
                  <a:cubicBezTo>
                    <a:pt x="6887" y="673"/>
                    <a:pt x="6778" y="565"/>
                    <a:pt x="6652" y="493"/>
                  </a:cubicBezTo>
                  <a:cubicBezTo>
                    <a:pt x="6517" y="412"/>
                    <a:pt x="6319" y="358"/>
                    <a:pt x="6048" y="313"/>
                  </a:cubicBezTo>
                  <a:lnTo>
                    <a:pt x="5471" y="214"/>
                  </a:lnTo>
                  <a:lnTo>
                    <a:pt x="4426" y="42"/>
                  </a:lnTo>
                  <a:cubicBezTo>
                    <a:pt x="4257" y="14"/>
                    <a:pt x="4112" y="0"/>
                    <a:pt x="3991" y="0"/>
                  </a:cubicBezTo>
                  <a:close/>
                  <a:moveTo>
                    <a:pt x="802" y="60"/>
                  </a:moveTo>
                  <a:cubicBezTo>
                    <a:pt x="424" y="1034"/>
                    <a:pt x="153" y="1998"/>
                    <a:pt x="0" y="2981"/>
                  </a:cubicBezTo>
                  <a:lnTo>
                    <a:pt x="2028" y="3314"/>
                  </a:lnTo>
                  <a:lnTo>
                    <a:pt x="2524" y="349"/>
                  </a:lnTo>
                  <a:lnTo>
                    <a:pt x="802" y="60"/>
                  </a:lnTo>
                  <a:close/>
                </a:path>
              </a:pathLst>
            </a:custGeom>
            <a:solidFill>
              <a:srgbClr val="2940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8" name="Google Shape;638;p26"/>
            <p:cNvSpPr/>
            <p:nvPr/>
          </p:nvSpPr>
          <p:spPr>
            <a:xfrm>
              <a:off x="3928625" y="1968150"/>
              <a:ext cx="484300" cy="104000"/>
            </a:xfrm>
            <a:custGeom>
              <a:avLst/>
              <a:gdLst/>
              <a:ahLst/>
              <a:cxnLst/>
              <a:rect l="l" t="t" r="r" b="b"/>
              <a:pathLst>
                <a:path w="19372" h="4160" extrusionOk="0">
                  <a:moveTo>
                    <a:pt x="1858" y="496"/>
                  </a:moveTo>
                  <a:cubicBezTo>
                    <a:pt x="1867" y="496"/>
                    <a:pt x="1894" y="505"/>
                    <a:pt x="1930" y="532"/>
                  </a:cubicBezTo>
                  <a:cubicBezTo>
                    <a:pt x="1993" y="541"/>
                    <a:pt x="2948" y="676"/>
                    <a:pt x="4814" y="929"/>
                  </a:cubicBezTo>
                  <a:lnTo>
                    <a:pt x="18606" y="3236"/>
                  </a:lnTo>
                  <a:lnTo>
                    <a:pt x="18741" y="3389"/>
                  </a:lnTo>
                  <a:cubicBezTo>
                    <a:pt x="18732" y="3462"/>
                    <a:pt x="18696" y="3498"/>
                    <a:pt x="18642" y="3516"/>
                  </a:cubicBezTo>
                  <a:cubicBezTo>
                    <a:pt x="18626" y="3517"/>
                    <a:pt x="18607" y="3518"/>
                    <a:pt x="18586" y="3518"/>
                  </a:cubicBezTo>
                  <a:cubicBezTo>
                    <a:pt x="18474" y="3518"/>
                    <a:pt x="18282" y="3497"/>
                    <a:pt x="18002" y="3443"/>
                  </a:cubicBezTo>
                  <a:lnTo>
                    <a:pt x="4760" y="1217"/>
                  </a:lnTo>
                  <a:cubicBezTo>
                    <a:pt x="3246" y="938"/>
                    <a:pt x="2263" y="739"/>
                    <a:pt x="1813" y="631"/>
                  </a:cubicBezTo>
                  <a:cubicBezTo>
                    <a:pt x="1808" y="636"/>
                    <a:pt x="1805" y="638"/>
                    <a:pt x="1803" y="638"/>
                  </a:cubicBezTo>
                  <a:cubicBezTo>
                    <a:pt x="1795" y="638"/>
                    <a:pt x="1797" y="616"/>
                    <a:pt x="1804" y="568"/>
                  </a:cubicBezTo>
                  <a:cubicBezTo>
                    <a:pt x="1813" y="514"/>
                    <a:pt x="1831" y="496"/>
                    <a:pt x="1858" y="496"/>
                  </a:cubicBezTo>
                  <a:close/>
                  <a:moveTo>
                    <a:pt x="1128" y="0"/>
                  </a:moveTo>
                  <a:cubicBezTo>
                    <a:pt x="614" y="189"/>
                    <a:pt x="235" y="649"/>
                    <a:pt x="1" y="1370"/>
                  </a:cubicBezTo>
                  <a:lnTo>
                    <a:pt x="1046" y="1542"/>
                  </a:lnTo>
                  <a:cubicBezTo>
                    <a:pt x="1083" y="1190"/>
                    <a:pt x="1254" y="974"/>
                    <a:pt x="1551" y="884"/>
                  </a:cubicBezTo>
                  <a:lnTo>
                    <a:pt x="17019" y="3462"/>
                  </a:lnTo>
                  <a:cubicBezTo>
                    <a:pt x="17425" y="3858"/>
                    <a:pt x="17776" y="4083"/>
                    <a:pt x="18083" y="4129"/>
                  </a:cubicBezTo>
                  <a:cubicBezTo>
                    <a:pt x="18204" y="4150"/>
                    <a:pt x="18314" y="4160"/>
                    <a:pt x="18414" y="4160"/>
                  </a:cubicBezTo>
                  <a:cubicBezTo>
                    <a:pt x="18657" y="4160"/>
                    <a:pt x="18841" y="4099"/>
                    <a:pt x="18975" y="3984"/>
                  </a:cubicBezTo>
                  <a:cubicBezTo>
                    <a:pt x="19164" y="3804"/>
                    <a:pt x="19291" y="3489"/>
                    <a:pt x="19372" y="3029"/>
                  </a:cubicBezTo>
                  <a:lnTo>
                    <a:pt x="1128" y="0"/>
                  </a:lnTo>
                  <a:close/>
                </a:path>
              </a:pathLst>
            </a:custGeom>
            <a:solidFill>
              <a:srgbClr val="B6B6B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9" name="Google Shape;639;p26"/>
            <p:cNvSpPr/>
            <p:nvPr/>
          </p:nvSpPr>
          <p:spPr>
            <a:xfrm>
              <a:off x="3973500" y="1980525"/>
              <a:ext cx="423650" cy="75575"/>
            </a:xfrm>
            <a:custGeom>
              <a:avLst/>
              <a:gdLst/>
              <a:ahLst/>
              <a:cxnLst/>
              <a:rect l="l" t="t" r="r" b="b"/>
              <a:pathLst>
                <a:path w="16946" h="3023" extrusionOk="0">
                  <a:moveTo>
                    <a:pt x="63" y="1"/>
                  </a:moveTo>
                  <a:cubicBezTo>
                    <a:pt x="36" y="1"/>
                    <a:pt x="18" y="19"/>
                    <a:pt x="9" y="73"/>
                  </a:cubicBezTo>
                  <a:cubicBezTo>
                    <a:pt x="2" y="121"/>
                    <a:pt x="0" y="143"/>
                    <a:pt x="8" y="143"/>
                  </a:cubicBezTo>
                  <a:cubicBezTo>
                    <a:pt x="10" y="143"/>
                    <a:pt x="13" y="141"/>
                    <a:pt x="18" y="136"/>
                  </a:cubicBezTo>
                  <a:cubicBezTo>
                    <a:pt x="468" y="244"/>
                    <a:pt x="1451" y="443"/>
                    <a:pt x="2965" y="722"/>
                  </a:cubicBezTo>
                  <a:lnTo>
                    <a:pt x="16207" y="2948"/>
                  </a:lnTo>
                  <a:cubicBezTo>
                    <a:pt x="16487" y="3002"/>
                    <a:pt x="16679" y="3023"/>
                    <a:pt x="16791" y="3023"/>
                  </a:cubicBezTo>
                  <a:cubicBezTo>
                    <a:pt x="16812" y="3023"/>
                    <a:pt x="16831" y="3022"/>
                    <a:pt x="16847" y="3021"/>
                  </a:cubicBezTo>
                  <a:cubicBezTo>
                    <a:pt x="16901" y="3003"/>
                    <a:pt x="16937" y="2967"/>
                    <a:pt x="16946" y="2894"/>
                  </a:cubicBezTo>
                  <a:lnTo>
                    <a:pt x="16811" y="2741"/>
                  </a:lnTo>
                  <a:lnTo>
                    <a:pt x="3019" y="434"/>
                  </a:lnTo>
                  <a:cubicBezTo>
                    <a:pt x="1153" y="181"/>
                    <a:pt x="198" y="46"/>
                    <a:pt x="135" y="37"/>
                  </a:cubicBezTo>
                  <a:cubicBezTo>
                    <a:pt x="99" y="10"/>
                    <a:pt x="72" y="1"/>
                    <a:pt x="63" y="1"/>
                  </a:cubicBezTo>
                  <a:close/>
                </a:path>
              </a:pathLst>
            </a:custGeom>
            <a:solidFill>
              <a:srgbClr val="EEEEE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0" name="Google Shape;640;p26"/>
            <p:cNvSpPr/>
            <p:nvPr/>
          </p:nvSpPr>
          <p:spPr>
            <a:xfrm>
              <a:off x="3855400" y="2081950"/>
              <a:ext cx="1864100" cy="370500"/>
            </a:xfrm>
            <a:custGeom>
              <a:avLst/>
              <a:gdLst/>
              <a:ahLst/>
              <a:cxnLst/>
              <a:rect l="l" t="t" r="r" b="b"/>
              <a:pathLst>
                <a:path w="74564" h="14820" extrusionOk="0">
                  <a:moveTo>
                    <a:pt x="469" y="0"/>
                  </a:moveTo>
                  <a:lnTo>
                    <a:pt x="0" y="2776"/>
                  </a:lnTo>
                  <a:lnTo>
                    <a:pt x="26411" y="7184"/>
                  </a:lnTo>
                  <a:lnTo>
                    <a:pt x="26465" y="6860"/>
                  </a:lnTo>
                  <a:lnTo>
                    <a:pt x="74158" y="14819"/>
                  </a:lnTo>
                  <a:lnTo>
                    <a:pt x="74563" y="12376"/>
                  </a:lnTo>
                  <a:lnTo>
                    <a:pt x="28520" y="4687"/>
                  </a:lnTo>
                  <a:lnTo>
                    <a:pt x="28962" y="2064"/>
                  </a:lnTo>
                  <a:lnTo>
                    <a:pt x="27159" y="1767"/>
                  </a:lnTo>
                  <a:lnTo>
                    <a:pt x="26718" y="4390"/>
                  </a:lnTo>
                  <a:lnTo>
                    <a:pt x="26294" y="4318"/>
                  </a:lnTo>
                  <a:lnTo>
                    <a:pt x="26285" y="4399"/>
                  </a:lnTo>
                  <a:cubicBezTo>
                    <a:pt x="26159" y="5418"/>
                    <a:pt x="25996" y="5733"/>
                    <a:pt x="25879" y="5823"/>
                  </a:cubicBezTo>
                  <a:cubicBezTo>
                    <a:pt x="25853" y="5836"/>
                    <a:pt x="25831" y="5845"/>
                    <a:pt x="25811" y="5845"/>
                  </a:cubicBezTo>
                  <a:cubicBezTo>
                    <a:pt x="25804" y="5845"/>
                    <a:pt x="25796" y="5844"/>
                    <a:pt x="25789" y="5841"/>
                  </a:cubicBezTo>
                  <a:cubicBezTo>
                    <a:pt x="25762" y="5841"/>
                    <a:pt x="25735" y="5823"/>
                    <a:pt x="25717" y="5796"/>
                  </a:cubicBezTo>
                  <a:cubicBezTo>
                    <a:pt x="25636" y="5670"/>
                    <a:pt x="25582" y="5318"/>
                    <a:pt x="25789" y="4309"/>
                  </a:cubicBezTo>
                  <a:lnTo>
                    <a:pt x="25807" y="4237"/>
                  </a:lnTo>
                  <a:lnTo>
                    <a:pt x="469" y="0"/>
                  </a:lnTo>
                  <a:close/>
                </a:path>
              </a:pathLst>
            </a:custGeom>
            <a:solidFill>
              <a:srgbClr val="1D5C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1" name="Google Shape;641;p26"/>
            <p:cNvSpPr/>
            <p:nvPr/>
          </p:nvSpPr>
          <p:spPr>
            <a:xfrm>
              <a:off x="3809875" y="1963175"/>
              <a:ext cx="1923600" cy="492150"/>
            </a:xfrm>
            <a:custGeom>
              <a:avLst/>
              <a:gdLst/>
              <a:ahLst/>
              <a:cxnLst/>
              <a:rect l="l" t="t" r="r" b="b"/>
              <a:pathLst>
                <a:path w="76944" h="19686" extrusionOk="0">
                  <a:moveTo>
                    <a:pt x="5950" y="379"/>
                  </a:moveTo>
                  <a:lnTo>
                    <a:pt x="5851" y="388"/>
                  </a:lnTo>
                  <a:cubicBezTo>
                    <a:pt x="7383" y="578"/>
                    <a:pt x="8897" y="830"/>
                    <a:pt x="10421" y="1074"/>
                  </a:cubicBezTo>
                  <a:lnTo>
                    <a:pt x="14982" y="1840"/>
                  </a:lnTo>
                  <a:lnTo>
                    <a:pt x="19534" y="2615"/>
                  </a:lnTo>
                  <a:lnTo>
                    <a:pt x="23920" y="3388"/>
                  </a:lnTo>
                  <a:lnTo>
                    <a:pt x="23920" y="3388"/>
                  </a:lnTo>
                  <a:cubicBezTo>
                    <a:pt x="23900" y="3582"/>
                    <a:pt x="23858" y="3771"/>
                    <a:pt x="23770" y="3940"/>
                  </a:cubicBezTo>
                  <a:cubicBezTo>
                    <a:pt x="23743" y="3994"/>
                    <a:pt x="23707" y="4039"/>
                    <a:pt x="23671" y="4084"/>
                  </a:cubicBezTo>
                  <a:cubicBezTo>
                    <a:pt x="23635" y="4129"/>
                    <a:pt x="23590" y="4156"/>
                    <a:pt x="23536" y="4192"/>
                  </a:cubicBezTo>
                  <a:cubicBezTo>
                    <a:pt x="23437" y="4246"/>
                    <a:pt x="23310" y="4264"/>
                    <a:pt x="23184" y="4264"/>
                  </a:cubicBezTo>
                  <a:cubicBezTo>
                    <a:pt x="23162" y="4266"/>
                    <a:pt x="23139" y="4267"/>
                    <a:pt x="23117" y="4267"/>
                  </a:cubicBezTo>
                  <a:cubicBezTo>
                    <a:pt x="23011" y="4267"/>
                    <a:pt x="22902" y="4251"/>
                    <a:pt x="22806" y="4228"/>
                  </a:cubicBezTo>
                  <a:cubicBezTo>
                    <a:pt x="22680" y="4201"/>
                    <a:pt x="22571" y="4138"/>
                    <a:pt x="22463" y="4066"/>
                  </a:cubicBezTo>
                  <a:cubicBezTo>
                    <a:pt x="22247" y="3931"/>
                    <a:pt x="22058" y="3742"/>
                    <a:pt x="21904" y="3525"/>
                  </a:cubicBezTo>
                  <a:lnTo>
                    <a:pt x="21904" y="3516"/>
                  </a:lnTo>
                  <a:cubicBezTo>
                    <a:pt x="21886" y="3498"/>
                    <a:pt x="21850" y="3471"/>
                    <a:pt x="21823" y="3471"/>
                  </a:cubicBezTo>
                  <a:lnTo>
                    <a:pt x="21796" y="3471"/>
                  </a:lnTo>
                  <a:cubicBezTo>
                    <a:pt x="20507" y="3282"/>
                    <a:pt x="19209" y="3093"/>
                    <a:pt x="17920" y="2885"/>
                  </a:cubicBezTo>
                  <a:cubicBezTo>
                    <a:pt x="16631" y="2687"/>
                    <a:pt x="15342" y="2489"/>
                    <a:pt x="14053" y="2272"/>
                  </a:cubicBezTo>
                  <a:cubicBezTo>
                    <a:pt x="12764" y="2056"/>
                    <a:pt x="11475" y="1858"/>
                    <a:pt x="10186" y="1632"/>
                  </a:cubicBezTo>
                  <a:cubicBezTo>
                    <a:pt x="8897" y="1407"/>
                    <a:pt x="7617" y="1173"/>
                    <a:pt x="6337" y="884"/>
                  </a:cubicBezTo>
                  <a:cubicBezTo>
                    <a:pt x="6310" y="884"/>
                    <a:pt x="6283" y="884"/>
                    <a:pt x="6256" y="893"/>
                  </a:cubicBezTo>
                  <a:lnTo>
                    <a:pt x="6247" y="893"/>
                  </a:lnTo>
                  <a:cubicBezTo>
                    <a:pt x="6076" y="947"/>
                    <a:pt x="5896" y="1046"/>
                    <a:pt x="5787" y="1209"/>
                  </a:cubicBezTo>
                  <a:cubicBezTo>
                    <a:pt x="5670" y="1371"/>
                    <a:pt x="5625" y="1551"/>
                    <a:pt x="5607" y="1723"/>
                  </a:cubicBezTo>
                  <a:lnTo>
                    <a:pt x="5598" y="1759"/>
                  </a:lnTo>
                  <a:cubicBezTo>
                    <a:pt x="5598" y="1768"/>
                    <a:pt x="5598" y="1786"/>
                    <a:pt x="5598" y="1795"/>
                  </a:cubicBezTo>
                  <a:cubicBezTo>
                    <a:pt x="5607" y="1871"/>
                    <a:pt x="5670" y="1931"/>
                    <a:pt x="5752" y="1931"/>
                  </a:cubicBezTo>
                  <a:cubicBezTo>
                    <a:pt x="5758" y="1931"/>
                    <a:pt x="5764" y="1930"/>
                    <a:pt x="5769" y="1930"/>
                  </a:cubicBezTo>
                  <a:cubicBezTo>
                    <a:pt x="5812" y="1927"/>
                    <a:pt x="5853" y="1926"/>
                    <a:pt x="5894" y="1926"/>
                  </a:cubicBezTo>
                  <a:cubicBezTo>
                    <a:pt x="5994" y="1926"/>
                    <a:pt x="6091" y="1932"/>
                    <a:pt x="6193" y="1939"/>
                  </a:cubicBezTo>
                  <a:cubicBezTo>
                    <a:pt x="6337" y="1948"/>
                    <a:pt x="6472" y="1957"/>
                    <a:pt x="6599" y="1993"/>
                  </a:cubicBezTo>
                  <a:cubicBezTo>
                    <a:pt x="6725" y="2020"/>
                    <a:pt x="6860" y="2065"/>
                    <a:pt x="6950" y="2137"/>
                  </a:cubicBezTo>
                  <a:cubicBezTo>
                    <a:pt x="7049" y="2200"/>
                    <a:pt x="7121" y="2299"/>
                    <a:pt x="7167" y="2417"/>
                  </a:cubicBezTo>
                  <a:lnTo>
                    <a:pt x="7176" y="2426"/>
                  </a:lnTo>
                  <a:cubicBezTo>
                    <a:pt x="7212" y="2507"/>
                    <a:pt x="7239" y="2588"/>
                    <a:pt x="7230" y="2678"/>
                  </a:cubicBezTo>
                  <a:cubicBezTo>
                    <a:pt x="7230" y="2750"/>
                    <a:pt x="7284" y="2822"/>
                    <a:pt x="7365" y="2831"/>
                  </a:cubicBezTo>
                  <a:lnTo>
                    <a:pt x="7392" y="2831"/>
                  </a:lnTo>
                  <a:cubicBezTo>
                    <a:pt x="8293" y="2957"/>
                    <a:pt x="9204" y="3084"/>
                    <a:pt x="10105" y="3228"/>
                  </a:cubicBezTo>
                  <a:lnTo>
                    <a:pt x="11466" y="3435"/>
                  </a:lnTo>
                  <a:lnTo>
                    <a:pt x="12818" y="3652"/>
                  </a:lnTo>
                  <a:cubicBezTo>
                    <a:pt x="14630" y="3940"/>
                    <a:pt x="16433" y="4255"/>
                    <a:pt x="18245" y="4562"/>
                  </a:cubicBezTo>
                  <a:lnTo>
                    <a:pt x="20949" y="5022"/>
                  </a:lnTo>
                  <a:lnTo>
                    <a:pt x="23662" y="5490"/>
                  </a:lnTo>
                  <a:cubicBezTo>
                    <a:pt x="25395" y="5785"/>
                    <a:pt x="27129" y="6096"/>
                    <a:pt x="28862" y="6416"/>
                  </a:cubicBezTo>
                  <a:lnTo>
                    <a:pt x="28862" y="6416"/>
                  </a:lnTo>
                  <a:cubicBezTo>
                    <a:pt x="28668" y="7221"/>
                    <a:pt x="28519" y="8032"/>
                    <a:pt x="28376" y="8844"/>
                  </a:cubicBezTo>
                  <a:cubicBezTo>
                    <a:pt x="28304" y="9285"/>
                    <a:pt x="28232" y="9718"/>
                    <a:pt x="28178" y="10160"/>
                  </a:cubicBezTo>
                  <a:cubicBezTo>
                    <a:pt x="28116" y="10597"/>
                    <a:pt x="28062" y="11034"/>
                    <a:pt x="28035" y="11480"/>
                  </a:cubicBezTo>
                  <a:lnTo>
                    <a:pt x="28035" y="11480"/>
                  </a:lnTo>
                  <a:cubicBezTo>
                    <a:pt x="28034" y="11482"/>
                    <a:pt x="28034" y="11483"/>
                    <a:pt x="28034" y="11485"/>
                  </a:cubicBezTo>
                  <a:lnTo>
                    <a:pt x="28034" y="11494"/>
                  </a:lnTo>
                  <a:lnTo>
                    <a:pt x="28012" y="11627"/>
                  </a:lnTo>
                  <a:lnTo>
                    <a:pt x="28012" y="11627"/>
                  </a:lnTo>
                  <a:cubicBezTo>
                    <a:pt x="25733" y="11284"/>
                    <a:pt x="23463" y="10933"/>
                    <a:pt x="21192" y="10565"/>
                  </a:cubicBezTo>
                  <a:lnTo>
                    <a:pt x="14197" y="9420"/>
                  </a:lnTo>
                  <a:cubicBezTo>
                    <a:pt x="11863" y="9042"/>
                    <a:pt x="9528" y="8645"/>
                    <a:pt x="7203" y="8249"/>
                  </a:cubicBezTo>
                  <a:cubicBezTo>
                    <a:pt x="4917" y="7860"/>
                    <a:pt x="2632" y="7498"/>
                    <a:pt x="372" y="7018"/>
                  </a:cubicBezTo>
                  <a:lnTo>
                    <a:pt x="372" y="7018"/>
                  </a:lnTo>
                  <a:cubicBezTo>
                    <a:pt x="332" y="6599"/>
                    <a:pt x="327" y="6180"/>
                    <a:pt x="343" y="5761"/>
                  </a:cubicBezTo>
                  <a:cubicBezTo>
                    <a:pt x="361" y="5292"/>
                    <a:pt x="406" y="4823"/>
                    <a:pt x="478" y="4355"/>
                  </a:cubicBezTo>
                  <a:cubicBezTo>
                    <a:pt x="624" y="3473"/>
                    <a:pt x="875" y="2607"/>
                    <a:pt x="1248" y="1788"/>
                  </a:cubicBezTo>
                  <a:lnTo>
                    <a:pt x="1248" y="1788"/>
                  </a:lnTo>
                  <a:cubicBezTo>
                    <a:pt x="1599" y="1800"/>
                    <a:pt x="1945" y="1849"/>
                    <a:pt x="2290" y="1912"/>
                  </a:cubicBezTo>
                  <a:cubicBezTo>
                    <a:pt x="2687" y="1984"/>
                    <a:pt x="3074" y="2065"/>
                    <a:pt x="3462" y="2173"/>
                  </a:cubicBezTo>
                  <a:lnTo>
                    <a:pt x="3525" y="2191"/>
                  </a:lnTo>
                  <a:cubicBezTo>
                    <a:pt x="3534" y="2200"/>
                    <a:pt x="3552" y="2200"/>
                    <a:pt x="3561" y="2200"/>
                  </a:cubicBezTo>
                  <a:cubicBezTo>
                    <a:pt x="3624" y="2191"/>
                    <a:pt x="3669" y="2146"/>
                    <a:pt x="3669" y="2083"/>
                  </a:cubicBezTo>
                  <a:cubicBezTo>
                    <a:pt x="3660" y="1984"/>
                    <a:pt x="3705" y="1894"/>
                    <a:pt x="3768" y="1822"/>
                  </a:cubicBezTo>
                  <a:lnTo>
                    <a:pt x="3777" y="1813"/>
                  </a:lnTo>
                  <a:cubicBezTo>
                    <a:pt x="3876" y="1677"/>
                    <a:pt x="4039" y="1596"/>
                    <a:pt x="4210" y="1596"/>
                  </a:cubicBezTo>
                  <a:cubicBezTo>
                    <a:pt x="4291" y="1596"/>
                    <a:pt x="4381" y="1605"/>
                    <a:pt x="4471" y="1632"/>
                  </a:cubicBezTo>
                  <a:cubicBezTo>
                    <a:pt x="4553" y="1659"/>
                    <a:pt x="4634" y="1705"/>
                    <a:pt x="4715" y="1759"/>
                  </a:cubicBezTo>
                  <a:cubicBezTo>
                    <a:pt x="4733" y="1768"/>
                    <a:pt x="4760" y="1777"/>
                    <a:pt x="4778" y="1777"/>
                  </a:cubicBezTo>
                  <a:cubicBezTo>
                    <a:pt x="4784" y="1777"/>
                    <a:pt x="4790" y="1778"/>
                    <a:pt x="4795" y="1778"/>
                  </a:cubicBezTo>
                  <a:cubicBezTo>
                    <a:pt x="4868" y="1778"/>
                    <a:pt x="4923" y="1726"/>
                    <a:pt x="4931" y="1659"/>
                  </a:cubicBezTo>
                  <a:lnTo>
                    <a:pt x="4931" y="1623"/>
                  </a:lnTo>
                  <a:cubicBezTo>
                    <a:pt x="4940" y="1479"/>
                    <a:pt x="4976" y="1335"/>
                    <a:pt x="5030" y="1191"/>
                  </a:cubicBezTo>
                  <a:cubicBezTo>
                    <a:pt x="5084" y="1056"/>
                    <a:pt x="5147" y="929"/>
                    <a:pt x="5238" y="812"/>
                  </a:cubicBezTo>
                  <a:cubicBezTo>
                    <a:pt x="5319" y="686"/>
                    <a:pt x="5427" y="587"/>
                    <a:pt x="5544" y="506"/>
                  </a:cubicBezTo>
                  <a:cubicBezTo>
                    <a:pt x="5670" y="434"/>
                    <a:pt x="5805" y="379"/>
                    <a:pt x="5950" y="379"/>
                  </a:cubicBezTo>
                  <a:close/>
                  <a:moveTo>
                    <a:pt x="29247" y="6810"/>
                  </a:moveTo>
                  <a:cubicBezTo>
                    <a:pt x="29673" y="6840"/>
                    <a:pt x="30093" y="6910"/>
                    <a:pt x="30513" y="6987"/>
                  </a:cubicBezTo>
                  <a:lnTo>
                    <a:pt x="32000" y="7230"/>
                  </a:lnTo>
                  <a:lnTo>
                    <a:pt x="34983" y="7735"/>
                  </a:lnTo>
                  <a:lnTo>
                    <a:pt x="40942" y="8735"/>
                  </a:lnTo>
                  <a:lnTo>
                    <a:pt x="52867" y="10736"/>
                  </a:lnTo>
                  <a:lnTo>
                    <a:pt x="64783" y="12738"/>
                  </a:lnTo>
                  <a:lnTo>
                    <a:pt x="76488" y="14721"/>
                  </a:lnTo>
                  <a:lnTo>
                    <a:pt x="76488" y="14721"/>
                  </a:lnTo>
                  <a:cubicBezTo>
                    <a:pt x="76399" y="15063"/>
                    <a:pt x="76318" y="15406"/>
                    <a:pt x="76249" y="15748"/>
                  </a:cubicBezTo>
                  <a:cubicBezTo>
                    <a:pt x="76159" y="16154"/>
                    <a:pt x="76087" y="16568"/>
                    <a:pt x="76015" y="16974"/>
                  </a:cubicBezTo>
                  <a:cubicBezTo>
                    <a:pt x="75952" y="17380"/>
                    <a:pt x="75889" y="17794"/>
                    <a:pt x="75835" y="18209"/>
                  </a:cubicBezTo>
                  <a:cubicBezTo>
                    <a:pt x="75797" y="18558"/>
                    <a:pt x="75759" y="18907"/>
                    <a:pt x="75731" y="19256"/>
                  </a:cubicBezTo>
                  <a:lnTo>
                    <a:pt x="75731" y="19256"/>
                  </a:lnTo>
                  <a:lnTo>
                    <a:pt x="64017" y="17335"/>
                  </a:lnTo>
                  <a:lnTo>
                    <a:pt x="52092" y="15361"/>
                  </a:lnTo>
                  <a:lnTo>
                    <a:pt x="40166" y="13377"/>
                  </a:lnTo>
                  <a:cubicBezTo>
                    <a:pt x="36259" y="12731"/>
                    <a:pt x="32352" y="12075"/>
                    <a:pt x="28462" y="11368"/>
                  </a:cubicBezTo>
                  <a:lnTo>
                    <a:pt x="28462" y="11368"/>
                  </a:lnTo>
                  <a:cubicBezTo>
                    <a:pt x="28556" y="10998"/>
                    <a:pt x="28633" y="10627"/>
                    <a:pt x="28710" y="10250"/>
                  </a:cubicBezTo>
                  <a:cubicBezTo>
                    <a:pt x="28800" y="9817"/>
                    <a:pt x="28881" y="9375"/>
                    <a:pt x="28953" y="8943"/>
                  </a:cubicBezTo>
                  <a:cubicBezTo>
                    <a:pt x="29062" y="8231"/>
                    <a:pt x="29171" y="7524"/>
                    <a:pt x="29247" y="6810"/>
                  </a:cubicBezTo>
                  <a:close/>
                  <a:moveTo>
                    <a:pt x="5878" y="1"/>
                  </a:moveTo>
                  <a:cubicBezTo>
                    <a:pt x="5860" y="1"/>
                    <a:pt x="5833" y="1"/>
                    <a:pt x="5814" y="19"/>
                  </a:cubicBezTo>
                  <a:cubicBezTo>
                    <a:pt x="5670" y="127"/>
                    <a:pt x="5535" y="226"/>
                    <a:pt x="5409" y="334"/>
                  </a:cubicBezTo>
                  <a:cubicBezTo>
                    <a:pt x="5292" y="452"/>
                    <a:pt x="5183" y="569"/>
                    <a:pt x="5084" y="686"/>
                  </a:cubicBezTo>
                  <a:cubicBezTo>
                    <a:pt x="4985" y="812"/>
                    <a:pt x="4895" y="947"/>
                    <a:pt x="4805" y="1083"/>
                  </a:cubicBezTo>
                  <a:cubicBezTo>
                    <a:pt x="4743" y="1193"/>
                    <a:pt x="4686" y="1298"/>
                    <a:pt x="4623" y="1406"/>
                  </a:cubicBezTo>
                  <a:lnTo>
                    <a:pt x="4623" y="1406"/>
                  </a:lnTo>
                  <a:cubicBezTo>
                    <a:pt x="4480" y="1431"/>
                    <a:pt x="4340" y="1441"/>
                    <a:pt x="4201" y="1461"/>
                  </a:cubicBezTo>
                  <a:cubicBezTo>
                    <a:pt x="4003" y="1488"/>
                    <a:pt x="3822" y="1569"/>
                    <a:pt x="3651" y="1677"/>
                  </a:cubicBezTo>
                  <a:lnTo>
                    <a:pt x="3660" y="1677"/>
                  </a:lnTo>
                  <a:cubicBezTo>
                    <a:pt x="3596" y="1704"/>
                    <a:pt x="3531" y="1744"/>
                    <a:pt x="3465" y="1790"/>
                  </a:cubicBezTo>
                  <a:lnTo>
                    <a:pt x="3465" y="1790"/>
                  </a:lnTo>
                  <a:cubicBezTo>
                    <a:pt x="3089" y="1763"/>
                    <a:pt x="2712" y="1719"/>
                    <a:pt x="2335" y="1659"/>
                  </a:cubicBezTo>
                  <a:cubicBezTo>
                    <a:pt x="1938" y="1605"/>
                    <a:pt x="1542" y="1533"/>
                    <a:pt x="1154" y="1398"/>
                  </a:cubicBezTo>
                  <a:lnTo>
                    <a:pt x="1145" y="1398"/>
                  </a:lnTo>
                  <a:cubicBezTo>
                    <a:pt x="1129" y="1393"/>
                    <a:pt x="1113" y="1390"/>
                    <a:pt x="1097" y="1390"/>
                  </a:cubicBezTo>
                  <a:cubicBezTo>
                    <a:pt x="1031" y="1390"/>
                    <a:pt x="969" y="1434"/>
                    <a:pt x="947" y="1506"/>
                  </a:cubicBezTo>
                  <a:lnTo>
                    <a:pt x="947" y="1524"/>
                  </a:lnTo>
                  <a:cubicBezTo>
                    <a:pt x="659" y="2444"/>
                    <a:pt x="406" y="3372"/>
                    <a:pt x="235" y="4319"/>
                  </a:cubicBezTo>
                  <a:cubicBezTo>
                    <a:pt x="154" y="4787"/>
                    <a:pt x="100" y="5265"/>
                    <a:pt x="55" y="5743"/>
                  </a:cubicBezTo>
                  <a:cubicBezTo>
                    <a:pt x="19" y="6220"/>
                    <a:pt x="1" y="6707"/>
                    <a:pt x="1" y="7185"/>
                  </a:cubicBezTo>
                  <a:lnTo>
                    <a:pt x="1" y="7203"/>
                  </a:lnTo>
                  <a:cubicBezTo>
                    <a:pt x="10" y="7284"/>
                    <a:pt x="73" y="7356"/>
                    <a:pt x="163" y="7365"/>
                  </a:cubicBezTo>
                  <a:cubicBezTo>
                    <a:pt x="2506" y="7654"/>
                    <a:pt x="4841" y="8059"/>
                    <a:pt x="7167" y="8438"/>
                  </a:cubicBezTo>
                  <a:cubicBezTo>
                    <a:pt x="9501" y="8825"/>
                    <a:pt x="11836" y="9204"/>
                    <a:pt x="14161" y="9601"/>
                  </a:cubicBezTo>
                  <a:lnTo>
                    <a:pt x="21156" y="10800"/>
                  </a:lnTo>
                  <a:cubicBezTo>
                    <a:pt x="23482" y="11196"/>
                    <a:pt x="25807" y="11611"/>
                    <a:pt x="28133" y="12043"/>
                  </a:cubicBezTo>
                  <a:cubicBezTo>
                    <a:pt x="28144" y="12045"/>
                    <a:pt x="28155" y="12046"/>
                    <a:pt x="28166" y="12046"/>
                  </a:cubicBezTo>
                  <a:cubicBezTo>
                    <a:pt x="28261" y="12046"/>
                    <a:pt x="28342" y="11978"/>
                    <a:pt x="28358" y="11881"/>
                  </a:cubicBezTo>
                  <a:lnTo>
                    <a:pt x="28380" y="11748"/>
                  </a:lnTo>
                  <a:lnTo>
                    <a:pt x="28380" y="11748"/>
                  </a:lnTo>
                  <a:cubicBezTo>
                    <a:pt x="32300" y="12344"/>
                    <a:pt x="36211" y="12992"/>
                    <a:pt x="40121" y="13648"/>
                  </a:cubicBezTo>
                  <a:lnTo>
                    <a:pt x="52047" y="15649"/>
                  </a:lnTo>
                  <a:lnTo>
                    <a:pt x="63963" y="17650"/>
                  </a:lnTo>
                  <a:lnTo>
                    <a:pt x="75880" y="19678"/>
                  </a:lnTo>
                  <a:cubicBezTo>
                    <a:pt x="75895" y="19683"/>
                    <a:pt x="75911" y="19685"/>
                    <a:pt x="75927" y="19685"/>
                  </a:cubicBezTo>
                  <a:cubicBezTo>
                    <a:pt x="76002" y="19685"/>
                    <a:pt x="76072" y="19635"/>
                    <a:pt x="76087" y="19561"/>
                  </a:cubicBezTo>
                  <a:lnTo>
                    <a:pt x="76105" y="19516"/>
                  </a:lnTo>
                  <a:cubicBezTo>
                    <a:pt x="76222" y="19110"/>
                    <a:pt x="76312" y="18705"/>
                    <a:pt x="76393" y="18299"/>
                  </a:cubicBezTo>
                  <a:cubicBezTo>
                    <a:pt x="76484" y="17893"/>
                    <a:pt x="76556" y="17488"/>
                    <a:pt x="76628" y="17073"/>
                  </a:cubicBezTo>
                  <a:cubicBezTo>
                    <a:pt x="76691" y="16668"/>
                    <a:pt x="76754" y="16253"/>
                    <a:pt x="76808" y="15838"/>
                  </a:cubicBezTo>
                  <a:cubicBezTo>
                    <a:pt x="76862" y="15433"/>
                    <a:pt x="76898" y="15018"/>
                    <a:pt x="76925" y="14594"/>
                  </a:cubicBezTo>
                  <a:cubicBezTo>
                    <a:pt x="76943" y="14495"/>
                    <a:pt x="76871" y="14396"/>
                    <a:pt x="76763" y="14378"/>
                  </a:cubicBezTo>
                  <a:lnTo>
                    <a:pt x="64838" y="12413"/>
                  </a:lnTo>
                  <a:lnTo>
                    <a:pt x="52912" y="10439"/>
                  </a:lnTo>
                  <a:lnTo>
                    <a:pt x="40987" y="8456"/>
                  </a:lnTo>
                  <a:lnTo>
                    <a:pt x="35029" y="7464"/>
                  </a:lnTo>
                  <a:lnTo>
                    <a:pt x="32045" y="6969"/>
                  </a:lnTo>
                  <a:lnTo>
                    <a:pt x="30558" y="6725"/>
                  </a:lnTo>
                  <a:cubicBezTo>
                    <a:pt x="30130" y="6655"/>
                    <a:pt x="29702" y="6585"/>
                    <a:pt x="29281" y="6469"/>
                  </a:cubicBezTo>
                  <a:lnTo>
                    <a:pt x="29281" y="6469"/>
                  </a:lnTo>
                  <a:cubicBezTo>
                    <a:pt x="29286" y="6410"/>
                    <a:pt x="29291" y="6351"/>
                    <a:pt x="29296" y="6293"/>
                  </a:cubicBezTo>
                  <a:lnTo>
                    <a:pt x="29296" y="6275"/>
                  </a:lnTo>
                  <a:cubicBezTo>
                    <a:pt x="29305" y="6175"/>
                    <a:pt x="29233" y="6085"/>
                    <a:pt x="29133" y="6067"/>
                  </a:cubicBezTo>
                  <a:cubicBezTo>
                    <a:pt x="27322" y="5797"/>
                    <a:pt x="25510" y="5508"/>
                    <a:pt x="23698" y="5220"/>
                  </a:cubicBezTo>
                  <a:lnTo>
                    <a:pt x="20994" y="4787"/>
                  </a:lnTo>
                  <a:lnTo>
                    <a:pt x="18281" y="4346"/>
                  </a:lnTo>
                  <a:cubicBezTo>
                    <a:pt x="16469" y="4039"/>
                    <a:pt x="14666" y="3751"/>
                    <a:pt x="12854" y="3435"/>
                  </a:cubicBezTo>
                  <a:lnTo>
                    <a:pt x="11502" y="3210"/>
                  </a:lnTo>
                  <a:lnTo>
                    <a:pt x="10150" y="2957"/>
                  </a:lnTo>
                  <a:cubicBezTo>
                    <a:pt x="9281" y="2801"/>
                    <a:pt x="8413" y="2636"/>
                    <a:pt x="7552" y="2471"/>
                  </a:cubicBezTo>
                  <a:lnTo>
                    <a:pt x="7552" y="2471"/>
                  </a:lnTo>
                  <a:cubicBezTo>
                    <a:pt x="7514" y="2394"/>
                    <a:pt x="7468" y="2321"/>
                    <a:pt x="7410" y="2263"/>
                  </a:cubicBezTo>
                  <a:lnTo>
                    <a:pt x="7410" y="2263"/>
                  </a:lnTo>
                  <a:lnTo>
                    <a:pt x="7419" y="2272"/>
                  </a:lnTo>
                  <a:cubicBezTo>
                    <a:pt x="7329" y="2146"/>
                    <a:pt x="7212" y="2029"/>
                    <a:pt x="7076" y="1939"/>
                  </a:cubicBezTo>
                  <a:cubicBezTo>
                    <a:pt x="6932" y="1867"/>
                    <a:pt x="6788" y="1822"/>
                    <a:pt x="6653" y="1786"/>
                  </a:cubicBezTo>
                  <a:cubicBezTo>
                    <a:pt x="6509" y="1750"/>
                    <a:pt x="6364" y="1723"/>
                    <a:pt x="6238" y="1686"/>
                  </a:cubicBezTo>
                  <a:cubicBezTo>
                    <a:pt x="6165" y="1667"/>
                    <a:pt x="6091" y="1645"/>
                    <a:pt x="6018" y="1620"/>
                  </a:cubicBezTo>
                  <a:lnTo>
                    <a:pt x="6018" y="1620"/>
                  </a:lnTo>
                  <a:cubicBezTo>
                    <a:pt x="6036" y="1551"/>
                    <a:pt x="6064" y="1489"/>
                    <a:pt x="6103" y="1434"/>
                  </a:cubicBezTo>
                  <a:cubicBezTo>
                    <a:pt x="6150" y="1363"/>
                    <a:pt x="6225" y="1313"/>
                    <a:pt x="6322" y="1277"/>
                  </a:cubicBezTo>
                  <a:lnTo>
                    <a:pt x="6322" y="1277"/>
                  </a:lnTo>
                  <a:cubicBezTo>
                    <a:pt x="7604" y="1421"/>
                    <a:pt x="8886" y="1608"/>
                    <a:pt x="10159" y="1813"/>
                  </a:cubicBezTo>
                  <a:cubicBezTo>
                    <a:pt x="11448" y="2020"/>
                    <a:pt x="12728" y="2245"/>
                    <a:pt x="14017" y="2462"/>
                  </a:cubicBezTo>
                  <a:cubicBezTo>
                    <a:pt x="15306" y="2678"/>
                    <a:pt x="16595" y="2912"/>
                    <a:pt x="17884" y="3138"/>
                  </a:cubicBezTo>
                  <a:cubicBezTo>
                    <a:pt x="19154" y="3370"/>
                    <a:pt x="20433" y="3603"/>
                    <a:pt x="21703" y="3844"/>
                  </a:cubicBezTo>
                  <a:lnTo>
                    <a:pt x="21703" y="3844"/>
                  </a:lnTo>
                  <a:cubicBezTo>
                    <a:pt x="21913" y="3991"/>
                    <a:pt x="22119" y="4142"/>
                    <a:pt x="22355" y="4255"/>
                  </a:cubicBezTo>
                  <a:cubicBezTo>
                    <a:pt x="22481" y="4319"/>
                    <a:pt x="22616" y="4382"/>
                    <a:pt x="22761" y="4409"/>
                  </a:cubicBezTo>
                  <a:cubicBezTo>
                    <a:pt x="22905" y="4436"/>
                    <a:pt x="23040" y="4445"/>
                    <a:pt x="23184" y="4445"/>
                  </a:cubicBezTo>
                  <a:cubicBezTo>
                    <a:pt x="23329" y="4445"/>
                    <a:pt x="23482" y="4427"/>
                    <a:pt x="23626" y="4364"/>
                  </a:cubicBezTo>
                  <a:cubicBezTo>
                    <a:pt x="23698" y="4337"/>
                    <a:pt x="23761" y="4291"/>
                    <a:pt x="23824" y="4228"/>
                  </a:cubicBezTo>
                  <a:cubicBezTo>
                    <a:pt x="23878" y="4174"/>
                    <a:pt x="23923" y="4120"/>
                    <a:pt x="23968" y="4057"/>
                  </a:cubicBezTo>
                  <a:cubicBezTo>
                    <a:pt x="24140" y="3805"/>
                    <a:pt x="24221" y="3534"/>
                    <a:pt x="24311" y="3255"/>
                  </a:cubicBezTo>
                  <a:cubicBezTo>
                    <a:pt x="24311" y="3246"/>
                    <a:pt x="24320" y="3237"/>
                    <a:pt x="24320" y="3228"/>
                  </a:cubicBezTo>
                  <a:cubicBezTo>
                    <a:pt x="24329" y="3138"/>
                    <a:pt x="24266" y="3057"/>
                    <a:pt x="24176" y="3039"/>
                  </a:cubicBezTo>
                  <a:lnTo>
                    <a:pt x="24149" y="3039"/>
                  </a:lnTo>
                  <a:lnTo>
                    <a:pt x="19588" y="2317"/>
                  </a:lnTo>
                  <a:lnTo>
                    <a:pt x="15018" y="1587"/>
                  </a:lnTo>
                  <a:lnTo>
                    <a:pt x="10457" y="839"/>
                  </a:lnTo>
                  <a:cubicBezTo>
                    <a:pt x="8942" y="578"/>
                    <a:pt x="7419" y="325"/>
                    <a:pt x="5914" y="10"/>
                  </a:cubicBezTo>
                  <a:lnTo>
                    <a:pt x="587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2" name="Google Shape;642;p26"/>
            <p:cNvSpPr/>
            <p:nvPr/>
          </p:nvSpPr>
          <p:spPr>
            <a:xfrm>
              <a:off x="3852475" y="2004425"/>
              <a:ext cx="33600" cy="150775"/>
            </a:xfrm>
            <a:custGeom>
              <a:avLst/>
              <a:gdLst/>
              <a:ahLst/>
              <a:cxnLst/>
              <a:rect l="l" t="t" r="r" b="b"/>
              <a:pathLst>
                <a:path w="1344" h="6031" extrusionOk="0">
                  <a:moveTo>
                    <a:pt x="1154" y="0"/>
                  </a:moveTo>
                  <a:cubicBezTo>
                    <a:pt x="1046" y="0"/>
                    <a:pt x="956" y="91"/>
                    <a:pt x="947" y="199"/>
                  </a:cubicBezTo>
                  <a:cubicBezTo>
                    <a:pt x="938" y="676"/>
                    <a:pt x="893" y="1145"/>
                    <a:pt x="829" y="1614"/>
                  </a:cubicBezTo>
                  <a:cubicBezTo>
                    <a:pt x="775" y="2083"/>
                    <a:pt x="685" y="2542"/>
                    <a:pt x="604" y="3011"/>
                  </a:cubicBezTo>
                  <a:cubicBezTo>
                    <a:pt x="442" y="3939"/>
                    <a:pt x="253" y="4868"/>
                    <a:pt x="18" y="5787"/>
                  </a:cubicBezTo>
                  <a:cubicBezTo>
                    <a:pt x="18" y="5796"/>
                    <a:pt x="9" y="5805"/>
                    <a:pt x="9" y="5814"/>
                  </a:cubicBezTo>
                  <a:cubicBezTo>
                    <a:pt x="0" y="5923"/>
                    <a:pt x="81" y="6022"/>
                    <a:pt x="189" y="6031"/>
                  </a:cubicBezTo>
                  <a:cubicBezTo>
                    <a:pt x="298" y="6031"/>
                    <a:pt x="388" y="5959"/>
                    <a:pt x="397" y="5850"/>
                  </a:cubicBezTo>
                  <a:cubicBezTo>
                    <a:pt x="478" y="4904"/>
                    <a:pt x="604" y="3967"/>
                    <a:pt x="748" y="3029"/>
                  </a:cubicBezTo>
                  <a:cubicBezTo>
                    <a:pt x="820" y="2569"/>
                    <a:pt x="893" y="2101"/>
                    <a:pt x="992" y="1641"/>
                  </a:cubicBezTo>
                  <a:cubicBezTo>
                    <a:pt x="1082" y="1172"/>
                    <a:pt x="1190" y="713"/>
                    <a:pt x="1334" y="262"/>
                  </a:cubicBezTo>
                  <a:cubicBezTo>
                    <a:pt x="1343" y="244"/>
                    <a:pt x="1343" y="226"/>
                    <a:pt x="1343" y="208"/>
                  </a:cubicBezTo>
                  <a:cubicBezTo>
                    <a:pt x="1343" y="100"/>
                    <a:pt x="1262" y="9"/>
                    <a:pt x="115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26"/>
            <p:cNvSpPr/>
            <p:nvPr/>
          </p:nvSpPr>
          <p:spPr>
            <a:xfrm>
              <a:off x="3928625" y="2002400"/>
              <a:ext cx="26175" cy="4300"/>
            </a:xfrm>
            <a:custGeom>
              <a:avLst/>
              <a:gdLst/>
              <a:ahLst/>
              <a:cxnLst/>
              <a:rect l="l" t="t" r="r" b="b"/>
              <a:pathLst>
                <a:path w="1047" h="172" fill="none" extrusionOk="0">
                  <a:moveTo>
                    <a:pt x="1" y="0"/>
                  </a:moveTo>
                  <a:lnTo>
                    <a:pt x="1046" y="172"/>
                  </a:lnTo>
                </a:path>
              </a:pathLst>
            </a:custGeom>
            <a:noFill/>
            <a:ln w="9700" cap="rnd" cmpd="sng">
              <a:solidFill>
                <a:srgbClr val="42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26"/>
            <p:cNvSpPr/>
            <p:nvPr/>
          </p:nvSpPr>
          <p:spPr>
            <a:xfrm>
              <a:off x="3897300" y="2012750"/>
              <a:ext cx="98050" cy="16475"/>
            </a:xfrm>
            <a:custGeom>
              <a:avLst/>
              <a:gdLst/>
              <a:ahLst/>
              <a:cxnLst/>
              <a:rect l="l" t="t" r="r" b="b"/>
              <a:pathLst>
                <a:path w="3922" h="659" fill="none" extrusionOk="0">
                  <a:moveTo>
                    <a:pt x="1" y="1"/>
                  </a:moveTo>
                  <a:lnTo>
                    <a:pt x="3922" y="659"/>
                  </a:lnTo>
                </a:path>
              </a:pathLst>
            </a:custGeom>
            <a:noFill/>
            <a:ln w="9700" cap="rnd" cmpd="sng">
              <a:solidFill>
                <a:srgbClr val="42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45" name="Google Shape;645;p26"/>
          <p:cNvGrpSpPr/>
          <p:nvPr/>
        </p:nvGrpSpPr>
        <p:grpSpPr>
          <a:xfrm rot="1386640">
            <a:off x="6037417" y="614993"/>
            <a:ext cx="806665" cy="421749"/>
            <a:chOff x="1822875" y="1377000"/>
            <a:chExt cx="548075" cy="286550"/>
          </a:xfrm>
        </p:grpSpPr>
        <p:sp>
          <p:nvSpPr>
            <p:cNvPr id="646" name="Google Shape;646;p26"/>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26"/>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26"/>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9" name="Google Shape;649;p26"/>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0" name="Google Shape;650;p26"/>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26"/>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26"/>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26"/>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26"/>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55" name="Google Shape;655;p26"/>
          <p:cNvGrpSpPr/>
          <p:nvPr/>
        </p:nvGrpSpPr>
        <p:grpSpPr>
          <a:xfrm rot="474658">
            <a:off x="470099" y="1089256"/>
            <a:ext cx="2915129" cy="984079"/>
            <a:chOff x="4345425" y="2175475"/>
            <a:chExt cx="800750" cy="176025"/>
          </a:xfrm>
        </p:grpSpPr>
        <p:sp>
          <p:nvSpPr>
            <p:cNvPr id="656" name="Google Shape;656;p2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686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2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686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58" name="Google Shape;658;p26"/>
          <p:cNvSpPr txBox="1"/>
          <p:nvPr/>
        </p:nvSpPr>
        <p:spPr>
          <a:xfrm>
            <a:off x="454613" y="1282085"/>
            <a:ext cx="3026942" cy="509891"/>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US" sz="2000" b="1" i="0" u="none" strike="noStrike" cap="none">
                <a:solidFill>
                  <a:schemeClr val="dk1"/>
                </a:solidFill>
                <a:latin typeface="Arial"/>
                <a:ea typeface="Arial"/>
                <a:cs typeface="Arial"/>
                <a:sym typeface="Arial"/>
              </a:rPr>
              <a:t>HOTP</a:t>
            </a:r>
            <a:endParaRPr/>
          </a:p>
        </p:txBody>
      </p:sp>
      <p:sp>
        <p:nvSpPr>
          <p:cNvPr id="659" name="Google Shape;659;p26"/>
          <p:cNvSpPr txBox="1"/>
          <p:nvPr/>
        </p:nvSpPr>
        <p:spPr>
          <a:xfrm>
            <a:off x="189840" y="1842217"/>
            <a:ext cx="8954159" cy="1385112"/>
          </a:xfrm>
          <a:prstGeom prst="rect">
            <a:avLst/>
          </a:prstGeom>
          <a:noFill/>
          <a:ln>
            <a:noFill/>
          </a:ln>
        </p:spPr>
        <p:txBody>
          <a:bodyPr spcFirstLastPara="1" wrap="square" lIns="91425" tIns="91425" rIns="91425" bIns="91425" anchor="t" anchorCtr="0">
            <a:noAutofit/>
          </a:bodyPr>
          <a:lstStyle/>
          <a:p>
            <a:pPr marL="457200" marR="0" lvl="0" indent="0" algn="l" rtl="0">
              <a:lnSpc>
                <a:spcPct val="115000"/>
              </a:lnSpc>
              <a:spcBef>
                <a:spcPts val="0"/>
              </a:spcBef>
              <a:spcAft>
                <a:spcPts val="0"/>
              </a:spcAft>
              <a:buClr>
                <a:schemeClr val="dk2"/>
              </a:buClr>
              <a:buSzPts val="1200"/>
              <a:buFont typeface="Arial"/>
              <a:buNone/>
            </a:pPr>
            <a:r>
              <a:rPr lang="en-US" sz="1800" b="0" i="0" u="none" strike="noStrike" cap="none">
                <a:solidFill>
                  <a:srgbClr val="000000"/>
                </a:solidFill>
                <a:latin typeface="Arial"/>
                <a:ea typeface="Arial"/>
                <a:cs typeface="Arial"/>
                <a:sym typeface="Arial"/>
              </a:rPr>
              <a:t> (HMAC-based one-time password) là thuật toán mật khẩu dùng một lần dựa trên cơ chế xác thực thông điệp bằng hàm băm HMAC (Hash-based Message Authentication Code) và hàm băm SHA-1 (Secure Hash Algorithm 1).</a:t>
            </a:r>
            <a:br>
              <a:rPr lang="en-US" sz="1800" b="0" i="0" u="none" strike="noStrike" cap="none">
                <a:solidFill>
                  <a:schemeClr val="dk2"/>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27"/>
          <p:cNvSpPr txBox="1">
            <a:spLocks noGrp="1"/>
          </p:cNvSpPr>
          <p:nvPr>
            <p:ph type="title"/>
          </p:nvPr>
        </p:nvSpPr>
        <p:spPr>
          <a:xfrm>
            <a:off x="372635" y="73576"/>
            <a:ext cx="5563631" cy="1153499"/>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chemeClr val="dk2"/>
              </a:buClr>
              <a:buSzPts val="1100"/>
              <a:buFont typeface="Arial"/>
              <a:buNone/>
            </a:pPr>
            <a:r>
              <a:rPr lang="en-US" sz="4400"/>
              <a:t>2. Tổng quan về TOTP</a:t>
            </a:r>
            <a:endParaRPr sz="4400"/>
          </a:p>
        </p:txBody>
      </p:sp>
      <p:grpSp>
        <p:nvGrpSpPr>
          <p:cNvPr id="665" name="Google Shape;665;p27"/>
          <p:cNvGrpSpPr/>
          <p:nvPr/>
        </p:nvGrpSpPr>
        <p:grpSpPr>
          <a:xfrm flipH="1">
            <a:off x="930047" y="835099"/>
            <a:ext cx="4436931" cy="213629"/>
            <a:chOff x="4345425" y="2175475"/>
            <a:chExt cx="800750" cy="176025"/>
          </a:xfrm>
        </p:grpSpPr>
        <p:sp>
          <p:nvSpPr>
            <p:cNvPr id="666" name="Google Shape;666;p27"/>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27"/>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68" name="Google Shape;668;p27"/>
          <p:cNvGrpSpPr/>
          <p:nvPr/>
        </p:nvGrpSpPr>
        <p:grpSpPr>
          <a:xfrm rot="807122">
            <a:off x="7525961" y="-522607"/>
            <a:ext cx="1629855" cy="1840213"/>
            <a:chOff x="1857000" y="3245400"/>
            <a:chExt cx="1233280" cy="1205617"/>
          </a:xfrm>
        </p:grpSpPr>
        <p:sp>
          <p:nvSpPr>
            <p:cNvPr id="669" name="Google Shape;669;p27"/>
            <p:cNvSpPr/>
            <p:nvPr/>
          </p:nvSpPr>
          <p:spPr>
            <a:xfrm>
              <a:off x="2513000" y="4148825"/>
              <a:ext cx="463125" cy="272250"/>
            </a:xfrm>
            <a:custGeom>
              <a:avLst/>
              <a:gdLst/>
              <a:ahLst/>
              <a:cxnLst/>
              <a:rect l="l" t="t" r="r" b="b"/>
              <a:pathLst>
                <a:path w="18525" h="10890" extrusionOk="0">
                  <a:moveTo>
                    <a:pt x="12728" y="1"/>
                  </a:moveTo>
                  <a:cubicBezTo>
                    <a:pt x="12377" y="28"/>
                    <a:pt x="11899" y="1641"/>
                    <a:pt x="11664" y="2065"/>
                  </a:cubicBezTo>
                  <a:cubicBezTo>
                    <a:pt x="10979" y="3318"/>
                    <a:pt x="10015" y="4435"/>
                    <a:pt x="9005" y="5418"/>
                  </a:cubicBezTo>
                  <a:cubicBezTo>
                    <a:pt x="6527" y="7843"/>
                    <a:pt x="3263" y="9754"/>
                    <a:pt x="0" y="10889"/>
                  </a:cubicBezTo>
                  <a:cubicBezTo>
                    <a:pt x="5192" y="10331"/>
                    <a:pt x="10556" y="9114"/>
                    <a:pt x="15144" y="6626"/>
                  </a:cubicBezTo>
                  <a:cubicBezTo>
                    <a:pt x="16685" y="5788"/>
                    <a:pt x="17578" y="5409"/>
                    <a:pt x="18524" y="4066"/>
                  </a:cubicBezTo>
                  <a:cubicBezTo>
                    <a:pt x="17623" y="3976"/>
                    <a:pt x="17064" y="3038"/>
                    <a:pt x="16189" y="2651"/>
                  </a:cubicBezTo>
                  <a:cubicBezTo>
                    <a:pt x="15928" y="2543"/>
                    <a:pt x="12728" y="1"/>
                    <a:pt x="1272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27"/>
            <p:cNvSpPr/>
            <p:nvPr/>
          </p:nvSpPr>
          <p:spPr>
            <a:xfrm>
              <a:off x="2508725" y="4143800"/>
              <a:ext cx="474150" cy="281125"/>
            </a:xfrm>
            <a:custGeom>
              <a:avLst/>
              <a:gdLst/>
              <a:ahLst/>
              <a:cxnLst/>
              <a:rect l="l" t="t" r="r" b="b"/>
              <a:pathLst>
                <a:path w="18966" h="11245" extrusionOk="0">
                  <a:moveTo>
                    <a:pt x="12884" y="443"/>
                  </a:moveTo>
                  <a:lnTo>
                    <a:pt x="14486" y="1707"/>
                  </a:lnTo>
                  <a:lnTo>
                    <a:pt x="15351" y="2383"/>
                  </a:lnTo>
                  <a:lnTo>
                    <a:pt x="15793" y="2716"/>
                  </a:lnTo>
                  <a:lnTo>
                    <a:pt x="16018" y="2879"/>
                  </a:lnTo>
                  <a:lnTo>
                    <a:pt x="16135" y="2960"/>
                  </a:lnTo>
                  <a:lnTo>
                    <a:pt x="16198" y="2996"/>
                  </a:lnTo>
                  <a:lnTo>
                    <a:pt x="16225" y="3023"/>
                  </a:lnTo>
                  <a:lnTo>
                    <a:pt x="16279" y="3050"/>
                  </a:lnTo>
                  <a:cubicBezTo>
                    <a:pt x="16469" y="3131"/>
                    <a:pt x="16649" y="3248"/>
                    <a:pt x="16820" y="3393"/>
                  </a:cubicBezTo>
                  <a:cubicBezTo>
                    <a:pt x="16991" y="3528"/>
                    <a:pt x="17163" y="3681"/>
                    <a:pt x="17334" y="3834"/>
                  </a:cubicBezTo>
                  <a:cubicBezTo>
                    <a:pt x="17514" y="3987"/>
                    <a:pt x="17703" y="4141"/>
                    <a:pt x="17920" y="4267"/>
                  </a:cubicBezTo>
                  <a:cubicBezTo>
                    <a:pt x="18030" y="4333"/>
                    <a:pt x="18147" y="4389"/>
                    <a:pt x="18270" y="4431"/>
                  </a:cubicBezTo>
                  <a:lnTo>
                    <a:pt x="18270" y="4431"/>
                  </a:lnTo>
                  <a:cubicBezTo>
                    <a:pt x="18099" y="4651"/>
                    <a:pt x="17917" y="4859"/>
                    <a:pt x="17713" y="5051"/>
                  </a:cubicBezTo>
                  <a:cubicBezTo>
                    <a:pt x="17424" y="5321"/>
                    <a:pt x="17100" y="5565"/>
                    <a:pt x="16757" y="5790"/>
                  </a:cubicBezTo>
                  <a:cubicBezTo>
                    <a:pt x="16415" y="6007"/>
                    <a:pt x="16045" y="6214"/>
                    <a:pt x="15684" y="6412"/>
                  </a:cubicBezTo>
                  <a:cubicBezTo>
                    <a:pt x="15315" y="6619"/>
                    <a:pt x="14945" y="6818"/>
                    <a:pt x="14585" y="7016"/>
                  </a:cubicBezTo>
                  <a:cubicBezTo>
                    <a:pt x="13106" y="7791"/>
                    <a:pt x="11547" y="8413"/>
                    <a:pt x="9961" y="8927"/>
                  </a:cubicBezTo>
                  <a:cubicBezTo>
                    <a:pt x="8374" y="9450"/>
                    <a:pt x="6752" y="9846"/>
                    <a:pt x="5111" y="10180"/>
                  </a:cubicBezTo>
                  <a:cubicBezTo>
                    <a:pt x="3896" y="10420"/>
                    <a:pt x="2671" y="10616"/>
                    <a:pt x="1444" y="10775"/>
                  </a:cubicBezTo>
                  <a:lnTo>
                    <a:pt x="1444" y="10775"/>
                  </a:lnTo>
                  <a:cubicBezTo>
                    <a:pt x="2382" y="10395"/>
                    <a:pt x="3302" y="9962"/>
                    <a:pt x="4192" y="9477"/>
                  </a:cubicBezTo>
                  <a:cubicBezTo>
                    <a:pt x="5463" y="8783"/>
                    <a:pt x="6670" y="7981"/>
                    <a:pt x="7806" y="7070"/>
                  </a:cubicBezTo>
                  <a:cubicBezTo>
                    <a:pt x="8933" y="6160"/>
                    <a:pt x="9979" y="5150"/>
                    <a:pt x="10898" y="4005"/>
                  </a:cubicBezTo>
                  <a:cubicBezTo>
                    <a:pt x="11123" y="3726"/>
                    <a:pt x="11340" y="3429"/>
                    <a:pt x="11538" y="3122"/>
                  </a:cubicBezTo>
                  <a:cubicBezTo>
                    <a:pt x="11646" y="2969"/>
                    <a:pt x="11736" y="2816"/>
                    <a:pt x="11835" y="2662"/>
                  </a:cubicBezTo>
                  <a:cubicBezTo>
                    <a:pt x="11881" y="2581"/>
                    <a:pt x="11926" y="2500"/>
                    <a:pt x="11971" y="2419"/>
                  </a:cubicBezTo>
                  <a:lnTo>
                    <a:pt x="12007" y="2356"/>
                  </a:lnTo>
                  <a:lnTo>
                    <a:pt x="12043" y="2293"/>
                  </a:lnTo>
                  <a:cubicBezTo>
                    <a:pt x="12061" y="2248"/>
                    <a:pt x="12079" y="2203"/>
                    <a:pt x="12097" y="2158"/>
                  </a:cubicBezTo>
                  <a:cubicBezTo>
                    <a:pt x="12241" y="1824"/>
                    <a:pt x="12367" y="1482"/>
                    <a:pt x="12502" y="1157"/>
                  </a:cubicBezTo>
                  <a:cubicBezTo>
                    <a:pt x="12575" y="995"/>
                    <a:pt x="12647" y="833"/>
                    <a:pt x="12728" y="688"/>
                  </a:cubicBezTo>
                  <a:cubicBezTo>
                    <a:pt x="12764" y="616"/>
                    <a:pt x="12809" y="544"/>
                    <a:pt x="12854" y="481"/>
                  </a:cubicBezTo>
                  <a:cubicBezTo>
                    <a:pt x="12863" y="468"/>
                    <a:pt x="12874" y="455"/>
                    <a:pt x="12884" y="443"/>
                  </a:cubicBezTo>
                  <a:close/>
                  <a:moveTo>
                    <a:pt x="12906" y="1"/>
                  </a:moveTo>
                  <a:cubicBezTo>
                    <a:pt x="12897" y="1"/>
                    <a:pt x="12889" y="2"/>
                    <a:pt x="12881" y="3"/>
                  </a:cubicBezTo>
                  <a:cubicBezTo>
                    <a:pt x="12755" y="21"/>
                    <a:pt x="12701" y="75"/>
                    <a:pt x="12647" y="120"/>
                  </a:cubicBezTo>
                  <a:cubicBezTo>
                    <a:pt x="12602" y="157"/>
                    <a:pt x="12566" y="202"/>
                    <a:pt x="12539" y="247"/>
                  </a:cubicBezTo>
                  <a:cubicBezTo>
                    <a:pt x="12475" y="337"/>
                    <a:pt x="12421" y="418"/>
                    <a:pt x="12376" y="499"/>
                  </a:cubicBezTo>
                  <a:cubicBezTo>
                    <a:pt x="12286" y="670"/>
                    <a:pt x="12214" y="842"/>
                    <a:pt x="12142" y="1004"/>
                  </a:cubicBezTo>
                  <a:cubicBezTo>
                    <a:pt x="12007" y="1346"/>
                    <a:pt x="11881" y="1689"/>
                    <a:pt x="11745" y="2013"/>
                  </a:cubicBezTo>
                  <a:lnTo>
                    <a:pt x="11691" y="2122"/>
                  </a:lnTo>
                  <a:lnTo>
                    <a:pt x="11673" y="2176"/>
                  </a:lnTo>
                  <a:lnTo>
                    <a:pt x="11637" y="2239"/>
                  </a:lnTo>
                  <a:cubicBezTo>
                    <a:pt x="11592" y="2311"/>
                    <a:pt x="11556" y="2392"/>
                    <a:pt x="11502" y="2464"/>
                  </a:cubicBezTo>
                  <a:cubicBezTo>
                    <a:pt x="11421" y="2617"/>
                    <a:pt x="11322" y="2771"/>
                    <a:pt x="11222" y="2915"/>
                  </a:cubicBezTo>
                  <a:cubicBezTo>
                    <a:pt x="11033" y="3212"/>
                    <a:pt x="10826" y="3501"/>
                    <a:pt x="10601" y="3780"/>
                  </a:cubicBezTo>
                  <a:cubicBezTo>
                    <a:pt x="9717" y="4889"/>
                    <a:pt x="8690" y="5898"/>
                    <a:pt x="7590" y="6800"/>
                  </a:cubicBezTo>
                  <a:cubicBezTo>
                    <a:pt x="6472" y="7701"/>
                    <a:pt x="5282" y="8503"/>
                    <a:pt x="4029" y="9188"/>
                  </a:cubicBezTo>
                  <a:cubicBezTo>
                    <a:pt x="2776" y="9883"/>
                    <a:pt x="1469" y="10459"/>
                    <a:pt x="117" y="10937"/>
                  </a:cubicBezTo>
                  <a:cubicBezTo>
                    <a:pt x="45" y="10964"/>
                    <a:pt x="0" y="11027"/>
                    <a:pt x="9" y="11108"/>
                  </a:cubicBezTo>
                  <a:cubicBezTo>
                    <a:pt x="18" y="11184"/>
                    <a:pt x="89" y="11244"/>
                    <a:pt x="172" y="11244"/>
                  </a:cubicBezTo>
                  <a:cubicBezTo>
                    <a:pt x="178" y="11244"/>
                    <a:pt x="184" y="11244"/>
                    <a:pt x="189" y="11244"/>
                  </a:cubicBezTo>
                  <a:cubicBezTo>
                    <a:pt x="1857" y="11063"/>
                    <a:pt x="3525" y="10820"/>
                    <a:pt x="5174" y="10486"/>
                  </a:cubicBezTo>
                  <a:cubicBezTo>
                    <a:pt x="6824" y="10153"/>
                    <a:pt x="8455" y="9747"/>
                    <a:pt x="10060" y="9225"/>
                  </a:cubicBezTo>
                  <a:cubicBezTo>
                    <a:pt x="10456" y="9089"/>
                    <a:pt x="10862" y="8963"/>
                    <a:pt x="11250" y="8810"/>
                  </a:cubicBezTo>
                  <a:lnTo>
                    <a:pt x="11844" y="8594"/>
                  </a:lnTo>
                  <a:lnTo>
                    <a:pt x="12430" y="8359"/>
                  </a:lnTo>
                  <a:cubicBezTo>
                    <a:pt x="12818" y="8206"/>
                    <a:pt x="13206" y="8026"/>
                    <a:pt x="13593" y="7863"/>
                  </a:cubicBezTo>
                  <a:lnTo>
                    <a:pt x="14170" y="7593"/>
                  </a:lnTo>
                  <a:cubicBezTo>
                    <a:pt x="14359" y="7503"/>
                    <a:pt x="14549" y="7422"/>
                    <a:pt x="14738" y="7323"/>
                  </a:cubicBezTo>
                  <a:cubicBezTo>
                    <a:pt x="15117" y="7133"/>
                    <a:pt x="15495" y="6944"/>
                    <a:pt x="15865" y="6755"/>
                  </a:cubicBezTo>
                  <a:cubicBezTo>
                    <a:pt x="16234" y="6556"/>
                    <a:pt x="16613" y="6367"/>
                    <a:pt x="16982" y="6151"/>
                  </a:cubicBezTo>
                  <a:cubicBezTo>
                    <a:pt x="17352" y="5934"/>
                    <a:pt x="17713" y="5691"/>
                    <a:pt x="18037" y="5394"/>
                  </a:cubicBezTo>
                  <a:cubicBezTo>
                    <a:pt x="18362" y="5096"/>
                    <a:pt x="18650" y="4763"/>
                    <a:pt x="18902" y="4420"/>
                  </a:cubicBezTo>
                  <a:cubicBezTo>
                    <a:pt x="18929" y="4384"/>
                    <a:pt x="18947" y="4339"/>
                    <a:pt x="18947" y="4303"/>
                  </a:cubicBezTo>
                  <a:cubicBezTo>
                    <a:pt x="18965" y="4159"/>
                    <a:pt x="18866" y="4042"/>
                    <a:pt x="18731" y="4023"/>
                  </a:cubicBezTo>
                  <a:lnTo>
                    <a:pt x="18722" y="4023"/>
                  </a:lnTo>
                  <a:cubicBezTo>
                    <a:pt x="18533" y="3996"/>
                    <a:pt x="18352" y="3924"/>
                    <a:pt x="18172" y="3825"/>
                  </a:cubicBezTo>
                  <a:cubicBezTo>
                    <a:pt x="18001" y="3726"/>
                    <a:pt x="17821" y="3600"/>
                    <a:pt x="17640" y="3456"/>
                  </a:cubicBezTo>
                  <a:cubicBezTo>
                    <a:pt x="17460" y="3320"/>
                    <a:pt x="17280" y="3176"/>
                    <a:pt x="17082" y="3032"/>
                  </a:cubicBezTo>
                  <a:cubicBezTo>
                    <a:pt x="16892" y="2897"/>
                    <a:pt x="16685" y="2762"/>
                    <a:pt x="16451" y="2662"/>
                  </a:cubicBezTo>
                  <a:lnTo>
                    <a:pt x="16415" y="2644"/>
                  </a:lnTo>
                  <a:lnTo>
                    <a:pt x="16360" y="2608"/>
                  </a:lnTo>
                  <a:lnTo>
                    <a:pt x="16261" y="2536"/>
                  </a:lnTo>
                  <a:lnTo>
                    <a:pt x="16036" y="2374"/>
                  </a:lnTo>
                  <a:lnTo>
                    <a:pt x="15603" y="2049"/>
                  </a:lnTo>
                  <a:lnTo>
                    <a:pt x="14738" y="1391"/>
                  </a:lnTo>
                  <a:lnTo>
                    <a:pt x="13025" y="48"/>
                  </a:lnTo>
                  <a:lnTo>
                    <a:pt x="13016" y="39"/>
                  </a:lnTo>
                  <a:cubicBezTo>
                    <a:pt x="12987" y="17"/>
                    <a:pt x="12945" y="1"/>
                    <a:pt x="1290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27"/>
            <p:cNvSpPr/>
            <p:nvPr/>
          </p:nvSpPr>
          <p:spPr>
            <a:xfrm>
              <a:off x="1867055" y="3272892"/>
              <a:ext cx="1223225" cy="1178125"/>
            </a:xfrm>
            <a:custGeom>
              <a:avLst/>
              <a:gdLst/>
              <a:ahLst/>
              <a:cxnLst/>
              <a:rect l="l" t="t" r="r" b="b"/>
              <a:pathLst>
                <a:path w="48929" h="47125" extrusionOk="0">
                  <a:moveTo>
                    <a:pt x="2615" y="0"/>
                  </a:moveTo>
                  <a:cubicBezTo>
                    <a:pt x="1335" y="7617"/>
                    <a:pt x="541" y="15315"/>
                    <a:pt x="316" y="23049"/>
                  </a:cubicBezTo>
                  <a:cubicBezTo>
                    <a:pt x="82" y="30638"/>
                    <a:pt x="803" y="38291"/>
                    <a:pt x="100" y="45863"/>
                  </a:cubicBezTo>
                  <a:cubicBezTo>
                    <a:pt x="100" y="45944"/>
                    <a:pt x="55" y="45998"/>
                    <a:pt x="1" y="46025"/>
                  </a:cubicBezTo>
                  <a:cubicBezTo>
                    <a:pt x="5231" y="46886"/>
                    <a:pt x="10526" y="47124"/>
                    <a:pt x="15820" y="47124"/>
                  </a:cubicBezTo>
                  <a:cubicBezTo>
                    <a:pt x="17678" y="47124"/>
                    <a:pt x="19536" y="47095"/>
                    <a:pt x="21391" y="47053"/>
                  </a:cubicBezTo>
                  <a:cubicBezTo>
                    <a:pt x="22815" y="47017"/>
                    <a:pt x="24257" y="46963"/>
                    <a:pt x="25708" y="46863"/>
                  </a:cubicBezTo>
                  <a:cubicBezTo>
                    <a:pt x="31351" y="45601"/>
                    <a:pt x="37354" y="42402"/>
                    <a:pt x="38589" y="36633"/>
                  </a:cubicBezTo>
                  <a:cubicBezTo>
                    <a:pt x="38618" y="36502"/>
                    <a:pt x="38725" y="36441"/>
                    <a:pt x="38838" y="36441"/>
                  </a:cubicBezTo>
                  <a:cubicBezTo>
                    <a:pt x="38935" y="36441"/>
                    <a:pt x="39036" y="36486"/>
                    <a:pt x="39094" y="36570"/>
                  </a:cubicBezTo>
                  <a:cubicBezTo>
                    <a:pt x="40374" y="38517"/>
                    <a:pt x="42222" y="39634"/>
                    <a:pt x="44502" y="39941"/>
                  </a:cubicBezTo>
                  <a:cubicBezTo>
                    <a:pt x="47396" y="35452"/>
                    <a:pt x="47197" y="28520"/>
                    <a:pt x="47585" y="23599"/>
                  </a:cubicBezTo>
                  <a:cubicBezTo>
                    <a:pt x="48135" y="16631"/>
                    <a:pt x="48928" y="9645"/>
                    <a:pt x="48468" y="2668"/>
                  </a:cubicBezTo>
                  <a:cubicBezTo>
                    <a:pt x="33280" y="54"/>
                    <a:pt x="17929" y="1352"/>
                    <a:pt x="2642" y="9"/>
                  </a:cubicBezTo>
                  <a:cubicBezTo>
                    <a:pt x="2633" y="0"/>
                    <a:pt x="2624" y="0"/>
                    <a:pt x="261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27"/>
            <p:cNvSpPr/>
            <p:nvPr/>
          </p:nvSpPr>
          <p:spPr>
            <a:xfrm>
              <a:off x="1857000" y="3245400"/>
              <a:ext cx="1232000" cy="1186575"/>
            </a:xfrm>
            <a:custGeom>
              <a:avLst/>
              <a:gdLst/>
              <a:ahLst/>
              <a:cxnLst/>
              <a:rect l="l" t="t" r="r" b="b"/>
              <a:pathLst>
                <a:path w="49280" h="47463" extrusionOk="0">
                  <a:moveTo>
                    <a:pt x="3133" y="33"/>
                  </a:moveTo>
                  <a:lnTo>
                    <a:pt x="3147" y="37"/>
                  </a:lnTo>
                  <a:cubicBezTo>
                    <a:pt x="3142" y="37"/>
                    <a:pt x="3138" y="35"/>
                    <a:pt x="3133" y="33"/>
                  </a:cubicBezTo>
                  <a:close/>
                  <a:moveTo>
                    <a:pt x="3174" y="372"/>
                  </a:moveTo>
                  <a:cubicBezTo>
                    <a:pt x="10770" y="1029"/>
                    <a:pt x="18401" y="1047"/>
                    <a:pt x="26015" y="1227"/>
                  </a:cubicBezTo>
                  <a:cubicBezTo>
                    <a:pt x="29837" y="1317"/>
                    <a:pt x="33668" y="1443"/>
                    <a:pt x="37481" y="1714"/>
                  </a:cubicBezTo>
                  <a:lnTo>
                    <a:pt x="40338" y="1948"/>
                  </a:lnTo>
                  <a:lnTo>
                    <a:pt x="43187" y="2245"/>
                  </a:lnTo>
                  <a:lnTo>
                    <a:pt x="46026" y="2606"/>
                  </a:lnTo>
                  <a:cubicBezTo>
                    <a:pt x="46927" y="2750"/>
                    <a:pt x="47829" y="2867"/>
                    <a:pt x="48739" y="2985"/>
                  </a:cubicBezTo>
                  <a:cubicBezTo>
                    <a:pt x="48730" y="3354"/>
                    <a:pt x="48730" y="3697"/>
                    <a:pt x="48739" y="4048"/>
                  </a:cubicBezTo>
                  <a:lnTo>
                    <a:pt x="48766" y="5211"/>
                  </a:lnTo>
                  <a:cubicBezTo>
                    <a:pt x="48784" y="5995"/>
                    <a:pt x="48793" y="6779"/>
                    <a:pt x="48784" y="7564"/>
                  </a:cubicBezTo>
                  <a:cubicBezTo>
                    <a:pt x="48766" y="9132"/>
                    <a:pt x="48721" y="10700"/>
                    <a:pt x="48631" y="12269"/>
                  </a:cubicBezTo>
                  <a:cubicBezTo>
                    <a:pt x="48478" y="15415"/>
                    <a:pt x="48207" y="18542"/>
                    <a:pt x="47955" y="21688"/>
                  </a:cubicBezTo>
                  <a:cubicBezTo>
                    <a:pt x="47892" y="22473"/>
                    <a:pt x="47829" y="23257"/>
                    <a:pt x="47775" y="24041"/>
                  </a:cubicBezTo>
                  <a:cubicBezTo>
                    <a:pt x="47721" y="24834"/>
                    <a:pt x="47676" y="25618"/>
                    <a:pt x="47639" y="26403"/>
                  </a:cubicBezTo>
                  <a:cubicBezTo>
                    <a:pt x="47558" y="27980"/>
                    <a:pt x="47486" y="29548"/>
                    <a:pt x="47333" y="31108"/>
                  </a:cubicBezTo>
                  <a:cubicBezTo>
                    <a:pt x="47180" y="32667"/>
                    <a:pt x="46954" y="34218"/>
                    <a:pt x="46567" y="35732"/>
                  </a:cubicBezTo>
                  <a:cubicBezTo>
                    <a:pt x="46188" y="37213"/>
                    <a:pt x="45645" y="38651"/>
                    <a:pt x="44846" y="39944"/>
                  </a:cubicBezTo>
                  <a:lnTo>
                    <a:pt x="44846" y="39944"/>
                  </a:lnTo>
                  <a:cubicBezTo>
                    <a:pt x="43883" y="39803"/>
                    <a:pt x="42948" y="39509"/>
                    <a:pt x="42105" y="39022"/>
                  </a:cubicBezTo>
                  <a:cubicBezTo>
                    <a:pt x="41240" y="38526"/>
                    <a:pt x="40482" y="37832"/>
                    <a:pt x="39887" y="37021"/>
                  </a:cubicBezTo>
                  <a:lnTo>
                    <a:pt x="39671" y="36714"/>
                  </a:lnTo>
                  <a:lnTo>
                    <a:pt x="39644" y="36669"/>
                  </a:lnTo>
                  <a:cubicBezTo>
                    <a:pt x="39635" y="36660"/>
                    <a:pt x="39617" y="36633"/>
                    <a:pt x="39608" y="36615"/>
                  </a:cubicBezTo>
                  <a:cubicBezTo>
                    <a:pt x="39572" y="36579"/>
                    <a:pt x="39527" y="36552"/>
                    <a:pt x="39491" y="36525"/>
                  </a:cubicBezTo>
                  <a:cubicBezTo>
                    <a:pt x="39416" y="36488"/>
                    <a:pt x="39341" y="36469"/>
                    <a:pt x="39260" y="36469"/>
                  </a:cubicBezTo>
                  <a:cubicBezTo>
                    <a:pt x="39244" y="36469"/>
                    <a:pt x="39228" y="36470"/>
                    <a:pt x="39211" y="36471"/>
                  </a:cubicBezTo>
                  <a:cubicBezTo>
                    <a:pt x="39112" y="36480"/>
                    <a:pt x="39013" y="36534"/>
                    <a:pt x="38941" y="36615"/>
                  </a:cubicBezTo>
                  <a:cubicBezTo>
                    <a:pt x="38905" y="36660"/>
                    <a:pt x="38887" y="36705"/>
                    <a:pt x="38869" y="36760"/>
                  </a:cubicBezTo>
                  <a:cubicBezTo>
                    <a:pt x="38860" y="36787"/>
                    <a:pt x="38860" y="36796"/>
                    <a:pt x="38860" y="36814"/>
                  </a:cubicBezTo>
                  <a:lnTo>
                    <a:pt x="38842" y="36859"/>
                  </a:lnTo>
                  <a:lnTo>
                    <a:pt x="38761" y="37228"/>
                  </a:lnTo>
                  <a:cubicBezTo>
                    <a:pt x="38626" y="37715"/>
                    <a:pt x="38463" y="38193"/>
                    <a:pt x="38256" y="38652"/>
                  </a:cubicBezTo>
                  <a:cubicBezTo>
                    <a:pt x="38058" y="39112"/>
                    <a:pt x="37823" y="39563"/>
                    <a:pt x="37544" y="39987"/>
                  </a:cubicBezTo>
                  <a:cubicBezTo>
                    <a:pt x="37273" y="40410"/>
                    <a:pt x="36976" y="40825"/>
                    <a:pt x="36652" y="41203"/>
                  </a:cubicBezTo>
                  <a:cubicBezTo>
                    <a:pt x="35344" y="42754"/>
                    <a:pt x="33650" y="43953"/>
                    <a:pt x="31838" y="44872"/>
                  </a:cubicBezTo>
                  <a:cubicBezTo>
                    <a:pt x="30026" y="45782"/>
                    <a:pt x="28079" y="46449"/>
                    <a:pt x="26096" y="46891"/>
                  </a:cubicBezTo>
                  <a:lnTo>
                    <a:pt x="26123" y="46891"/>
                  </a:lnTo>
                  <a:cubicBezTo>
                    <a:pt x="23978" y="46972"/>
                    <a:pt x="21842" y="47098"/>
                    <a:pt x="19687" y="47117"/>
                  </a:cubicBezTo>
                  <a:cubicBezTo>
                    <a:pt x="18556" y="47136"/>
                    <a:pt x="17424" y="47147"/>
                    <a:pt x="16292" y="47147"/>
                  </a:cubicBezTo>
                  <a:cubicBezTo>
                    <a:pt x="15279" y="47147"/>
                    <a:pt x="14265" y="47138"/>
                    <a:pt x="13251" y="47117"/>
                  </a:cubicBezTo>
                  <a:cubicBezTo>
                    <a:pt x="11106" y="47071"/>
                    <a:pt x="8970" y="46981"/>
                    <a:pt x="6833" y="46810"/>
                  </a:cubicBezTo>
                  <a:cubicBezTo>
                    <a:pt x="4777" y="46645"/>
                    <a:pt x="2720" y="46413"/>
                    <a:pt x="687" y="46091"/>
                  </a:cubicBezTo>
                  <a:lnTo>
                    <a:pt x="687" y="46091"/>
                  </a:lnTo>
                  <a:cubicBezTo>
                    <a:pt x="694" y="46042"/>
                    <a:pt x="686" y="46024"/>
                    <a:pt x="695" y="45990"/>
                  </a:cubicBezTo>
                  <a:lnTo>
                    <a:pt x="704" y="45900"/>
                  </a:lnTo>
                  <a:lnTo>
                    <a:pt x="731" y="45539"/>
                  </a:lnTo>
                  <a:lnTo>
                    <a:pt x="785" y="44818"/>
                  </a:lnTo>
                  <a:cubicBezTo>
                    <a:pt x="830" y="44340"/>
                    <a:pt x="848" y="43853"/>
                    <a:pt x="884" y="43376"/>
                  </a:cubicBezTo>
                  <a:cubicBezTo>
                    <a:pt x="902" y="42898"/>
                    <a:pt x="920" y="42411"/>
                    <a:pt x="947" y="41934"/>
                  </a:cubicBezTo>
                  <a:lnTo>
                    <a:pt x="983" y="40482"/>
                  </a:lnTo>
                  <a:cubicBezTo>
                    <a:pt x="1020" y="38553"/>
                    <a:pt x="1001" y="36624"/>
                    <a:pt x="974" y="34704"/>
                  </a:cubicBezTo>
                  <a:cubicBezTo>
                    <a:pt x="911" y="30846"/>
                    <a:pt x="785" y="26998"/>
                    <a:pt x="902" y="23158"/>
                  </a:cubicBezTo>
                  <a:cubicBezTo>
                    <a:pt x="1135" y="15524"/>
                    <a:pt x="1919" y="7908"/>
                    <a:pt x="3174" y="372"/>
                  </a:cubicBezTo>
                  <a:close/>
                  <a:moveTo>
                    <a:pt x="2894" y="1"/>
                  </a:moveTo>
                  <a:lnTo>
                    <a:pt x="2867" y="145"/>
                  </a:lnTo>
                  <a:cubicBezTo>
                    <a:pt x="1587" y="7753"/>
                    <a:pt x="803" y="15442"/>
                    <a:pt x="569" y="23149"/>
                  </a:cubicBezTo>
                  <a:cubicBezTo>
                    <a:pt x="452" y="27007"/>
                    <a:pt x="578" y="30855"/>
                    <a:pt x="641" y="34704"/>
                  </a:cubicBezTo>
                  <a:cubicBezTo>
                    <a:pt x="677" y="36633"/>
                    <a:pt x="695" y="38553"/>
                    <a:pt x="659" y="40473"/>
                  </a:cubicBezTo>
                  <a:lnTo>
                    <a:pt x="614" y="41916"/>
                  </a:lnTo>
                  <a:cubicBezTo>
                    <a:pt x="596" y="42402"/>
                    <a:pt x="578" y="42880"/>
                    <a:pt x="551" y="43358"/>
                  </a:cubicBezTo>
                  <a:cubicBezTo>
                    <a:pt x="524" y="43835"/>
                    <a:pt x="506" y="44313"/>
                    <a:pt x="461" y="44800"/>
                  </a:cubicBezTo>
                  <a:lnTo>
                    <a:pt x="407" y="45512"/>
                  </a:lnTo>
                  <a:lnTo>
                    <a:pt x="380" y="45873"/>
                  </a:lnTo>
                  <a:lnTo>
                    <a:pt x="361" y="46035"/>
                  </a:lnTo>
                  <a:cubicBezTo>
                    <a:pt x="361" y="46053"/>
                    <a:pt x="361" y="46062"/>
                    <a:pt x="334" y="46071"/>
                  </a:cubicBezTo>
                  <a:lnTo>
                    <a:pt x="1" y="46305"/>
                  </a:lnTo>
                  <a:lnTo>
                    <a:pt x="398" y="46368"/>
                  </a:lnTo>
                  <a:cubicBezTo>
                    <a:pt x="2525" y="46711"/>
                    <a:pt x="4661" y="46963"/>
                    <a:pt x="6806" y="47135"/>
                  </a:cubicBezTo>
                  <a:cubicBezTo>
                    <a:pt x="8952" y="47306"/>
                    <a:pt x="11097" y="47387"/>
                    <a:pt x="13251" y="47432"/>
                  </a:cubicBezTo>
                  <a:cubicBezTo>
                    <a:pt x="14265" y="47453"/>
                    <a:pt x="15281" y="47463"/>
                    <a:pt x="16296" y="47463"/>
                  </a:cubicBezTo>
                  <a:cubicBezTo>
                    <a:pt x="17430" y="47463"/>
                    <a:pt x="18565" y="47451"/>
                    <a:pt x="19696" y="47432"/>
                  </a:cubicBezTo>
                  <a:cubicBezTo>
                    <a:pt x="21842" y="47414"/>
                    <a:pt x="23996" y="47288"/>
                    <a:pt x="26141" y="47207"/>
                  </a:cubicBezTo>
                  <a:lnTo>
                    <a:pt x="26150" y="47207"/>
                  </a:lnTo>
                  <a:lnTo>
                    <a:pt x="26168" y="47198"/>
                  </a:lnTo>
                  <a:cubicBezTo>
                    <a:pt x="28178" y="46747"/>
                    <a:pt x="30143" y="46080"/>
                    <a:pt x="31982" y="45151"/>
                  </a:cubicBezTo>
                  <a:cubicBezTo>
                    <a:pt x="33821" y="44214"/>
                    <a:pt x="35543" y="42997"/>
                    <a:pt x="36886" y="41411"/>
                  </a:cubicBezTo>
                  <a:cubicBezTo>
                    <a:pt x="37228" y="41014"/>
                    <a:pt x="37535" y="40590"/>
                    <a:pt x="37805" y="40149"/>
                  </a:cubicBezTo>
                  <a:cubicBezTo>
                    <a:pt x="38094" y="39716"/>
                    <a:pt x="38328" y="39247"/>
                    <a:pt x="38544" y="38779"/>
                  </a:cubicBezTo>
                  <a:cubicBezTo>
                    <a:pt x="38761" y="38301"/>
                    <a:pt x="38914" y="37805"/>
                    <a:pt x="39058" y="37300"/>
                  </a:cubicBezTo>
                  <a:lnTo>
                    <a:pt x="39148" y="36922"/>
                  </a:lnTo>
                  <a:lnTo>
                    <a:pt x="39157" y="36877"/>
                  </a:lnTo>
                  <a:cubicBezTo>
                    <a:pt x="39166" y="36868"/>
                    <a:pt x="39166" y="36841"/>
                    <a:pt x="39166" y="36841"/>
                  </a:cubicBezTo>
                  <a:cubicBezTo>
                    <a:pt x="39175" y="36832"/>
                    <a:pt x="39175" y="36814"/>
                    <a:pt x="39184" y="36814"/>
                  </a:cubicBezTo>
                  <a:cubicBezTo>
                    <a:pt x="39193" y="36796"/>
                    <a:pt x="39220" y="36787"/>
                    <a:pt x="39248" y="36778"/>
                  </a:cubicBezTo>
                  <a:cubicBezTo>
                    <a:pt x="39275" y="36778"/>
                    <a:pt x="39311" y="36787"/>
                    <a:pt x="39338" y="36796"/>
                  </a:cubicBezTo>
                  <a:cubicBezTo>
                    <a:pt x="39356" y="36805"/>
                    <a:pt x="39365" y="36814"/>
                    <a:pt x="39374" y="36823"/>
                  </a:cubicBezTo>
                  <a:lnTo>
                    <a:pt x="39392" y="36841"/>
                  </a:lnTo>
                  <a:lnTo>
                    <a:pt x="39419" y="36886"/>
                  </a:lnTo>
                  <a:lnTo>
                    <a:pt x="39644" y="37201"/>
                  </a:lnTo>
                  <a:cubicBezTo>
                    <a:pt x="40266" y="38040"/>
                    <a:pt x="41041" y="38770"/>
                    <a:pt x="41952" y="39292"/>
                  </a:cubicBezTo>
                  <a:cubicBezTo>
                    <a:pt x="42862" y="39824"/>
                    <a:pt x="43872" y="40140"/>
                    <a:pt x="44908" y="40284"/>
                  </a:cubicBezTo>
                  <a:lnTo>
                    <a:pt x="45007" y="40293"/>
                  </a:lnTo>
                  <a:lnTo>
                    <a:pt x="45061" y="40212"/>
                  </a:lnTo>
                  <a:cubicBezTo>
                    <a:pt x="45927" y="38860"/>
                    <a:pt x="46495" y="37354"/>
                    <a:pt x="46900" y="35822"/>
                  </a:cubicBezTo>
                  <a:cubicBezTo>
                    <a:pt x="47297" y="34281"/>
                    <a:pt x="47540" y="32712"/>
                    <a:pt x="47712" y="31144"/>
                  </a:cubicBezTo>
                  <a:cubicBezTo>
                    <a:pt x="47874" y="29575"/>
                    <a:pt x="47964" y="27998"/>
                    <a:pt x="48054" y="26430"/>
                  </a:cubicBezTo>
                  <a:cubicBezTo>
                    <a:pt x="48099" y="25636"/>
                    <a:pt x="48144" y="24852"/>
                    <a:pt x="48207" y="24077"/>
                  </a:cubicBezTo>
                  <a:cubicBezTo>
                    <a:pt x="48261" y="23293"/>
                    <a:pt x="48334" y="22509"/>
                    <a:pt x="48406" y="21724"/>
                  </a:cubicBezTo>
                  <a:cubicBezTo>
                    <a:pt x="48667" y="18588"/>
                    <a:pt x="48965" y="15451"/>
                    <a:pt x="49145" y="12296"/>
                  </a:cubicBezTo>
                  <a:cubicBezTo>
                    <a:pt x="49217" y="10727"/>
                    <a:pt x="49280" y="9141"/>
                    <a:pt x="49280" y="7564"/>
                  </a:cubicBezTo>
                  <a:cubicBezTo>
                    <a:pt x="49280" y="6779"/>
                    <a:pt x="49262" y="5986"/>
                    <a:pt x="49235" y="5193"/>
                  </a:cubicBezTo>
                  <a:lnTo>
                    <a:pt x="49208" y="4607"/>
                  </a:lnTo>
                  <a:lnTo>
                    <a:pt x="49199" y="4310"/>
                  </a:lnTo>
                  <a:lnTo>
                    <a:pt x="49190" y="4165"/>
                  </a:lnTo>
                  <a:lnTo>
                    <a:pt x="49181" y="4003"/>
                  </a:lnTo>
                  <a:cubicBezTo>
                    <a:pt x="49154" y="3561"/>
                    <a:pt x="49109" y="3120"/>
                    <a:pt x="49055" y="2705"/>
                  </a:cubicBezTo>
                  <a:cubicBezTo>
                    <a:pt x="48081" y="2525"/>
                    <a:pt x="47081" y="2345"/>
                    <a:pt x="46089" y="2200"/>
                  </a:cubicBezTo>
                  <a:lnTo>
                    <a:pt x="43232" y="1840"/>
                  </a:lnTo>
                  <a:lnTo>
                    <a:pt x="40374" y="1551"/>
                  </a:lnTo>
                  <a:lnTo>
                    <a:pt x="37508" y="1317"/>
                  </a:lnTo>
                  <a:cubicBezTo>
                    <a:pt x="33686" y="1056"/>
                    <a:pt x="29855" y="938"/>
                    <a:pt x="26024" y="857"/>
                  </a:cubicBezTo>
                  <a:cubicBezTo>
                    <a:pt x="22193" y="776"/>
                    <a:pt x="18362" y="731"/>
                    <a:pt x="14540" y="632"/>
                  </a:cubicBezTo>
                  <a:cubicBezTo>
                    <a:pt x="10726" y="524"/>
                    <a:pt x="6903" y="353"/>
                    <a:pt x="3107" y="21"/>
                  </a:cubicBezTo>
                  <a:lnTo>
                    <a:pt x="3107" y="21"/>
                  </a:lnTo>
                  <a:cubicBezTo>
                    <a:pt x="3091" y="15"/>
                    <a:pt x="3070" y="10"/>
                    <a:pt x="3039" y="10"/>
                  </a:cubicBezTo>
                  <a:lnTo>
                    <a:pt x="2894"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27"/>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A67A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4" name="Google Shape;674;p27"/>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1C1C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75" name="Google Shape;675;p27"/>
          <p:cNvGrpSpPr/>
          <p:nvPr/>
        </p:nvGrpSpPr>
        <p:grpSpPr>
          <a:xfrm rot="2556023">
            <a:off x="7987327" y="-90511"/>
            <a:ext cx="797738" cy="1005978"/>
            <a:chOff x="2946667" y="3613768"/>
            <a:chExt cx="640047" cy="1096482"/>
          </a:xfrm>
        </p:grpSpPr>
        <p:sp>
          <p:nvSpPr>
            <p:cNvPr id="676" name="Google Shape;676;p27"/>
            <p:cNvSpPr/>
            <p:nvPr/>
          </p:nvSpPr>
          <p:spPr>
            <a:xfrm rot="1150281">
              <a:off x="3079389" y="3651109"/>
              <a:ext cx="374604" cy="871569"/>
            </a:xfrm>
            <a:custGeom>
              <a:avLst/>
              <a:gdLst/>
              <a:ahLst/>
              <a:cxnLst/>
              <a:rect l="l" t="t" r="r" b="b"/>
              <a:pathLst>
                <a:path w="11600" h="26989" extrusionOk="0">
                  <a:moveTo>
                    <a:pt x="7894" y="394"/>
                  </a:moveTo>
                  <a:cubicBezTo>
                    <a:pt x="7952" y="394"/>
                    <a:pt x="8012" y="398"/>
                    <a:pt x="8072" y="405"/>
                  </a:cubicBezTo>
                  <a:cubicBezTo>
                    <a:pt x="8887" y="468"/>
                    <a:pt x="9608" y="875"/>
                    <a:pt x="10423" y="985"/>
                  </a:cubicBezTo>
                  <a:lnTo>
                    <a:pt x="10439" y="985"/>
                  </a:lnTo>
                  <a:cubicBezTo>
                    <a:pt x="10894" y="1189"/>
                    <a:pt x="11333" y="1518"/>
                    <a:pt x="11254" y="2333"/>
                  </a:cubicBezTo>
                  <a:cubicBezTo>
                    <a:pt x="11160" y="3164"/>
                    <a:pt x="10627" y="4214"/>
                    <a:pt x="10267" y="5044"/>
                  </a:cubicBezTo>
                  <a:cubicBezTo>
                    <a:pt x="10016" y="4684"/>
                    <a:pt x="9655" y="4386"/>
                    <a:pt x="9436" y="4276"/>
                  </a:cubicBezTo>
                  <a:cubicBezTo>
                    <a:pt x="8558" y="3822"/>
                    <a:pt x="7571" y="3571"/>
                    <a:pt x="6630" y="3273"/>
                  </a:cubicBezTo>
                  <a:cubicBezTo>
                    <a:pt x="6416" y="3209"/>
                    <a:pt x="6231" y="3159"/>
                    <a:pt x="6041" y="3159"/>
                  </a:cubicBezTo>
                  <a:cubicBezTo>
                    <a:pt x="5952" y="3159"/>
                    <a:pt x="5863" y="3170"/>
                    <a:pt x="5768" y="3195"/>
                  </a:cubicBezTo>
                  <a:cubicBezTo>
                    <a:pt x="6003" y="2693"/>
                    <a:pt x="6176" y="2176"/>
                    <a:pt x="6395" y="1674"/>
                  </a:cubicBezTo>
                  <a:cubicBezTo>
                    <a:pt x="6781" y="774"/>
                    <a:pt x="7285" y="394"/>
                    <a:pt x="7894" y="394"/>
                  </a:cubicBezTo>
                  <a:close/>
                  <a:moveTo>
                    <a:pt x="5959" y="3426"/>
                  </a:moveTo>
                  <a:cubicBezTo>
                    <a:pt x="6707" y="3426"/>
                    <a:pt x="7540" y="3948"/>
                    <a:pt x="8057" y="4135"/>
                  </a:cubicBezTo>
                  <a:cubicBezTo>
                    <a:pt x="8370" y="4245"/>
                    <a:pt x="11050" y="5154"/>
                    <a:pt x="10016" y="6345"/>
                  </a:cubicBezTo>
                  <a:cubicBezTo>
                    <a:pt x="9702" y="5703"/>
                    <a:pt x="8715" y="5436"/>
                    <a:pt x="8260" y="5264"/>
                  </a:cubicBezTo>
                  <a:cubicBezTo>
                    <a:pt x="7864" y="5132"/>
                    <a:pt x="6564" y="4520"/>
                    <a:pt x="5630" y="4520"/>
                  </a:cubicBezTo>
                  <a:cubicBezTo>
                    <a:pt x="5457" y="4520"/>
                    <a:pt x="5297" y="4541"/>
                    <a:pt x="5157" y="4590"/>
                  </a:cubicBezTo>
                  <a:cubicBezTo>
                    <a:pt x="5063" y="4590"/>
                    <a:pt x="4969" y="4637"/>
                    <a:pt x="4875" y="4684"/>
                  </a:cubicBezTo>
                  <a:cubicBezTo>
                    <a:pt x="4796" y="4480"/>
                    <a:pt x="4796" y="4198"/>
                    <a:pt x="4937" y="3932"/>
                  </a:cubicBezTo>
                  <a:cubicBezTo>
                    <a:pt x="5016" y="3791"/>
                    <a:pt x="5110" y="3696"/>
                    <a:pt x="5204" y="3634"/>
                  </a:cubicBezTo>
                  <a:cubicBezTo>
                    <a:pt x="5213" y="3643"/>
                    <a:pt x="5222" y="3652"/>
                    <a:pt x="5231" y="3652"/>
                  </a:cubicBezTo>
                  <a:cubicBezTo>
                    <a:pt x="5238" y="3652"/>
                    <a:pt x="5244" y="3647"/>
                    <a:pt x="5251" y="3634"/>
                  </a:cubicBezTo>
                  <a:cubicBezTo>
                    <a:pt x="5467" y="3484"/>
                    <a:pt x="5708" y="3426"/>
                    <a:pt x="5959" y="3426"/>
                  </a:cubicBezTo>
                  <a:close/>
                  <a:moveTo>
                    <a:pt x="5331" y="4825"/>
                  </a:moveTo>
                  <a:cubicBezTo>
                    <a:pt x="6116" y="4825"/>
                    <a:pt x="7484" y="5382"/>
                    <a:pt x="7727" y="5468"/>
                  </a:cubicBezTo>
                  <a:cubicBezTo>
                    <a:pt x="8088" y="5577"/>
                    <a:pt x="10361" y="6095"/>
                    <a:pt x="9671" y="7443"/>
                  </a:cubicBezTo>
                  <a:cubicBezTo>
                    <a:pt x="9138" y="6628"/>
                    <a:pt x="7837" y="6361"/>
                    <a:pt x="7148" y="6173"/>
                  </a:cubicBezTo>
                  <a:cubicBezTo>
                    <a:pt x="6773" y="6066"/>
                    <a:pt x="6128" y="5813"/>
                    <a:pt x="5486" y="5813"/>
                  </a:cubicBezTo>
                  <a:cubicBezTo>
                    <a:pt x="5189" y="5813"/>
                    <a:pt x="4892" y="5867"/>
                    <a:pt x="4624" y="6016"/>
                  </a:cubicBezTo>
                  <a:cubicBezTo>
                    <a:pt x="4624" y="5828"/>
                    <a:pt x="4624" y="5656"/>
                    <a:pt x="4718" y="5483"/>
                  </a:cubicBezTo>
                  <a:cubicBezTo>
                    <a:pt x="4796" y="5295"/>
                    <a:pt x="4922" y="5186"/>
                    <a:pt x="5063" y="5076"/>
                  </a:cubicBezTo>
                  <a:cubicBezTo>
                    <a:pt x="5076" y="5063"/>
                    <a:pt x="5078" y="5040"/>
                    <a:pt x="5070" y="5040"/>
                  </a:cubicBezTo>
                  <a:cubicBezTo>
                    <a:pt x="5068" y="5040"/>
                    <a:pt x="5066" y="5041"/>
                    <a:pt x="5063" y="5044"/>
                  </a:cubicBezTo>
                  <a:cubicBezTo>
                    <a:pt x="4718" y="5107"/>
                    <a:pt x="4405" y="5671"/>
                    <a:pt x="4577" y="6032"/>
                  </a:cubicBezTo>
                  <a:cubicBezTo>
                    <a:pt x="4452" y="6110"/>
                    <a:pt x="4342" y="6204"/>
                    <a:pt x="4232" y="6314"/>
                  </a:cubicBezTo>
                  <a:cubicBezTo>
                    <a:pt x="4279" y="5640"/>
                    <a:pt x="4655" y="5154"/>
                    <a:pt x="5126" y="4841"/>
                  </a:cubicBezTo>
                  <a:cubicBezTo>
                    <a:pt x="5188" y="4830"/>
                    <a:pt x="5257" y="4825"/>
                    <a:pt x="5331" y="4825"/>
                  </a:cubicBezTo>
                  <a:close/>
                  <a:moveTo>
                    <a:pt x="4373" y="7160"/>
                  </a:moveTo>
                  <a:cubicBezTo>
                    <a:pt x="4373" y="7223"/>
                    <a:pt x="4373" y="7270"/>
                    <a:pt x="4405" y="7302"/>
                  </a:cubicBezTo>
                  <a:cubicBezTo>
                    <a:pt x="4326" y="7474"/>
                    <a:pt x="4263" y="7646"/>
                    <a:pt x="4201" y="7819"/>
                  </a:cubicBezTo>
                  <a:cubicBezTo>
                    <a:pt x="4201" y="7772"/>
                    <a:pt x="4201" y="7740"/>
                    <a:pt x="4185" y="7709"/>
                  </a:cubicBezTo>
                  <a:cubicBezTo>
                    <a:pt x="4248" y="7505"/>
                    <a:pt x="4310" y="7333"/>
                    <a:pt x="4373" y="7160"/>
                  </a:cubicBezTo>
                  <a:close/>
                  <a:moveTo>
                    <a:pt x="5232" y="6227"/>
                  </a:moveTo>
                  <a:cubicBezTo>
                    <a:pt x="5264" y="6227"/>
                    <a:pt x="5297" y="6230"/>
                    <a:pt x="5329" y="6236"/>
                  </a:cubicBezTo>
                  <a:cubicBezTo>
                    <a:pt x="5517" y="6236"/>
                    <a:pt x="5690" y="6251"/>
                    <a:pt x="5862" y="6283"/>
                  </a:cubicBezTo>
                  <a:cubicBezTo>
                    <a:pt x="6395" y="6361"/>
                    <a:pt x="6897" y="6471"/>
                    <a:pt x="7383" y="6643"/>
                  </a:cubicBezTo>
                  <a:cubicBezTo>
                    <a:pt x="7759" y="6769"/>
                    <a:pt x="8119" y="6925"/>
                    <a:pt x="8480" y="7113"/>
                  </a:cubicBezTo>
                  <a:cubicBezTo>
                    <a:pt x="8762" y="7270"/>
                    <a:pt x="10361" y="8195"/>
                    <a:pt x="9170" y="9277"/>
                  </a:cubicBezTo>
                  <a:cubicBezTo>
                    <a:pt x="9217" y="9151"/>
                    <a:pt x="9248" y="9026"/>
                    <a:pt x="9295" y="8900"/>
                  </a:cubicBezTo>
                  <a:cubicBezTo>
                    <a:pt x="9326" y="8806"/>
                    <a:pt x="9295" y="8775"/>
                    <a:pt x="9248" y="8775"/>
                  </a:cubicBezTo>
                  <a:lnTo>
                    <a:pt x="9217" y="8681"/>
                  </a:lnTo>
                  <a:cubicBezTo>
                    <a:pt x="9232" y="8634"/>
                    <a:pt x="9232" y="8603"/>
                    <a:pt x="9201" y="8571"/>
                  </a:cubicBezTo>
                  <a:cubicBezTo>
                    <a:pt x="7978" y="7443"/>
                    <a:pt x="6160" y="7113"/>
                    <a:pt x="4530" y="6988"/>
                  </a:cubicBezTo>
                  <a:cubicBezTo>
                    <a:pt x="4522" y="6985"/>
                    <a:pt x="4514" y="6984"/>
                    <a:pt x="4506" y="6984"/>
                  </a:cubicBezTo>
                  <a:cubicBezTo>
                    <a:pt x="4472" y="6984"/>
                    <a:pt x="4446" y="7012"/>
                    <a:pt x="4420" y="7051"/>
                  </a:cubicBezTo>
                  <a:cubicBezTo>
                    <a:pt x="4661" y="6498"/>
                    <a:pt x="4928" y="6227"/>
                    <a:pt x="5232" y="6227"/>
                  </a:cubicBezTo>
                  <a:close/>
                  <a:moveTo>
                    <a:pt x="6270" y="7740"/>
                  </a:moveTo>
                  <a:cubicBezTo>
                    <a:pt x="6771" y="7913"/>
                    <a:pt x="7257" y="8101"/>
                    <a:pt x="7759" y="8289"/>
                  </a:cubicBezTo>
                  <a:cubicBezTo>
                    <a:pt x="7759" y="8352"/>
                    <a:pt x="7759" y="8414"/>
                    <a:pt x="7759" y="8461"/>
                  </a:cubicBezTo>
                  <a:cubicBezTo>
                    <a:pt x="6176" y="12082"/>
                    <a:pt x="4812" y="16001"/>
                    <a:pt x="3715" y="19763"/>
                  </a:cubicBezTo>
                  <a:cubicBezTo>
                    <a:pt x="3684" y="19308"/>
                    <a:pt x="3495" y="18963"/>
                    <a:pt x="3182" y="18838"/>
                  </a:cubicBezTo>
                  <a:cubicBezTo>
                    <a:pt x="3121" y="18819"/>
                    <a:pt x="3058" y="18809"/>
                    <a:pt x="2994" y="18809"/>
                  </a:cubicBezTo>
                  <a:cubicBezTo>
                    <a:pt x="2639" y="18809"/>
                    <a:pt x="2233" y="19088"/>
                    <a:pt x="1928" y="19512"/>
                  </a:cubicBezTo>
                  <a:cubicBezTo>
                    <a:pt x="2618" y="17662"/>
                    <a:pt x="3260" y="15797"/>
                    <a:pt x="3903" y="13932"/>
                  </a:cubicBezTo>
                  <a:cubicBezTo>
                    <a:pt x="4248" y="12960"/>
                    <a:pt x="4593" y="11973"/>
                    <a:pt x="4937" y="11001"/>
                  </a:cubicBezTo>
                  <a:cubicBezTo>
                    <a:pt x="5094" y="10562"/>
                    <a:pt x="5235" y="10123"/>
                    <a:pt x="5392" y="9684"/>
                  </a:cubicBezTo>
                  <a:cubicBezTo>
                    <a:pt x="5423" y="9621"/>
                    <a:pt x="5800" y="8430"/>
                    <a:pt x="5956" y="7866"/>
                  </a:cubicBezTo>
                  <a:cubicBezTo>
                    <a:pt x="6066" y="7819"/>
                    <a:pt x="6160" y="7772"/>
                    <a:pt x="6270" y="7740"/>
                  </a:cubicBezTo>
                  <a:close/>
                  <a:moveTo>
                    <a:pt x="8010" y="8399"/>
                  </a:moveTo>
                  <a:cubicBezTo>
                    <a:pt x="8213" y="8477"/>
                    <a:pt x="8433" y="8571"/>
                    <a:pt x="8637" y="8650"/>
                  </a:cubicBezTo>
                  <a:cubicBezTo>
                    <a:pt x="8762" y="8728"/>
                    <a:pt x="8856" y="8853"/>
                    <a:pt x="8919" y="9010"/>
                  </a:cubicBezTo>
                  <a:cubicBezTo>
                    <a:pt x="8934" y="9073"/>
                    <a:pt x="8950" y="9135"/>
                    <a:pt x="8966" y="9198"/>
                  </a:cubicBezTo>
                  <a:cubicBezTo>
                    <a:pt x="8981" y="9230"/>
                    <a:pt x="8981" y="9245"/>
                    <a:pt x="8997" y="9245"/>
                  </a:cubicBezTo>
                  <a:cubicBezTo>
                    <a:pt x="8401" y="10860"/>
                    <a:pt x="7790" y="12490"/>
                    <a:pt x="7195" y="14120"/>
                  </a:cubicBezTo>
                  <a:cubicBezTo>
                    <a:pt x="7492" y="13242"/>
                    <a:pt x="7759" y="12364"/>
                    <a:pt x="8057" y="11502"/>
                  </a:cubicBezTo>
                  <a:cubicBezTo>
                    <a:pt x="8307" y="10687"/>
                    <a:pt x="8715" y="9825"/>
                    <a:pt x="8574" y="8979"/>
                  </a:cubicBezTo>
                  <a:cubicBezTo>
                    <a:pt x="8574" y="8972"/>
                    <a:pt x="8569" y="8968"/>
                    <a:pt x="8562" y="8968"/>
                  </a:cubicBezTo>
                  <a:cubicBezTo>
                    <a:pt x="8553" y="8968"/>
                    <a:pt x="8543" y="8976"/>
                    <a:pt x="8543" y="8994"/>
                  </a:cubicBezTo>
                  <a:cubicBezTo>
                    <a:pt x="8574" y="9982"/>
                    <a:pt x="8213" y="10922"/>
                    <a:pt x="7900" y="11863"/>
                  </a:cubicBezTo>
                  <a:cubicBezTo>
                    <a:pt x="7586" y="12819"/>
                    <a:pt x="7257" y="13791"/>
                    <a:pt x="6944" y="14747"/>
                  </a:cubicBezTo>
                  <a:cubicBezTo>
                    <a:pt x="6850" y="15013"/>
                    <a:pt x="6771" y="15280"/>
                    <a:pt x="6677" y="15546"/>
                  </a:cubicBezTo>
                  <a:cubicBezTo>
                    <a:pt x="6113" y="17161"/>
                    <a:pt x="5549" y="18759"/>
                    <a:pt x="5016" y="20374"/>
                  </a:cubicBezTo>
                  <a:cubicBezTo>
                    <a:pt x="4922" y="20050"/>
                    <a:pt x="4699" y="19875"/>
                    <a:pt x="4429" y="19875"/>
                  </a:cubicBezTo>
                  <a:cubicBezTo>
                    <a:pt x="4203" y="19875"/>
                    <a:pt x="3943" y="19999"/>
                    <a:pt x="3699" y="20264"/>
                  </a:cubicBezTo>
                  <a:cubicBezTo>
                    <a:pt x="5110" y="16314"/>
                    <a:pt x="6568" y="12380"/>
                    <a:pt x="8010" y="8430"/>
                  </a:cubicBezTo>
                  <a:cubicBezTo>
                    <a:pt x="8010" y="8414"/>
                    <a:pt x="8010" y="8414"/>
                    <a:pt x="8010" y="8399"/>
                  </a:cubicBezTo>
                  <a:close/>
                  <a:moveTo>
                    <a:pt x="1630" y="23195"/>
                  </a:moveTo>
                  <a:cubicBezTo>
                    <a:pt x="1724" y="23211"/>
                    <a:pt x="1834" y="23242"/>
                    <a:pt x="1912" y="23305"/>
                  </a:cubicBezTo>
                  <a:cubicBezTo>
                    <a:pt x="1944" y="23321"/>
                    <a:pt x="1959" y="23336"/>
                    <a:pt x="1991" y="23352"/>
                  </a:cubicBezTo>
                  <a:cubicBezTo>
                    <a:pt x="1991" y="23352"/>
                    <a:pt x="2006" y="23368"/>
                    <a:pt x="2006" y="23383"/>
                  </a:cubicBezTo>
                  <a:cubicBezTo>
                    <a:pt x="1897" y="23321"/>
                    <a:pt x="1787" y="23274"/>
                    <a:pt x="1662" y="23242"/>
                  </a:cubicBezTo>
                  <a:cubicBezTo>
                    <a:pt x="1646" y="23227"/>
                    <a:pt x="1646" y="23211"/>
                    <a:pt x="1630" y="23195"/>
                  </a:cubicBezTo>
                  <a:close/>
                  <a:moveTo>
                    <a:pt x="1019" y="23477"/>
                  </a:moveTo>
                  <a:cubicBezTo>
                    <a:pt x="1035" y="23509"/>
                    <a:pt x="1050" y="23556"/>
                    <a:pt x="1066" y="23603"/>
                  </a:cubicBezTo>
                  <a:cubicBezTo>
                    <a:pt x="1050" y="23650"/>
                    <a:pt x="1035" y="23697"/>
                    <a:pt x="1019" y="23744"/>
                  </a:cubicBezTo>
                  <a:cubicBezTo>
                    <a:pt x="1003" y="23760"/>
                    <a:pt x="988" y="23775"/>
                    <a:pt x="972" y="23807"/>
                  </a:cubicBezTo>
                  <a:cubicBezTo>
                    <a:pt x="972" y="23760"/>
                    <a:pt x="972" y="23713"/>
                    <a:pt x="972" y="23666"/>
                  </a:cubicBezTo>
                  <a:cubicBezTo>
                    <a:pt x="988" y="23619"/>
                    <a:pt x="1003" y="23556"/>
                    <a:pt x="1019" y="23493"/>
                  </a:cubicBezTo>
                  <a:cubicBezTo>
                    <a:pt x="1019" y="23493"/>
                    <a:pt x="1019" y="23477"/>
                    <a:pt x="1019" y="23477"/>
                  </a:cubicBezTo>
                  <a:close/>
                  <a:moveTo>
                    <a:pt x="1072" y="18956"/>
                  </a:moveTo>
                  <a:cubicBezTo>
                    <a:pt x="1135" y="18956"/>
                    <a:pt x="1196" y="18969"/>
                    <a:pt x="1254" y="18995"/>
                  </a:cubicBezTo>
                  <a:cubicBezTo>
                    <a:pt x="1630" y="19167"/>
                    <a:pt x="1614" y="19669"/>
                    <a:pt x="1583" y="20202"/>
                  </a:cubicBezTo>
                  <a:cubicBezTo>
                    <a:pt x="1583" y="20263"/>
                    <a:pt x="1623" y="20305"/>
                    <a:pt x="1668" y="20305"/>
                  </a:cubicBezTo>
                  <a:cubicBezTo>
                    <a:pt x="1704" y="20305"/>
                    <a:pt x="1744" y="20279"/>
                    <a:pt x="1771" y="20217"/>
                  </a:cubicBezTo>
                  <a:cubicBezTo>
                    <a:pt x="1803" y="20123"/>
                    <a:pt x="1834" y="20013"/>
                    <a:pt x="1850" y="19919"/>
                  </a:cubicBezTo>
                  <a:cubicBezTo>
                    <a:pt x="2149" y="19427"/>
                    <a:pt x="2521" y="19199"/>
                    <a:pt x="2832" y="19199"/>
                  </a:cubicBezTo>
                  <a:cubicBezTo>
                    <a:pt x="3302" y="19199"/>
                    <a:pt x="3634" y="19719"/>
                    <a:pt x="3370" y="20625"/>
                  </a:cubicBezTo>
                  <a:cubicBezTo>
                    <a:pt x="3337" y="20748"/>
                    <a:pt x="3386" y="20811"/>
                    <a:pt x="3450" y="20811"/>
                  </a:cubicBezTo>
                  <a:cubicBezTo>
                    <a:pt x="3507" y="20811"/>
                    <a:pt x="3575" y="20760"/>
                    <a:pt x="3605" y="20656"/>
                  </a:cubicBezTo>
                  <a:cubicBezTo>
                    <a:pt x="3605" y="20640"/>
                    <a:pt x="3605" y="20640"/>
                    <a:pt x="3621" y="20625"/>
                  </a:cubicBezTo>
                  <a:cubicBezTo>
                    <a:pt x="3621" y="20625"/>
                    <a:pt x="3636" y="20625"/>
                    <a:pt x="3636" y="20609"/>
                  </a:cubicBezTo>
                  <a:cubicBezTo>
                    <a:pt x="3860" y="20314"/>
                    <a:pt x="4092" y="20183"/>
                    <a:pt x="4289" y="20183"/>
                  </a:cubicBezTo>
                  <a:cubicBezTo>
                    <a:pt x="4604" y="20183"/>
                    <a:pt x="4829" y="20517"/>
                    <a:pt x="4781" y="21048"/>
                  </a:cubicBezTo>
                  <a:cubicBezTo>
                    <a:pt x="4781" y="21064"/>
                    <a:pt x="4781" y="21064"/>
                    <a:pt x="4781" y="21079"/>
                  </a:cubicBezTo>
                  <a:cubicBezTo>
                    <a:pt x="4765" y="21079"/>
                    <a:pt x="4765" y="21095"/>
                    <a:pt x="4765" y="21111"/>
                  </a:cubicBezTo>
                  <a:cubicBezTo>
                    <a:pt x="4075" y="22035"/>
                    <a:pt x="3401" y="22976"/>
                    <a:pt x="2712" y="23901"/>
                  </a:cubicBezTo>
                  <a:cubicBezTo>
                    <a:pt x="2696" y="23932"/>
                    <a:pt x="2665" y="23963"/>
                    <a:pt x="2618" y="24010"/>
                  </a:cubicBezTo>
                  <a:cubicBezTo>
                    <a:pt x="2649" y="23979"/>
                    <a:pt x="2649" y="23948"/>
                    <a:pt x="2649" y="23916"/>
                  </a:cubicBezTo>
                  <a:cubicBezTo>
                    <a:pt x="2557" y="23255"/>
                    <a:pt x="2083" y="22825"/>
                    <a:pt x="1552" y="22825"/>
                  </a:cubicBezTo>
                  <a:cubicBezTo>
                    <a:pt x="1177" y="22825"/>
                    <a:pt x="773" y="23040"/>
                    <a:pt x="455" y="23540"/>
                  </a:cubicBezTo>
                  <a:cubicBezTo>
                    <a:pt x="455" y="23462"/>
                    <a:pt x="439" y="23383"/>
                    <a:pt x="439" y="23305"/>
                  </a:cubicBezTo>
                  <a:cubicBezTo>
                    <a:pt x="345" y="22161"/>
                    <a:pt x="266" y="21001"/>
                    <a:pt x="172" y="19857"/>
                  </a:cubicBezTo>
                  <a:cubicBezTo>
                    <a:pt x="157" y="19810"/>
                    <a:pt x="141" y="19778"/>
                    <a:pt x="110" y="19778"/>
                  </a:cubicBezTo>
                  <a:cubicBezTo>
                    <a:pt x="141" y="19731"/>
                    <a:pt x="172" y="19684"/>
                    <a:pt x="204" y="19622"/>
                  </a:cubicBezTo>
                  <a:cubicBezTo>
                    <a:pt x="235" y="19575"/>
                    <a:pt x="235" y="19543"/>
                    <a:pt x="235" y="19512"/>
                  </a:cubicBezTo>
                  <a:cubicBezTo>
                    <a:pt x="478" y="19192"/>
                    <a:pt x="794" y="18956"/>
                    <a:pt x="1072" y="18956"/>
                  </a:cubicBezTo>
                  <a:close/>
                  <a:moveTo>
                    <a:pt x="1567" y="23697"/>
                  </a:moveTo>
                  <a:lnTo>
                    <a:pt x="1646" y="23713"/>
                  </a:lnTo>
                  <a:cubicBezTo>
                    <a:pt x="1583" y="23885"/>
                    <a:pt x="1505" y="24042"/>
                    <a:pt x="1442" y="24214"/>
                  </a:cubicBezTo>
                  <a:cubicBezTo>
                    <a:pt x="1489" y="24042"/>
                    <a:pt x="1536" y="23869"/>
                    <a:pt x="1567" y="23697"/>
                  </a:cubicBezTo>
                  <a:close/>
                  <a:moveTo>
                    <a:pt x="2116" y="23791"/>
                  </a:moveTo>
                  <a:cubicBezTo>
                    <a:pt x="2100" y="23869"/>
                    <a:pt x="2069" y="23932"/>
                    <a:pt x="2038" y="23995"/>
                  </a:cubicBezTo>
                  <a:cubicBezTo>
                    <a:pt x="1991" y="24089"/>
                    <a:pt x="1928" y="24198"/>
                    <a:pt x="1865" y="24293"/>
                  </a:cubicBezTo>
                  <a:cubicBezTo>
                    <a:pt x="1944" y="24120"/>
                    <a:pt x="2022" y="23963"/>
                    <a:pt x="2100" y="23791"/>
                  </a:cubicBezTo>
                  <a:close/>
                  <a:moveTo>
                    <a:pt x="2336" y="23838"/>
                  </a:moveTo>
                  <a:cubicBezTo>
                    <a:pt x="2367" y="23901"/>
                    <a:pt x="2414" y="23963"/>
                    <a:pt x="2461" y="24010"/>
                  </a:cubicBezTo>
                  <a:cubicBezTo>
                    <a:pt x="2449" y="24005"/>
                    <a:pt x="2436" y="24001"/>
                    <a:pt x="2422" y="24001"/>
                  </a:cubicBezTo>
                  <a:cubicBezTo>
                    <a:pt x="2397" y="24001"/>
                    <a:pt x="2371" y="24012"/>
                    <a:pt x="2351" y="24042"/>
                  </a:cubicBezTo>
                  <a:cubicBezTo>
                    <a:pt x="2257" y="24136"/>
                    <a:pt x="2163" y="24246"/>
                    <a:pt x="2085" y="24340"/>
                  </a:cubicBezTo>
                  <a:cubicBezTo>
                    <a:pt x="2116" y="24277"/>
                    <a:pt x="2147" y="24214"/>
                    <a:pt x="2179" y="24136"/>
                  </a:cubicBezTo>
                  <a:cubicBezTo>
                    <a:pt x="2226" y="24057"/>
                    <a:pt x="2257" y="23995"/>
                    <a:pt x="2288" y="23932"/>
                  </a:cubicBezTo>
                  <a:cubicBezTo>
                    <a:pt x="2304" y="23901"/>
                    <a:pt x="2320" y="23869"/>
                    <a:pt x="2336" y="23838"/>
                  </a:cubicBezTo>
                  <a:close/>
                  <a:moveTo>
                    <a:pt x="1865" y="23744"/>
                  </a:moveTo>
                  <a:cubicBezTo>
                    <a:pt x="1881" y="23744"/>
                    <a:pt x="1897" y="23744"/>
                    <a:pt x="1928" y="23760"/>
                  </a:cubicBezTo>
                  <a:cubicBezTo>
                    <a:pt x="1787" y="24057"/>
                    <a:pt x="1630" y="24355"/>
                    <a:pt x="1489" y="24653"/>
                  </a:cubicBezTo>
                  <a:cubicBezTo>
                    <a:pt x="1599" y="24355"/>
                    <a:pt x="1709" y="24042"/>
                    <a:pt x="1818" y="23744"/>
                  </a:cubicBezTo>
                  <a:close/>
                  <a:moveTo>
                    <a:pt x="2602" y="24042"/>
                  </a:moveTo>
                  <a:lnTo>
                    <a:pt x="2602" y="24042"/>
                  </a:lnTo>
                  <a:cubicBezTo>
                    <a:pt x="2351" y="24402"/>
                    <a:pt x="1834" y="25170"/>
                    <a:pt x="1379" y="25703"/>
                  </a:cubicBezTo>
                  <a:cubicBezTo>
                    <a:pt x="1677" y="25139"/>
                    <a:pt x="2038" y="24637"/>
                    <a:pt x="2477" y="24183"/>
                  </a:cubicBezTo>
                  <a:cubicBezTo>
                    <a:pt x="2508" y="24151"/>
                    <a:pt x="2524" y="24104"/>
                    <a:pt x="2508" y="24073"/>
                  </a:cubicBezTo>
                  <a:lnTo>
                    <a:pt x="2508" y="24073"/>
                  </a:lnTo>
                  <a:cubicBezTo>
                    <a:pt x="2512" y="24077"/>
                    <a:pt x="2519" y="24079"/>
                    <a:pt x="2526" y="24079"/>
                  </a:cubicBezTo>
                  <a:cubicBezTo>
                    <a:pt x="2548" y="24079"/>
                    <a:pt x="2579" y="24065"/>
                    <a:pt x="2602" y="24042"/>
                  </a:cubicBezTo>
                  <a:close/>
                  <a:moveTo>
                    <a:pt x="815" y="23383"/>
                  </a:moveTo>
                  <a:cubicBezTo>
                    <a:pt x="815" y="23430"/>
                    <a:pt x="815" y="23477"/>
                    <a:pt x="815" y="23524"/>
                  </a:cubicBezTo>
                  <a:cubicBezTo>
                    <a:pt x="799" y="23572"/>
                    <a:pt x="784" y="23619"/>
                    <a:pt x="784" y="23681"/>
                  </a:cubicBezTo>
                  <a:cubicBezTo>
                    <a:pt x="784" y="23713"/>
                    <a:pt x="799" y="23744"/>
                    <a:pt x="815" y="23760"/>
                  </a:cubicBezTo>
                  <a:cubicBezTo>
                    <a:pt x="815" y="24026"/>
                    <a:pt x="799" y="24293"/>
                    <a:pt x="784" y="24559"/>
                  </a:cubicBezTo>
                  <a:cubicBezTo>
                    <a:pt x="784" y="24230"/>
                    <a:pt x="784" y="23901"/>
                    <a:pt x="768" y="23572"/>
                  </a:cubicBezTo>
                  <a:cubicBezTo>
                    <a:pt x="768" y="23542"/>
                    <a:pt x="747" y="23526"/>
                    <a:pt x="723" y="23526"/>
                  </a:cubicBezTo>
                  <a:cubicBezTo>
                    <a:pt x="697" y="23526"/>
                    <a:pt x="667" y="23546"/>
                    <a:pt x="658" y="23587"/>
                  </a:cubicBezTo>
                  <a:cubicBezTo>
                    <a:pt x="643" y="24418"/>
                    <a:pt x="658" y="25233"/>
                    <a:pt x="658" y="26064"/>
                  </a:cubicBezTo>
                  <a:cubicBezTo>
                    <a:pt x="611" y="25703"/>
                    <a:pt x="580" y="24888"/>
                    <a:pt x="564" y="24778"/>
                  </a:cubicBezTo>
                  <a:cubicBezTo>
                    <a:pt x="533" y="24434"/>
                    <a:pt x="502" y="24104"/>
                    <a:pt x="470" y="23760"/>
                  </a:cubicBezTo>
                  <a:cubicBezTo>
                    <a:pt x="580" y="23603"/>
                    <a:pt x="690" y="23477"/>
                    <a:pt x="815" y="23383"/>
                  </a:cubicBezTo>
                  <a:close/>
                  <a:moveTo>
                    <a:pt x="1176" y="25876"/>
                  </a:moveTo>
                  <a:cubicBezTo>
                    <a:pt x="1176" y="25876"/>
                    <a:pt x="1191" y="25891"/>
                    <a:pt x="1223" y="25891"/>
                  </a:cubicBezTo>
                  <a:cubicBezTo>
                    <a:pt x="1160" y="25954"/>
                    <a:pt x="1113" y="26017"/>
                    <a:pt x="1066" y="26064"/>
                  </a:cubicBezTo>
                  <a:cubicBezTo>
                    <a:pt x="1097" y="26001"/>
                    <a:pt x="1129" y="25938"/>
                    <a:pt x="1176" y="25876"/>
                  </a:cubicBezTo>
                  <a:close/>
                  <a:moveTo>
                    <a:pt x="7911" y="1"/>
                  </a:moveTo>
                  <a:cubicBezTo>
                    <a:pt x="7753" y="1"/>
                    <a:pt x="7588" y="25"/>
                    <a:pt x="7414" y="91"/>
                  </a:cubicBezTo>
                  <a:cubicBezTo>
                    <a:pt x="6395" y="468"/>
                    <a:pt x="5988" y="1988"/>
                    <a:pt x="5674" y="3179"/>
                  </a:cubicBezTo>
                  <a:cubicBezTo>
                    <a:pt x="5658" y="3195"/>
                    <a:pt x="5658" y="3211"/>
                    <a:pt x="5674" y="3226"/>
                  </a:cubicBezTo>
                  <a:cubicBezTo>
                    <a:pt x="5627" y="3242"/>
                    <a:pt x="5596" y="3258"/>
                    <a:pt x="5549" y="3273"/>
                  </a:cubicBezTo>
                  <a:cubicBezTo>
                    <a:pt x="5520" y="3264"/>
                    <a:pt x="5490" y="3260"/>
                    <a:pt x="5460" y="3260"/>
                  </a:cubicBezTo>
                  <a:cubicBezTo>
                    <a:pt x="5222" y="3260"/>
                    <a:pt x="4934" y="3518"/>
                    <a:pt x="4781" y="3838"/>
                  </a:cubicBezTo>
                  <a:cubicBezTo>
                    <a:pt x="4608" y="4182"/>
                    <a:pt x="4608" y="4559"/>
                    <a:pt x="4734" y="4794"/>
                  </a:cubicBezTo>
                  <a:cubicBezTo>
                    <a:pt x="4326" y="5170"/>
                    <a:pt x="4028" y="5922"/>
                    <a:pt x="4091" y="6424"/>
                  </a:cubicBezTo>
                  <a:cubicBezTo>
                    <a:pt x="4091" y="6439"/>
                    <a:pt x="4107" y="6455"/>
                    <a:pt x="4107" y="6455"/>
                  </a:cubicBezTo>
                  <a:cubicBezTo>
                    <a:pt x="3668" y="7082"/>
                    <a:pt x="3699" y="7646"/>
                    <a:pt x="4060" y="7929"/>
                  </a:cubicBezTo>
                  <a:cubicBezTo>
                    <a:pt x="4068" y="7937"/>
                    <a:pt x="4078" y="7941"/>
                    <a:pt x="4089" y="7941"/>
                  </a:cubicBezTo>
                  <a:cubicBezTo>
                    <a:pt x="4116" y="7941"/>
                    <a:pt x="4147" y="7915"/>
                    <a:pt x="4169" y="7882"/>
                  </a:cubicBezTo>
                  <a:lnTo>
                    <a:pt x="4169" y="7882"/>
                  </a:lnTo>
                  <a:cubicBezTo>
                    <a:pt x="2665" y="11581"/>
                    <a:pt x="1301" y="15390"/>
                    <a:pt x="63" y="19167"/>
                  </a:cubicBezTo>
                  <a:cubicBezTo>
                    <a:pt x="63" y="19261"/>
                    <a:pt x="78" y="19371"/>
                    <a:pt x="78" y="19465"/>
                  </a:cubicBezTo>
                  <a:cubicBezTo>
                    <a:pt x="549" y="18775"/>
                    <a:pt x="784" y="17709"/>
                    <a:pt x="1082" y="16879"/>
                  </a:cubicBezTo>
                  <a:cubicBezTo>
                    <a:pt x="1458" y="15781"/>
                    <a:pt x="1850" y="14684"/>
                    <a:pt x="2241" y="13587"/>
                  </a:cubicBezTo>
                  <a:cubicBezTo>
                    <a:pt x="2947" y="11643"/>
                    <a:pt x="3684" y="9700"/>
                    <a:pt x="4405" y="7756"/>
                  </a:cubicBezTo>
                  <a:cubicBezTo>
                    <a:pt x="4420" y="7756"/>
                    <a:pt x="4420" y="7740"/>
                    <a:pt x="4436" y="7740"/>
                  </a:cubicBezTo>
                  <a:cubicBezTo>
                    <a:pt x="4577" y="7552"/>
                    <a:pt x="4749" y="7443"/>
                    <a:pt x="4922" y="7380"/>
                  </a:cubicBezTo>
                  <a:cubicBezTo>
                    <a:pt x="5141" y="7427"/>
                    <a:pt x="5361" y="7474"/>
                    <a:pt x="5580" y="7537"/>
                  </a:cubicBezTo>
                  <a:cubicBezTo>
                    <a:pt x="5658" y="7599"/>
                    <a:pt x="5737" y="7709"/>
                    <a:pt x="5800" y="7819"/>
                  </a:cubicBezTo>
                  <a:cubicBezTo>
                    <a:pt x="5674" y="8070"/>
                    <a:pt x="5611" y="8367"/>
                    <a:pt x="5486" y="8681"/>
                  </a:cubicBezTo>
                  <a:cubicBezTo>
                    <a:pt x="5079" y="9872"/>
                    <a:pt x="4655" y="11079"/>
                    <a:pt x="4248" y="12270"/>
                  </a:cubicBezTo>
                  <a:cubicBezTo>
                    <a:pt x="3433" y="14637"/>
                    <a:pt x="2602" y="16988"/>
                    <a:pt x="1834" y="19339"/>
                  </a:cubicBezTo>
                  <a:cubicBezTo>
                    <a:pt x="1756" y="18995"/>
                    <a:pt x="1552" y="18728"/>
                    <a:pt x="1317" y="18665"/>
                  </a:cubicBezTo>
                  <a:cubicBezTo>
                    <a:pt x="1267" y="18652"/>
                    <a:pt x="1217" y="18646"/>
                    <a:pt x="1165" y="18646"/>
                  </a:cubicBezTo>
                  <a:cubicBezTo>
                    <a:pt x="794" y="18646"/>
                    <a:pt x="385" y="18981"/>
                    <a:pt x="110" y="19449"/>
                  </a:cubicBezTo>
                  <a:cubicBezTo>
                    <a:pt x="94" y="19465"/>
                    <a:pt x="78" y="19465"/>
                    <a:pt x="78" y="19481"/>
                  </a:cubicBezTo>
                  <a:cubicBezTo>
                    <a:pt x="78" y="19778"/>
                    <a:pt x="47" y="20076"/>
                    <a:pt x="0" y="20358"/>
                  </a:cubicBezTo>
                  <a:cubicBezTo>
                    <a:pt x="63" y="22600"/>
                    <a:pt x="266" y="24747"/>
                    <a:pt x="502" y="26879"/>
                  </a:cubicBezTo>
                  <a:cubicBezTo>
                    <a:pt x="510" y="26954"/>
                    <a:pt x="545" y="26989"/>
                    <a:pt x="587" y="26989"/>
                  </a:cubicBezTo>
                  <a:cubicBezTo>
                    <a:pt x="625" y="26989"/>
                    <a:pt x="669" y="26962"/>
                    <a:pt x="705" y="26910"/>
                  </a:cubicBezTo>
                  <a:cubicBezTo>
                    <a:pt x="2163" y="25061"/>
                    <a:pt x="3605" y="23180"/>
                    <a:pt x="4969" y="21220"/>
                  </a:cubicBezTo>
                  <a:cubicBezTo>
                    <a:pt x="5031" y="21142"/>
                    <a:pt x="5031" y="21079"/>
                    <a:pt x="5016" y="21032"/>
                  </a:cubicBezTo>
                  <a:cubicBezTo>
                    <a:pt x="5031" y="20970"/>
                    <a:pt x="5031" y="20923"/>
                    <a:pt x="5047" y="20876"/>
                  </a:cubicBezTo>
                  <a:cubicBezTo>
                    <a:pt x="6474" y="17176"/>
                    <a:pt x="7759" y="13383"/>
                    <a:pt x="9044" y="9637"/>
                  </a:cubicBezTo>
                  <a:cubicBezTo>
                    <a:pt x="9049" y="9642"/>
                    <a:pt x="9055" y="9644"/>
                    <a:pt x="9060" y="9644"/>
                  </a:cubicBezTo>
                  <a:cubicBezTo>
                    <a:pt x="9070" y="9644"/>
                    <a:pt x="9081" y="9637"/>
                    <a:pt x="9091" y="9637"/>
                  </a:cubicBezTo>
                  <a:cubicBezTo>
                    <a:pt x="9655" y="9324"/>
                    <a:pt x="10016" y="8587"/>
                    <a:pt x="9875" y="7897"/>
                  </a:cubicBezTo>
                  <a:cubicBezTo>
                    <a:pt x="9859" y="7819"/>
                    <a:pt x="9828" y="7756"/>
                    <a:pt x="9796" y="7678"/>
                  </a:cubicBezTo>
                  <a:cubicBezTo>
                    <a:pt x="10063" y="7239"/>
                    <a:pt x="10141" y="6894"/>
                    <a:pt x="10094" y="6596"/>
                  </a:cubicBezTo>
                  <a:cubicBezTo>
                    <a:pt x="10565" y="6173"/>
                    <a:pt x="10580" y="5718"/>
                    <a:pt x="10423" y="5311"/>
                  </a:cubicBezTo>
                  <a:cubicBezTo>
                    <a:pt x="10815" y="4339"/>
                    <a:pt x="11599" y="2913"/>
                    <a:pt x="11536" y="1910"/>
                  </a:cubicBezTo>
                  <a:cubicBezTo>
                    <a:pt x="11489" y="1157"/>
                    <a:pt x="11035" y="812"/>
                    <a:pt x="10533" y="687"/>
                  </a:cubicBezTo>
                  <a:cubicBezTo>
                    <a:pt x="9922" y="436"/>
                    <a:pt x="9264" y="279"/>
                    <a:pt x="8637" y="123"/>
                  </a:cubicBezTo>
                  <a:cubicBezTo>
                    <a:pt x="8404" y="65"/>
                    <a:pt x="8166" y="1"/>
                    <a:pt x="791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7" name="Google Shape;677;p27"/>
            <p:cNvSpPr/>
            <p:nvPr/>
          </p:nvSpPr>
          <p:spPr>
            <a:xfrm>
              <a:off x="3380325" y="3719775"/>
              <a:ext cx="23925" cy="52975"/>
            </a:xfrm>
            <a:custGeom>
              <a:avLst/>
              <a:gdLst/>
              <a:ahLst/>
              <a:cxnLst/>
              <a:rect l="l" t="t" r="r" b="b"/>
              <a:pathLst>
                <a:path w="957" h="2119" extrusionOk="0">
                  <a:moveTo>
                    <a:pt x="956" y="0"/>
                  </a:moveTo>
                  <a:lnTo>
                    <a:pt x="956" y="0"/>
                  </a:lnTo>
                  <a:cubicBezTo>
                    <a:pt x="470" y="471"/>
                    <a:pt x="63" y="1348"/>
                    <a:pt x="0" y="2101"/>
                  </a:cubicBezTo>
                  <a:cubicBezTo>
                    <a:pt x="0" y="2110"/>
                    <a:pt x="5" y="2119"/>
                    <a:pt x="13" y="2119"/>
                  </a:cubicBezTo>
                  <a:cubicBezTo>
                    <a:pt x="18" y="2119"/>
                    <a:pt x="25" y="2114"/>
                    <a:pt x="31" y="2101"/>
                  </a:cubicBezTo>
                  <a:cubicBezTo>
                    <a:pt x="220" y="1254"/>
                    <a:pt x="486" y="674"/>
                    <a:pt x="9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8" name="Google Shape;678;p27"/>
            <p:cNvSpPr/>
            <p:nvPr/>
          </p:nvSpPr>
          <p:spPr>
            <a:xfrm>
              <a:off x="3385800" y="3742450"/>
              <a:ext cx="10225" cy="27275"/>
            </a:xfrm>
            <a:custGeom>
              <a:avLst/>
              <a:gdLst/>
              <a:ahLst/>
              <a:cxnLst/>
              <a:rect l="l" t="t" r="r" b="b"/>
              <a:pathLst>
                <a:path w="409" h="1091" extrusionOk="0">
                  <a:moveTo>
                    <a:pt x="395" y="0"/>
                  </a:moveTo>
                  <a:cubicBezTo>
                    <a:pt x="390" y="0"/>
                    <a:pt x="383" y="5"/>
                    <a:pt x="377" y="18"/>
                  </a:cubicBezTo>
                  <a:cubicBezTo>
                    <a:pt x="251" y="363"/>
                    <a:pt x="126" y="708"/>
                    <a:pt x="1" y="1053"/>
                  </a:cubicBezTo>
                  <a:cubicBezTo>
                    <a:pt x="1" y="1079"/>
                    <a:pt x="10" y="1090"/>
                    <a:pt x="21" y="1090"/>
                  </a:cubicBezTo>
                  <a:cubicBezTo>
                    <a:pt x="30" y="1090"/>
                    <a:pt x="41" y="1082"/>
                    <a:pt x="48" y="1068"/>
                  </a:cubicBezTo>
                  <a:cubicBezTo>
                    <a:pt x="173" y="723"/>
                    <a:pt x="283" y="363"/>
                    <a:pt x="408" y="18"/>
                  </a:cubicBezTo>
                  <a:cubicBezTo>
                    <a:pt x="408" y="9"/>
                    <a:pt x="403" y="0"/>
                    <a:pt x="39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9" name="Google Shape;679;p27"/>
            <p:cNvSpPr/>
            <p:nvPr/>
          </p:nvSpPr>
          <p:spPr>
            <a:xfrm>
              <a:off x="3397550" y="3877700"/>
              <a:ext cx="60275" cy="34650"/>
            </a:xfrm>
            <a:custGeom>
              <a:avLst/>
              <a:gdLst/>
              <a:ahLst/>
              <a:cxnLst/>
              <a:rect l="l" t="t" r="r" b="b"/>
              <a:pathLst>
                <a:path w="2411" h="1386" extrusionOk="0">
                  <a:moveTo>
                    <a:pt x="16" y="0"/>
                  </a:moveTo>
                  <a:cubicBezTo>
                    <a:pt x="1" y="0"/>
                    <a:pt x="1" y="16"/>
                    <a:pt x="16" y="16"/>
                  </a:cubicBezTo>
                  <a:cubicBezTo>
                    <a:pt x="487" y="125"/>
                    <a:pt x="1004" y="251"/>
                    <a:pt x="1443" y="470"/>
                  </a:cubicBezTo>
                  <a:cubicBezTo>
                    <a:pt x="1835" y="690"/>
                    <a:pt x="2085" y="1019"/>
                    <a:pt x="2368" y="1379"/>
                  </a:cubicBezTo>
                  <a:cubicBezTo>
                    <a:pt x="2372" y="1384"/>
                    <a:pt x="2378" y="1386"/>
                    <a:pt x="2384" y="1386"/>
                  </a:cubicBezTo>
                  <a:cubicBezTo>
                    <a:pt x="2398" y="1386"/>
                    <a:pt x="2410" y="1375"/>
                    <a:pt x="2399" y="1364"/>
                  </a:cubicBezTo>
                  <a:cubicBezTo>
                    <a:pt x="2132" y="314"/>
                    <a:pt x="832" y="141"/>
                    <a:pt x="1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27"/>
            <p:cNvSpPr/>
            <p:nvPr/>
          </p:nvSpPr>
          <p:spPr>
            <a:xfrm>
              <a:off x="3423800" y="3854950"/>
              <a:ext cx="38375" cy="26000"/>
            </a:xfrm>
            <a:custGeom>
              <a:avLst/>
              <a:gdLst/>
              <a:ahLst/>
              <a:cxnLst/>
              <a:rect l="l" t="t" r="r" b="b"/>
              <a:pathLst>
                <a:path w="1535" h="1040" extrusionOk="0">
                  <a:moveTo>
                    <a:pt x="46" y="1"/>
                  </a:moveTo>
                  <a:cubicBezTo>
                    <a:pt x="36" y="1"/>
                    <a:pt x="26" y="1"/>
                    <a:pt x="17" y="1"/>
                  </a:cubicBezTo>
                  <a:cubicBezTo>
                    <a:pt x="1" y="1"/>
                    <a:pt x="1" y="17"/>
                    <a:pt x="1" y="17"/>
                  </a:cubicBezTo>
                  <a:cubicBezTo>
                    <a:pt x="314" y="126"/>
                    <a:pt x="612" y="220"/>
                    <a:pt x="879" y="409"/>
                  </a:cubicBezTo>
                  <a:cubicBezTo>
                    <a:pt x="1114" y="581"/>
                    <a:pt x="1271" y="847"/>
                    <a:pt x="1490" y="1035"/>
                  </a:cubicBezTo>
                  <a:cubicBezTo>
                    <a:pt x="1493" y="1038"/>
                    <a:pt x="1497" y="1040"/>
                    <a:pt x="1500" y="1040"/>
                  </a:cubicBezTo>
                  <a:cubicBezTo>
                    <a:pt x="1516" y="1040"/>
                    <a:pt x="1534" y="1017"/>
                    <a:pt x="1521" y="1004"/>
                  </a:cubicBezTo>
                  <a:cubicBezTo>
                    <a:pt x="1321" y="419"/>
                    <a:pt x="592" y="1"/>
                    <a:pt x="4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27"/>
            <p:cNvSpPr/>
            <p:nvPr/>
          </p:nvSpPr>
          <p:spPr>
            <a:xfrm>
              <a:off x="3449275" y="3833800"/>
              <a:ext cx="18725" cy="17825"/>
            </a:xfrm>
            <a:custGeom>
              <a:avLst/>
              <a:gdLst/>
              <a:ahLst/>
              <a:cxnLst/>
              <a:rect l="l" t="t" r="r" b="b"/>
              <a:pathLst>
                <a:path w="749" h="713" extrusionOk="0">
                  <a:moveTo>
                    <a:pt x="16" y="1"/>
                  </a:moveTo>
                  <a:cubicBezTo>
                    <a:pt x="1" y="1"/>
                    <a:pt x="1" y="16"/>
                    <a:pt x="1" y="16"/>
                  </a:cubicBezTo>
                  <a:cubicBezTo>
                    <a:pt x="173" y="95"/>
                    <a:pt x="314" y="204"/>
                    <a:pt x="440" y="345"/>
                  </a:cubicBezTo>
                  <a:cubicBezTo>
                    <a:pt x="534" y="455"/>
                    <a:pt x="596" y="612"/>
                    <a:pt x="706" y="706"/>
                  </a:cubicBezTo>
                  <a:cubicBezTo>
                    <a:pt x="711" y="711"/>
                    <a:pt x="717" y="712"/>
                    <a:pt x="722" y="712"/>
                  </a:cubicBezTo>
                  <a:cubicBezTo>
                    <a:pt x="736" y="712"/>
                    <a:pt x="749" y="701"/>
                    <a:pt x="737" y="690"/>
                  </a:cubicBezTo>
                  <a:cubicBezTo>
                    <a:pt x="722" y="502"/>
                    <a:pt x="581" y="361"/>
                    <a:pt x="471" y="251"/>
                  </a:cubicBezTo>
                  <a:cubicBezTo>
                    <a:pt x="346" y="126"/>
                    <a:pt x="189" y="48"/>
                    <a:pt x="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2" name="Google Shape;682;p27"/>
            <p:cNvSpPr/>
            <p:nvPr/>
          </p:nvSpPr>
          <p:spPr>
            <a:xfrm>
              <a:off x="3108375" y="4434875"/>
              <a:ext cx="173600" cy="275375"/>
            </a:xfrm>
            <a:custGeom>
              <a:avLst/>
              <a:gdLst/>
              <a:ahLst/>
              <a:cxnLst/>
              <a:rect l="l" t="t" r="r" b="b"/>
              <a:pathLst>
                <a:path w="6944" h="11015" extrusionOk="0">
                  <a:moveTo>
                    <a:pt x="4426" y="1"/>
                  </a:moveTo>
                  <a:cubicBezTo>
                    <a:pt x="3056" y="1"/>
                    <a:pt x="1514" y="1379"/>
                    <a:pt x="894" y="2369"/>
                  </a:cubicBezTo>
                  <a:cubicBezTo>
                    <a:pt x="486" y="3011"/>
                    <a:pt x="0" y="3999"/>
                    <a:pt x="392" y="4751"/>
                  </a:cubicBezTo>
                  <a:cubicBezTo>
                    <a:pt x="684" y="5301"/>
                    <a:pt x="1230" y="5371"/>
                    <a:pt x="1781" y="5371"/>
                  </a:cubicBezTo>
                  <a:cubicBezTo>
                    <a:pt x="1968" y="5371"/>
                    <a:pt x="2156" y="5363"/>
                    <a:pt x="2336" y="5363"/>
                  </a:cubicBezTo>
                  <a:cubicBezTo>
                    <a:pt x="2755" y="5363"/>
                    <a:pt x="3292" y="5274"/>
                    <a:pt x="3770" y="5274"/>
                  </a:cubicBezTo>
                  <a:cubicBezTo>
                    <a:pt x="3989" y="5274"/>
                    <a:pt x="4196" y="5293"/>
                    <a:pt x="4373" y="5347"/>
                  </a:cubicBezTo>
                  <a:lnTo>
                    <a:pt x="4828" y="5347"/>
                  </a:lnTo>
                  <a:cubicBezTo>
                    <a:pt x="5235" y="6115"/>
                    <a:pt x="5141" y="6570"/>
                    <a:pt x="4546" y="6679"/>
                  </a:cubicBezTo>
                  <a:cubicBezTo>
                    <a:pt x="4232" y="6867"/>
                    <a:pt x="3778" y="6977"/>
                    <a:pt x="3433" y="7118"/>
                  </a:cubicBezTo>
                  <a:cubicBezTo>
                    <a:pt x="2586" y="7447"/>
                    <a:pt x="1301" y="7839"/>
                    <a:pt x="690" y="8576"/>
                  </a:cubicBezTo>
                  <a:cubicBezTo>
                    <a:pt x="282" y="9062"/>
                    <a:pt x="220" y="9704"/>
                    <a:pt x="705" y="10175"/>
                  </a:cubicBezTo>
                  <a:cubicBezTo>
                    <a:pt x="1017" y="10465"/>
                    <a:pt x="1373" y="10531"/>
                    <a:pt x="1743" y="10531"/>
                  </a:cubicBezTo>
                  <a:cubicBezTo>
                    <a:pt x="2054" y="10531"/>
                    <a:pt x="2375" y="10484"/>
                    <a:pt x="2686" y="10484"/>
                  </a:cubicBezTo>
                  <a:cubicBezTo>
                    <a:pt x="2822" y="10484"/>
                    <a:pt x="2957" y="10493"/>
                    <a:pt x="3088" y="10519"/>
                  </a:cubicBezTo>
                  <a:cubicBezTo>
                    <a:pt x="3072" y="10566"/>
                    <a:pt x="3072" y="10614"/>
                    <a:pt x="3057" y="10661"/>
                  </a:cubicBezTo>
                  <a:cubicBezTo>
                    <a:pt x="3001" y="10873"/>
                    <a:pt x="3161" y="11014"/>
                    <a:pt x="3331" y="11014"/>
                  </a:cubicBezTo>
                  <a:cubicBezTo>
                    <a:pt x="3399" y="11014"/>
                    <a:pt x="3469" y="10992"/>
                    <a:pt x="3527" y="10943"/>
                  </a:cubicBezTo>
                  <a:cubicBezTo>
                    <a:pt x="3684" y="10802"/>
                    <a:pt x="3840" y="10676"/>
                    <a:pt x="3997" y="10551"/>
                  </a:cubicBezTo>
                  <a:cubicBezTo>
                    <a:pt x="4248" y="10347"/>
                    <a:pt x="4122" y="9940"/>
                    <a:pt x="3903" y="9798"/>
                  </a:cubicBezTo>
                  <a:cubicBezTo>
                    <a:pt x="3621" y="9626"/>
                    <a:pt x="3417" y="9548"/>
                    <a:pt x="3088" y="9516"/>
                  </a:cubicBezTo>
                  <a:cubicBezTo>
                    <a:pt x="3074" y="9514"/>
                    <a:pt x="3057" y="9513"/>
                    <a:pt x="3038" y="9513"/>
                  </a:cubicBezTo>
                  <a:cubicBezTo>
                    <a:pt x="2815" y="9513"/>
                    <a:pt x="2268" y="9640"/>
                    <a:pt x="1980" y="9640"/>
                  </a:cubicBezTo>
                  <a:cubicBezTo>
                    <a:pt x="1905" y="9640"/>
                    <a:pt x="1848" y="9631"/>
                    <a:pt x="1818" y="9610"/>
                  </a:cubicBezTo>
                  <a:cubicBezTo>
                    <a:pt x="737" y="8889"/>
                    <a:pt x="4264" y="7651"/>
                    <a:pt x="4452" y="7588"/>
                  </a:cubicBezTo>
                  <a:cubicBezTo>
                    <a:pt x="5345" y="7228"/>
                    <a:pt x="6944" y="6413"/>
                    <a:pt x="6191" y="5143"/>
                  </a:cubicBezTo>
                  <a:cubicBezTo>
                    <a:pt x="5877" y="4622"/>
                    <a:pt x="5324" y="4477"/>
                    <a:pt x="4692" y="4477"/>
                  </a:cubicBezTo>
                  <a:cubicBezTo>
                    <a:pt x="3899" y="4477"/>
                    <a:pt x="2983" y="4706"/>
                    <a:pt x="2264" y="4706"/>
                  </a:cubicBezTo>
                  <a:cubicBezTo>
                    <a:pt x="2041" y="4706"/>
                    <a:pt x="1837" y="4684"/>
                    <a:pt x="1662" y="4626"/>
                  </a:cubicBezTo>
                  <a:cubicBezTo>
                    <a:pt x="173" y="4124"/>
                    <a:pt x="1740" y="2275"/>
                    <a:pt x="2398" y="1695"/>
                  </a:cubicBezTo>
                  <a:cubicBezTo>
                    <a:pt x="3245" y="974"/>
                    <a:pt x="4311" y="942"/>
                    <a:pt x="5173" y="362"/>
                  </a:cubicBezTo>
                  <a:cubicBezTo>
                    <a:pt x="5235" y="315"/>
                    <a:pt x="5251" y="190"/>
                    <a:pt x="5173" y="159"/>
                  </a:cubicBezTo>
                  <a:cubicBezTo>
                    <a:pt x="4935" y="50"/>
                    <a:pt x="4683" y="1"/>
                    <a:pt x="44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83" name="Google Shape;683;p27"/>
          <p:cNvGrpSpPr/>
          <p:nvPr/>
        </p:nvGrpSpPr>
        <p:grpSpPr>
          <a:xfrm rot="674490">
            <a:off x="6908942" y="4541937"/>
            <a:ext cx="2125148" cy="185323"/>
            <a:chOff x="3809875" y="1963175"/>
            <a:chExt cx="1923600" cy="492150"/>
          </a:xfrm>
        </p:grpSpPr>
        <p:sp>
          <p:nvSpPr>
            <p:cNvPr id="684" name="Google Shape;684;p27"/>
            <p:cNvSpPr/>
            <p:nvPr/>
          </p:nvSpPr>
          <p:spPr>
            <a:xfrm>
              <a:off x="3902950" y="2044375"/>
              <a:ext cx="620050" cy="185725"/>
            </a:xfrm>
            <a:custGeom>
              <a:avLst/>
              <a:gdLst/>
              <a:ahLst/>
              <a:cxnLst/>
              <a:rect l="l" t="t" r="r" b="b"/>
              <a:pathLst>
                <a:path w="24802" h="7429" extrusionOk="0">
                  <a:moveTo>
                    <a:pt x="855" y="1"/>
                  </a:moveTo>
                  <a:cubicBezTo>
                    <a:pt x="361" y="1"/>
                    <a:pt x="75" y="222"/>
                    <a:pt x="0" y="665"/>
                  </a:cubicBezTo>
                  <a:cubicBezTo>
                    <a:pt x="0" y="674"/>
                    <a:pt x="9" y="818"/>
                    <a:pt x="27" y="1080"/>
                  </a:cubicBezTo>
                  <a:cubicBezTo>
                    <a:pt x="172" y="1359"/>
                    <a:pt x="541" y="1539"/>
                    <a:pt x="1136" y="1638"/>
                  </a:cubicBezTo>
                  <a:cubicBezTo>
                    <a:pt x="1347" y="1673"/>
                    <a:pt x="1535" y="1690"/>
                    <a:pt x="1698" y="1690"/>
                  </a:cubicBezTo>
                  <a:cubicBezTo>
                    <a:pt x="1959" y="1690"/>
                    <a:pt x="2157" y="1646"/>
                    <a:pt x="2290" y="1557"/>
                  </a:cubicBezTo>
                  <a:cubicBezTo>
                    <a:pt x="2407" y="1485"/>
                    <a:pt x="2488" y="1350"/>
                    <a:pt x="2515" y="1143"/>
                  </a:cubicBezTo>
                  <a:cubicBezTo>
                    <a:pt x="2605" y="638"/>
                    <a:pt x="2236" y="277"/>
                    <a:pt x="1397" y="70"/>
                  </a:cubicBezTo>
                  <a:cubicBezTo>
                    <a:pt x="1195" y="24"/>
                    <a:pt x="1014" y="1"/>
                    <a:pt x="855" y="1"/>
                  </a:cubicBezTo>
                  <a:close/>
                  <a:moveTo>
                    <a:pt x="24530" y="3727"/>
                  </a:moveTo>
                  <a:cubicBezTo>
                    <a:pt x="24518" y="3727"/>
                    <a:pt x="24505" y="3728"/>
                    <a:pt x="24491" y="3730"/>
                  </a:cubicBezTo>
                  <a:cubicBezTo>
                    <a:pt x="24320" y="3757"/>
                    <a:pt x="24176" y="4018"/>
                    <a:pt x="24067" y="4523"/>
                  </a:cubicBezTo>
                  <a:cubicBezTo>
                    <a:pt x="24040" y="4613"/>
                    <a:pt x="23977" y="4937"/>
                    <a:pt x="23878" y="5514"/>
                  </a:cubicBezTo>
                  <a:cubicBezTo>
                    <a:pt x="23860" y="5614"/>
                    <a:pt x="23833" y="5713"/>
                    <a:pt x="23815" y="5803"/>
                  </a:cubicBezTo>
                  <a:cubicBezTo>
                    <a:pt x="23599" y="6839"/>
                    <a:pt x="23617" y="7380"/>
                    <a:pt x="23878" y="7425"/>
                  </a:cubicBezTo>
                  <a:cubicBezTo>
                    <a:pt x="23888" y="7427"/>
                    <a:pt x="23899" y="7428"/>
                    <a:pt x="23909" y="7428"/>
                  </a:cubicBezTo>
                  <a:cubicBezTo>
                    <a:pt x="24147" y="7428"/>
                    <a:pt x="24334" y="6922"/>
                    <a:pt x="24464" y="5911"/>
                  </a:cubicBezTo>
                  <a:cubicBezTo>
                    <a:pt x="24482" y="5821"/>
                    <a:pt x="24500" y="5722"/>
                    <a:pt x="24509" y="5623"/>
                  </a:cubicBezTo>
                  <a:cubicBezTo>
                    <a:pt x="24608" y="5244"/>
                    <a:pt x="24680" y="4901"/>
                    <a:pt x="24716" y="4595"/>
                  </a:cubicBezTo>
                  <a:cubicBezTo>
                    <a:pt x="24802" y="4016"/>
                    <a:pt x="24742" y="3727"/>
                    <a:pt x="24530" y="3727"/>
                  </a:cubicBezTo>
                  <a:close/>
                </a:path>
              </a:pathLst>
            </a:custGeom>
            <a:solidFill>
              <a:srgbClr val="4898B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5" name="Google Shape;685;p27"/>
            <p:cNvSpPr/>
            <p:nvPr/>
          </p:nvSpPr>
          <p:spPr>
            <a:xfrm>
              <a:off x="3866425" y="2007800"/>
              <a:ext cx="1864125" cy="387400"/>
            </a:xfrm>
            <a:custGeom>
              <a:avLst/>
              <a:gdLst/>
              <a:ahLst/>
              <a:cxnLst/>
              <a:rect l="l" t="t" r="r" b="b"/>
              <a:pathLst>
                <a:path w="74565" h="15496" extrusionOk="0">
                  <a:moveTo>
                    <a:pt x="2322" y="1540"/>
                  </a:moveTo>
                  <a:cubicBezTo>
                    <a:pt x="2425" y="1540"/>
                    <a:pt x="2537" y="1549"/>
                    <a:pt x="2660" y="1569"/>
                  </a:cubicBezTo>
                  <a:cubicBezTo>
                    <a:pt x="2714" y="1587"/>
                    <a:pt x="2777" y="1596"/>
                    <a:pt x="2840" y="1614"/>
                  </a:cubicBezTo>
                  <a:cubicBezTo>
                    <a:pt x="3634" y="1803"/>
                    <a:pt x="3985" y="2128"/>
                    <a:pt x="3904" y="2597"/>
                  </a:cubicBezTo>
                  <a:cubicBezTo>
                    <a:pt x="3877" y="2777"/>
                    <a:pt x="3814" y="2894"/>
                    <a:pt x="3715" y="2957"/>
                  </a:cubicBezTo>
                  <a:cubicBezTo>
                    <a:pt x="3588" y="3040"/>
                    <a:pt x="3402" y="3082"/>
                    <a:pt x="3157" y="3082"/>
                  </a:cubicBezTo>
                  <a:cubicBezTo>
                    <a:pt x="3000" y="3082"/>
                    <a:pt x="2819" y="3064"/>
                    <a:pt x="2615" y="3029"/>
                  </a:cubicBezTo>
                  <a:cubicBezTo>
                    <a:pt x="2038" y="2930"/>
                    <a:pt x="1687" y="2759"/>
                    <a:pt x="1569" y="2543"/>
                  </a:cubicBezTo>
                  <a:cubicBezTo>
                    <a:pt x="1551" y="2290"/>
                    <a:pt x="1542" y="2155"/>
                    <a:pt x="1542" y="2137"/>
                  </a:cubicBezTo>
                  <a:cubicBezTo>
                    <a:pt x="1609" y="1739"/>
                    <a:pt x="1862" y="1540"/>
                    <a:pt x="2322" y="1540"/>
                  </a:cubicBezTo>
                  <a:close/>
                  <a:moveTo>
                    <a:pt x="524" y="1"/>
                  </a:moveTo>
                  <a:lnTo>
                    <a:pt x="1" y="3119"/>
                  </a:lnTo>
                  <a:lnTo>
                    <a:pt x="25330" y="7347"/>
                  </a:lnTo>
                  <a:cubicBezTo>
                    <a:pt x="25330" y="7347"/>
                    <a:pt x="25393" y="7095"/>
                    <a:pt x="25420" y="6995"/>
                  </a:cubicBezTo>
                  <a:cubicBezTo>
                    <a:pt x="25537" y="6283"/>
                    <a:pt x="25582" y="6067"/>
                    <a:pt x="25601" y="6004"/>
                  </a:cubicBezTo>
                  <a:cubicBezTo>
                    <a:pt x="25736" y="5391"/>
                    <a:pt x="25889" y="5283"/>
                    <a:pt x="25961" y="5274"/>
                  </a:cubicBezTo>
                  <a:cubicBezTo>
                    <a:pt x="25979" y="5265"/>
                    <a:pt x="25997" y="5265"/>
                    <a:pt x="26015" y="5265"/>
                  </a:cubicBezTo>
                  <a:cubicBezTo>
                    <a:pt x="26141" y="5292"/>
                    <a:pt x="26177" y="5571"/>
                    <a:pt x="26105" y="6049"/>
                  </a:cubicBezTo>
                  <a:cubicBezTo>
                    <a:pt x="26069" y="6355"/>
                    <a:pt x="25997" y="6689"/>
                    <a:pt x="25898" y="7077"/>
                  </a:cubicBezTo>
                  <a:cubicBezTo>
                    <a:pt x="25880" y="7176"/>
                    <a:pt x="25871" y="7266"/>
                    <a:pt x="25844" y="7356"/>
                  </a:cubicBezTo>
                  <a:lnTo>
                    <a:pt x="25826" y="7437"/>
                  </a:lnTo>
                  <a:lnTo>
                    <a:pt x="26412" y="7527"/>
                  </a:lnTo>
                  <a:lnTo>
                    <a:pt x="26926" y="4408"/>
                  </a:lnTo>
                  <a:lnTo>
                    <a:pt x="524" y="1"/>
                  </a:lnTo>
                  <a:close/>
                  <a:moveTo>
                    <a:pt x="28368" y="5003"/>
                  </a:moveTo>
                  <a:lnTo>
                    <a:pt x="27899" y="7780"/>
                  </a:lnTo>
                  <a:lnTo>
                    <a:pt x="74095" y="15496"/>
                  </a:lnTo>
                  <a:lnTo>
                    <a:pt x="74564" y="12719"/>
                  </a:lnTo>
                  <a:lnTo>
                    <a:pt x="28368" y="5003"/>
                  </a:lnTo>
                  <a:close/>
                </a:path>
              </a:pathLst>
            </a:custGeom>
            <a:solidFill>
              <a:srgbClr val="286F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6" name="Google Shape;686;p27"/>
            <p:cNvSpPr/>
            <p:nvPr/>
          </p:nvSpPr>
          <p:spPr>
            <a:xfrm>
              <a:off x="3813475" y="2066175"/>
              <a:ext cx="56825" cy="83625"/>
            </a:xfrm>
            <a:custGeom>
              <a:avLst/>
              <a:gdLst/>
              <a:ahLst/>
              <a:cxnLst/>
              <a:rect l="l" t="t" r="r" b="b"/>
              <a:pathLst>
                <a:path w="2273" h="3345" extrusionOk="0">
                  <a:moveTo>
                    <a:pt x="244" y="0"/>
                  </a:moveTo>
                  <a:cubicBezTo>
                    <a:pt x="109" y="884"/>
                    <a:pt x="1" y="2164"/>
                    <a:pt x="46" y="3056"/>
                  </a:cubicBezTo>
                  <a:lnTo>
                    <a:pt x="1767" y="3344"/>
                  </a:lnTo>
                  <a:lnTo>
                    <a:pt x="2272" y="334"/>
                  </a:lnTo>
                  <a:lnTo>
                    <a:pt x="244" y="0"/>
                  </a:lnTo>
                  <a:close/>
                </a:path>
              </a:pathLst>
            </a:custGeom>
            <a:solidFill>
              <a:srgbClr val="1C2F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7" name="Google Shape;687;p27"/>
            <p:cNvSpPr/>
            <p:nvPr/>
          </p:nvSpPr>
          <p:spPr>
            <a:xfrm>
              <a:off x="3818000" y="2001350"/>
              <a:ext cx="177350" cy="82875"/>
            </a:xfrm>
            <a:custGeom>
              <a:avLst/>
              <a:gdLst/>
              <a:ahLst/>
              <a:cxnLst/>
              <a:rect l="l" t="t" r="r" b="b"/>
              <a:pathLst>
                <a:path w="7094" h="3315" extrusionOk="0">
                  <a:moveTo>
                    <a:pt x="3991" y="0"/>
                  </a:moveTo>
                  <a:cubicBezTo>
                    <a:pt x="3917" y="0"/>
                    <a:pt x="3852" y="5"/>
                    <a:pt x="3795" y="15"/>
                  </a:cubicBezTo>
                  <a:cubicBezTo>
                    <a:pt x="3651" y="42"/>
                    <a:pt x="3515" y="105"/>
                    <a:pt x="3389" y="223"/>
                  </a:cubicBezTo>
                  <a:cubicBezTo>
                    <a:pt x="3299" y="286"/>
                    <a:pt x="3227" y="367"/>
                    <a:pt x="3173" y="457"/>
                  </a:cubicBezTo>
                  <a:lnTo>
                    <a:pt x="7094" y="1115"/>
                  </a:lnTo>
                  <a:cubicBezTo>
                    <a:pt x="7076" y="1007"/>
                    <a:pt x="7031" y="908"/>
                    <a:pt x="6968" y="817"/>
                  </a:cubicBezTo>
                  <a:cubicBezTo>
                    <a:pt x="6887" y="673"/>
                    <a:pt x="6778" y="565"/>
                    <a:pt x="6652" y="493"/>
                  </a:cubicBezTo>
                  <a:cubicBezTo>
                    <a:pt x="6517" y="412"/>
                    <a:pt x="6319" y="358"/>
                    <a:pt x="6048" y="313"/>
                  </a:cubicBezTo>
                  <a:lnTo>
                    <a:pt x="5471" y="214"/>
                  </a:lnTo>
                  <a:lnTo>
                    <a:pt x="4426" y="42"/>
                  </a:lnTo>
                  <a:cubicBezTo>
                    <a:pt x="4257" y="14"/>
                    <a:pt x="4112" y="0"/>
                    <a:pt x="3991" y="0"/>
                  </a:cubicBezTo>
                  <a:close/>
                  <a:moveTo>
                    <a:pt x="802" y="60"/>
                  </a:moveTo>
                  <a:cubicBezTo>
                    <a:pt x="424" y="1034"/>
                    <a:pt x="153" y="1998"/>
                    <a:pt x="0" y="2981"/>
                  </a:cubicBezTo>
                  <a:lnTo>
                    <a:pt x="2028" y="3314"/>
                  </a:lnTo>
                  <a:lnTo>
                    <a:pt x="2524" y="349"/>
                  </a:lnTo>
                  <a:lnTo>
                    <a:pt x="802" y="60"/>
                  </a:lnTo>
                  <a:close/>
                </a:path>
              </a:pathLst>
            </a:custGeom>
            <a:solidFill>
              <a:srgbClr val="2940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8" name="Google Shape;688;p27"/>
            <p:cNvSpPr/>
            <p:nvPr/>
          </p:nvSpPr>
          <p:spPr>
            <a:xfrm>
              <a:off x="3928625" y="1968150"/>
              <a:ext cx="484300" cy="104000"/>
            </a:xfrm>
            <a:custGeom>
              <a:avLst/>
              <a:gdLst/>
              <a:ahLst/>
              <a:cxnLst/>
              <a:rect l="l" t="t" r="r" b="b"/>
              <a:pathLst>
                <a:path w="19372" h="4160" extrusionOk="0">
                  <a:moveTo>
                    <a:pt x="1858" y="496"/>
                  </a:moveTo>
                  <a:cubicBezTo>
                    <a:pt x="1867" y="496"/>
                    <a:pt x="1894" y="505"/>
                    <a:pt x="1930" y="532"/>
                  </a:cubicBezTo>
                  <a:cubicBezTo>
                    <a:pt x="1993" y="541"/>
                    <a:pt x="2948" y="676"/>
                    <a:pt x="4814" y="929"/>
                  </a:cubicBezTo>
                  <a:lnTo>
                    <a:pt x="18606" y="3236"/>
                  </a:lnTo>
                  <a:lnTo>
                    <a:pt x="18741" y="3389"/>
                  </a:lnTo>
                  <a:cubicBezTo>
                    <a:pt x="18732" y="3462"/>
                    <a:pt x="18696" y="3498"/>
                    <a:pt x="18642" y="3516"/>
                  </a:cubicBezTo>
                  <a:cubicBezTo>
                    <a:pt x="18626" y="3517"/>
                    <a:pt x="18607" y="3518"/>
                    <a:pt x="18586" y="3518"/>
                  </a:cubicBezTo>
                  <a:cubicBezTo>
                    <a:pt x="18474" y="3518"/>
                    <a:pt x="18282" y="3497"/>
                    <a:pt x="18002" y="3443"/>
                  </a:cubicBezTo>
                  <a:lnTo>
                    <a:pt x="4760" y="1217"/>
                  </a:lnTo>
                  <a:cubicBezTo>
                    <a:pt x="3246" y="938"/>
                    <a:pt x="2263" y="739"/>
                    <a:pt x="1813" y="631"/>
                  </a:cubicBezTo>
                  <a:cubicBezTo>
                    <a:pt x="1808" y="636"/>
                    <a:pt x="1805" y="638"/>
                    <a:pt x="1803" y="638"/>
                  </a:cubicBezTo>
                  <a:cubicBezTo>
                    <a:pt x="1795" y="638"/>
                    <a:pt x="1797" y="616"/>
                    <a:pt x="1804" y="568"/>
                  </a:cubicBezTo>
                  <a:cubicBezTo>
                    <a:pt x="1813" y="514"/>
                    <a:pt x="1831" y="496"/>
                    <a:pt x="1858" y="496"/>
                  </a:cubicBezTo>
                  <a:close/>
                  <a:moveTo>
                    <a:pt x="1128" y="0"/>
                  </a:moveTo>
                  <a:cubicBezTo>
                    <a:pt x="614" y="189"/>
                    <a:pt x="235" y="649"/>
                    <a:pt x="1" y="1370"/>
                  </a:cubicBezTo>
                  <a:lnTo>
                    <a:pt x="1046" y="1542"/>
                  </a:lnTo>
                  <a:cubicBezTo>
                    <a:pt x="1083" y="1190"/>
                    <a:pt x="1254" y="974"/>
                    <a:pt x="1551" y="884"/>
                  </a:cubicBezTo>
                  <a:lnTo>
                    <a:pt x="17019" y="3462"/>
                  </a:lnTo>
                  <a:cubicBezTo>
                    <a:pt x="17425" y="3858"/>
                    <a:pt x="17776" y="4083"/>
                    <a:pt x="18083" y="4129"/>
                  </a:cubicBezTo>
                  <a:cubicBezTo>
                    <a:pt x="18204" y="4150"/>
                    <a:pt x="18314" y="4160"/>
                    <a:pt x="18414" y="4160"/>
                  </a:cubicBezTo>
                  <a:cubicBezTo>
                    <a:pt x="18657" y="4160"/>
                    <a:pt x="18841" y="4099"/>
                    <a:pt x="18975" y="3984"/>
                  </a:cubicBezTo>
                  <a:cubicBezTo>
                    <a:pt x="19164" y="3804"/>
                    <a:pt x="19291" y="3489"/>
                    <a:pt x="19372" y="3029"/>
                  </a:cubicBezTo>
                  <a:lnTo>
                    <a:pt x="1128" y="0"/>
                  </a:lnTo>
                  <a:close/>
                </a:path>
              </a:pathLst>
            </a:custGeom>
            <a:solidFill>
              <a:srgbClr val="B6B6B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9" name="Google Shape;689;p27"/>
            <p:cNvSpPr/>
            <p:nvPr/>
          </p:nvSpPr>
          <p:spPr>
            <a:xfrm>
              <a:off x="3973500" y="1980525"/>
              <a:ext cx="423650" cy="75575"/>
            </a:xfrm>
            <a:custGeom>
              <a:avLst/>
              <a:gdLst/>
              <a:ahLst/>
              <a:cxnLst/>
              <a:rect l="l" t="t" r="r" b="b"/>
              <a:pathLst>
                <a:path w="16946" h="3023" extrusionOk="0">
                  <a:moveTo>
                    <a:pt x="63" y="1"/>
                  </a:moveTo>
                  <a:cubicBezTo>
                    <a:pt x="36" y="1"/>
                    <a:pt x="18" y="19"/>
                    <a:pt x="9" y="73"/>
                  </a:cubicBezTo>
                  <a:cubicBezTo>
                    <a:pt x="2" y="121"/>
                    <a:pt x="0" y="143"/>
                    <a:pt x="8" y="143"/>
                  </a:cubicBezTo>
                  <a:cubicBezTo>
                    <a:pt x="10" y="143"/>
                    <a:pt x="13" y="141"/>
                    <a:pt x="18" y="136"/>
                  </a:cubicBezTo>
                  <a:cubicBezTo>
                    <a:pt x="468" y="244"/>
                    <a:pt x="1451" y="443"/>
                    <a:pt x="2965" y="722"/>
                  </a:cubicBezTo>
                  <a:lnTo>
                    <a:pt x="16207" y="2948"/>
                  </a:lnTo>
                  <a:cubicBezTo>
                    <a:pt x="16487" y="3002"/>
                    <a:pt x="16679" y="3023"/>
                    <a:pt x="16791" y="3023"/>
                  </a:cubicBezTo>
                  <a:cubicBezTo>
                    <a:pt x="16812" y="3023"/>
                    <a:pt x="16831" y="3022"/>
                    <a:pt x="16847" y="3021"/>
                  </a:cubicBezTo>
                  <a:cubicBezTo>
                    <a:pt x="16901" y="3003"/>
                    <a:pt x="16937" y="2967"/>
                    <a:pt x="16946" y="2894"/>
                  </a:cubicBezTo>
                  <a:lnTo>
                    <a:pt x="16811" y="2741"/>
                  </a:lnTo>
                  <a:lnTo>
                    <a:pt x="3019" y="434"/>
                  </a:lnTo>
                  <a:cubicBezTo>
                    <a:pt x="1153" y="181"/>
                    <a:pt x="198" y="46"/>
                    <a:pt x="135" y="37"/>
                  </a:cubicBezTo>
                  <a:cubicBezTo>
                    <a:pt x="99" y="10"/>
                    <a:pt x="72" y="1"/>
                    <a:pt x="63" y="1"/>
                  </a:cubicBezTo>
                  <a:close/>
                </a:path>
              </a:pathLst>
            </a:custGeom>
            <a:solidFill>
              <a:srgbClr val="EEEEE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0" name="Google Shape;690;p27"/>
            <p:cNvSpPr/>
            <p:nvPr/>
          </p:nvSpPr>
          <p:spPr>
            <a:xfrm>
              <a:off x="3855400" y="2081950"/>
              <a:ext cx="1864100" cy="370500"/>
            </a:xfrm>
            <a:custGeom>
              <a:avLst/>
              <a:gdLst/>
              <a:ahLst/>
              <a:cxnLst/>
              <a:rect l="l" t="t" r="r" b="b"/>
              <a:pathLst>
                <a:path w="74564" h="14820" extrusionOk="0">
                  <a:moveTo>
                    <a:pt x="469" y="0"/>
                  </a:moveTo>
                  <a:lnTo>
                    <a:pt x="0" y="2776"/>
                  </a:lnTo>
                  <a:lnTo>
                    <a:pt x="26411" y="7184"/>
                  </a:lnTo>
                  <a:lnTo>
                    <a:pt x="26465" y="6860"/>
                  </a:lnTo>
                  <a:lnTo>
                    <a:pt x="74158" y="14819"/>
                  </a:lnTo>
                  <a:lnTo>
                    <a:pt x="74563" y="12376"/>
                  </a:lnTo>
                  <a:lnTo>
                    <a:pt x="28520" y="4687"/>
                  </a:lnTo>
                  <a:lnTo>
                    <a:pt x="28962" y="2064"/>
                  </a:lnTo>
                  <a:lnTo>
                    <a:pt x="27159" y="1767"/>
                  </a:lnTo>
                  <a:lnTo>
                    <a:pt x="26718" y="4390"/>
                  </a:lnTo>
                  <a:lnTo>
                    <a:pt x="26294" y="4318"/>
                  </a:lnTo>
                  <a:lnTo>
                    <a:pt x="26285" y="4399"/>
                  </a:lnTo>
                  <a:cubicBezTo>
                    <a:pt x="26159" y="5418"/>
                    <a:pt x="25996" y="5733"/>
                    <a:pt x="25879" y="5823"/>
                  </a:cubicBezTo>
                  <a:cubicBezTo>
                    <a:pt x="25853" y="5836"/>
                    <a:pt x="25831" y="5845"/>
                    <a:pt x="25811" y="5845"/>
                  </a:cubicBezTo>
                  <a:cubicBezTo>
                    <a:pt x="25804" y="5845"/>
                    <a:pt x="25796" y="5844"/>
                    <a:pt x="25789" y="5841"/>
                  </a:cubicBezTo>
                  <a:cubicBezTo>
                    <a:pt x="25762" y="5841"/>
                    <a:pt x="25735" y="5823"/>
                    <a:pt x="25717" y="5796"/>
                  </a:cubicBezTo>
                  <a:cubicBezTo>
                    <a:pt x="25636" y="5670"/>
                    <a:pt x="25582" y="5318"/>
                    <a:pt x="25789" y="4309"/>
                  </a:cubicBezTo>
                  <a:lnTo>
                    <a:pt x="25807" y="4237"/>
                  </a:lnTo>
                  <a:lnTo>
                    <a:pt x="469" y="0"/>
                  </a:lnTo>
                  <a:close/>
                </a:path>
              </a:pathLst>
            </a:custGeom>
            <a:solidFill>
              <a:srgbClr val="1D5C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1" name="Google Shape;691;p27"/>
            <p:cNvSpPr/>
            <p:nvPr/>
          </p:nvSpPr>
          <p:spPr>
            <a:xfrm>
              <a:off x="3809875" y="1963175"/>
              <a:ext cx="1923600" cy="492150"/>
            </a:xfrm>
            <a:custGeom>
              <a:avLst/>
              <a:gdLst/>
              <a:ahLst/>
              <a:cxnLst/>
              <a:rect l="l" t="t" r="r" b="b"/>
              <a:pathLst>
                <a:path w="76944" h="19686" extrusionOk="0">
                  <a:moveTo>
                    <a:pt x="5950" y="379"/>
                  </a:moveTo>
                  <a:lnTo>
                    <a:pt x="5851" y="388"/>
                  </a:lnTo>
                  <a:cubicBezTo>
                    <a:pt x="7383" y="578"/>
                    <a:pt x="8897" y="830"/>
                    <a:pt x="10421" y="1074"/>
                  </a:cubicBezTo>
                  <a:lnTo>
                    <a:pt x="14982" y="1840"/>
                  </a:lnTo>
                  <a:lnTo>
                    <a:pt x="19534" y="2615"/>
                  </a:lnTo>
                  <a:lnTo>
                    <a:pt x="23920" y="3388"/>
                  </a:lnTo>
                  <a:lnTo>
                    <a:pt x="23920" y="3388"/>
                  </a:lnTo>
                  <a:cubicBezTo>
                    <a:pt x="23900" y="3582"/>
                    <a:pt x="23858" y="3771"/>
                    <a:pt x="23770" y="3940"/>
                  </a:cubicBezTo>
                  <a:cubicBezTo>
                    <a:pt x="23743" y="3994"/>
                    <a:pt x="23707" y="4039"/>
                    <a:pt x="23671" y="4084"/>
                  </a:cubicBezTo>
                  <a:cubicBezTo>
                    <a:pt x="23635" y="4129"/>
                    <a:pt x="23590" y="4156"/>
                    <a:pt x="23536" y="4192"/>
                  </a:cubicBezTo>
                  <a:cubicBezTo>
                    <a:pt x="23437" y="4246"/>
                    <a:pt x="23310" y="4264"/>
                    <a:pt x="23184" y="4264"/>
                  </a:cubicBezTo>
                  <a:cubicBezTo>
                    <a:pt x="23162" y="4266"/>
                    <a:pt x="23139" y="4267"/>
                    <a:pt x="23117" y="4267"/>
                  </a:cubicBezTo>
                  <a:cubicBezTo>
                    <a:pt x="23011" y="4267"/>
                    <a:pt x="22902" y="4251"/>
                    <a:pt x="22806" y="4228"/>
                  </a:cubicBezTo>
                  <a:cubicBezTo>
                    <a:pt x="22680" y="4201"/>
                    <a:pt x="22571" y="4138"/>
                    <a:pt x="22463" y="4066"/>
                  </a:cubicBezTo>
                  <a:cubicBezTo>
                    <a:pt x="22247" y="3931"/>
                    <a:pt x="22058" y="3742"/>
                    <a:pt x="21904" y="3525"/>
                  </a:cubicBezTo>
                  <a:lnTo>
                    <a:pt x="21904" y="3516"/>
                  </a:lnTo>
                  <a:cubicBezTo>
                    <a:pt x="21886" y="3498"/>
                    <a:pt x="21850" y="3471"/>
                    <a:pt x="21823" y="3471"/>
                  </a:cubicBezTo>
                  <a:lnTo>
                    <a:pt x="21796" y="3471"/>
                  </a:lnTo>
                  <a:cubicBezTo>
                    <a:pt x="20507" y="3282"/>
                    <a:pt x="19209" y="3093"/>
                    <a:pt x="17920" y="2885"/>
                  </a:cubicBezTo>
                  <a:cubicBezTo>
                    <a:pt x="16631" y="2687"/>
                    <a:pt x="15342" y="2489"/>
                    <a:pt x="14053" y="2272"/>
                  </a:cubicBezTo>
                  <a:cubicBezTo>
                    <a:pt x="12764" y="2056"/>
                    <a:pt x="11475" y="1858"/>
                    <a:pt x="10186" y="1632"/>
                  </a:cubicBezTo>
                  <a:cubicBezTo>
                    <a:pt x="8897" y="1407"/>
                    <a:pt x="7617" y="1173"/>
                    <a:pt x="6337" y="884"/>
                  </a:cubicBezTo>
                  <a:cubicBezTo>
                    <a:pt x="6310" y="884"/>
                    <a:pt x="6283" y="884"/>
                    <a:pt x="6256" y="893"/>
                  </a:cubicBezTo>
                  <a:lnTo>
                    <a:pt x="6247" y="893"/>
                  </a:lnTo>
                  <a:cubicBezTo>
                    <a:pt x="6076" y="947"/>
                    <a:pt x="5896" y="1046"/>
                    <a:pt x="5787" y="1209"/>
                  </a:cubicBezTo>
                  <a:cubicBezTo>
                    <a:pt x="5670" y="1371"/>
                    <a:pt x="5625" y="1551"/>
                    <a:pt x="5607" y="1723"/>
                  </a:cubicBezTo>
                  <a:lnTo>
                    <a:pt x="5598" y="1759"/>
                  </a:lnTo>
                  <a:cubicBezTo>
                    <a:pt x="5598" y="1768"/>
                    <a:pt x="5598" y="1786"/>
                    <a:pt x="5598" y="1795"/>
                  </a:cubicBezTo>
                  <a:cubicBezTo>
                    <a:pt x="5607" y="1871"/>
                    <a:pt x="5670" y="1931"/>
                    <a:pt x="5752" y="1931"/>
                  </a:cubicBezTo>
                  <a:cubicBezTo>
                    <a:pt x="5758" y="1931"/>
                    <a:pt x="5764" y="1930"/>
                    <a:pt x="5769" y="1930"/>
                  </a:cubicBezTo>
                  <a:cubicBezTo>
                    <a:pt x="5812" y="1927"/>
                    <a:pt x="5853" y="1926"/>
                    <a:pt x="5894" y="1926"/>
                  </a:cubicBezTo>
                  <a:cubicBezTo>
                    <a:pt x="5994" y="1926"/>
                    <a:pt x="6091" y="1932"/>
                    <a:pt x="6193" y="1939"/>
                  </a:cubicBezTo>
                  <a:cubicBezTo>
                    <a:pt x="6337" y="1948"/>
                    <a:pt x="6472" y="1957"/>
                    <a:pt x="6599" y="1993"/>
                  </a:cubicBezTo>
                  <a:cubicBezTo>
                    <a:pt x="6725" y="2020"/>
                    <a:pt x="6860" y="2065"/>
                    <a:pt x="6950" y="2137"/>
                  </a:cubicBezTo>
                  <a:cubicBezTo>
                    <a:pt x="7049" y="2200"/>
                    <a:pt x="7121" y="2299"/>
                    <a:pt x="7167" y="2417"/>
                  </a:cubicBezTo>
                  <a:lnTo>
                    <a:pt x="7176" y="2426"/>
                  </a:lnTo>
                  <a:cubicBezTo>
                    <a:pt x="7212" y="2507"/>
                    <a:pt x="7239" y="2588"/>
                    <a:pt x="7230" y="2678"/>
                  </a:cubicBezTo>
                  <a:cubicBezTo>
                    <a:pt x="7230" y="2750"/>
                    <a:pt x="7284" y="2822"/>
                    <a:pt x="7365" y="2831"/>
                  </a:cubicBezTo>
                  <a:lnTo>
                    <a:pt x="7392" y="2831"/>
                  </a:lnTo>
                  <a:cubicBezTo>
                    <a:pt x="8293" y="2957"/>
                    <a:pt x="9204" y="3084"/>
                    <a:pt x="10105" y="3228"/>
                  </a:cubicBezTo>
                  <a:lnTo>
                    <a:pt x="11466" y="3435"/>
                  </a:lnTo>
                  <a:lnTo>
                    <a:pt x="12818" y="3652"/>
                  </a:lnTo>
                  <a:cubicBezTo>
                    <a:pt x="14630" y="3940"/>
                    <a:pt x="16433" y="4255"/>
                    <a:pt x="18245" y="4562"/>
                  </a:cubicBezTo>
                  <a:lnTo>
                    <a:pt x="20949" y="5022"/>
                  </a:lnTo>
                  <a:lnTo>
                    <a:pt x="23662" y="5490"/>
                  </a:lnTo>
                  <a:cubicBezTo>
                    <a:pt x="25395" y="5785"/>
                    <a:pt x="27129" y="6096"/>
                    <a:pt x="28862" y="6416"/>
                  </a:cubicBezTo>
                  <a:lnTo>
                    <a:pt x="28862" y="6416"/>
                  </a:lnTo>
                  <a:cubicBezTo>
                    <a:pt x="28668" y="7221"/>
                    <a:pt x="28519" y="8032"/>
                    <a:pt x="28376" y="8844"/>
                  </a:cubicBezTo>
                  <a:cubicBezTo>
                    <a:pt x="28304" y="9285"/>
                    <a:pt x="28232" y="9718"/>
                    <a:pt x="28178" y="10160"/>
                  </a:cubicBezTo>
                  <a:cubicBezTo>
                    <a:pt x="28116" y="10597"/>
                    <a:pt x="28062" y="11034"/>
                    <a:pt x="28035" y="11480"/>
                  </a:cubicBezTo>
                  <a:lnTo>
                    <a:pt x="28035" y="11480"/>
                  </a:lnTo>
                  <a:cubicBezTo>
                    <a:pt x="28034" y="11482"/>
                    <a:pt x="28034" y="11483"/>
                    <a:pt x="28034" y="11485"/>
                  </a:cubicBezTo>
                  <a:lnTo>
                    <a:pt x="28034" y="11494"/>
                  </a:lnTo>
                  <a:lnTo>
                    <a:pt x="28012" y="11627"/>
                  </a:lnTo>
                  <a:lnTo>
                    <a:pt x="28012" y="11627"/>
                  </a:lnTo>
                  <a:cubicBezTo>
                    <a:pt x="25733" y="11284"/>
                    <a:pt x="23463" y="10933"/>
                    <a:pt x="21192" y="10565"/>
                  </a:cubicBezTo>
                  <a:lnTo>
                    <a:pt x="14197" y="9420"/>
                  </a:lnTo>
                  <a:cubicBezTo>
                    <a:pt x="11863" y="9042"/>
                    <a:pt x="9528" y="8645"/>
                    <a:pt x="7203" y="8249"/>
                  </a:cubicBezTo>
                  <a:cubicBezTo>
                    <a:pt x="4917" y="7860"/>
                    <a:pt x="2632" y="7498"/>
                    <a:pt x="372" y="7018"/>
                  </a:cubicBezTo>
                  <a:lnTo>
                    <a:pt x="372" y="7018"/>
                  </a:lnTo>
                  <a:cubicBezTo>
                    <a:pt x="332" y="6599"/>
                    <a:pt x="327" y="6180"/>
                    <a:pt x="343" y="5761"/>
                  </a:cubicBezTo>
                  <a:cubicBezTo>
                    <a:pt x="361" y="5292"/>
                    <a:pt x="406" y="4823"/>
                    <a:pt x="478" y="4355"/>
                  </a:cubicBezTo>
                  <a:cubicBezTo>
                    <a:pt x="624" y="3473"/>
                    <a:pt x="875" y="2607"/>
                    <a:pt x="1248" y="1788"/>
                  </a:cubicBezTo>
                  <a:lnTo>
                    <a:pt x="1248" y="1788"/>
                  </a:lnTo>
                  <a:cubicBezTo>
                    <a:pt x="1599" y="1800"/>
                    <a:pt x="1945" y="1849"/>
                    <a:pt x="2290" y="1912"/>
                  </a:cubicBezTo>
                  <a:cubicBezTo>
                    <a:pt x="2687" y="1984"/>
                    <a:pt x="3074" y="2065"/>
                    <a:pt x="3462" y="2173"/>
                  </a:cubicBezTo>
                  <a:lnTo>
                    <a:pt x="3525" y="2191"/>
                  </a:lnTo>
                  <a:cubicBezTo>
                    <a:pt x="3534" y="2200"/>
                    <a:pt x="3552" y="2200"/>
                    <a:pt x="3561" y="2200"/>
                  </a:cubicBezTo>
                  <a:cubicBezTo>
                    <a:pt x="3624" y="2191"/>
                    <a:pt x="3669" y="2146"/>
                    <a:pt x="3669" y="2083"/>
                  </a:cubicBezTo>
                  <a:cubicBezTo>
                    <a:pt x="3660" y="1984"/>
                    <a:pt x="3705" y="1894"/>
                    <a:pt x="3768" y="1822"/>
                  </a:cubicBezTo>
                  <a:lnTo>
                    <a:pt x="3777" y="1813"/>
                  </a:lnTo>
                  <a:cubicBezTo>
                    <a:pt x="3876" y="1677"/>
                    <a:pt x="4039" y="1596"/>
                    <a:pt x="4210" y="1596"/>
                  </a:cubicBezTo>
                  <a:cubicBezTo>
                    <a:pt x="4291" y="1596"/>
                    <a:pt x="4381" y="1605"/>
                    <a:pt x="4471" y="1632"/>
                  </a:cubicBezTo>
                  <a:cubicBezTo>
                    <a:pt x="4553" y="1659"/>
                    <a:pt x="4634" y="1705"/>
                    <a:pt x="4715" y="1759"/>
                  </a:cubicBezTo>
                  <a:cubicBezTo>
                    <a:pt x="4733" y="1768"/>
                    <a:pt x="4760" y="1777"/>
                    <a:pt x="4778" y="1777"/>
                  </a:cubicBezTo>
                  <a:cubicBezTo>
                    <a:pt x="4784" y="1777"/>
                    <a:pt x="4790" y="1778"/>
                    <a:pt x="4795" y="1778"/>
                  </a:cubicBezTo>
                  <a:cubicBezTo>
                    <a:pt x="4868" y="1778"/>
                    <a:pt x="4923" y="1726"/>
                    <a:pt x="4931" y="1659"/>
                  </a:cubicBezTo>
                  <a:lnTo>
                    <a:pt x="4931" y="1623"/>
                  </a:lnTo>
                  <a:cubicBezTo>
                    <a:pt x="4940" y="1479"/>
                    <a:pt x="4976" y="1335"/>
                    <a:pt x="5030" y="1191"/>
                  </a:cubicBezTo>
                  <a:cubicBezTo>
                    <a:pt x="5084" y="1056"/>
                    <a:pt x="5147" y="929"/>
                    <a:pt x="5238" y="812"/>
                  </a:cubicBezTo>
                  <a:cubicBezTo>
                    <a:pt x="5319" y="686"/>
                    <a:pt x="5427" y="587"/>
                    <a:pt x="5544" y="506"/>
                  </a:cubicBezTo>
                  <a:cubicBezTo>
                    <a:pt x="5670" y="434"/>
                    <a:pt x="5805" y="379"/>
                    <a:pt x="5950" y="379"/>
                  </a:cubicBezTo>
                  <a:close/>
                  <a:moveTo>
                    <a:pt x="29247" y="6810"/>
                  </a:moveTo>
                  <a:cubicBezTo>
                    <a:pt x="29673" y="6840"/>
                    <a:pt x="30093" y="6910"/>
                    <a:pt x="30513" y="6987"/>
                  </a:cubicBezTo>
                  <a:lnTo>
                    <a:pt x="32000" y="7230"/>
                  </a:lnTo>
                  <a:lnTo>
                    <a:pt x="34983" y="7735"/>
                  </a:lnTo>
                  <a:lnTo>
                    <a:pt x="40942" y="8735"/>
                  </a:lnTo>
                  <a:lnTo>
                    <a:pt x="52867" y="10736"/>
                  </a:lnTo>
                  <a:lnTo>
                    <a:pt x="64783" y="12738"/>
                  </a:lnTo>
                  <a:lnTo>
                    <a:pt x="76488" y="14721"/>
                  </a:lnTo>
                  <a:lnTo>
                    <a:pt x="76488" y="14721"/>
                  </a:lnTo>
                  <a:cubicBezTo>
                    <a:pt x="76399" y="15063"/>
                    <a:pt x="76318" y="15406"/>
                    <a:pt x="76249" y="15748"/>
                  </a:cubicBezTo>
                  <a:cubicBezTo>
                    <a:pt x="76159" y="16154"/>
                    <a:pt x="76087" y="16568"/>
                    <a:pt x="76015" y="16974"/>
                  </a:cubicBezTo>
                  <a:cubicBezTo>
                    <a:pt x="75952" y="17380"/>
                    <a:pt x="75889" y="17794"/>
                    <a:pt x="75835" y="18209"/>
                  </a:cubicBezTo>
                  <a:cubicBezTo>
                    <a:pt x="75797" y="18558"/>
                    <a:pt x="75759" y="18907"/>
                    <a:pt x="75731" y="19256"/>
                  </a:cubicBezTo>
                  <a:lnTo>
                    <a:pt x="75731" y="19256"/>
                  </a:lnTo>
                  <a:lnTo>
                    <a:pt x="64017" y="17335"/>
                  </a:lnTo>
                  <a:lnTo>
                    <a:pt x="52092" y="15361"/>
                  </a:lnTo>
                  <a:lnTo>
                    <a:pt x="40166" y="13377"/>
                  </a:lnTo>
                  <a:cubicBezTo>
                    <a:pt x="36259" y="12731"/>
                    <a:pt x="32352" y="12075"/>
                    <a:pt x="28462" y="11368"/>
                  </a:cubicBezTo>
                  <a:lnTo>
                    <a:pt x="28462" y="11368"/>
                  </a:lnTo>
                  <a:cubicBezTo>
                    <a:pt x="28556" y="10998"/>
                    <a:pt x="28633" y="10627"/>
                    <a:pt x="28710" y="10250"/>
                  </a:cubicBezTo>
                  <a:cubicBezTo>
                    <a:pt x="28800" y="9817"/>
                    <a:pt x="28881" y="9375"/>
                    <a:pt x="28953" y="8943"/>
                  </a:cubicBezTo>
                  <a:cubicBezTo>
                    <a:pt x="29062" y="8231"/>
                    <a:pt x="29171" y="7524"/>
                    <a:pt x="29247" y="6810"/>
                  </a:cubicBezTo>
                  <a:close/>
                  <a:moveTo>
                    <a:pt x="5878" y="1"/>
                  </a:moveTo>
                  <a:cubicBezTo>
                    <a:pt x="5860" y="1"/>
                    <a:pt x="5833" y="1"/>
                    <a:pt x="5814" y="19"/>
                  </a:cubicBezTo>
                  <a:cubicBezTo>
                    <a:pt x="5670" y="127"/>
                    <a:pt x="5535" y="226"/>
                    <a:pt x="5409" y="334"/>
                  </a:cubicBezTo>
                  <a:cubicBezTo>
                    <a:pt x="5292" y="452"/>
                    <a:pt x="5183" y="569"/>
                    <a:pt x="5084" y="686"/>
                  </a:cubicBezTo>
                  <a:cubicBezTo>
                    <a:pt x="4985" y="812"/>
                    <a:pt x="4895" y="947"/>
                    <a:pt x="4805" y="1083"/>
                  </a:cubicBezTo>
                  <a:cubicBezTo>
                    <a:pt x="4743" y="1193"/>
                    <a:pt x="4686" y="1298"/>
                    <a:pt x="4623" y="1406"/>
                  </a:cubicBezTo>
                  <a:lnTo>
                    <a:pt x="4623" y="1406"/>
                  </a:lnTo>
                  <a:cubicBezTo>
                    <a:pt x="4480" y="1431"/>
                    <a:pt x="4340" y="1441"/>
                    <a:pt x="4201" y="1461"/>
                  </a:cubicBezTo>
                  <a:cubicBezTo>
                    <a:pt x="4003" y="1488"/>
                    <a:pt x="3822" y="1569"/>
                    <a:pt x="3651" y="1677"/>
                  </a:cubicBezTo>
                  <a:lnTo>
                    <a:pt x="3660" y="1677"/>
                  </a:lnTo>
                  <a:cubicBezTo>
                    <a:pt x="3596" y="1704"/>
                    <a:pt x="3531" y="1744"/>
                    <a:pt x="3465" y="1790"/>
                  </a:cubicBezTo>
                  <a:lnTo>
                    <a:pt x="3465" y="1790"/>
                  </a:lnTo>
                  <a:cubicBezTo>
                    <a:pt x="3089" y="1763"/>
                    <a:pt x="2712" y="1719"/>
                    <a:pt x="2335" y="1659"/>
                  </a:cubicBezTo>
                  <a:cubicBezTo>
                    <a:pt x="1938" y="1605"/>
                    <a:pt x="1542" y="1533"/>
                    <a:pt x="1154" y="1398"/>
                  </a:cubicBezTo>
                  <a:lnTo>
                    <a:pt x="1145" y="1398"/>
                  </a:lnTo>
                  <a:cubicBezTo>
                    <a:pt x="1129" y="1393"/>
                    <a:pt x="1113" y="1390"/>
                    <a:pt x="1097" y="1390"/>
                  </a:cubicBezTo>
                  <a:cubicBezTo>
                    <a:pt x="1031" y="1390"/>
                    <a:pt x="969" y="1434"/>
                    <a:pt x="947" y="1506"/>
                  </a:cubicBezTo>
                  <a:lnTo>
                    <a:pt x="947" y="1524"/>
                  </a:lnTo>
                  <a:cubicBezTo>
                    <a:pt x="659" y="2444"/>
                    <a:pt x="406" y="3372"/>
                    <a:pt x="235" y="4319"/>
                  </a:cubicBezTo>
                  <a:cubicBezTo>
                    <a:pt x="154" y="4787"/>
                    <a:pt x="100" y="5265"/>
                    <a:pt x="55" y="5743"/>
                  </a:cubicBezTo>
                  <a:cubicBezTo>
                    <a:pt x="19" y="6220"/>
                    <a:pt x="1" y="6707"/>
                    <a:pt x="1" y="7185"/>
                  </a:cubicBezTo>
                  <a:lnTo>
                    <a:pt x="1" y="7203"/>
                  </a:lnTo>
                  <a:cubicBezTo>
                    <a:pt x="10" y="7284"/>
                    <a:pt x="73" y="7356"/>
                    <a:pt x="163" y="7365"/>
                  </a:cubicBezTo>
                  <a:cubicBezTo>
                    <a:pt x="2506" y="7654"/>
                    <a:pt x="4841" y="8059"/>
                    <a:pt x="7167" y="8438"/>
                  </a:cubicBezTo>
                  <a:cubicBezTo>
                    <a:pt x="9501" y="8825"/>
                    <a:pt x="11836" y="9204"/>
                    <a:pt x="14161" y="9601"/>
                  </a:cubicBezTo>
                  <a:lnTo>
                    <a:pt x="21156" y="10800"/>
                  </a:lnTo>
                  <a:cubicBezTo>
                    <a:pt x="23482" y="11196"/>
                    <a:pt x="25807" y="11611"/>
                    <a:pt x="28133" y="12043"/>
                  </a:cubicBezTo>
                  <a:cubicBezTo>
                    <a:pt x="28144" y="12045"/>
                    <a:pt x="28155" y="12046"/>
                    <a:pt x="28166" y="12046"/>
                  </a:cubicBezTo>
                  <a:cubicBezTo>
                    <a:pt x="28261" y="12046"/>
                    <a:pt x="28342" y="11978"/>
                    <a:pt x="28358" y="11881"/>
                  </a:cubicBezTo>
                  <a:lnTo>
                    <a:pt x="28380" y="11748"/>
                  </a:lnTo>
                  <a:lnTo>
                    <a:pt x="28380" y="11748"/>
                  </a:lnTo>
                  <a:cubicBezTo>
                    <a:pt x="32300" y="12344"/>
                    <a:pt x="36211" y="12992"/>
                    <a:pt x="40121" y="13648"/>
                  </a:cubicBezTo>
                  <a:lnTo>
                    <a:pt x="52047" y="15649"/>
                  </a:lnTo>
                  <a:lnTo>
                    <a:pt x="63963" y="17650"/>
                  </a:lnTo>
                  <a:lnTo>
                    <a:pt x="75880" y="19678"/>
                  </a:lnTo>
                  <a:cubicBezTo>
                    <a:pt x="75895" y="19683"/>
                    <a:pt x="75911" y="19685"/>
                    <a:pt x="75927" y="19685"/>
                  </a:cubicBezTo>
                  <a:cubicBezTo>
                    <a:pt x="76002" y="19685"/>
                    <a:pt x="76072" y="19635"/>
                    <a:pt x="76087" y="19561"/>
                  </a:cubicBezTo>
                  <a:lnTo>
                    <a:pt x="76105" y="19516"/>
                  </a:lnTo>
                  <a:cubicBezTo>
                    <a:pt x="76222" y="19110"/>
                    <a:pt x="76312" y="18705"/>
                    <a:pt x="76393" y="18299"/>
                  </a:cubicBezTo>
                  <a:cubicBezTo>
                    <a:pt x="76484" y="17893"/>
                    <a:pt x="76556" y="17488"/>
                    <a:pt x="76628" y="17073"/>
                  </a:cubicBezTo>
                  <a:cubicBezTo>
                    <a:pt x="76691" y="16668"/>
                    <a:pt x="76754" y="16253"/>
                    <a:pt x="76808" y="15838"/>
                  </a:cubicBezTo>
                  <a:cubicBezTo>
                    <a:pt x="76862" y="15433"/>
                    <a:pt x="76898" y="15018"/>
                    <a:pt x="76925" y="14594"/>
                  </a:cubicBezTo>
                  <a:cubicBezTo>
                    <a:pt x="76943" y="14495"/>
                    <a:pt x="76871" y="14396"/>
                    <a:pt x="76763" y="14378"/>
                  </a:cubicBezTo>
                  <a:lnTo>
                    <a:pt x="64838" y="12413"/>
                  </a:lnTo>
                  <a:lnTo>
                    <a:pt x="52912" y="10439"/>
                  </a:lnTo>
                  <a:lnTo>
                    <a:pt x="40987" y="8456"/>
                  </a:lnTo>
                  <a:lnTo>
                    <a:pt x="35029" y="7464"/>
                  </a:lnTo>
                  <a:lnTo>
                    <a:pt x="32045" y="6969"/>
                  </a:lnTo>
                  <a:lnTo>
                    <a:pt x="30558" y="6725"/>
                  </a:lnTo>
                  <a:cubicBezTo>
                    <a:pt x="30130" y="6655"/>
                    <a:pt x="29702" y="6585"/>
                    <a:pt x="29281" y="6469"/>
                  </a:cubicBezTo>
                  <a:lnTo>
                    <a:pt x="29281" y="6469"/>
                  </a:lnTo>
                  <a:cubicBezTo>
                    <a:pt x="29286" y="6410"/>
                    <a:pt x="29291" y="6351"/>
                    <a:pt x="29296" y="6293"/>
                  </a:cubicBezTo>
                  <a:lnTo>
                    <a:pt x="29296" y="6275"/>
                  </a:lnTo>
                  <a:cubicBezTo>
                    <a:pt x="29305" y="6175"/>
                    <a:pt x="29233" y="6085"/>
                    <a:pt x="29133" y="6067"/>
                  </a:cubicBezTo>
                  <a:cubicBezTo>
                    <a:pt x="27322" y="5797"/>
                    <a:pt x="25510" y="5508"/>
                    <a:pt x="23698" y="5220"/>
                  </a:cubicBezTo>
                  <a:lnTo>
                    <a:pt x="20994" y="4787"/>
                  </a:lnTo>
                  <a:lnTo>
                    <a:pt x="18281" y="4346"/>
                  </a:lnTo>
                  <a:cubicBezTo>
                    <a:pt x="16469" y="4039"/>
                    <a:pt x="14666" y="3751"/>
                    <a:pt x="12854" y="3435"/>
                  </a:cubicBezTo>
                  <a:lnTo>
                    <a:pt x="11502" y="3210"/>
                  </a:lnTo>
                  <a:lnTo>
                    <a:pt x="10150" y="2957"/>
                  </a:lnTo>
                  <a:cubicBezTo>
                    <a:pt x="9281" y="2801"/>
                    <a:pt x="8413" y="2636"/>
                    <a:pt x="7552" y="2471"/>
                  </a:cubicBezTo>
                  <a:lnTo>
                    <a:pt x="7552" y="2471"/>
                  </a:lnTo>
                  <a:cubicBezTo>
                    <a:pt x="7514" y="2394"/>
                    <a:pt x="7468" y="2321"/>
                    <a:pt x="7410" y="2263"/>
                  </a:cubicBezTo>
                  <a:lnTo>
                    <a:pt x="7410" y="2263"/>
                  </a:lnTo>
                  <a:lnTo>
                    <a:pt x="7419" y="2272"/>
                  </a:lnTo>
                  <a:cubicBezTo>
                    <a:pt x="7329" y="2146"/>
                    <a:pt x="7212" y="2029"/>
                    <a:pt x="7076" y="1939"/>
                  </a:cubicBezTo>
                  <a:cubicBezTo>
                    <a:pt x="6932" y="1867"/>
                    <a:pt x="6788" y="1822"/>
                    <a:pt x="6653" y="1786"/>
                  </a:cubicBezTo>
                  <a:cubicBezTo>
                    <a:pt x="6509" y="1750"/>
                    <a:pt x="6364" y="1723"/>
                    <a:pt x="6238" y="1686"/>
                  </a:cubicBezTo>
                  <a:cubicBezTo>
                    <a:pt x="6165" y="1667"/>
                    <a:pt x="6091" y="1645"/>
                    <a:pt x="6018" y="1620"/>
                  </a:cubicBezTo>
                  <a:lnTo>
                    <a:pt x="6018" y="1620"/>
                  </a:lnTo>
                  <a:cubicBezTo>
                    <a:pt x="6036" y="1551"/>
                    <a:pt x="6064" y="1489"/>
                    <a:pt x="6103" y="1434"/>
                  </a:cubicBezTo>
                  <a:cubicBezTo>
                    <a:pt x="6150" y="1363"/>
                    <a:pt x="6225" y="1313"/>
                    <a:pt x="6322" y="1277"/>
                  </a:cubicBezTo>
                  <a:lnTo>
                    <a:pt x="6322" y="1277"/>
                  </a:lnTo>
                  <a:cubicBezTo>
                    <a:pt x="7604" y="1421"/>
                    <a:pt x="8886" y="1608"/>
                    <a:pt x="10159" y="1813"/>
                  </a:cubicBezTo>
                  <a:cubicBezTo>
                    <a:pt x="11448" y="2020"/>
                    <a:pt x="12728" y="2245"/>
                    <a:pt x="14017" y="2462"/>
                  </a:cubicBezTo>
                  <a:cubicBezTo>
                    <a:pt x="15306" y="2678"/>
                    <a:pt x="16595" y="2912"/>
                    <a:pt x="17884" y="3138"/>
                  </a:cubicBezTo>
                  <a:cubicBezTo>
                    <a:pt x="19154" y="3370"/>
                    <a:pt x="20433" y="3603"/>
                    <a:pt x="21703" y="3844"/>
                  </a:cubicBezTo>
                  <a:lnTo>
                    <a:pt x="21703" y="3844"/>
                  </a:lnTo>
                  <a:cubicBezTo>
                    <a:pt x="21913" y="3991"/>
                    <a:pt x="22119" y="4142"/>
                    <a:pt x="22355" y="4255"/>
                  </a:cubicBezTo>
                  <a:cubicBezTo>
                    <a:pt x="22481" y="4319"/>
                    <a:pt x="22616" y="4382"/>
                    <a:pt x="22761" y="4409"/>
                  </a:cubicBezTo>
                  <a:cubicBezTo>
                    <a:pt x="22905" y="4436"/>
                    <a:pt x="23040" y="4445"/>
                    <a:pt x="23184" y="4445"/>
                  </a:cubicBezTo>
                  <a:cubicBezTo>
                    <a:pt x="23329" y="4445"/>
                    <a:pt x="23482" y="4427"/>
                    <a:pt x="23626" y="4364"/>
                  </a:cubicBezTo>
                  <a:cubicBezTo>
                    <a:pt x="23698" y="4337"/>
                    <a:pt x="23761" y="4291"/>
                    <a:pt x="23824" y="4228"/>
                  </a:cubicBezTo>
                  <a:cubicBezTo>
                    <a:pt x="23878" y="4174"/>
                    <a:pt x="23923" y="4120"/>
                    <a:pt x="23968" y="4057"/>
                  </a:cubicBezTo>
                  <a:cubicBezTo>
                    <a:pt x="24140" y="3805"/>
                    <a:pt x="24221" y="3534"/>
                    <a:pt x="24311" y="3255"/>
                  </a:cubicBezTo>
                  <a:cubicBezTo>
                    <a:pt x="24311" y="3246"/>
                    <a:pt x="24320" y="3237"/>
                    <a:pt x="24320" y="3228"/>
                  </a:cubicBezTo>
                  <a:cubicBezTo>
                    <a:pt x="24329" y="3138"/>
                    <a:pt x="24266" y="3057"/>
                    <a:pt x="24176" y="3039"/>
                  </a:cubicBezTo>
                  <a:lnTo>
                    <a:pt x="24149" y="3039"/>
                  </a:lnTo>
                  <a:lnTo>
                    <a:pt x="19588" y="2317"/>
                  </a:lnTo>
                  <a:lnTo>
                    <a:pt x="15018" y="1587"/>
                  </a:lnTo>
                  <a:lnTo>
                    <a:pt x="10457" y="839"/>
                  </a:lnTo>
                  <a:cubicBezTo>
                    <a:pt x="8942" y="578"/>
                    <a:pt x="7419" y="325"/>
                    <a:pt x="5914" y="10"/>
                  </a:cubicBezTo>
                  <a:lnTo>
                    <a:pt x="587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2" name="Google Shape;692;p27"/>
            <p:cNvSpPr/>
            <p:nvPr/>
          </p:nvSpPr>
          <p:spPr>
            <a:xfrm>
              <a:off x="3852475" y="2004425"/>
              <a:ext cx="33600" cy="150775"/>
            </a:xfrm>
            <a:custGeom>
              <a:avLst/>
              <a:gdLst/>
              <a:ahLst/>
              <a:cxnLst/>
              <a:rect l="l" t="t" r="r" b="b"/>
              <a:pathLst>
                <a:path w="1344" h="6031" extrusionOk="0">
                  <a:moveTo>
                    <a:pt x="1154" y="0"/>
                  </a:moveTo>
                  <a:cubicBezTo>
                    <a:pt x="1046" y="0"/>
                    <a:pt x="956" y="91"/>
                    <a:pt x="947" y="199"/>
                  </a:cubicBezTo>
                  <a:cubicBezTo>
                    <a:pt x="938" y="676"/>
                    <a:pt x="893" y="1145"/>
                    <a:pt x="829" y="1614"/>
                  </a:cubicBezTo>
                  <a:cubicBezTo>
                    <a:pt x="775" y="2083"/>
                    <a:pt x="685" y="2542"/>
                    <a:pt x="604" y="3011"/>
                  </a:cubicBezTo>
                  <a:cubicBezTo>
                    <a:pt x="442" y="3939"/>
                    <a:pt x="253" y="4868"/>
                    <a:pt x="18" y="5787"/>
                  </a:cubicBezTo>
                  <a:cubicBezTo>
                    <a:pt x="18" y="5796"/>
                    <a:pt x="9" y="5805"/>
                    <a:pt x="9" y="5814"/>
                  </a:cubicBezTo>
                  <a:cubicBezTo>
                    <a:pt x="0" y="5923"/>
                    <a:pt x="81" y="6022"/>
                    <a:pt x="189" y="6031"/>
                  </a:cubicBezTo>
                  <a:cubicBezTo>
                    <a:pt x="298" y="6031"/>
                    <a:pt x="388" y="5959"/>
                    <a:pt x="397" y="5850"/>
                  </a:cubicBezTo>
                  <a:cubicBezTo>
                    <a:pt x="478" y="4904"/>
                    <a:pt x="604" y="3967"/>
                    <a:pt x="748" y="3029"/>
                  </a:cubicBezTo>
                  <a:cubicBezTo>
                    <a:pt x="820" y="2569"/>
                    <a:pt x="893" y="2101"/>
                    <a:pt x="992" y="1641"/>
                  </a:cubicBezTo>
                  <a:cubicBezTo>
                    <a:pt x="1082" y="1172"/>
                    <a:pt x="1190" y="713"/>
                    <a:pt x="1334" y="262"/>
                  </a:cubicBezTo>
                  <a:cubicBezTo>
                    <a:pt x="1343" y="244"/>
                    <a:pt x="1343" y="226"/>
                    <a:pt x="1343" y="208"/>
                  </a:cubicBezTo>
                  <a:cubicBezTo>
                    <a:pt x="1343" y="100"/>
                    <a:pt x="1262" y="9"/>
                    <a:pt x="115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3" name="Google Shape;693;p27"/>
            <p:cNvSpPr/>
            <p:nvPr/>
          </p:nvSpPr>
          <p:spPr>
            <a:xfrm>
              <a:off x="3928625" y="2002400"/>
              <a:ext cx="26175" cy="4300"/>
            </a:xfrm>
            <a:custGeom>
              <a:avLst/>
              <a:gdLst/>
              <a:ahLst/>
              <a:cxnLst/>
              <a:rect l="l" t="t" r="r" b="b"/>
              <a:pathLst>
                <a:path w="1047" h="172" fill="none" extrusionOk="0">
                  <a:moveTo>
                    <a:pt x="1" y="0"/>
                  </a:moveTo>
                  <a:lnTo>
                    <a:pt x="1046" y="172"/>
                  </a:lnTo>
                </a:path>
              </a:pathLst>
            </a:custGeom>
            <a:noFill/>
            <a:ln w="9700" cap="rnd" cmpd="sng">
              <a:solidFill>
                <a:srgbClr val="42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4" name="Google Shape;694;p27"/>
            <p:cNvSpPr/>
            <p:nvPr/>
          </p:nvSpPr>
          <p:spPr>
            <a:xfrm>
              <a:off x="3897300" y="2012750"/>
              <a:ext cx="98050" cy="16475"/>
            </a:xfrm>
            <a:custGeom>
              <a:avLst/>
              <a:gdLst/>
              <a:ahLst/>
              <a:cxnLst/>
              <a:rect l="l" t="t" r="r" b="b"/>
              <a:pathLst>
                <a:path w="3922" h="659" fill="none" extrusionOk="0">
                  <a:moveTo>
                    <a:pt x="1" y="1"/>
                  </a:moveTo>
                  <a:lnTo>
                    <a:pt x="3922" y="659"/>
                  </a:lnTo>
                </a:path>
              </a:pathLst>
            </a:custGeom>
            <a:noFill/>
            <a:ln w="9700" cap="rnd" cmpd="sng">
              <a:solidFill>
                <a:srgbClr val="42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95" name="Google Shape;695;p27"/>
          <p:cNvGrpSpPr/>
          <p:nvPr/>
        </p:nvGrpSpPr>
        <p:grpSpPr>
          <a:xfrm rot="1386640">
            <a:off x="6037417" y="614993"/>
            <a:ext cx="806665" cy="421749"/>
            <a:chOff x="1822875" y="1377000"/>
            <a:chExt cx="548075" cy="286550"/>
          </a:xfrm>
        </p:grpSpPr>
        <p:sp>
          <p:nvSpPr>
            <p:cNvPr id="696" name="Google Shape;696;p27"/>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7" name="Google Shape;697;p27"/>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8" name="Google Shape;698;p27"/>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9" name="Google Shape;699;p27"/>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0" name="Google Shape;700;p27"/>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1" name="Google Shape;701;p27"/>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2" name="Google Shape;702;p27"/>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3" name="Google Shape;703;p27"/>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4" name="Google Shape;704;p27"/>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05" name="Google Shape;705;p27"/>
          <p:cNvGrpSpPr/>
          <p:nvPr/>
        </p:nvGrpSpPr>
        <p:grpSpPr>
          <a:xfrm rot="474658">
            <a:off x="470099" y="1089256"/>
            <a:ext cx="2915129" cy="984079"/>
            <a:chOff x="4345425" y="2175475"/>
            <a:chExt cx="800750" cy="176025"/>
          </a:xfrm>
        </p:grpSpPr>
        <p:sp>
          <p:nvSpPr>
            <p:cNvPr id="706" name="Google Shape;706;p27"/>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686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7" name="Google Shape;707;p27"/>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686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08" name="Google Shape;708;p27"/>
          <p:cNvSpPr txBox="1"/>
          <p:nvPr/>
        </p:nvSpPr>
        <p:spPr>
          <a:xfrm>
            <a:off x="454613" y="1282085"/>
            <a:ext cx="3026942" cy="509891"/>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US" sz="2000" b="1" i="0" u="none" strike="noStrike" cap="none">
                <a:solidFill>
                  <a:schemeClr val="dk1"/>
                </a:solidFill>
                <a:latin typeface="Arial"/>
                <a:ea typeface="Arial"/>
                <a:cs typeface="Arial"/>
                <a:sym typeface="Arial"/>
              </a:rPr>
              <a:t>TOTP</a:t>
            </a:r>
            <a:endParaRPr/>
          </a:p>
        </p:txBody>
      </p:sp>
      <p:sp>
        <p:nvSpPr>
          <p:cNvPr id="709" name="Google Shape;709;p27"/>
          <p:cNvSpPr txBox="1"/>
          <p:nvPr/>
        </p:nvSpPr>
        <p:spPr>
          <a:xfrm>
            <a:off x="189840" y="1842216"/>
            <a:ext cx="8818067" cy="1297743"/>
          </a:xfrm>
          <a:prstGeom prst="rect">
            <a:avLst/>
          </a:prstGeom>
          <a:noFill/>
          <a:ln>
            <a:noFill/>
          </a:ln>
        </p:spPr>
        <p:txBody>
          <a:bodyPr spcFirstLastPara="1" wrap="square" lIns="91425" tIns="91425" rIns="91425" bIns="91425" anchor="t" anchorCtr="0">
            <a:noAutofit/>
          </a:bodyPr>
          <a:lstStyle/>
          <a:p>
            <a:pPr marL="457200" marR="0" lvl="0" indent="0" algn="l" rtl="0">
              <a:lnSpc>
                <a:spcPct val="115000"/>
              </a:lnSpc>
              <a:spcBef>
                <a:spcPts val="0"/>
              </a:spcBef>
              <a:spcAft>
                <a:spcPts val="0"/>
              </a:spcAft>
              <a:buClr>
                <a:schemeClr val="dk2"/>
              </a:buClr>
              <a:buSzPts val="1200"/>
              <a:buFont typeface="Arial"/>
              <a:buNone/>
            </a:pPr>
            <a:r>
              <a:rPr lang="en-US" sz="1800" b="0" i="0" u="none" strike="noStrike" cap="none">
                <a:solidFill>
                  <a:srgbClr val="000000"/>
                </a:solidFill>
                <a:latin typeface="Arial"/>
                <a:ea typeface="Arial"/>
                <a:cs typeface="Arial"/>
                <a:sym typeface="Arial"/>
              </a:rPr>
              <a:t>là một thuật toán sử dụng để tạo ra mã xác thực một lần (OTP) dựa trên thời gian hiện tại và một khóa bí mật chia sẻ giữa người dùng và hệ thống. TOTP là một phiên bản mở rộng của HOTP (HMAC-based One-time Password). </a:t>
            </a:r>
            <a:endParaRPr sz="1800" b="0" i="0" u="none" strike="noStrike" cap="none">
              <a:solidFill>
                <a:schemeClr val="dk2"/>
              </a:solidFill>
              <a:latin typeface="Arial"/>
              <a:ea typeface="Arial"/>
              <a:cs typeface="Arial"/>
              <a:sym typeface="Arial"/>
            </a:endParaRPr>
          </a:p>
          <a:p>
            <a:pPr marL="152400" marR="0" lvl="0" indent="0" algn="l" rtl="0">
              <a:lnSpc>
                <a:spcPct val="115000"/>
              </a:lnSpc>
              <a:spcBef>
                <a:spcPts val="0"/>
              </a:spcBef>
              <a:spcAft>
                <a:spcPts val="0"/>
              </a:spcAft>
              <a:buClr>
                <a:schemeClr val="dk2"/>
              </a:buClr>
              <a:buSzPts val="1200"/>
              <a:buFont typeface="Arial"/>
              <a:buNone/>
            </a:pPr>
            <a:br>
              <a:rPr lang="en-US" sz="1800" b="0" i="0" u="none" strike="noStrike" cap="none">
                <a:solidFill>
                  <a:schemeClr val="dk2"/>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pic>
        <p:nvPicPr>
          <p:cNvPr id="714" name="Google Shape;714;p28"/>
          <p:cNvPicPr preferRelativeResize="0"/>
          <p:nvPr/>
        </p:nvPicPr>
        <p:blipFill rotWithShape="1">
          <a:blip r:embed="rId3">
            <a:alphaModFix/>
          </a:blip>
          <a:srcRect/>
          <a:stretch/>
        </p:blipFill>
        <p:spPr>
          <a:xfrm>
            <a:off x="553091" y="308610"/>
            <a:ext cx="8037817" cy="452627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theme/theme1.xml><?xml version="1.0" encoding="utf-8"?>
<a:theme xmlns:a="http://schemas.openxmlformats.org/drawingml/2006/main" name="Online Notebook XL by Slidesgo">
  <a:themeElements>
    <a:clrScheme name="Simple Light">
      <a:dk1>
        <a:srgbClr val="1C4587"/>
      </a:dk1>
      <a:lt1>
        <a:srgbClr val="FFFFFF"/>
      </a:lt1>
      <a:dk2>
        <a:srgbClr val="000000"/>
      </a:dk2>
      <a:lt2>
        <a:srgbClr val="F6B0F7"/>
      </a:lt2>
      <a:accent1>
        <a:srgbClr val="CAFFCA"/>
      </a:accent1>
      <a:accent2>
        <a:srgbClr val="FFE599"/>
      </a:accent2>
      <a:accent3>
        <a:srgbClr val="FFF8D3"/>
      </a:accent3>
      <a:accent4>
        <a:srgbClr val="FFBBAA"/>
      </a:accent4>
      <a:accent5>
        <a:srgbClr val="FFFFFF"/>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970</Words>
  <Application>Microsoft Office PowerPoint</Application>
  <PresentationFormat>On-screen Show (16:9)</PresentationFormat>
  <Paragraphs>93</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Times New Roman</vt:lpstr>
      <vt:lpstr>Arial</vt:lpstr>
      <vt:lpstr>Itim</vt:lpstr>
      <vt:lpstr>Permanent Marker</vt:lpstr>
      <vt:lpstr>Online Notebook XL by Slidesgo</vt:lpstr>
      <vt:lpstr>PowerPoint Presentation</vt:lpstr>
      <vt:lpstr>Nội dung</vt:lpstr>
      <vt:lpstr>1. Ngữ cảnh ứng dụng</vt:lpstr>
      <vt:lpstr>User</vt:lpstr>
      <vt:lpstr>Mục tiêu bảo mật</vt:lpstr>
      <vt:lpstr>2. Tổng quan về TOTP</vt:lpstr>
      <vt:lpstr>2. Tổng quan về TOTP</vt:lpstr>
      <vt:lpstr>2. Tổng quan về TOTP</vt:lpstr>
      <vt:lpstr>PowerPoint Presentation</vt:lpstr>
      <vt:lpstr>3. Thuật toán</vt:lpstr>
      <vt:lpstr>PowerPoint Presentation</vt:lpstr>
      <vt:lpstr>4. Quá trình tạo mã TOTP</vt:lpstr>
      <vt:lpstr>5. Kết quả nghiên cứu</vt:lpstr>
      <vt:lpstr>6. Chương trình demo</vt:lpstr>
      <vt:lpstr>PowerPoint Presentation</vt:lpstr>
      <vt:lpstr>Demo </vt:lpstr>
      <vt:lpstr>Tài liệu tham khảo</vt:lpstr>
      <vt:lpstr>Phân công </vt:lpstr>
      <vt:lpstr>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Lê Hoàng Oanh</cp:lastModifiedBy>
  <cp:revision>4</cp:revision>
  <dcterms:modified xsi:type="dcterms:W3CDTF">2023-06-25T15:53:28Z</dcterms:modified>
</cp:coreProperties>
</file>