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4"/>
  </p:notesMasterIdLst>
  <p:sldIdLst>
    <p:sldId id="256" r:id="rId2"/>
    <p:sldId id="258" r:id="rId3"/>
    <p:sldId id="268" r:id="rId4"/>
    <p:sldId id="311" r:id="rId5"/>
    <p:sldId id="310" r:id="rId6"/>
    <p:sldId id="263" r:id="rId7"/>
    <p:sldId id="261" r:id="rId8"/>
    <p:sldId id="262" r:id="rId9"/>
    <p:sldId id="269" r:id="rId10"/>
    <p:sldId id="265" r:id="rId11"/>
    <p:sldId id="312" r:id="rId12"/>
    <p:sldId id="28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F67C7-79A7-1048-9C31-FEA761461E47}" v="6" dt="2023-12-11T15:49:25.693"/>
    <p1510:client id="{41733E70-5342-F4EA-1BB4-752B964A2B1E}" v="304" dt="2023-12-11T15:54:56.534"/>
    <p1510:client id="{958BE993-6E8A-4018-A5C6-4636995EBC0C}" v="477" dt="2023-12-11T15:54:39.494"/>
    <p1510:client id="{F2ED3E23-90C8-4377-A8E1-BE17A63D00E9}" v="193" dt="2023-12-11T15:31:46.635"/>
  </p1510:revLst>
</p1510:revInfo>
</file>

<file path=ppt/tableStyles.xml><?xml version="1.0" encoding="utf-8"?>
<a:tblStyleLst xmlns:a="http://schemas.openxmlformats.org/drawingml/2006/main" def="{6A9D6F60-1144-4335-ACFB-C7F8DAB8C3E2}">
  <a:tblStyle styleId="{6A9D6F60-1144-4335-ACFB-C7F8DAB8C3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ùi Hoàng Trúc Anh" userId="50b1a26c-eeba-4ef7-9839-34f7e44b97b5" providerId="ADAL" clId="{15901CF1-DFD0-4E37-809F-A7630933E5F4}"/>
    <pc:docChg chg="undo redo custSel modSld">
      <pc:chgData name="Bùi Hoàng Trúc Anh" userId="50b1a26c-eeba-4ef7-9839-34f7e44b97b5" providerId="ADAL" clId="{15901CF1-DFD0-4E37-809F-A7630933E5F4}" dt="2023-11-21T03:35:26.087" v="42" actId="1076"/>
      <pc:docMkLst>
        <pc:docMk/>
      </pc:docMkLst>
      <pc:sldChg chg="modSp mod">
        <pc:chgData name="Bùi Hoàng Trúc Anh" userId="50b1a26c-eeba-4ef7-9839-34f7e44b97b5" providerId="ADAL" clId="{15901CF1-DFD0-4E37-809F-A7630933E5F4}" dt="2023-11-21T03:35:26.087" v="42" actId="1076"/>
        <pc:sldMkLst>
          <pc:docMk/>
          <pc:sldMk cId="0" sldId="256"/>
        </pc:sldMkLst>
        <pc:spChg chg="mod">
          <ac:chgData name="Bùi Hoàng Trúc Anh" userId="50b1a26c-eeba-4ef7-9839-34f7e44b97b5" providerId="ADAL" clId="{15901CF1-DFD0-4E37-809F-A7630933E5F4}" dt="2023-11-21T03:34:27.466" v="30" actId="1076"/>
          <ac:spMkLst>
            <pc:docMk/>
            <pc:sldMk cId="0" sldId="256"/>
            <ac:spMk id="535" creationId="{00000000-0000-0000-0000-000000000000}"/>
          </ac:spMkLst>
        </pc:spChg>
        <pc:spChg chg="mod">
          <ac:chgData name="Bùi Hoàng Trúc Anh" userId="50b1a26c-eeba-4ef7-9839-34f7e44b97b5" providerId="ADAL" clId="{15901CF1-DFD0-4E37-809F-A7630933E5F4}" dt="2023-11-21T03:35:26.087" v="42" actId="1076"/>
          <ac:spMkLst>
            <pc:docMk/>
            <pc:sldMk cId="0" sldId="256"/>
            <ac:spMk id="536" creationId="{00000000-0000-0000-0000-000000000000}"/>
          </ac:spMkLst>
        </pc:spChg>
      </pc:sldChg>
    </pc:docChg>
  </pc:docChgLst>
  <pc:docChgLst>
    <pc:chgData name="Huỳnh Minh Tân Tiến" userId="S::21521520@ms.uit.edu.vn::5f2e2558-eac6-4494-a4c0-6c6618bd40b2" providerId="AD" clId="Web-{41733E70-5342-F4EA-1BB4-752B964A2B1E}"/>
    <pc:docChg chg="addSld delSld modSld sldOrd">
      <pc:chgData name="Huỳnh Minh Tân Tiến" userId="S::21521520@ms.uit.edu.vn::5f2e2558-eac6-4494-a4c0-6c6618bd40b2" providerId="AD" clId="Web-{41733E70-5342-F4EA-1BB4-752B964A2B1E}" dt="2023-12-11T15:54:52.643" v="271" actId="20577"/>
      <pc:docMkLst>
        <pc:docMk/>
      </pc:docMkLst>
      <pc:sldChg chg="addSp delSp modSp">
        <pc:chgData name="Huỳnh Minh Tân Tiến" userId="S::21521520@ms.uit.edu.vn::5f2e2558-eac6-4494-a4c0-6c6618bd40b2" providerId="AD" clId="Web-{41733E70-5342-F4EA-1BB4-752B964A2B1E}" dt="2023-12-11T15:54:21.204" v="263"/>
        <pc:sldMkLst>
          <pc:docMk/>
          <pc:sldMk cId="0" sldId="258"/>
        </pc:sldMkLst>
        <pc:spChg chg="add mod">
          <ac:chgData name="Huỳnh Minh Tân Tiến" userId="S::21521520@ms.uit.edu.vn::5f2e2558-eac6-4494-a4c0-6c6618bd40b2" providerId="AD" clId="Web-{41733E70-5342-F4EA-1BB4-752B964A2B1E}" dt="2023-12-11T15:52:58.530" v="253"/>
          <ac:spMkLst>
            <pc:docMk/>
            <pc:sldMk cId="0" sldId="258"/>
            <ac:spMk id="4" creationId="{8FF0E96F-1EEC-626D-2B8E-C3E05062769E}"/>
          </ac:spMkLst>
        </pc:spChg>
        <pc:spChg chg="add mod">
          <ac:chgData name="Huỳnh Minh Tân Tiến" userId="S::21521520@ms.uit.edu.vn::5f2e2558-eac6-4494-a4c0-6c6618bd40b2" providerId="AD" clId="Web-{41733E70-5342-F4EA-1BB4-752B964A2B1E}" dt="2023-12-11T15:53:05.796" v="254"/>
          <ac:spMkLst>
            <pc:docMk/>
            <pc:sldMk cId="0" sldId="258"/>
            <ac:spMk id="6" creationId="{E814EBA6-49AD-C32A-A97A-E2A93833BCD3}"/>
          </ac:spMkLst>
        </pc:spChg>
        <pc:spChg chg="del">
          <ac:chgData name="Huỳnh Minh Tân Tiến" userId="S::21521520@ms.uit.edu.vn::5f2e2558-eac6-4494-a4c0-6c6618bd40b2" providerId="AD" clId="Web-{41733E70-5342-F4EA-1BB4-752B964A2B1E}" dt="2023-12-11T15:54:16.220" v="262"/>
          <ac:spMkLst>
            <pc:docMk/>
            <pc:sldMk cId="0" sldId="258"/>
            <ac:spMk id="7" creationId="{9692BDDE-BF8D-32FF-685F-0E8A89A3B4F1}"/>
          </ac:spMkLst>
        </pc:spChg>
        <pc:spChg chg="add mod">
          <ac:chgData name="Huỳnh Minh Tân Tiến" userId="S::21521520@ms.uit.edu.vn::5f2e2558-eac6-4494-a4c0-6c6618bd40b2" providerId="AD" clId="Web-{41733E70-5342-F4EA-1BB4-752B964A2B1E}" dt="2023-12-11T15:53:13.452" v="255"/>
          <ac:spMkLst>
            <pc:docMk/>
            <pc:sldMk cId="0" sldId="258"/>
            <ac:spMk id="8" creationId="{B724DFAE-2547-1B48-DA94-871175D1F35C}"/>
          </ac:spMkLst>
        </pc:spChg>
        <pc:spChg chg="del">
          <ac:chgData name="Huỳnh Minh Tân Tiến" userId="S::21521520@ms.uit.edu.vn::5f2e2558-eac6-4494-a4c0-6c6618bd40b2" providerId="AD" clId="Web-{41733E70-5342-F4EA-1BB4-752B964A2B1E}" dt="2023-12-11T15:54:21.204" v="263"/>
          <ac:spMkLst>
            <pc:docMk/>
            <pc:sldMk cId="0" sldId="258"/>
            <ac:spMk id="9" creationId="{229B66EF-9FAF-F8FB-E51F-3B872851F8DC}"/>
          </ac:spMkLst>
        </pc:spChg>
        <pc:spChg chg="del">
          <ac:chgData name="Huỳnh Minh Tân Tiến" userId="S::21521520@ms.uit.edu.vn::5f2e2558-eac6-4494-a4c0-6c6618bd40b2" providerId="AD" clId="Web-{41733E70-5342-F4EA-1BB4-752B964A2B1E}" dt="2023-12-11T15:52:58.530" v="253"/>
          <ac:spMkLst>
            <pc:docMk/>
            <pc:sldMk cId="0" sldId="258"/>
            <ac:spMk id="741" creationId="{00000000-0000-0000-0000-000000000000}"/>
          </ac:spMkLst>
        </pc:spChg>
        <pc:spChg chg="del">
          <ac:chgData name="Huỳnh Minh Tân Tiến" userId="S::21521520@ms.uit.edu.vn::5f2e2558-eac6-4494-a4c0-6c6618bd40b2" providerId="AD" clId="Web-{41733E70-5342-F4EA-1BB4-752B964A2B1E}" dt="2023-12-11T15:53:05.796" v="254"/>
          <ac:spMkLst>
            <pc:docMk/>
            <pc:sldMk cId="0" sldId="258"/>
            <ac:spMk id="742" creationId="{00000000-0000-0000-0000-000000000000}"/>
          </ac:spMkLst>
        </pc:spChg>
        <pc:spChg chg="del">
          <ac:chgData name="Huỳnh Minh Tân Tiến" userId="S::21521520@ms.uit.edu.vn::5f2e2558-eac6-4494-a4c0-6c6618bd40b2" providerId="AD" clId="Web-{41733E70-5342-F4EA-1BB4-752B964A2B1E}" dt="2023-12-11T15:53:13.452" v="255"/>
          <ac:spMkLst>
            <pc:docMk/>
            <pc:sldMk cId="0" sldId="258"/>
            <ac:spMk id="743" creationId="{00000000-0000-0000-0000-000000000000}"/>
          </ac:spMkLst>
        </pc:spChg>
        <pc:spChg chg="mod">
          <ac:chgData name="Huỳnh Minh Tân Tiến" userId="S::21521520@ms.uit.edu.vn::5f2e2558-eac6-4494-a4c0-6c6618bd40b2" providerId="AD" clId="Web-{41733E70-5342-F4EA-1BB4-752B964A2B1E}" dt="2023-12-11T15:24:20.319" v="25" actId="20577"/>
          <ac:spMkLst>
            <pc:docMk/>
            <pc:sldMk cId="0" sldId="258"/>
            <ac:spMk id="748" creationId="{00000000-0000-0000-0000-000000000000}"/>
          </ac:spMkLst>
        </pc:spChg>
        <pc:spChg chg="mod">
          <ac:chgData name="Huỳnh Minh Tân Tiến" userId="S::21521520@ms.uit.edu.vn::5f2e2558-eac6-4494-a4c0-6c6618bd40b2" providerId="AD" clId="Web-{41733E70-5342-F4EA-1BB4-752B964A2B1E}" dt="2023-12-11T15:25:34.587" v="45" actId="20577"/>
          <ac:spMkLst>
            <pc:docMk/>
            <pc:sldMk cId="0" sldId="258"/>
            <ac:spMk id="749" creationId="{00000000-0000-0000-0000-000000000000}"/>
          </ac:spMkLst>
        </pc:spChg>
        <pc:spChg chg="mod">
          <ac:chgData name="Huỳnh Minh Tân Tiến" userId="S::21521520@ms.uit.edu.vn::5f2e2558-eac6-4494-a4c0-6c6618bd40b2" providerId="AD" clId="Web-{41733E70-5342-F4EA-1BB4-752B964A2B1E}" dt="2023-12-11T15:24:50.866" v="38" actId="20577"/>
          <ac:spMkLst>
            <pc:docMk/>
            <pc:sldMk cId="0" sldId="258"/>
            <ac:spMk id="750" creationId="{00000000-0000-0000-0000-000000000000}"/>
          </ac:spMkLst>
        </pc:spChg>
        <pc:spChg chg="mod">
          <ac:chgData name="Huỳnh Minh Tân Tiến" userId="S::21521520@ms.uit.edu.vn::5f2e2558-eac6-4494-a4c0-6c6618bd40b2" providerId="AD" clId="Web-{41733E70-5342-F4EA-1BB4-752B964A2B1E}" dt="2023-12-11T15:25:43.274" v="63" actId="20577"/>
          <ac:spMkLst>
            <pc:docMk/>
            <pc:sldMk cId="0" sldId="258"/>
            <ac:spMk id="751" creationId="{00000000-0000-0000-0000-000000000000}"/>
          </ac:spMkLst>
        </pc:spChg>
      </pc:sldChg>
      <pc:sldChg chg="delSp modSp">
        <pc:chgData name="Huỳnh Minh Tân Tiến" userId="S::21521520@ms.uit.edu.vn::5f2e2558-eac6-4494-a4c0-6c6618bd40b2" providerId="AD" clId="Web-{41733E70-5342-F4EA-1BB4-752B964A2B1E}" dt="2023-12-11T15:26:50.042" v="67"/>
        <pc:sldMkLst>
          <pc:docMk/>
          <pc:sldMk cId="0" sldId="260"/>
        </pc:sldMkLst>
        <pc:spChg chg="mod">
          <ac:chgData name="Huỳnh Minh Tân Tiến" userId="S::21521520@ms.uit.edu.vn::5f2e2558-eac6-4494-a4c0-6c6618bd40b2" providerId="AD" clId="Web-{41733E70-5342-F4EA-1BB4-752B964A2B1E}" dt="2023-12-11T15:26:46.761" v="66" actId="20577"/>
          <ac:spMkLst>
            <pc:docMk/>
            <pc:sldMk cId="0" sldId="260"/>
            <ac:spMk id="867" creationId="{00000000-0000-0000-0000-000000000000}"/>
          </ac:spMkLst>
        </pc:spChg>
        <pc:grpChg chg="del">
          <ac:chgData name="Huỳnh Minh Tân Tiến" userId="S::21521520@ms.uit.edu.vn::5f2e2558-eac6-4494-a4c0-6c6618bd40b2" providerId="AD" clId="Web-{41733E70-5342-F4EA-1BB4-752B964A2B1E}" dt="2023-12-11T15:26:50.042" v="67"/>
          <ac:grpSpMkLst>
            <pc:docMk/>
            <pc:sldMk cId="0" sldId="260"/>
            <ac:grpSpMk id="870" creationId="{00000000-0000-0000-0000-000000000000}"/>
          </ac:grpSpMkLst>
        </pc:grpChg>
      </pc:sldChg>
      <pc:sldChg chg="modSp">
        <pc:chgData name="Huỳnh Minh Tân Tiến" userId="S::21521520@ms.uit.edu.vn::5f2e2558-eac6-4494-a4c0-6c6618bd40b2" providerId="AD" clId="Web-{41733E70-5342-F4EA-1BB4-752B964A2B1E}" dt="2023-12-11T15:39:49.551" v="138" actId="20577"/>
        <pc:sldMkLst>
          <pc:docMk/>
          <pc:sldMk cId="0" sldId="261"/>
        </pc:sldMkLst>
        <pc:spChg chg="mod">
          <ac:chgData name="Huỳnh Minh Tân Tiến" userId="S::21521520@ms.uit.edu.vn::5f2e2558-eac6-4494-a4c0-6c6618bd40b2" providerId="AD" clId="Web-{41733E70-5342-F4EA-1BB4-752B964A2B1E}" dt="2023-12-11T15:39:49.551" v="138" actId="20577"/>
          <ac:spMkLst>
            <pc:docMk/>
            <pc:sldMk cId="0" sldId="261"/>
            <ac:spMk id="7" creationId="{AC0404FC-E3B3-2316-E61C-1B8166E79664}"/>
          </ac:spMkLst>
        </pc:spChg>
      </pc:sldChg>
      <pc:sldChg chg="addSp delSp modSp">
        <pc:chgData name="Huỳnh Minh Tân Tiến" userId="S::21521520@ms.uit.edu.vn::5f2e2558-eac6-4494-a4c0-6c6618bd40b2" providerId="AD" clId="Web-{41733E70-5342-F4EA-1BB4-752B964A2B1E}" dt="2023-12-11T15:36:41.280" v="95" actId="1076"/>
        <pc:sldMkLst>
          <pc:docMk/>
          <pc:sldMk cId="0" sldId="262"/>
        </pc:sldMkLst>
        <pc:spChg chg="add del mod">
          <ac:chgData name="Huỳnh Minh Tân Tiến" userId="S::21521520@ms.uit.edu.vn::5f2e2558-eac6-4494-a4c0-6c6618bd40b2" providerId="AD" clId="Web-{41733E70-5342-F4EA-1BB4-752B964A2B1E}" dt="2023-12-11T15:35:48.809" v="90"/>
          <ac:spMkLst>
            <pc:docMk/>
            <pc:sldMk cId="0" sldId="262"/>
            <ac:spMk id="4" creationId="{E41A595F-EB34-679E-874B-18CD9C1F40F6}"/>
          </ac:spMkLst>
        </pc:spChg>
        <pc:spChg chg="add del mod">
          <ac:chgData name="Huỳnh Minh Tân Tiến" userId="S::21521520@ms.uit.edu.vn::5f2e2558-eac6-4494-a4c0-6c6618bd40b2" providerId="AD" clId="Web-{41733E70-5342-F4EA-1BB4-752B964A2B1E}" dt="2023-12-11T15:35:48.809" v="89"/>
          <ac:spMkLst>
            <pc:docMk/>
            <pc:sldMk cId="0" sldId="262"/>
            <ac:spMk id="6" creationId="{62A6ADAE-9794-9500-A681-109A76E465BD}"/>
          </ac:spMkLst>
        </pc:spChg>
        <pc:spChg chg="add del mod">
          <ac:chgData name="Huỳnh Minh Tân Tiến" userId="S::21521520@ms.uit.edu.vn::5f2e2558-eac6-4494-a4c0-6c6618bd40b2" providerId="AD" clId="Web-{41733E70-5342-F4EA-1BB4-752B964A2B1E}" dt="2023-12-11T15:35:48.809" v="88"/>
          <ac:spMkLst>
            <pc:docMk/>
            <pc:sldMk cId="0" sldId="262"/>
            <ac:spMk id="8" creationId="{0996CF89-83DD-2C5F-0DA9-CC9CB007EED6}"/>
          </ac:spMkLst>
        </pc:spChg>
        <pc:spChg chg="add del mod">
          <ac:chgData name="Huỳnh Minh Tân Tiến" userId="S::21521520@ms.uit.edu.vn::5f2e2558-eac6-4494-a4c0-6c6618bd40b2" providerId="AD" clId="Web-{41733E70-5342-F4EA-1BB4-752B964A2B1E}" dt="2023-12-11T15:35:48.809" v="87"/>
          <ac:spMkLst>
            <pc:docMk/>
            <pc:sldMk cId="0" sldId="262"/>
            <ac:spMk id="10" creationId="{455A399B-37B3-608E-AF05-211636CB64C3}"/>
          </ac:spMkLst>
        </pc:spChg>
        <pc:spChg chg="add del mod">
          <ac:chgData name="Huỳnh Minh Tân Tiến" userId="S::21521520@ms.uit.edu.vn::5f2e2558-eac6-4494-a4c0-6c6618bd40b2" providerId="AD" clId="Web-{41733E70-5342-F4EA-1BB4-752B964A2B1E}" dt="2023-12-11T15:35:51.872" v="91"/>
          <ac:spMkLst>
            <pc:docMk/>
            <pc:sldMk cId="0" sldId="262"/>
            <ac:spMk id="12" creationId="{9AFAA1AD-E29F-5257-ABB3-2108CFC7965C}"/>
          </ac:spMkLst>
        </pc:spChg>
        <pc:spChg chg="del">
          <ac:chgData name="Huỳnh Minh Tân Tiến" userId="S::21521520@ms.uit.edu.vn::5f2e2558-eac6-4494-a4c0-6c6618bd40b2" providerId="AD" clId="Web-{41733E70-5342-F4EA-1BB4-752B964A2B1E}" dt="2023-12-11T15:35:38.497" v="84"/>
          <ac:spMkLst>
            <pc:docMk/>
            <pc:sldMk cId="0" sldId="262"/>
            <ac:spMk id="1373" creationId="{00000000-0000-0000-0000-000000000000}"/>
          </ac:spMkLst>
        </pc:spChg>
        <pc:spChg chg="del">
          <ac:chgData name="Huỳnh Minh Tân Tiến" userId="S::21521520@ms.uit.edu.vn::5f2e2558-eac6-4494-a4c0-6c6618bd40b2" providerId="AD" clId="Web-{41733E70-5342-F4EA-1BB4-752B964A2B1E}" dt="2023-12-11T15:35:38.497" v="83"/>
          <ac:spMkLst>
            <pc:docMk/>
            <pc:sldMk cId="0" sldId="262"/>
            <ac:spMk id="1374" creationId="{00000000-0000-0000-0000-000000000000}"/>
          </ac:spMkLst>
        </pc:spChg>
        <pc:spChg chg="del mod">
          <ac:chgData name="Huỳnh Minh Tân Tiến" userId="S::21521520@ms.uit.edu.vn::5f2e2558-eac6-4494-a4c0-6c6618bd40b2" providerId="AD" clId="Web-{41733E70-5342-F4EA-1BB4-752B964A2B1E}" dt="2023-12-11T15:35:45.200" v="86"/>
          <ac:spMkLst>
            <pc:docMk/>
            <pc:sldMk cId="0" sldId="262"/>
            <ac:spMk id="1375" creationId="{00000000-0000-0000-0000-000000000000}"/>
          </ac:spMkLst>
        </pc:spChg>
        <pc:spChg chg="del">
          <ac:chgData name="Huỳnh Minh Tân Tiến" userId="S::21521520@ms.uit.edu.vn::5f2e2558-eac6-4494-a4c0-6c6618bd40b2" providerId="AD" clId="Web-{41733E70-5342-F4EA-1BB4-752B964A2B1E}" dt="2023-12-11T15:35:38.497" v="82"/>
          <ac:spMkLst>
            <pc:docMk/>
            <pc:sldMk cId="0" sldId="262"/>
            <ac:spMk id="1376" creationId="{00000000-0000-0000-0000-000000000000}"/>
          </ac:spMkLst>
        </pc:spChg>
        <pc:spChg chg="del">
          <ac:chgData name="Huỳnh Minh Tân Tiến" userId="S::21521520@ms.uit.edu.vn::5f2e2558-eac6-4494-a4c0-6c6618bd40b2" providerId="AD" clId="Web-{41733E70-5342-F4EA-1BB4-752B964A2B1E}" dt="2023-12-11T15:35:38.434" v="81"/>
          <ac:spMkLst>
            <pc:docMk/>
            <pc:sldMk cId="0" sldId="262"/>
            <ac:spMk id="1377" creationId="{00000000-0000-0000-0000-000000000000}"/>
          </ac:spMkLst>
        </pc:spChg>
        <pc:spChg chg="del">
          <ac:chgData name="Huỳnh Minh Tân Tiến" userId="S::21521520@ms.uit.edu.vn::5f2e2558-eac6-4494-a4c0-6c6618bd40b2" providerId="AD" clId="Web-{41733E70-5342-F4EA-1BB4-752B964A2B1E}" dt="2023-12-11T15:35:38.372" v="80"/>
          <ac:spMkLst>
            <pc:docMk/>
            <pc:sldMk cId="0" sldId="262"/>
            <ac:spMk id="1378" creationId="{00000000-0000-0000-0000-000000000000}"/>
          </ac:spMkLst>
        </pc:spChg>
        <pc:spChg chg="del">
          <ac:chgData name="Huỳnh Minh Tân Tiến" userId="S::21521520@ms.uit.edu.vn::5f2e2558-eac6-4494-a4c0-6c6618bd40b2" providerId="AD" clId="Web-{41733E70-5342-F4EA-1BB4-752B964A2B1E}" dt="2023-12-11T15:35:38.309" v="79"/>
          <ac:spMkLst>
            <pc:docMk/>
            <pc:sldMk cId="0" sldId="262"/>
            <ac:spMk id="1379" creationId="{00000000-0000-0000-0000-000000000000}"/>
          </ac:spMkLst>
        </pc:spChg>
        <pc:grpChg chg="del">
          <ac:chgData name="Huỳnh Minh Tân Tiến" userId="S::21521520@ms.uit.edu.vn::5f2e2558-eac6-4494-a4c0-6c6618bd40b2" providerId="AD" clId="Web-{41733E70-5342-F4EA-1BB4-752B964A2B1E}" dt="2023-12-11T15:35:38.247" v="78"/>
          <ac:grpSpMkLst>
            <pc:docMk/>
            <pc:sldMk cId="0" sldId="262"/>
            <ac:grpSpMk id="1380" creationId="{00000000-0000-0000-0000-000000000000}"/>
          </ac:grpSpMkLst>
        </pc:grpChg>
        <pc:grpChg chg="del">
          <ac:chgData name="Huỳnh Minh Tân Tiến" userId="S::21521520@ms.uit.edu.vn::5f2e2558-eac6-4494-a4c0-6c6618bd40b2" providerId="AD" clId="Web-{41733E70-5342-F4EA-1BB4-752B964A2B1E}" dt="2023-12-11T15:35:38.247" v="77"/>
          <ac:grpSpMkLst>
            <pc:docMk/>
            <pc:sldMk cId="0" sldId="262"/>
            <ac:grpSpMk id="1398" creationId="{00000000-0000-0000-0000-000000000000}"/>
          </ac:grpSpMkLst>
        </pc:grpChg>
        <pc:picChg chg="add mod">
          <ac:chgData name="Huỳnh Minh Tân Tiến" userId="S::21521520@ms.uit.edu.vn::5f2e2558-eac6-4494-a4c0-6c6618bd40b2" providerId="AD" clId="Web-{41733E70-5342-F4EA-1BB4-752B964A2B1E}" dt="2023-12-11T15:36:41.280" v="95" actId="1076"/>
          <ac:picMkLst>
            <pc:docMk/>
            <pc:sldMk cId="0" sldId="262"/>
            <ac:picMk id="13" creationId="{05EDCEAD-93B2-98CB-08F6-1D37967304F9}"/>
          </ac:picMkLst>
        </pc:picChg>
      </pc:sldChg>
      <pc:sldChg chg="addSp delSp modSp">
        <pc:chgData name="Huỳnh Minh Tân Tiến" userId="S::21521520@ms.uit.edu.vn::5f2e2558-eac6-4494-a4c0-6c6618bd40b2" providerId="AD" clId="Web-{41733E70-5342-F4EA-1BB4-752B964A2B1E}" dt="2023-12-11T15:54:52.643" v="271" actId="20577"/>
        <pc:sldMkLst>
          <pc:docMk/>
          <pc:sldMk cId="0" sldId="263"/>
        </pc:sldMkLst>
        <pc:spChg chg="mod">
          <ac:chgData name="Huỳnh Minh Tân Tiến" userId="S::21521520@ms.uit.edu.vn::5f2e2558-eac6-4494-a4c0-6c6618bd40b2" providerId="AD" clId="Web-{41733E70-5342-F4EA-1BB4-752B964A2B1E}" dt="2023-12-11T15:54:52.643" v="271" actId="20577"/>
          <ac:spMkLst>
            <pc:docMk/>
            <pc:sldMk cId="0" sldId="263"/>
            <ac:spMk id="2" creationId="{0FAA9D73-7ACD-62BE-0975-75014BD8DFEC}"/>
          </ac:spMkLst>
        </pc:spChg>
        <pc:spChg chg="add del mod">
          <ac:chgData name="Huỳnh Minh Tân Tiến" userId="S::21521520@ms.uit.edu.vn::5f2e2558-eac6-4494-a4c0-6c6618bd40b2" providerId="AD" clId="Web-{41733E70-5342-F4EA-1BB4-752B964A2B1E}" dt="2023-12-11T15:39:09.456" v="129"/>
          <ac:spMkLst>
            <pc:docMk/>
            <pc:sldMk cId="0" sldId="263"/>
            <ac:spMk id="4" creationId="{09E138FE-A060-AFFD-95CA-F52801F96ED5}"/>
          </ac:spMkLst>
        </pc:spChg>
        <pc:spChg chg="add del mod">
          <ac:chgData name="Huỳnh Minh Tân Tiến" userId="S::21521520@ms.uit.edu.vn::5f2e2558-eac6-4494-a4c0-6c6618bd40b2" providerId="AD" clId="Web-{41733E70-5342-F4EA-1BB4-752B964A2B1E}" dt="2023-12-11T15:39:17.910" v="130"/>
          <ac:spMkLst>
            <pc:docMk/>
            <pc:sldMk cId="0" sldId="263"/>
            <ac:spMk id="6" creationId="{0EB49EF2-1A9D-04AC-B506-DF765D17B75A}"/>
          </ac:spMkLst>
        </pc:spChg>
        <pc:spChg chg="add del mod">
          <ac:chgData name="Huỳnh Minh Tân Tiến" userId="S::21521520@ms.uit.edu.vn::5f2e2558-eac6-4494-a4c0-6c6618bd40b2" providerId="AD" clId="Web-{41733E70-5342-F4EA-1BB4-752B964A2B1E}" dt="2023-12-11T15:39:20.613" v="131"/>
          <ac:spMkLst>
            <pc:docMk/>
            <pc:sldMk cId="0" sldId="263"/>
            <ac:spMk id="8" creationId="{BFA0FB4F-D3CA-EC2B-BCDC-9D0AF49936EA}"/>
          </ac:spMkLst>
        </pc:spChg>
        <pc:spChg chg="mod">
          <ac:chgData name="Huỳnh Minh Tân Tiến" userId="S::21521520@ms.uit.edu.vn::5f2e2558-eac6-4494-a4c0-6c6618bd40b2" providerId="AD" clId="Web-{41733E70-5342-F4EA-1BB4-752B964A2B1E}" dt="2023-12-11T15:53:39.375" v="261" actId="20577"/>
          <ac:spMkLst>
            <pc:docMk/>
            <pc:sldMk cId="0" sldId="263"/>
            <ac:spMk id="1430" creationId="{00000000-0000-0000-0000-000000000000}"/>
          </ac:spMkLst>
        </pc:spChg>
        <pc:spChg chg="del mod">
          <ac:chgData name="Huỳnh Minh Tân Tiến" userId="S::21521520@ms.uit.edu.vn::5f2e2558-eac6-4494-a4c0-6c6618bd40b2" providerId="AD" clId="Web-{41733E70-5342-F4EA-1BB4-752B964A2B1E}" dt="2023-12-11T15:38:45.643" v="125"/>
          <ac:spMkLst>
            <pc:docMk/>
            <pc:sldMk cId="0" sldId="263"/>
            <ac:spMk id="1431" creationId="{00000000-0000-0000-0000-000000000000}"/>
          </ac:spMkLst>
        </pc:spChg>
        <pc:spChg chg="del">
          <ac:chgData name="Huỳnh Minh Tân Tiến" userId="S::21521520@ms.uit.edu.vn::5f2e2558-eac6-4494-a4c0-6c6618bd40b2" providerId="AD" clId="Web-{41733E70-5342-F4EA-1BB4-752B964A2B1E}" dt="2023-12-11T15:38:54.690" v="126"/>
          <ac:spMkLst>
            <pc:docMk/>
            <pc:sldMk cId="0" sldId="263"/>
            <ac:spMk id="1432" creationId="{00000000-0000-0000-0000-000000000000}"/>
          </ac:spMkLst>
        </pc:spChg>
        <pc:spChg chg="del">
          <ac:chgData name="Huỳnh Minh Tân Tiến" userId="S::21521520@ms.uit.edu.vn::5f2e2558-eac6-4494-a4c0-6c6618bd40b2" providerId="AD" clId="Web-{41733E70-5342-F4EA-1BB4-752B964A2B1E}" dt="2023-12-11T15:38:58.237" v="127"/>
          <ac:spMkLst>
            <pc:docMk/>
            <pc:sldMk cId="0" sldId="263"/>
            <ac:spMk id="1433" creationId="{00000000-0000-0000-0000-000000000000}"/>
          </ac:spMkLst>
        </pc:spChg>
        <pc:spChg chg="del">
          <ac:chgData name="Huỳnh Minh Tân Tiến" userId="S::21521520@ms.uit.edu.vn::5f2e2558-eac6-4494-a4c0-6c6618bd40b2" providerId="AD" clId="Web-{41733E70-5342-F4EA-1BB4-752B964A2B1E}" dt="2023-12-11T15:39:03.222" v="128"/>
          <ac:spMkLst>
            <pc:docMk/>
            <pc:sldMk cId="0" sldId="263"/>
            <ac:spMk id="1434" creationId="{00000000-0000-0000-0000-000000000000}"/>
          </ac:spMkLst>
        </pc:spChg>
        <pc:spChg chg="mod">
          <ac:chgData name="Huỳnh Minh Tân Tiến" userId="S::21521520@ms.uit.edu.vn::5f2e2558-eac6-4494-a4c0-6c6618bd40b2" providerId="AD" clId="Web-{41733E70-5342-F4EA-1BB4-752B964A2B1E}" dt="2023-12-11T15:38:28.299" v="118" actId="20577"/>
          <ac:spMkLst>
            <pc:docMk/>
            <pc:sldMk cId="0" sldId="263"/>
            <ac:spMk id="1436" creationId="{00000000-0000-0000-0000-000000000000}"/>
          </ac:spMkLst>
        </pc:spChg>
        <pc:spChg chg="mod">
          <ac:chgData name="Huỳnh Minh Tân Tiến" userId="S::21521520@ms.uit.edu.vn::5f2e2558-eac6-4494-a4c0-6c6618bd40b2" providerId="AD" clId="Web-{41733E70-5342-F4EA-1BB4-752B964A2B1E}" dt="2023-12-11T15:38:36.424" v="123" actId="20577"/>
          <ac:spMkLst>
            <pc:docMk/>
            <pc:sldMk cId="0" sldId="263"/>
            <ac:spMk id="1438" creationId="{00000000-0000-0000-0000-000000000000}"/>
          </ac:spMkLst>
        </pc:spChg>
      </pc:sldChg>
      <pc:sldChg chg="del ord">
        <pc:chgData name="Huỳnh Minh Tân Tiến" userId="S::21521520@ms.uit.edu.vn::5f2e2558-eac6-4494-a4c0-6c6618bd40b2" providerId="AD" clId="Web-{41733E70-5342-F4EA-1BB4-752B964A2B1E}" dt="2023-12-11T15:41:14.773" v="141"/>
        <pc:sldMkLst>
          <pc:docMk/>
          <pc:sldMk cId="0" sldId="264"/>
        </pc:sldMkLst>
      </pc:sldChg>
      <pc:sldChg chg="addSp delSp modSp">
        <pc:chgData name="Huỳnh Minh Tân Tiến" userId="S::21521520@ms.uit.edu.vn::5f2e2558-eac6-4494-a4c0-6c6618bd40b2" providerId="AD" clId="Web-{41733E70-5342-F4EA-1BB4-752B964A2B1E}" dt="2023-12-11T15:47:51.598" v="178" actId="1076"/>
        <pc:sldMkLst>
          <pc:docMk/>
          <pc:sldMk cId="0" sldId="265"/>
        </pc:sldMkLst>
        <pc:picChg chg="add mod">
          <ac:chgData name="Huỳnh Minh Tân Tiến" userId="S::21521520@ms.uit.edu.vn::5f2e2558-eac6-4494-a4c0-6c6618bd40b2" providerId="AD" clId="Web-{41733E70-5342-F4EA-1BB4-752B964A2B1E}" dt="2023-12-11T15:47:51.598" v="178" actId="1076"/>
          <ac:picMkLst>
            <pc:docMk/>
            <pc:sldMk cId="0" sldId="265"/>
            <ac:picMk id="3" creationId="{AE43ED1D-00A8-CB11-F946-BB9352782DBF}"/>
          </ac:picMkLst>
        </pc:picChg>
        <pc:picChg chg="add mod">
          <ac:chgData name="Huỳnh Minh Tân Tiến" userId="S::21521520@ms.uit.edu.vn::5f2e2558-eac6-4494-a4c0-6c6618bd40b2" providerId="AD" clId="Web-{41733E70-5342-F4EA-1BB4-752B964A2B1E}" dt="2023-12-11T15:47:44.004" v="175" actId="1076"/>
          <ac:picMkLst>
            <pc:docMk/>
            <pc:sldMk cId="0" sldId="265"/>
            <ac:picMk id="5" creationId="{D547B4DE-1582-24F7-581B-D8B7AE1873AC}"/>
          </ac:picMkLst>
        </pc:picChg>
        <pc:picChg chg="del mod">
          <ac:chgData name="Huỳnh Minh Tân Tiến" userId="S::21521520@ms.uit.edu.vn::5f2e2558-eac6-4494-a4c0-6c6618bd40b2" providerId="AD" clId="Web-{41733E70-5342-F4EA-1BB4-752B964A2B1E}" dt="2023-12-11T15:47:35.426" v="174"/>
          <ac:picMkLst>
            <pc:docMk/>
            <pc:sldMk cId="0" sldId="265"/>
            <ac:picMk id="24" creationId="{1F231446-2CB4-6FD4-272B-C1EA5C115798}"/>
          </ac:picMkLst>
        </pc:picChg>
      </pc:sldChg>
      <pc:sldChg chg="ord">
        <pc:chgData name="Huỳnh Minh Tân Tiến" userId="S::21521520@ms.uit.edu.vn::5f2e2558-eac6-4494-a4c0-6c6618bd40b2" providerId="AD" clId="Web-{41733E70-5342-F4EA-1BB4-752B964A2B1E}" dt="2023-12-11T15:39:35.614" v="132"/>
        <pc:sldMkLst>
          <pc:docMk/>
          <pc:sldMk cId="0" sldId="269"/>
        </pc:sldMkLst>
      </pc:sldChg>
      <pc:sldChg chg="add del replId">
        <pc:chgData name="Huỳnh Minh Tân Tiến" userId="S::21521520@ms.uit.edu.vn::5f2e2558-eac6-4494-a4c0-6c6618bd40b2" providerId="AD" clId="Web-{41733E70-5342-F4EA-1BB4-752B964A2B1E}" dt="2023-12-11T15:35:05.230" v="75"/>
        <pc:sldMkLst>
          <pc:docMk/>
          <pc:sldMk cId="1271614353" sldId="307"/>
        </pc:sldMkLst>
      </pc:sldChg>
      <pc:sldChg chg="add del">
        <pc:chgData name="Huỳnh Minh Tân Tiến" userId="S::21521520@ms.uit.edu.vn::5f2e2558-eac6-4494-a4c0-6c6618bd40b2" providerId="AD" clId="Web-{41733E70-5342-F4EA-1BB4-752B964A2B1E}" dt="2023-12-11T15:34:58.339" v="74"/>
        <pc:sldMkLst>
          <pc:docMk/>
          <pc:sldMk cId="3165244051" sldId="308"/>
        </pc:sldMkLst>
      </pc:sldChg>
      <pc:sldChg chg="modSp add del">
        <pc:chgData name="Huỳnh Minh Tân Tiến" userId="S::21521520@ms.uit.edu.vn::5f2e2558-eac6-4494-a4c0-6c6618bd40b2" providerId="AD" clId="Web-{41733E70-5342-F4EA-1BB4-752B964A2B1E}" dt="2023-12-11T15:54:45.299" v="269" actId="20577"/>
        <pc:sldMkLst>
          <pc:docMk/>
          <pc:sldMk cId="3574677731" sldId="310"/>
        </pc:sldMkLst>
        <pc:spChg chg="mod">
          <ac:chgData name="Huỳnh Minh Tân Tiến" userId="S::21521520@ms.uit.edu.vn::5f2e2558-eac6-4494-a4c0-6c6618bd40b2" providerId="AD" clId="Web-{41733E70-5342-F4EA-1BB4-752B964A2B1E}" dt="2023-12-11T15:54:45.299" v="269" actId="20577"/>
          <ac:spMkLst>
            <pc:docMk/>
            <pc:sldMk cId="3574677731" sldId="310"/>
            <ac:spMk id="2" creationId="{EFFA6AA3-E10E-DBC7-54F0-2E116C2B76F5}"/>
          </ac:spMkLst>
        </pc:spChg>
      </pc:sldChg>
      <pc:sldChg chg="add del replId">
        <pc:chgData name="Huỳnh Minh Tân Tiến" userId="S::21521520@ms.uit.edu.vn::5f2e2558-eac6-4494-a4c0-6c6618bd40b2" providerId="AD" clId="Web-{41733E70-5342-F4EA-1BB4-752B964A2B1E}" dt="2023-12-11T15:35:19.512" v="76"/>
        <pc:sldMkLst>
          <pc:docMk/>
          <pc:sldMk cId="335067731" sldId="311"/>
        </pc:sldMkLst>
      </pc:sldChg>
      <pc:sldChg chg="modSp add replId">
        <pc:chgData name="Huỳnh Minh Tân Tiến" userId="S::21521520@ms.uit.edu.vn::5f2e2558-eac6-4494-a4c0-6c6618bd40b2" providerId="AD" clId="Web-{41733E70-5342-F4EA-1BB4-752B964A2B1E}" dt="2023-12-11T15:54:37.439" v="266" actId="20577"/>
        <pc:sldMkLst>
          <pc:docMk/>
          <pc:sldMk cId="1604346391" sldId="311"/>
        </pc:sldMkLst>
        <pc:spChg chg="mod">
          <ac:chgData name="Huỳnh Minh Tân Tiến" userId="S::21521520@ms.uit.edu.vn::5f2e2558-eac6-4494-a4c0-6c6618bd40b2" providerId="AD" clId="Web-{41733E70-5342-F4EA-1BB4-752B964A2B1E}" dt="2023-12-11T15:54:37.439" v="266" actId="20577"/>
          <ac:spMkLst>
            <pc:docMk/>
            <pc:sldMk cId="1604346391" sldId="311"/>
            <ac:spMk id="2" creationId="{C6CFCB11-5044-9BFA-B1CA-2593B38260A2}"/>
          </ac:spMkLst>
        </pc:spChg>
        <pc:spChg chg="mod">
          <ac:chgData name="Huỳnh Minh Tân Tiến" userId="S::21521520@ms.uit.edu.vn::5f2e2558-eac6-4494-a4c0-6c6618bd40b2" providerId="AD" clId="Web-{41733E70-5342-F4EA-1BB4-752B964A2B1E}" dt="2023-12-11T15:52:02.466" v="252" actId="20577"/>
          <ac:spMkLst>
            <pc:docMk/>
            <pc:sldMk cId="1604346391" sldId="311"/>
            <ac:spMk id="1537" creationId="{16E98A68-6C32-4756-DB04-E5D3DB7BA9D5}"/>
          </ac:spMkLst>
        </pc:spChg>
        <pc:spChg chg="mod">
          <ac:chgData name="Huỳnh Minh Tân Tiến" userId="S::21521520@ms.uit.edu.vn::5f2e2558-eac6-4494-a4c0-6c6618bd40b2" providerId="AD" clId="Web-{41733E70-5342-F4EA-1BB4-752B964A2B1E}" dt="2023-12-11T15:51:11.776" v="233" actId="20577"/>
          <ac:spMkLst>
            <pc:docMk/>
            <pc:sldMk cId="1604346391" sldId="311"/>
            <ac:spMk id="1538" creationId="{4DFB4F51-4000-DDF6-5FA3-96442761478A}"/>
          </ac:spMkLst>
        </pc:spChg>
        <pc:spChg chg="mod">
          <ac:chgData name="Huỳnh Minh Tân Tiến" userId="S::21521520@ms.uit.edu.vn::5f2e2558-eac6-4494-a4c0-6c6618bd40b2" providerId="AD" clId="Web-{41733E70-5342-F4EA-1BB4-752B964A2B1E}" dt="2023-12-11T15:45:04.968" v="169" actId="20577"/>
          <ac:spMkLst>
            <pc:docMk/>
            <pc:sldMk cId="1604346391" sldId="311"/>
            <ac:spMk id="1541" creationId="{A9D795A4-462F-24CF-230B-FCEC2753E9A3}"/>
          </ac:spMkLst>
        </pc:spChg>
        <pc:spChg chg="mod">
          <ac:chgData name="Huỳnh Minh Tân Tiến" userId="S::21521520@ms.uit.edu.vn::5f2e2558-eac6-4494-a4c0-6c6618bd40b2" providerId="AD" clId="Web-{41733E70-5342-F4EA-1BB4-752B964A2B1E}" dt="2023-12-11T15:42:35.510" v="143" actId="20577"/>
          <ac:spMkLst>
            <pc:docMk/>
            <pc:sldMk cId="1604346391" sldId="311"/>
            <ac:spMk id="1542" creationId="{321ECF45-B612-70F7-D91C-BDE7AA50BB4B}"/>
          </ac:spMkLst>
        </pc:spChg>
      </pc:sldChg>
    </pc:docChg>
  </pc:docChgLst>
  <pc:docChgLst>
    <pc:chgData name="Bùi Hoàng Trúc Anh" userId="50b1a26c-eeba-4ef7-9839-34f7e44b97b5" providerId="ADAL" clId="{958BE993-6E8A-4018-A5C6-4636995EBC0C}"/>
    <pc:docChg chg="undo redo custSel addSld delSld modSld sldOrd delMainMaster modMainMaster">
      <pc:chgData name="Bùi Hoàng Trúc Anh" userId="50b1a26c-eeba-4ef7-9839-34f7e44b97b5" providerId="ADAL" clId="{958BE993-6E8A-4018-A5C6-4636995EBC0C}" dt="2023-12-11T15:54:39.494" v="480" actId="478"/>
      <pc:docMkLst>
        <pc:docMk/>
      </pc:docMkLst>
      <pc:sldChg chg="del">
        <pc:chgData name="Bùi Hoàng Trúc Anh" userId="50b1a26c-eeba-4ef7-9839-34f7e44b97b5" providerId="ADAL" clId="{958BE993-6E8A-4018-A5C6-4636995EBC0C}" dt="2023-12-11T15:23:28.056" v="0" actId="2696"/>
        <pc:sldMkLst>
          <pc:docMk/>
          <pc:sldMk cId="0" sldId="257"/>
        </pc:sldMkLst>
      </pc:sldChg>
      <pc:sldChg chg="addSp delSp modSp mod">
        <pc:chgData name="Bùi Hoàng Trúc Anh" userId="50b1a26c-eeba-4ef7-9839-34f7e44b97b5" providerId="ADAL" clId="{958BE993-6E8A-4018-A5C6-4636995EBC0C}" dt="2023-12-11T15:54:39.494" v="480" actId="478"/>
        <pc:sldMkLst>
          <pc:docMk/>
          <pc:sldMk cId="0" sldId="258"/>
        </pc:sldMkLst>
        <pc:spChg chg="del">
          <ac:chgData name="Bùi Hoàng Trúc Anh" userId="50b1a26c-eeba-4ef7-9839-34f7e44b97b5" providerId="ADAL" clId="{958BE993-6E8A-4018-A5C6-4636995EBC0C}" dt="2023-12-11T15:53:08.682" v="426" actId="478"/>
          <ac:spMkLst>
            <pc:docMk/>
            <pc:sldMk cId="0" sldId="258"/>
            <ac:spMk id="4" creationId="{8FF0E96F-1EEC-626D-2B8E-C3E05062769E}"/>
          </ac:spMkLst>
        </pc:spChg>
        <pc:spChg chg="add del mod">
          <ac:chgData name="Bùi Hoàng Trúc Anh" userId="50b1a26c-eeba-4ef7-9839-34f7e44b97b5" providerId="ADAL" clId="{958BE993-6E8A-4018-A5C6-4636995EBC0C}" dt="2023-12-11T15:53:12.532" v="427" actId="478"/>
          <ac:spMkLst>
            <pc:docMk/>
            <pc:sldMk cId="0" sldId="258"/>
            <ac:spMk id="5" creationId="{BC32E593-D0D6-F8A5-E070-A4EA1BC4A9B1}"/>
          </ac:spMkLst>
        </pc:spChg>
        <pc:spChg chg="del">
          <ac:chgData name="Bùi Hoàng Trúc Anh" userId="50b1a26c-eeba-4ef7-9839-34f7e44b97b5" providerId="ADAL" clId="{958BE993-6E8A-4018-A5C6-4636995EBC0C}" dt="2023-12-11T15:53:15.643" v="428" actId="478"/>
          <ac:spMkLst>
            <pc:docMk/>
            <pc:sldMk cId="0" sldId="258"/>
            <ac:spMk id="6" creationId="{E814EBA6-49AD-C32A-A97A-E2A93833BCD3}"/>
          </ac:spMkLst>
        </pc:spChg>
        <pc:spChg chg="add mod">
          <ac:chgData name="Bùi Hoàng Trúc Anh" userId="50b1a26c-eeba-4ef7-9839-34f7e44b97b5" providerId="ADAL" clId="{958BE993-6E8A-4018-A5C6-4636995EBC0C}" dt="2023-12-11T15:53:52.983" v="440" actId="1076"/>
          <ac:spMkLst>
            <pc:docMk/>
            <pc:sldMk cId="0" sldId="258"/>
            <ac:spMk id="7" creationId="{9692BDDE-BF8D-32FF-685F-0E8A89A3B4F1}"/>
          </ac:spMkLst>
        </pc:spChg>
        <pc:spChg chg="del">
          <ac:chgData name="Bùi Hoàng Trúc Anh" userId="50b1a26c-eeba-4ef7-9839-34f7e44b97b5" providerId="ADAL" clId="{958BE993-6E8A-4018-A5C6-4636995EBC0C}" dt="2023-12-11T15:53:17.819" v="429" actId="478"/>
          <ac:spMkLst>
            <pc:docMk/>
            <pc:sldMk cId="0" sldId="258"/>
            <ac:spMk id="8" creationId="{B724DFAE-2547-1B48-DA94-871175D1F35C}"/>
          </ac:spMkLst>
        </pc:spChg>
        <pc:spChg chg="add mod">
          <ac:chgData name="Bùi Hoàng Trúc Anh" userId="50b1a26c-eeba-4ef7-9839-34f7e44b97b5" providerId="ADAL" clId="{958BE993-6E8A-4018-A5C6-4636995EBC0C}" dt="2023-12-11T15:53:59.943" v="442" actId="1076"/>
          <ac:spMkLst>
            <pc:docMk/>
            <pc:sldMk cId="0" sldId="258"/>
            <ac:spMk id="9" creationId="{229B66EF-9FAF-F8FB-E51F-3B872851F8DC}"/>
          </ac:spMkLst>
        </pc:spChg>
        <pc:spChg chg="add del mod">
          <ac:chgData name="Bùi Hoàng Trúc Anh" userId="50b1a26c-eeba-4ef7-9839-34f7e44b97b5" providerId="ADAL" clId="{958BE993-6E8A-4018-A5C6-4636995EBC0C}" dt="2023-12-11T15:54:39.494" v="480" actId="478"/>
          <ac:spMkLst>
            <pc:docMk/>
            <pc:sldMk cId="0" sldId="258"/>
            <ac:spMk id="11" creationId="{76C4D673-CAA7-562C-84D6-4E847F45A5D5}"/>
          </ac:spMkLst>
        </pc:spChg>
        <pc:spChg chg="add del mod">
          <ac:chgData name="Bùi Hoàng Trúc Anh" userId="50b1a26c-eeba-4ef7-9839-34f7e44b97b5" providerId="ADAL" clId="{958BE993-6E8A-4018-A5C6-4636995EBC0C}" dt="2023-12-11T15:54:38.084" v="479" actId="478"/>
          <ac:spMkLst>
            <pc:docMk/>
            <pc:sldMk cId="0" sldId="258"/>
            <ac:spMk id="739" creationId="{00000000-0000-0000-0000-000000000000}"/>
          </ac:spMkLst>
        </pc:spChg>
        <pc:spChg chg="del">
          <ac:chgData name="Bùi Hoàng Trúc Anh" userId="50b1a26c-eeba-4ef7-9839-34f7e44b97b5" providerId="ADAL" clId="{958BE993-6E8A-4018-A5C6-4636995EBC0C}" dt="2023-12-11T15:53:06.534" v="425" actId="478"/>
          <ac:spMkLst>
            <pc:docMk/>
            <pc:sldMk cId="0" sldId="258"/>
            <ac:spMk id="740" creationId="{00000000-0000-0000-0000-000000000000}"/>
          </ac:spMkLst>
        </pc:spChg>
      </pc:sldChg>
      <pc:sldChg chg="addSp delSp modSp del mod">
        <pc:chgData name="Bùi Hoàng Trúc Anh" userId="50b1a26c-eeba-4ef7-9839-34f7e44b97b5" providerId="ADAL" clId="{958BE993-6E8A-4018-A5C6-4636995EBC0C}" dt="2023-12-11T15:32:57.965" v="74" actId="47"/>
        <pc:sldMkLst>
          <pc:docMk/>
          <pc:sldMk cId="0" sldId="259"/>
        </pc:sldMkLst>
        <pc:spChg chg="add del mod">
          <ac:chgData name="Bùi Hoàng Trúc Anh" userId="50b1a26c-eeba-4ef7-9839-34f7e44b97b5" providerId="ADAL" clId="{958BE993-6E8A-4018-A5C6-4636995EBC0C}" dt="2023-12-11T15:28:14.502" v="20" actId="478"/>
          <ac:spMkLst>
            <pc:docMk/>
            <pc:sldMk cId="0" sldId="259"/>
            <ac:spMk id="3" creationId="{B6F6FCA2-10B7-F51D-439F-F6BD31F092C3}"/>
          </ac:spMkLst>
        </pc:spChg>
        <pc:spChg chg="add del mod">
          <ac:chgData name="Bùi Hoàng Trúc Anh" userId="50b1a26c-eeba-4ef7-9839-34f7e44b97b5" providerId="ADAL" clId="{958BE993-6E8A-4018-A5C6-4636995EBC0C}" dt="2023-12-11T15:31:52.272" v="51" actId="21"/>
          <ac:spMkLst>
            <pc:docMk/>
            <pc:sldMk cId="0" sldId="259"/>
            <ac:spMk id="6" creationId="{6387429B-3FFB-40FA-B98A-C1B6A9787E04}"/>
          </ac:spMkLst>
        </pc:spChg>
        <pc:spChg chg="add del mod">
          <ac:chgData name="Bùi Hoàng Trúc Anh" userId="50b1a26c-eeba-4ef7-9839-34f7e44b97b5" providerId="ADAL" clId="{958BE993-6E8A-4018-A5C6-4636995EBC0C}" dt="2023-12-11T15:31:52.272" v="51" actId="21"/>
          <ac:spMkLst>
            <pc:docMk/>
            <pc:sldMk cId="0" sldId="259"/>
            <ac:spMk id="8" creationId="{15699D80-8C6B-6223-D84F-7F72548606A6}"/>
          </ac:spMkLst>
        </pc:spChg>
        <pc:spChg chg="add del mod">
          <ac:chgData name="Bùi Hoàng Trúc Anh" userId="50b1a26c-eeba-4ef7-9839-34f7e44b97b5" providerId="ADAL" clId="{958BE993-6E8A-4018-A5C6-4636995EBC0C}" dt="2023-12-11T15:31:52.272" v="51" actId="21"/>
          <ac:spMkLst>
            <pc:docMk/>
            <pc:sldMk cId="0" sldId="259"/>
            <ac:spMk id="756" creationId="{00000000-0000-0000-0000-000000000000}"/>
          </ac:spMkLst>
        </pc:spChg>
        <pc:spChg chg="del">
          <ac:chgData name="Bùi Hoàng Trúc Anh" userId="50b1a26c-eeba-4ef7-9839-34f7e44b97b5" providerId="ADAL" clId="{958BE993-6E8A-4018-A5C6-4636995EBC0C}" dt="2023-12-11T15:28:09.673" v="19" actId="478"/>
          <ac:spMkLst>
            <pc:docMk/>
            <pc:sldMk cId="0" sldId="259"/>
            <ac:spMk id="757" creationId="{00000000-0000-0000-0000-000000000000}"/>
          </ac:spMkLst>
        </pc:spChg>
        <pc:spChg chg="add del">
          <ac:chgData name="Bùi Hoàng Trúc Anh" userId="50b1a26c-eeba-4ef7-9839-34f7e44b97b5" providerId="ADAL" clId="{958BE993-6E8A-4018-A5C6-4636995EBC0C}" dt="2023-12-11T15:31:52.272" v="51" actId="21"/>
          <ac:spMkLst>
            <pc:docMk/>
            <pc:sldMk cId="0" sldId="259"/>
            <ac:spMk id="758" creationId="{00000000-0000-0000-0000-000000000000}"/>
          </ac:spMkLst>
        </pc:spChg>
      </pc:sldChg>
      <pc:sldChg chg="del">
        <pc:chgData name="Bùi Hoàng Trúc Anh" userId="50b1a26c-eeba-4ef7-9839-34f7e44b97b5" providerId="ADAL" clId="{958BE993-6E8A-4018-A5C6-4636995EBC0C}" dt="2023-12-11T15:42:04.677" v="275" actId="47"/>
        <pc:sldMkLst>
          <pc:docMk/>
          <pc:sldMk cId="0" sldId="260"/>
        </pc:sldMkLst>
      </pc:sldChg>
      <pc:sldChg chg="addSp delSp modSp mod">
        <pc:chgData name="Bùi Hoàng Trúc Anh" userId="50b1a26c-eeba-4ef7-9839-34f7e44b97b5" providerId="ADAL" clId="{958BE993-6E8A-4018-A5C6-4636995EBC0C}" dt="2023-12-11T15:35:57.907" v="153" actId="14100"/>
        <pc:sldMkLst>
          <pc:docMk/>
          <pc:sldMk cId="0" sldId="261"/>
        </pc:sldMkLst>
        <pc:spChg chg="add del mod">
          <ac:chgData name="Bùi Hoàng Trúc Anh" userId="50b1a26c-eeba-4ef7-9839-34f7e44b97b5" providerId="ADAL" clId="{958BE993-6E8A-4018-A5C6-4636995EBC0C}" dt="2023-12-11T15:34:49.778" v="117" actId="478"/>
          <ac:spMkLst>
            <pc:docMk/>
            <pc:sldMk cId="0" sldId="261"/>
            <ac:spMk id="4" creationId="{0CA8F890-AA07-4C39-5E96-427ECE446821}"/>
          </ac:spMkLst>
        </pc:spChg>
        <pc:spChg chg="add del mod">
          <ac:chgData name="Bùi Hoàng Trúc Anh" userId="50b1a26c-eeba-4ef7-9839-34f7e44b97b5" providerId="ADAL" clId="{958BE993-6E8A-4018-A5C6-4636995EBC0C}" dt="2023-12-11T15:34:53.540" v="119" actId="478"/>
          <ac:spMkLst>
            <pc:docMk/>
            <pc:sldMk cId="0" sldId="261"/>
            <ac:spMk id="6" creationId="{FDD28065-F487-552F-83E6-4CBCAF3856B9}"/>
          </ac:spMkLst>
        </pc:spChg>
        <pc:spChg chg="add mod">
          <ac:chgData name="Bùi Hoàng Trúc Anh" userId="50b1a26c-eeba-4ef7-9839-34f7e44b97b5" providerId="ADAL" clId="{958BE993-6E8A-4018-A5C6-4636995EBC0C}" dt="2023-12-11T15:35:57.907" v="153" actId="14100"/>
          <ac:spMkLst>
            <pc:docMk/>
            <pc:sldMk cId="0" sldId="261"/>
            <ac:spMk id="7" creationId="{AC0404FC-E3B3-2316-E61C-1B8166E79664}"/>
          </ac:spMkLst>
        </pc:spChg>
        <pc:spChg chg="add mod">
          <ac:chgData name="Bùi Hoàng Trúc Anh" userId="50b1a26c-eeba-4ef7-9839-34f7e44b97b5" providerId="ADAL" clId="{958BE993-6E8A-4018-A5C6-4636995EBC0C}" dt="2023-12-11T15:35:07.978" v="123" actId="20577"/>
          <ac:spMkLst>
            <pc:docMk/>
            <pc:sldMk cId="0" sldId="261"/>
            <ac:spMk id="8" creationId="{FEE6F5EF-2A1F-4562-9873-A2A2FB60F576}"/>
          </ac:spMkLst>
        </pc:spChg>
        <pc:spChg chg="del">
          <ac:chgData name="Bùi Hoàng Trúc Anh" userId="50b1a26c-eeba-4ef7-9839-34f7e44b97b5" providerId="ADAL" clId="{958BE993-6E8A-4018-A5C6-4636995EBC0C}" dt="2023-12-11T15:34:52.631" v="118" actId="478"/>
          <ac:spMkLst>
            <pc:docMk/>
            <pc:sldMk cId="0" sldId="261"/>
            <ac:spMk id="1083" creationId="{00000000-0000-0000-0000-000000000000}"/>
          </ac:spMkLst>
        </pc:spChg>
        <pc:spChg chg="del">
          <ac:chgData name="Bùi Hoàng Trúc Anh" userId="50b1a26c-eeba-4ef7-9839-34f7e44b97b5" providerId="ADAL" clId="{958BE993-6E8A-4018-A5C6-4636995EBC0C}" dt="2023-12-11T15:34:47.393" v="116" actId="478"/>
          <ac:spMkLst>
            <pc:docMk/>
            <pc:sldMk cId="0" sldId="261"/>
            <ac:spMk id="1084" creationId="{00000000-0000-0000-0000-000000000000}"/>
          </ac:spMkLst>
        </pc:spChg>
      </pc:sldChg>
      <pc:sldChg chg="addSp delSp modSp mod">
        <pc:chgData name="Bùi Hoàng Trúc Anh" userId="50b1a26c-eeba-4ef7-9839-34f7e44b97b5" providerId="ADAL" clId="{958BE993-6E8A-4018-A5C6-4636995EBC0C}" dt="2023-12-11T15:48:09.234" v="392" actId="1076"/>
        <pc:sldMkLst>
          <pc:docMk/>
          <pc:sldMk cId="0" sldId="265"/>
        </pc:sldMkLst>
        <pc:spChg chg="add del mod">
          <ac:chgData name="Bùi Hoàng Trúc Anh" userId="50b1a26c-eeba-4ef7-9839-34f7e44b97b5" providerId="ADAL" clId="{958BE993-6E8A-4018-A5C6-4636995EBC0C}" dt="2023-12-11T15:44:58.542" v="343" actId="478"/>
          <ac:spMkLst>
            <pc:docMk/>
            <pc:sldMk cId="0" sldId="265"/>
            <ac:spMk id="4" creationId="{7DD3C8B7-E7F7-1D00-77FD-338D6058E7E5}"/>
          </ac:spMkLst>
        </pc:spChg>
        <pc:spChg chg="add del mod">
          <ac:chgData name="Bùi Hoàng Trúc Anh" userId="50b1a26c-eeba-4ef7-9839-34f7e44b97b5" providerId="ADAL" clId="{958BE993-6E8A-4018-A5C6-4636995EBC0C}" dt="2023-12-11T15:44:57.330" v="342" actId="478"/>
          <ac:spMkLst>
            <pc:docMk/>
            <pc:sldMk cId="0" sldId="265"/>
            <ac:spMk id="6" creationId="{050017D8-B943-D83D-B0C9-330B9FCDC3BA}"/>
          </ac:spMkLst>
        </pc:spChg>
        <pc:spChg chg="add del mod">
          <ac:chgData name="Bùi Hoàng Trúc Anh" userId="50b1a26c-eeba-4ef7-9839-34f7e44b97b5" providerId="ADAL" clId="{958BE993-6E8A-4018-A5C6-4636995EBC0C}" dt="2023-12-11T15:44:51.179" v="341" actId="478"/>
          <ac:spMkLst>
            <pc:docMk/>
            <pc:sldMk cId="0" sldId="265"/>
            <ac:spMk id="8" creationId="{56FA711D-97B9-61A6-575D-000FE17DE661}"/>
          </ac:spMkLst>
        </pc:spChg>
        <pc:spChg chg="add del mod">
          <ac:chgData name="Bùi Hoàng Trúc Anh" userId="50b1a26c-eeba-4ef7-9839-34f7e44b97b5" providerId="ADAL" clId="{958BE993-6E8A-4018-A5C6-4636995EBC0C}" dt="2023-12-11T15:45:03.730" v="348" actId="478"/>
          <ac:spMkLst>
            <pc:docMk/>
            <pc:sldMk cId="0" sldId="265"/>
            <ac:spMk id="10" creationId="{B62F8791-53C4-114D-75C6-73CEB71CB26A}"/>
          </ac:spMkLst>
        </pc:spChg>
        <pc:spChg chg="add del mod">
          <ac:chgData name="Bùi Hoàng Trúc Anh" userId="50b1a26c-eeba-4ef7-9839-34f7e44b97b5" providerId="ADAL" clId="{958BE993-6E8A-4018-A5C6-4636995EBC0C}" dt="2023-12-11T15:45:07.342" v="350" actId="478"/>
          <ac:spMkLst>
            <pc:docMk/>
            <pc:sldMk cId="0" sldId="265"/>
            <ac:spMk id="12" creationId="{299BA701-071E-078C-0533-ACFAA943D364}"/>
          </ac:spMkLst>
        </pc:spChg>
        <pc:spChg chg="add del mod">
          <ac:chgData name="Bùi Hoàng Trúc Anh" userId="50b1a26c-eeba-4ef7-9839-34f7e44b97b5" providerId="ADAL" clId="{958BE993-6E8A-4018-A5C6-4636995EBC0C}" dt="2023-12-11T15:45:14.531" v="354" actId="478"/>
          <ac:spMkLst>
            <pc:docMk/>
            <pc:sldMk cId="0" sldId="265"/>
            <ac:spMk id="14" creationId="{8E038602-6F19-4CD2-AA1D-F9A95522C26C}"/>
          </ac:spMkLst>
        </pc:spChg>
        <pc:spChg chg="add del mod">
          <ac:chgData name="Bùi Hoàng Trúc Anh" userId="50b1a26c-eeba-4ef7-9839-34f7e44b97b5" providerId="ADAL" clId="{958BE993-6E8A-4018-A5C6-4636995EBC0C}" dt="2023-12-11T15:45:12.480" v="353" actId="478"/>
          <ac:spMkLst>
            <pc:docMk/>
            <pc:sldMk cId="0" sldId="265"/>
            <ac:spMk id="16" creationId="{A13A07D1-44E9-6EED-22D5-E686E6EFD0F8}"/>
          </ac:spMkLst>
        </pc:spChg>
        <pc:spChg chg="add mod">
          <ac:chgData name="Bùi Hoàng Trúc Anh" userId="50b1a26c-eeba-4ef7-9839-34f7e44b97b5" providerId="ADAL" clId="{958BE993-6E8A-4018-A5C6-4636995EBC0C}" dt="2023-12-11T15:47:22.313" v="379" actId="1076"/>
          <ac:spMkLst>
            <pc:docMk/>
            <pc:sldMk cId="0" sldId="265"/>
            <ac:spMk id="20" creationId="{41A6561B-5193-81DD-693A-B434E93CF125}"/>
          </ac:spMkLst>
        </pc:spChg>
        <pc:spChg chg="add mod">
          <ac:chgData name="Bùi Hoàng Trúc Anh" userId="50b1a26c-eeba-4ef7-9839-34f7e44b97b5" providerId="ADAL" clId="{958BE993-6E8A-4018-A5C6-4636995EBC0C}" dt="2023-12-11T15:48:09.234" v="392" actId="1076"/>
          <ac:spMkLst>
            <pc:docMk/>
            <pc:sldMk cId="0" sldId="265"/>
            <ac:spMk id="25" creationId="{798C5999-B58A-9F72-C645-E27F5928773B}"/>
          </ac:spMkLst>
        </pc:spChg>
        <pc:spChg chg="del">
          <ac:chgData name="Bùi Hoàng Trúc Anh" userId="50b1a26c-eeba-4ef7-9839-34f7e44b97b5" providerId="ADAL" clId="{958BE993-6E8A-4018-A5C6-4636995EBC0C}" dt="2023-12-11T15:44:49.670" v="340" actId="478"/>
          <ac:spMkLst>
            <pc:docMk/>
            <pc:sldMk cId="0" sldId="265"/>
            <ac:spMk id="1621" creationId="{00000000-0000-0000-0000-000000000000}"/>
          </ac:spMkLst>
        </pc:spChg>
        <pc:spChg chg="del">
          <ac:chgData name="Bùi Hoàng Trúc Anh" userId="50b1a26c-eeba-4ef7-9839-34f7e44b97b5" providerId="ADAL" clId="{958BE993-6E8A-4018-A5C6-4636995EBC0C}" dt="2023-12-11T15:45:09.684" v="351" actId="478"/>
          <ac:spMkLst>
            <pc:docMk/>
            <pc:sldMk cId="0" sldId="265"/>
            <ac:spMk id="1622" creationId="{00000000-0000-0000-0000-000000000000}"/>
          </ac:spMkLst>
        </pc:spChg>
        <pc:spChg chg="del">
          <ac:chgData name="Bùi Hoàng Trúc Anh" userId="50b1a26c-eeba-4ef7-9839-34f7e44b97b5" providerId="ADAL" clId="{958BE993-6E8A-4018-A5C6-4636995EBC0C}" dt="2023-12-11T15:45:11.097" v="352" actId="478"/>
          <ac:spMkLst>
            <pc:docMk/>
            <pc:sldMk cId="0" sldId="265"/>
            <ac:spMk id="1623" creationId="{00000000-0000-0000-0000-000000000000}"/>
          </ac:spMkLst>
        </pc:spChg>
        <pc:spChg chg="del">
          <ac:chgData name="Bùi Hoàng Trúc Anh" userId="50b1a26c-eeba-4ef7-9839-34f7e44b97b5" providerId="ADAL" clId="{958BE993-6E8A-4018-A5C6-4636995EBC0C}" dt="2023-12-11T15:44:44.409" v="338" actId="478"/>
          <ac:spMkLst>
            <pc:docMk/>
            <pc:sldMk cId="0" sldId="265"/>
            <ac:spMk id="1624" creationId="{00000000-0000-0000-0000-000000000000}"/>
          </ac:spMkLst>
        </pc:spChg>
        <pc:spChg chg="del">
          <ac:chgData name="Bùi Hoàng Trúc Anh" userId="50b1a26c-eeba-4ef7-9839-34f7e44b97b5" providerId="ADAL" clId="{958BE993-6E8A-4018-A5C6-4636995EBC0C}" dt="2023-12-11T15:45:02.408" v="347" actId="478"/>
          <ac:spMkLst>
            <pc:docMk/>
            <pc:sldMk cId="0" sldId="265"/>
            <ac:spMk id="1625" creationId="{00000000-0000-0000-0000-000000000000}"/>
          </ac:spMkLst>
        </pc:spChg>
        <pc:spChg chg="del">
          <ac:chgData name="Bùi Hoàng Trúc Anh" userId="50b1a26c-eeba-4ef7-9839-34f7e44b97b5" providerId="ADAL" clId="{958BE993-6E8A-4018-A5C6-4636995EBC0C}" dt="2023-12-11T15:45:05.319" v="349" actId="478"/>
          <ac:spMkLst>
            <pc:docMk/>
            <pc:sldMk cId="0" sldId="265"/>
            <ac:spMk id="1626" creationId="{00000000-0000-0000-0000-000000000000}"/>
          </ac:spMkLst>
        </pc:spChg>
        <pc:spChg chg="del">
          <ac:chgData name="Bùi Hoàng Trúc Anh" userId="50b1a26c-eeba-4ef7-9839-34f7e44b97b5" providerId="ADAL" clId="{958BE993-6E8A-4018-A5C6-4636995EBC0C}" dt="2023-12-11T15:44:46.134" v="339" actId="478"/>
          <ac:spMkLst>
            <pc:docMk/>
            <pc:sldMk cId="0" sldId="265"/>
            <ac:spMk id="1627" creationId="{00000000-0000-0000-0000-000000000000}"/>
          </ac:spMkLst>
        </pc:spChg>
        <pc:picChg chg="del">
          <ac:chgData name="Bùi Hoàng Trúc Anh" userId="50b1a26c-eeba-4ef7-9839-34f7e44b97b5" providerId="ADAL" clId="{958BE993-6E8A-4018-A5C6-4636995EBC0C}" dt="2023-12-11T15:47:53.842" v="386" actId="478"/>
          <ac:picMkLst>
            <pc:docMk/>
            <pc:sldMk cId="0" sldId="265"/>
            <ac:picMk id="3" creationId="{AE43ED1D-00A8-CB11-F946-BB9352782DBF}"/>
          </ac:picMkLst>
        </pc:picChg>
        <pc:picChg chg="del">
          <ac:chgData name="Bùi Hoàng Trúc Anh" userId="50b1a26c-eeba-4ef7-9839-34f7e44b97b5" providerId="ADAL" clId="{958BE993-6E8A-4018-A5C6-4636995EBC0C}" dt="2023-12-11T15:47:50.618" v="385" actId="478"/>
          <ac:picMkLst>
            <pc:docMk/>
            <pc:sldMk cId="0" sldId="265"/>
            <ac:picMk id="5" creationId="{D547B4DE-1582-24F7-581B-D8B7AE1873AC}"/>
          </ac:picMkLst>
        </pc:picChg>
        <pc:picChg chg="add mod">
          <ac:chgData name="Bùi Hoàng Trúc Anh" userId="50b1a26c-eeba-4ef7-9839-34f7e44b97b5" providerId="ADAL" clId="{958BE993-6E8A-4018-A5C6-4636995EBC0C}" dt="2023-12-11T15:47:28.186" v="381" actId="14100"/>
          <ac:picMkLst>
            <pc:docMk/>
            <pc:sldMk cId="0" sldId="265"/>
            <ac:picMk id="18" creationId="{E08930B6-9298-8B4B-C05B-89AB7B3277E2}"/>
          </ac:picMkLst>
        </pc:picChg>
        <pc:picChg chg="add del mod">
          <ac:chgData name="Bùi Hoàng Trúc Anh" userId="50b1a26c-eeba-4ef7-9839-34f7e44b97b5" providerId="ADAL" clId="{958BE993-6E8A-4018-A5C6-4636995EBC0C}" dt="2023-12-11T15:46:50.568" v="370" actId="478"/>
          <ac:picMkLst>
            <pc:docMk/>
            <pc:sldMk cId="0" sldId="265"/>
            <ac:picMk id="22" creationId="{303F1B52-2A51-501A-CB25-BDC8BD43509E}"/>
          </ac:picMkLst>
        </pc:picChg>
        <pc:picChg chg="add mod">
          <ac:chgData name="Bùi Hoàng Trúc Anh" userId="50b1a26c-eeba-4ef7-9839-34f7e44b97b5" providerId="ADAL" clId="{958BE993-6E8A-4018-A5C6-4636995EBC0C}" dt="2023-12-11T15:47:16.674" v="378" actId="1076"/>
          <ac:picMkLst>
            <pc:docMk/>
            <pc:sldMk cId="0" sldId="265"/>
            <ac:picMk id="24" creationId="{1F231446-2CB4-6FD4-272B-C1EA5C115798}"/>
          </ac:picMkLst>
        </pc:picChg>
        <pc:picChg chg="del">
          <ac:chgData name="Bùi Hoàng Trúc Anh" userId="50b1a26c-eeba-4ef7-9839-34f7e44b97b5" providerId="ADAL" clId="{958BE993-6E8A-4018-A5C6-4636995EBC0C}" dt="2023-12-11T15:45:00.792" v="346" actId="478"/>
          <ac:picMkLst>
            <pc:docMk/>
            <pc:sldMk cId="0" sldId="265"/>
            <ac:picMk id="1618" creationId="{00000000-0000-0000-0000-000000000000}"/>
          </ac:picMkLst>
        </pc:picChg>
        <pc:picChg chg="del">
          <ac:chgData name="Bùi Hoàng Trúc Anh" userId="50b1a26c-eeba-4ef7-9839-34f7e44b97b5" providerId="ADAL" clId="{958BE993-6E8A-4018-A5C6-4636995EBC0C}" dt="2023-12-11T15:44:59.229" v="344" actId="478"/>
          <ac:picMkLst>
            <pc:docMk/>
            <pc:sldMk cId="0" sldId="265"/>
            <ac:picMk id="1619" creationId="{00000000-0000-0000-0000-000000000000}"/>
          </ac:picMkLst>
        </pc:picChg>
        <pc:picChg chg="del">
          <ac:chgData name="Bùi Hoàng Trúc Anh" userId="50b1a26c-eeba-4ef7-9839-34f7e44b97b5" providerId="ADAL" clId="{958BE993-6E8A-4018-A5C6-4636995EBC0C}" dt="2023-12-11T15:44:59.967" v="345" actId="478"/>
          <ac:picMkLst>
            <pc:docMk/>
            <pc:sldMk cId="0" sldId="265"/>
            <ac:picMk id="1620" creationId="{00000000-0000-0000-0000-000000000000}"/>
          </ac:picMkLst>
        </pc:picChg>
      </pc:sldChg>
      <pc:sldChg chg="del">
        <pc:chgData name="Bùi Hoàng Trúc Anh" userId="50b1a26c-eeba-4ef7-9839-34f7e44b97b5" providerId="ADAL" clId="{958BE993-6E8A-4018-A5C6-4636995EBC0C}" dt="2023-12-11T15:44:36.408" v="337" actId="47"/>
        <pc:sldMkLst>
          <pc:docMk/>
          <pc:sldMk cId="0" sldId="266"/>
        </pc:sldMkLst>
      </pc:sldChg>
      <pc:sldChg chg="del">
        <pc:chgData name="Bùi Hoàng Trúc Anh" userId="50b1a26c-eeba-4ef7-9839-34f7e44b97b5" providerId="ADAL" clId="{958BE993-6E8A-4018-A5C6-4636995EBC0C}" dt="2023-12-11T15:44:35.028" v="336" actId="47"/>
        <pc:sldMkLst>
          <pc:docMk/>
          <pc:sldMk cId="0" sldId="267"/>
        </pc:sldMkLst>
      </pc:sldChg>
      <pc:sldChg chg="addSp delSp modSp mod ord">
        <pc:chgData name="Bùi Hoàng Trúc Anh" userId="50b1a26c-eeba-4ef7-9839-34f7e44b97b5" providerId="ADAL" clId="{958BE993-6E8A-4018-A5C6-4636995EBC0C}" dt="2023-12-11T15:37:54.450" v="200" actId="1076"/>
        <pc:sldMkLst>
          <pc:docMk/>
          <pc:sldMk cId="0" sldId="268"/>
        </pc:sldMkLst>
        <pc:spChg chg="add del mod">
          <ac:chgData name="Bùi Hoàng Trúc Anh" userId="50b1a26c-eeba-4ef7-9839-34f7e44b97b5" providerId="ADAL" clId="{958BE993-6E8A-4018-A5C6-4636995EBC0C}" dt="2023-12-11T15:37:23.628" v="191" actId="478"/>
          <ac:spMkLst>
            <pc:docMk/>
            <pc:sldMk cId="0" sldId="268"/>
            <ac:spMk id="4" creationId="{ECFE3FCD-AA75-9D1B-A919-322ADA14E310}"/>
          </ac:spMkLst>
        </pc:spChg>
        <pc:spChg chg="add del mod">
          <ac:chgData name="Bùi Hoàng Trúc Anh" userId="50b1a26c-eeba-4ef7-9839-34f7e44b97b5" providerId="ADAL" clId="{958BE993-6E8A-4018-A5C6-4636995EBC0C}" dt="2023-12-11T15:37:32.890" v="193" actId="478"/>
          <ac:spMkLst>
            <pc:docMk/>
            <pc:sldMk cId="0" sldId="268"/>
            <ac:spMk id="6" creationId="{C4405F9D-93A1-8BE7-BA2A-0A96C479BA30}"/>
          </ac:spMkLst>
        </pc:spChg>
        <pc:spChg chg="add mod">
          <ac:chgData name="Bùi Hoàng Trúc Anh" userId="50b1a26c-eeba-4ef7-9839-34f7e44b97b5" providerId="ADAL" clId="{958BE993-6E8A-4018-A5C6-4636995EBC0C}" dt="2023-12-11T15:37:54.450" v="200" actId="1076"/>
          <ac:spMkLst>
            <pc:docMk/>
            <pc:sldMk cId="0" sldId="268"/>
            <ac:spMk id="7" creationId="{A671AD64-3EED-D266-4562-3A40D28B2776}"/>
          </ac:spMkLst>
        </pc:spChg>
        <pc:spChg chg="add mod">
          <ac:chgData name="Bùi Hoàng Trúc Anh" userId="50b1a26c-eeba-4ef7-9839-34f7e44b97b5" providerId="ADAL" clId="{958BE993-6E8A-4018-A5C6-4636995EBC0C}" dt="2023-12-11T15:37:54.450" v="200" actId="1076"/>
          <ac:spMkLst>
            <pc:docMk/>
            <pc:sldMk cId="0" sldId="268"/>
            <ac:spMk id="8" creationId="{5C6F6FB5-153B-B533-0F99-923AD39B19C3}"/>
          </ac:spMkLst>
        </pc:spChg>
        <pc:spChg chg="del">
          <ac:chgData name="Bùi Hoàng Trúc Anh" userId="50b1a26c-eeba-4ef7-9839-34f7e44b97b5" providerId="ADAL" clId="{958BE993-6E8A-4018-A5C6-4636995EBC0C}" dt="2023-12-11T15:37:22.080" v="190" actId="478"/>
          <ac:spMkLst>
            <pc:docMk/>
            <pc:sldMk cId="0" sldId="268"/>
            <ac:spMk id="1768" creationId="{00000000-0000-0000-0000-000000000000}"/>
          </ac:spMkLst>
        </pc:spChg>
        <pc:spChg chg="del">
          <ac:chgData name="Bùi Hoàng Trúc Anh" userId="50b1a26c-eeba-4ef7-9839-34f7e44b97b5" providerId="ADAL" clId="{958BE993-6E8A-4018-A5C6-4636995EBC0C}" dt="2023-12-11T15:37:27.431" v="192" actId="478"/>
          <ac:spMkLst>
            <pc:docMk/>
            <pc:sldMk cId="0" sldId="268"/>
            <ac:spMk id="1769" creationId="{00000000-0000-0000-0000-000000000000}"/>
          </ac:spMkLst>
        </pc:spChg>
      </pc:sldChg>
      <pc:sldChg chg="addSp delSp modSp mod ord">
        <pc:chgData name="Bùi Hoàng Trúc Anh" userId="50b1a26c-eeba-4ef7-9839-34f7e44b97b5" providerId="ADAL" clId="{958BE993-6E8A-4018-A5C6-4636995EBC0C}" dt="2023-12-11T15:37:09.887" v="189" actId="403"/>
        <pc:sldMkLst>
          <pc:docMk/>
          <pc:sldMk cId="0" sldId="269"/>
        </pc:sldMkLst>
        <pc:spChg chg="add del mod">
          <ac:chgData name="Bùi Hoàng Trúc Anh" userId="50b1a26c-eeba-4ef7-9839-34f7e44b97b5" providerId="ADAL" clId="{958BE993-6E8A-4018-A5C6-4636995EBC0C}" dt="2023-12-11T15:36:11.165" v="155" actId="478"/>
          <ac:spMkLst>
            <pc:docMk/>
            <pc:sldMk cId="0" sldId="269"/>
            <ac:spMk id="4" creationId="{248CC122-D974-D47D-2E7D-4104CB21FE4A}"/>
          </ac:spMkLst>
        </pc:spChg>
        <pc:spChg chg="add del mod">
          <ac:chgData name="Bùi Hoàng Trúc Anh" userId="50b1a26c-eeba-4ef7-9839-34f7e44b97b5" providerId="ADAL" clId="{958BE993-6E8A-4018-A5C6-4636995EBC0C}" dt="2023-12-11T15:36:15.579" v="157" actId="478"/>
          <ac:spMkLst>
            <pc:docMk/>
            <pc:sldMk cId="0" sldId="269"/>
            <ac:spMk id="6" creationId="{1B82A22A-B476-83E3-89CB-056FAE7E57AB}"/>
          </ac:spMkLst>
        </pc:spChg>
        <pc:spChg chg="add del mod">
          <ac:chgData name="Bùi Hoàng Trúc Anh" userId="50b1a26c-eeba-4ef7-9839-34f7e44b97b5" providerId="ADAL" clId="{958BE993-6E8A-4018-A5C6-4636995EBC0C}" dt="2023-12-11T15:36:18.202" v="159" actId="478"/>
          <ac:spMkLst>
            <pc:docMk/>
            <pc:sldMk cId="0" sldId="269"/>
            <ac:spMk id="8" creationId="{AA58805C-3F39-EA64-829E-171472C5E813}"/>
          </ac:spMkLst>
        </pc:spChg>
        <pc:spChg chg="add del mod">
          <ac:chgData name="Bùi Hoàng Trúc Anh" userId="50b1a26c-eeba-4ef7-9839-34f7e44b97b5" providerId="ADAL" clId="{958BE993-6E8A-4018-A5C6-4636995EBC0C}" dt="2023-12-11T15:36:21.215" v="161" actId="478"/>
          <ac:spMkLst>
            <pc:docMk/>
            <pc:sldMk cId="0" sldId="269"/>
            <ac:spMk id="10" creationId="{2D78E169-F417-3F55-55ED-9C2D09681578}"/>
          </ac:spMkLst>
        </pc:spChg>
        <pc:spChg chg="add del mod">
          <ac:chgData name="Bùi Hoàng Trúc Anh" userId="50b1a26c-eeba-4ef7-9839-34f7e44b97b5" providerId="ADAL" clId="{958BE993-6E8A-4018-A5C6-4636995EBC0C}" dt="2023-12-11T15:36:24.527" v="163" actId="478"/>
          <ac:spMkLst>
            <pc:docMk/>
            <pc:sldMk cId="0" sldId="269"/>
            <ac:spMk id="12" creationId="{10AD6C20-B840-B01E-ED18-BAE3EDFC1847}"/>
          </ac:spMkLst>
        </pc:spChg>
        <pc:spChg chg="add del mod">
          <ac:chgData name="Bùi Hoàng Trúc Anh" userId="50b1a26c-eeba-4ef7-9839-34f7e44b97b5" providerId="ADAL" clId="{958BE993-6E8A-4018-A5C6-4636995EBC0C}" dt="2023-12-11T15:36:26.828" v="165" actId="478"/>
          <ac:spMkLst>
            <pc:docMk/>
            <pc:sldMk cId="0" sldId="269"/>
            <ac:spMk id="14" creationId="{526B466D-B913-903C-0B89-A27609E5C28F}"/>
          </ac:spMkLst>
        </pc:spChg>
        <pc:spChg chg="add mod">
          <ac:chgData name="Bùi Hoàng Trúc Anh" userId="50b1a26c-eeba-4ef7-9839-34f7e44b97b5" providerId="ADAL" clId="{958BE993-6E8A-4018-A5C6-4636995EBC0C}" dt="2023-12-11T15:37:09.887" v="189" actId="403"/>
          <ac:spMkLst>
            <pc:docMk/>
            <pc:sldMk cId="0" sldId="269"/>
            <ac:spMk id="15" creationId="{2798732E-4180-2012-53BC-1BE53D32BB97}"/>
          </ac:spMkLst>
        </pc:spChg>
        <pc:spChg chg="add mod">
          <ac:chgData name="Bùi Hoàng Trúc Anh" userId="50b1a26c-eeba-4ef7-9839-34f7e44b97b5" providerId="ADAL" clId="{958BE993-6E8A-4018-A5C6-4636995EBC0C}" dt="2023-12-11T15:36:52.540" v="184" actId="20577"/>
          <ac:spMkLst>
            <pc:docMk/>
            <pc:sldMk cId="0" sldId="269"/>
            <ac:spMk id="16" creationId="{8E104E5E-9784-4A77-60FB-DEBCB39B5969}"/>
          </ac:spMkLst>
        </pc:spChg>
        <pc:spChg chg="del">
          <ac:chgData name="Bùi Hoàng Trúc Anh" userId="50b1a26c-eeba-4ef7-9839-34f7e44b97b5" providerId="ADAL" clId="{958BE993-6E8A-4018-A5C6-4636995EBC0C}" dt="2023-12-11T15:36:13.556" v="156" actId="478"/>
          <ac:spMkLst>
            <pc:docMk/>
            <pc:sldMk cId="0" sldId="269"/>
            <ac:spMk id="1897" creationId="{00000000-0000-0000-0000-000000000000}"/>
          </ac:spMkLst>
        </pc:spChg>
        <pc:spChg chg="del">
          <ac:chgData name="Bùi Hoàng Trúc Anh" userId="50b1a26c-eeba-4ef7-9839-34f7e44b97b5" providerId="ADAL" clId="{958BE993-6E8A-4018-A5C6-4636995EBC0C}" dt="2023-12-11T15:36:10.081" v="154" actId="478"/>
          <ac:spMkLst>
            <pc:docMk/>
            <pc:sldMk cId="0" sldId="269"/>
            <ac:spMk id="1898" creationId="{00000000-0000-0000-0000-000000000000}"/>
          </ac:spMkLst>
        </pc:spChg>
        <pc:spChg chg="del">
          <ac:chgData name="Bùi Hoàng Trúc Anh" userId="50b1a26c-eeba-4ef7-9839-34f7e44b97b5" providerId="ADAL" clId="{958BE993-6E8A-4018-A5C6-4636995EBC0C}" dt="2023-12-11T15:36:17.008" v="158" actId="478"/>
          <ac:spMkLst>
            <pc:docMk/>
            <pc:sldMk cId="0" sldId="269"/>
            <ac:spMk id="1899" creationId="{00000000-0000-0000-0000-000000000000}"/>
          </ac:spMkLst>
        </pc:spChg>
        <pc:spChg chg="del">
          <ac:chgData name="Bùi Hoàng Trúc Anh" userId="50b1a26c-eeba-4ef7-9839-34f7e44b97b5" providerId="ADAL" clId="{958BE993-6E8A-4018-A5C6-4636995EBC0C}" dt="2023-12-11T15:36:19.680" v="160" actId="478"/>
          <ac:spMkLst>
            <pc:docMk/>
            <pc:sldMk cId="0" sldId="269"/>
            <ac:spMk id="1900" creationId="{00000000-0000-0000-0000-000000000000}"/>
          </ac:spMkLst>
        </pc:spChg>
        <pc:spChg chg="del">
          <ac:chgData name="Bùi Hoàng Trúc Anh" userId="50b1a26c-eeba-4ef7-9839-34f7e44b97b5" providerId="ADAL" clId="{958BE993-6E8A-4018-A5C6-4636995EBC0C}" dt="2023-12-11T15:36:23.343" v="162" actId="478"/>
          <ac:spMkLst>
            <pc:docMk/>
            <pc:sldMk cId="0" sldId="269"/>
            <ac:spMk id="1901" creationId="{00000000-0000-0000-0000-000000000000}"/>
          </ac:spMkLst>
        </pc:spChg>
        <pc:spChg chg="del">
          <ac:chgData name="Bùi Hoàng Trúc Anh" userId="50b1a26c-eeba-4ef7-9839-34f7e44b97b5" providerId="ADAL" clId="{958BE993-6E8A-4018-A5C6-4636995EBC0C}" dt="2023-12-11T15:36:26.081" v="164" actId="478"/>
          <ac:spMkLst>
            <pc:docMk/>
            <pc:sldMk cId="0" sldId="269"/>
            <ac:spMk id="1902" creationId="{00000000-0000-0000-0000-000000000000}"/>
          </ac:spMkLst>
        </pc:spChg>
      </pc:sldChg>
      <pc:sldChg chg="addSp delSp modSp del mod ord">
        <pc:chgData name="Bùi Hoàng Trúc Anh" userId="50b1a26c-eeba-4ef7-9839-34f7e44b97b5" providerId="ADAL" clId="{958BE993-6E8A-4018-A5C6-4636995EBC0C}" dt="2023-12-11T15:37:48.152" v="199" actId="47"/>
        <pc:sldMkLst>
          <pc:docMk/>
          <pc:sldMk cId="0" sldId="270"/>
        </pc:sldMkLst>
        <pc:spChg chg="add del mod">
          <ac:chgData name="Bùi Hoàng Trúc Anh" userId="50b1a26c-eeba-4ef7-9839-34f7e44b97b5" providerId="ADAL" clId="{958BE993-6E8A-4018-A5C6-4636995EBC0C}" dt="2023-12-11T15:32:00.003" v="54" actId="478"/>
          <ac:spMkLst>
            <pc:docMk/>
            <pc:sldMk cId="0" sldId="270"/>
            <ac:spMk id="4" creationId="{7D55BFA2-7BE6-D56A-8DBD-A9CA3FB400BA}"/>
          </ac:spMkLst>
        </pc:spChg>
        <pc:spChg chg="add del mod">
          <ac:chgData name="Bùi Hoàng Trúc Anh" userId="50b1a26c-eeba-4ef7-9839-34f7e44b97b5" providerId="ADAL" clId="{958BE993-6E8A-4018-A5C6-4636995EBC0C}" dt="2023-12-11T15:33:05.320" v="76" actId="21"/>
          <ac:spMkLst>
            <pc:docMk/>
            <pc:sldMk cId="0" sldId="270"/>
            <ac:spMk id="5" creationId="{6013E784-97C4-AD40-CA2C-A44B200C8DB6}"/>
          </ac:spMkLst>
        </pc:spChg>
        <pc:spChg chg="add del mod">
          <ac:chgData name="Bùi Hoàng Trúc Anh" userId="50b1a26c-eeba-4ef7-9839-34f7e44b97b5" providerId="ADAL" clId="{958BE993-6E8A-4018-A5C6-4636995EBC0C}" dt="2023-12-11T15:33:05.320" v="76" actId="21"/>
          <ac:spMkLst>
            <pc:docMk/>
            <pc:sldMk cId="0" sldId="270"/>
            <ac:spMk id="6" creationId="{BE23CADC-C342-2EC9-6F2D-D174FDBC055F}"/>
          </ac:spMkLst>
        </pc:spChg>
        <pc:spChg chg="add del mod">
          <ac:chgData name="Bùi Hoàng Trúc Anh" userId="50b1a26c-eeba-4ef7-9839-34f7e44b97b5" providerId="ADAL" clId="{958BE993-6E8A-4018-A5C6-4636995EBC0C}" dt="2023-12-11T15:33:05.320" v="76" actId="21"/>
          <ac:spMkLst>
            <pc:docMk/>
            <pc:sldMk cId="0" sldId="270"/>
            <ac:spMk id="8" creationId="{83F34B07-56E1-B258-1329-9B08525664C3}"/>
          </ac:spMkLst>
        </pc:spChg>
        <pc:spChg chg="del">
          <ac:chgData name="Bùi Hoàng Trúc Anh" userId="50b1a26c-eeba-4ef7-9839-34f7e44b97b5" providerId="ADAL" clId="{958BE993-6E8A-4018-A5C6-4636995EBC0C}" dt="2023-12-11T15:31:57.618" v="52" actId="478"/>
          <ac:spMkLst>
            <pc:docMk/>
            <pc:sldMk cId="0" sldId="270"/>
            <ac:spMk id="2067" creationId="{00000000-0000-0000-0000-000000000000}"/>
          </ac:spMkLst>
        </pc:spChg>
      </pc:sldChg>
      <pc:sldChg chg="del">
        <pc:chgData name="Bùi Hoàng Trúc Anh" userId="50b1a26c-eeba-4ef7-9839-34f7e44b97b5" providerId="ADAL" clId="{958BE993-6E8A-4018-A5C6-4636995EBC0C}" dt="2023-12-11T15:44:33.632" v="335" actId="47"/>
        <pc:sldMkLst>
          <pc:docMk/>
          <pc:sldMk cId="0" sldId="271"/>
        </pc:sldMkLst>
      </pc:sldChg>
      <pc:sldChg chg="del">
        <pc:chgData name="Bùi Hoàng Trúc Anh" userId="50b1a26c-eeba-4ef7-9839-34f7e44b97b5" providerId="ADAL" clId="{958BE993-6E8A-4018-A5C6-4636995EBC0C}" dt="2023-12-11T15:44:32.177" v="334" actId="47"/>
        <pc:sldMkLst>
          <pc:docMk/>
          <pc:sldMk cId="0" sldId="272"/>
        </pc:sldMkLst>
      </pc:sldChg>
      <pc:sldChg chg="del">
        <pc:chgData name="Bùi Hoàng Trúc Anh" userId="50b1a26c-eeba-4ef7-9839-34f7e44b97b5" providerId="ADAL" clId="{958BE993-6E8A-4018-A5C6-4636995EBC0C}" dt="2023-12-11T15:44:30.727" v="333" actId="47"/>
        <pc:sldMkLst>
          <pc:docMk/>
          <pc:sldMk cId="0" sldId="273"/>
        </pc:sldMkLst>
      </pc:sldChg>
      <pc:sldChg chg="del">
        <pc:chgData name="Bùi Hoàng Trúc Anh" userId="50b1a26c-eeba-4ef7-9839-34f7e44b97b5" providerId="ADAL" clId="{958BE993-6E8A-4018-A5C6-4636995EBC0C}" dt="2023-12-11T15:44:29.222" v="332" actId="47"/>
        <pc:sldMkLst>
          <pc:docMk/>
          <pc:sldMk cId="0" sldId="274"/>
        </pc:sldMkLst>
      </pc:sldChg>
      <pc:sldChg chg="del">
        <pc:chgData name="Bùi Hoàng Trúc Anh" userId="50b1a26c-eeba-4ef7-9839-34f7e44b97b5" providerId="ADAL" clId="{958BE993-6E8A-4018-A5C6-4636995EBC0C}" dt="2023-12-11T15:44:27.694" v="331" actId="47"/>
        <pc:sldMkLst>
          <pc:docMk/>
          <pc:sldMk cId="0" sldId="275"/>
        </pc:sldMkLst>
      </pc:sldChg>
      <pc:sldChg chg="del">
        <pc:chgData name="Bùi Hoàng Trúc Anh" userId="50b1a26c-eeba-4ef7-9839-34f7e44b97b5" providerId="ADAL" clId="{958BE993-6E8A-4018-A5C6-4636995EBC0C}" dt="2023-12-11T15:41:19.552" v="239" actId="47"/>
        <pc:sldMkLst>
          <pc:docMk/>
          <pc:sldMk cId="0" sldId="276"/>
        </pc:sldMkLst>
      </pc:sldChg>
      <pc:sldChg chg="del">
        <pc:chgData name="Bùi Hoàng Trúc Anh" userId="50b1a26c-eeba-4ef7-9839-34f7e44b97b5" providerId="ADAL" clId="{958BE993-6E8A-4018-A5C6-4636995EBC0C}" dt="2023-12-11T15:41:18.116" v="238" actId="47"/>
        <pc:sldMkLst>
          <pc:docMk/>
          <pc:sldMk cId="0" sldId="277"/>
        </pc:sldMkLst>
      </pc:sldChg>
      <pc:sldChg chg="del">
        <pc:chgData name="Bùi Hoàng Trúc Anh" userId="50b1a26c-eeba-4ef7-9839-34f7e44b97b5" providerId="ADAL" clId="{958BE993-6E8A-4018-A5C6-4636995EBC0C}" dt="2023-12-11T15:41:16.325" v="237" actId="47"/>
        <pc:sldMkLst>
          <pc:docMk/>
          <pc:sldMk cId="0" sldId="278"/>
        </pc:sldMkLst>
      </pc:sldChg>
      <pc:sldChg chg="del">
        <pc:chgData name="Bùi Hoàng Trúc Anh" userId="50b1a26c-eeba-4ef7-9839-34f7e44b97b5" providerId="ADAL" clId="{958BE993-6E8A-4018-A5C6-4636995EBC0C}" dt="2023-12-11T15:41:14.922" v="236" actId="47"/>
        <pc:sldMkLst>
          <pc:docMk/>
          <pc:sldMk cId="0" sldId="279"/>
        </pc:sldMkLst>
      </pc:sldChg>
      <pc:sldChg chg="del">
        <pc:chgData name="Bùi Hoàng Trúc Anh" userId="50b1a26c-eeba-4ef7-9839-34f7e44b97b5" providerId="ADAL" clId="{958BE993-6E8A-4018-A5C6-4636995EBC0C}" dt="2023-12-11T15:41:13.187" v="235" actId="47"/>
        <pc:sldMkLst>
          <pc:docMk/>
          <pc:sldMk cId="0" sldId="280"/>
        </pc:sldMkLst>
      </pc:sldChg>
      <pc:sldChg chg="del">
        <pc:chgData name="Bùi Hoàng Trúc Anh" userId="50b1a26c-eeba-4ef7-9839-34f7e44b97b5" providerId="ADAL" clId="{958BE993-6E8A-4018-A5C6-4636995EBC0C}" dt="2023-12-11T15:41:10.660" v="234" actId="47"/>
        <pc:sldMkLst>
          <pc:docMk/>
          <pc:sldMk cId="0" sldId="281"/>
        </pc:sldMkLst>
      </pc:sldChg>
      <pc:sldChg chg="del">
        <pc:chgData name="Bùi Hoàng Trúc Anh" userId="50b1a26c-eeba-4ef7-9839-34f7e44b97b5" providerId="ADAL" clId="{958BE993-6E8A-4018-A5C6-4636995EBC0C}" dt="2023-12-11T15:41:08.902" v="233" actId="47"/>
        <pc:sldMkLst>
          <pc:docMk/>
          <pc:sldMk cId="0" sldId="282"/>
        </pc:sldMkLst>
      </pc:sldChg>
      <pc:sldChg chg="del">
        <pc:chgData name="Bùi Hoàng Trúc Anh" userId="50b1a26c-eeba-4ef7-9839-34f7e44b97b5" providerId="ADAL" clId="{958BE993-6E8A-4018-A5C6-4636995EBC0C}" dt="2023-12-11T15:41:07.234" v="232" actId="47"/>
        <pc:sldMkLst>
          <pc:docMk/>
          <pc:sldMk cId="0" sldId="283"/>
        </pc:sldMkLst>
      </pc:sldChg>
      <pc:sldChg chg="del">
        <pc:chgData name="Bùi Hoàng Trúc Anh" userId="50b1a26c-eeba-4ef7-9839-34f7e44b97b5" providerId="ADAL" clId="{958BE993-6E8A-4018-A5C6-4636995EBC0C}" dt="2023-12-11T15:41:05.415" v="231" actId="47"/>
        <pc:sldMkLst>
          <pc:docMk/>
          <pc:sldMk cId="0" sldId="284"/>
        </pc:sldMkLst>
      </pc:sldChg>
      <pc:sldChg chg="addSp delSp modSp del mod ord">
        <pc:chgData name="Bùi Hoàng Trúc Anh" userId="50b1a26c-eeba-4ef7-9839-34f7e44b97b5" providerId="ADAL" clId="{958BE993-6E8A-4018-A5C6-4636995EBC0C}" dt="2023-12-11T15:34:44.158" v="115" actId="2696"/>
        <pc:sldMkLst>
          <pc:docMk/>
          <pc:sldMk cId="0" sldId="285"/>
        </pc:sldMkLst>
        <pc:spChg chg="add del mod">
          <ac:chgData name="Bùi Hoàng Trúc Anh" userId="50b1a26c-eeba-4ef7-9839-34f7e44b97b5" providerId="ADAL" clId="{958BE993-6E8A-4018-A5C6-4636995EBC0C}" dt="2023-12-11T15:34:17.927" v="108" actId="478"/>
          <ac:spMkLst>
            <pc:docMk/>
            <pc:sldMk cId="0" sldId="285"/>
            <ac:spMk id="4" creationId="{EEA33307-E40B-6AC2-AE6B-DBF38F579680}"/>
          </ac:spMkLst>
        </pc:spChg>
        <pc:spChg chg="add del mod">
          <ac:chgData name="Bùi Hoàng Trúc Anh" userId="50b1a26c-eeba-4ef7-9839-34f7e44b97b5" providerId="ADAL" clId="{958BE993-6E8A-4018-A5C6-4636995EBC0C}" dt="2023-12-11T15:34:21.186" v="111" actId="478"/>
          <ac:spMkLst>
            <pc:docMk/>
            <pc:sldMk cId="0" sldId="285"/>
            <ac:spMk id="6" creationId="{B171E566-B591-88A2-F7EB-AB783B45FFFE}"/>
          </ac:spMkLst>
        </pc:spChg>
        <pc:spChg chg="del">
          <ac:chgData name="Bùi Hoàng Trúc Anh" userId="50b1a26c-eeba-4ef7-9839-34f7e44b97b5" providerId="ADAL" clId="{958BE993-6E8A-4018-A5C6-4636995EBC0C}" dt="2023-12-11T15:34:14.519" v="107" actId="478"/>
          <ac:spMkLst>
            <pc:docMk/>
            <pc:sldMk cId="0" sldId="285"/>
            <ac:spMk id="2831" creationId="{00000000-0000-0000-0000-000000000000}"/>
          </ac:spMkLst>
        </pc:spChg>
        <pc:spChg chg="del mod">
          <ac:chgData name="Bùi Hoàng Trúc Anh" userId="50b1a26c-eeba-4ef7-9839-34f7e44b97b5" providerId="ADAL" clId="{958BE993-6E8A-4018-A5C6-4636995EBC0C}" dt="2023-12-11T15:34:19.633" v="110" actId="478"/>
          <ac:spMkLst>
            <pc:docMk/>
            <pc:sldMk cId="0" sldId="285"/>
            <ac:spMk id="2832" creationId="{00000000-0000-0000-0000-000000000000}"/>
          </ac:spMkLst>
        </pc:spChg>
        <pc:spChg chg="del">
          <ac:chgData name="Bùi Hoàng Trúc Anh" userId="50b1a26c-eeba-4ef7-9839-34f7e44b97b5" providerId="ADAL" clId="{958BE993-6E8A-4018-A5C6-4636995EBC0C}" dt="2023-12-11T15:34:32.153" v="114" actId="478"/>
          <ac:spMkLst>
            <pc:docMk/>
            <pc:sldMk cId="0" sldId="285"/>
            <ac:spMk id="2833" creationId="{00000000-0000-0000-0000-000000000000}"/>
          </ac:spMkLst>
        </pc:spChg>
        <pc:grpChg chg="del mod">
          <ac:chgData name="Bùi Hoàng Trúc Anh" userId="50b1a26c-eeba-4ef7-9839-34f7e44b97b5" providerId="ADAL" clId="{958BE993-6E8A-4018-A5C6-4636995EBC0C}" dt="2023-12-11T15:34:25.603" v="113" actId="478"/>
          <ac:grpSpMkLst>
            <pc:docMk/>
            <pc:sldMk cId="0" sldId="285"/>
            <ac:grpSpMk id="2834" creationId="{00000000-0000-0000-0000-000000000000}"/>
          </ac:grpSpMkLst>
        </pc:grpChg>
        <pc:grpChg chg="del">
          <ac:chgData name="Bùi Hoàng Trúc Anh" userId="50b1a26c-eeba-4ef7-9839-34f7e44b97b5" providerId="ADAL" clId="{958BE993-6E8A-4018-A5C6-4636995EBC0C}" dt="2023-12-11T15:34:25.603" v="113" actId="478"/>
          <ac:grpSpMkLst>
            <pc:docMk/>
            <pc:sldMk cId="0" sldId="285"/>
            <ac:grpSpMk id="2837" creationId="{00000000-0000-0000-0000-000000000000}"/>
          </ac:grpSpMkLst>
        </pc:grpChg>
        <pc:grpChg chg="del">
          <ac:chgData name="Bùi Hoàng Trúc Anh" userId="50b1a26c-eeba-4ef7-9839-34f7e44b97b5" providerId="ADAL" clId="{958BE993-6E8A-4018-A5C6-4636995EBC0C}" dt="2023-12-11T15:34:25.603" v="113" actId="478"/>
          <ac:grpSpMkLst>
            <pc:docMk/>
            <pc:sldMk cId="0" sldId="285"/>
            <ac:grpSpMk id="2842" creationId="{00000000-0000-0000-0000-000000000000}"/>
          </ac:grpSpMkLst>
        </pc:grpChg>
      </pc:sldChg>
      <pc:sldChg chg="del">
        <pc:chgData name="Bùi Hoàng Trúc Anh" userId="50b1a26c-eeba-4ef7-9839-34f7e44b97b5" providerId="ADAL" clId="{958BE993-6E8A-4018-A5C6-4636995EBC0C}" dt="2023-12-11T15:41:03.205" v="230" actId="47"/>
        <pc:sldMkLst>
          <pc:docMk/>
          <pc:sldMk cId="0" sldId="286"/>
        </pc:sldMkLst>
      </pc:sldChg>
      <pc:sldChg chg="del">
        <pc:chgData name="Bùi Hoàng Trúc Anh" userId="50b1a26c-eeba-4ef7-9839-34f7e44b97b5" providerId="ADAL" clId="{958BE993-6E8A-4018-A5C6-4636995EBC0C}" dt="2023-12-11T15:41:01.391" v="229" actId="47"/>
        <pc:sldMkLst>
          <pc:docMk/>
          <pc:sldMk cId="0" sldId="287"/>
        </pc:sldMkLst>
      </pc:sldChg>
      <pc:sldChg chg="modSp mod">
        <pc:chgData name="Bùi Hoàng Trúc Anh" userId="50b1a26c-eeba-4ef7-9839-34f7e44b97b5" providerId="ADAL" clId="{958BE993-6E8A-4018-A5C6-4636995EBC0C}" dt="2023-12-11T15:40:57.518" v="228" actId="1076"/>
        <pc:sldMkLst>
          <pc:docMk/>
          <pc:sldMk cId="0" sldId="288"/>
        </pc:sldMkLst>
        <pc:spChg chg="mod">
          <ac:chgData name="Bùi Hoàng Trúc Anh" userId="50b1a26c-eeba-4ef7-9839-34f7e44b97b5" providerId="ADAL" clId="{958BE993-6E8A-4018-A5C6-4636995EBC0C}" dt="2023-12-11T15:40:57.518" v="228" actId="1076"/>
          <ac:spMkLst>
            <pc:docMk/>
            <pc:sldMk cId="0" sldId="288"/>
            <ac:spMk id="4221" creationId="{00000000-0000-0000-0000-000000000000}"/>
          </ac:spMkLst>
        </pc:spChg>
      </pc:sldChg>
      <pc:sldChg chg="del">
        <pc:chgData name="Bùi Hoàng Trúc Anh" userId="50b1a26c-eeba-4ef7-9839-34f7e44b97b5" providerId="ADAL" clId="{958BE993-6E8A-4018-A5C6-4636995EBC0C}" dt="2023-12-11T15:38:24.083" v="201" actId="47"/>
        <pc:sldMkLst>
          <pc:docMk/>
          <pc:sldMk cId="0" sldId="289"/>
        </pc:sldMkLst>
      </pc:sldChg>
      <pc:sldChg chg="del">
        <pc:chgData name="Bùi Hoàng Trúc Anh" userId="50b1a26c-eeba-4ef7-9839-34f7e44b97b5" providerId="ADAL" clId="{958BE993-6E8A-4018-A5C6-4636995EBC0C}" dt="2023-12-11T15:38:24.083" v="201" actId="47"/>
        <pc:sldMkLst>
          <pc:docMk/>
          <pc:sldMk cId="0" sldId="290"/>
        </pc:sldMkLst>
      </pc:sldChg>
      <pc:sldChg chg="del">
        <pc:chgData name="Bùi Hoàng Trúc Anh" userId="50b1a26c-eeba-4ef7-9839-34f7e44b97b5" providerId="ADAL" clId="{958BE993-6E8A-4018-A5C6-4636995EBC0C}" dt="2023-12-11T15:38:24.083" v="201" actId="47"/>
        <pc:sldMkLst>
          <pc:docMk/>
          <pc:sldMk cId="0" sldId="291"/>
        </pc:sldMkLst>
      </pc:sldChg>
      <pc:sldChg chg="del">
        <pc:chgData name="Bùi Hoàng Trúc Anh" userId="50b1a26c-eeba-4ef7-9839-34f7e44b97b5" providerId="ADAL" clId="{958BE993-6E8A-4018-A5C6-4636995EBC0C}" dt="2023-12-11T15:38:24.083" v="201" actId="47"/>
        <pc:sldMkLst>
          <pc:docMk/>
          <pc:sldMk cId="0" sldId="292"/>
        </pc:sldMkLst>
      </pc:sldChg>
      <pc:sldChg chg="del">
        <pc:chgData name="Bùi Hoàng Trúc Anh" userId="50b1a26c-eeba-4ef7-9839-34f7e44b97b5" providerId="ADAL" clId="{958BE993-6E8A-4018-A5C6-4636995EBC0C}" dt="2023-12-11T15:38:24.083" v="201" actId="47"/>
        <pc:sldMkLst>
          <pc:docMk/>
          <pc:sldMk cId="0" sldId="293"/>
        </pc:sldMkLst>
      </pc:sldChg>
      <pc:sldChg chg="del">
        <pc:chgData name="Bùi Hoàng Trúc Anh" userId="50b1a26c-eeba-4ef7-9839-34f7e44b97b5" providerId="ADAL" clId="{958BE993-6E8A-4018-A5C6-4636995EBC0C}" dt="2023-12-11T15:38:24.083" v="201" actId="47"/>
        <pc:sldMkLst>
          <pc:docMk/>
          <pc:sldMk cId="0" sldId="294"/>
        </pc:sldMkLst>
      </pc:sldChg>
      <pc:sldChg chg="del">
        <pc:chgData name="Bùi Hoàng Trúc Anh" userId="50b1a26c-eeba-4ef7-9839-34f7e44b97b5" providerId="ADAL" clId="{958BE993-6E8A-4018-A5C6-4636995EBC0C}" dt="2023-12-11T15:38:24.083" v="201" actId="47"/>
        <pc:sldMkLst>
          <pc:docMk/>
          <pc:sldMk cId="0" sldId="295"/>
        </pc:sldMkLst>
      </pc:sldChg>
      <pc:sldChg chg="del">
        <pc:chgData name="Bùi Hoàng Trúc Anh" userId="50b1a26c-eeba-4ef7-9839-34f7e44b97b5" providerId="ADAL" clId="{958BE993-6E8A-4018-A5C6-4636995EBC0C}" dt="2023-12-11T15:38:24.083" v="201" actId="47"/>
        <pc:sldMkLst>
          <pc:docMk/>
          <pc:sldMk cId="0" sldId="296"/>
        </pc:sldMkLst>
      </pc:sldChg>
      <pc:sldChg chg="del">
        <pc:chgData name="Bùi Hoàng Trúc Anh" userId="50b1a26c-eeba-4ef7-9839-34f7e44b97b5" providerId="ADAL" clId="{958BE993-6E8A-4018-A5C6-4636995EBC0C}" dt="2023-12-11T15:38:24.083" v="201" actId="47"/>
        <pc:sldMkLst>
          <pc:docMk/>
          <pc:sldMk cId="0" sldId="297"/>
        </pc:sldMkLst>
      </pc:sldChg>
      <pc:sldChg chg="del">
        <pc:chgData name="Bùi Hoàng Trúc Anh" userId="50b1a26c-eeba-4ef7-9839-34f7e44b97b5" providerId="ADAL" clId="{958BE993-6E8A-4018-A5C6-4636995EBC0C}" dt="2023-12-11T15:38:24.083" v="201" actId="47"/>
        <pc:sldMkLst>
          <pc:docMk/>
          <pc:sldMk cId="0" sldId="298"/>
        </pc:sldMkLst>
      </pc:sldChg>
      <pc:sldChg chg="del">
        <pc:chgData name="Bùi Hoàng Trúc Anh" userId="50b1a26c-eeba-4ef7-9839-34f7e44b97b5" providerId="ADAL" clId="{958BE993-6E8A-4018-A5C6-4636995EBC0C}" dt="2023-12-11T15:38:24.083" v="201" actId="47"/>
        <pc:sldMkLst>
          <pc:docMk/>
          <pc:sldMk cId="0" sldId="299"/>
        </pc:sldMkLst>
      </pc:sldChg>
      <pc:sldChg chg="del">
        <pc:chgData name="Bùi Hoàng Trúc Anh" userId="50b1a26c-eeba-4ef7-9839-34f7e44b97b5" providerId="ADAL" clId="{958BE993-6E8A-4018-A5C6-4636995EBC0C}" dt="2023-12-11T15:38:24.083" v="201" actId="47"/>
        <pc:sldMkLst>
          <pc:docMk/>
          <pc:sldMk cId="0" sldId="300"/>
        </pc:sldMkLst>
      </pc:sldChg>
      <pc:sldChg chg="del">
        <pc:chgData name="Bùi Hoàng Trúc Anh" userId="50b1a26c-eeba-4ef7-9839-34f7e44b97b5" providerId="ADAL" clId="{958BE993-6E8A-4018-A5C6-4636995EBC0C}" dt="2023-12-11T15:38:24.083" v="201" actId="47"/>
        <pc:sldMkLst>
          <pc:docMk/>
          <pc:sldMk cId="0" sldId="301"/>
        </pc:sldMkLst>
      </pc:sldChg>
      <pc:sldChg chg="del">
        <pc:chgData name="Bùi Hoàng Trúc Anh" userId="50b1a26c-eeba-4ef7-9839-34f7e44b97b5" providerId="ADAL" clId="{958BE993-6E8A-4018-A5C6-4636995EBC0C}" dt="2023-12-11T15:38:24.083" v="201" actId="47"/>
        <pc:sldMkLst>
          <pc:docMk/>
          <pc:sldMk cId="0" sldId="302"/>
        </pc:sldMkLst>
      </pc:sldChg>
      <pc:sldChg chg="del">
        <pc:chgData name="Bùi Hoàng Trúc Anh" userId="50b1a26c-eeba-4ef7-9839-34f7e44b97b5" providerId="ADAL" clId="{958BE993-6E8A-4018-A5C6-4636995EBC0C}" dt="2023-12-11T15:38:24.083" v="201" actId="47"/>
        <pc:sldMkLst>
          <pc:docMk/>
          <pc:sldMk cId="0" sldId="303"/>
        </pc:sldMkLst>
      </pc:sldChg>
      <pc:sldChg chg="del">
        <pc:chgData name="Bùi Hoàng Trúc Anh" userId="50b1a26c-eeba-4ef7-9839-34f7e44b97b5" providerId="ADAL" clId="{958BE993-6E8A-4018-A5C6-4636995EBC0C}" dt="2023-12-11T15:38:24.083" v="201" actId="47"/>
        <pc:sldMkLst>
          <pc:docMk/>
          <pc:sldMk cId="0" sldId="304"/>
        </pc:sldMkLst>
      </pc:sldChg>
      <pc:sldChg chg="del">
        <pc:chgData name="Bùi Hoàng Trúc Anh" userId="50b1a26c-eeba-4ef7-9839-34f7e44b97b5" providerId="ADAL" clId="{958BE993-6E8A-4018-A5C6-4636995EBC0C}" dt="2023-12-11T15:38:24.083" v="201" actId="47"/>
        <pc:sldMkLst>
          <pc:docMk/>
          <pc:sldMk cId="0" sldId="305"/>
        </pc:sldMkLst>
      </pc:sldChg>
      <pc:sldChg chg="del">
        <pc:chgData name="Bùi Hoàng Trúc Anh" userId="50b1a26c-eeba-4ef7-9839-34f7e44b97b5" providerId="ADAL" clId="{958BE993-6E8A-4018-A5C6-4636995EBC0C}" dt="2023-12-11T15:38:24.083" v="201" actId="47"/>
        <pc:sldMkLst>
          <pc:docMk/>
          <pc:sldMk cId="0" sldId="306"/>
        </pc:sldMkLst>
      </pc:sldChg>
      <pc:sldChg chg="del">
        <pc:chgData name="Bùi Hoàng Trúc Anh" userId="50b1a26c-eeba-4ef7-9839-34f7e44b97b5" providerId="ADAL" clId="{958BE993-6E8A-4018-A5C6-4636995EBC0C}" dt="2023-12-11T15:42:06.662" v="276" actId="47"/>
        <pc:sldMkLst>
          <pc:docMk/>
          <pc:sldMk cId="1271614353" sldId="307"/>
        </pc:sldMkLst>
      </pc:sldChg>
      <pc:sldChg chg="del">
        <pc:chgData name="Bùi Hoàng Trúc Anh" userId="50b1a26c-eeba-4ef7-9839-34f7e44b97b5" providerId="ADAL" clId="{958BE993-6E8A-4018-A5C6-4636995EBC0C}" dt="2023-12-11T15:42:08.591" v="277" actId="47"/>
        <pc:sldMkLst>
          <pc:docMk/>
          <pc:sldMk cId="3165244051" sldId="308"/>
        </pc:sldMkLst>
      </pc:sldChg>
      <pc:sldChg chg="del">
        <pc:chgData name="Bùi Hoàng Trúc Anh" userId="50b1a26c-eeba-4ef7-9839-34f7e44b97b5" providerId="ADAL" clId="{958BE993-6E8A-4018-A5C6-4636995EBC0C}" dt="2023-12-11T15:33:15.522" v="80" actId="47"/>
        <pc:sldMkLst>
          <pc:docMk/>
          <pc:sldMk cId="1290146922" sldId="309"/>
        </pc:sldMkLst>
      </pc:sldChg>
      <pc:sldChg chg="modSp add mod ord">
        <pc:chgData name="Bùi Hoàng Trúc Anh" userId="50b1a26c-eeba-4ef7-9839-34f7e44b97b5" providerId="ADAL" clId="{958BE993-6E8A-4018-A5C6-4636995EBC0C}" dt="2023-12-11T15:33:45.194" v="104" actId="1076"/>
        <pc:sldMkLst>
          <pc:docMk/>
          <pc:sldMk cId="3574677731" sldId="310"/>
        </pc:sldMkLst>
        <pc:spChg chg="mod">
          <ac:chgData name="Bùi Hoàng Trúc Anh" userId="50b1a26c-eeba-4ef7-9839-34f7e44b97b5" providerId="ADAL" clId="{958BE993-6E8A-4018-A5C6-4636995EBC0C}" dt="2023-12-11T15:33:45.194" v="104" actId="1076"/>
          <ac:spMkLst>
            <pc:docMk/>
            <pc:sldMk cId="3574677731" sldId="310"/>
            <ac:spMk id="5" creationId="{6013E784-97C4-AD40-CA2C-A44B200C8DB6}"/>
          </ac:spMkLst>
        </pc:spChg>
        <pc:spChg chg="mod">
          <ac:chgData name="Bùi Hoàng Trúc Anh" userId="50b1a26c-eeba-4ef7-9839-34f7e44b97b5" providerId="ADAL" clId="{958BE993-6E8A-4018-A5C6-4636995EBC0C}" dt="2023-12-11T15:33:19.828" v="82" actId="20577"/>
          <ac:spMkLst>
            <pc:docMk/>
            <pc:sldMk cId="3574677731" sldId="310"/>
            <ac:spMk id="6" creationId="{BE23CADC-C342-2EC9-6F2D-D174FDBC055F}"/>
          </ac:spMkLst>
        </pc:spChg>
      </pc:sldChg>
      <pc:sldChg chg="modSp mod ord">
        <pc:chgData name="Bùi Hoàng Trúc Anh" userId="50b1a26c-eeba-4ef7-9839-34f7e44b97b5" providerId="ADAL" clId="{958BE993-6E8A-4018-A5C6-4636995EBC0C}" dt="2023-12-11T15:52:41.112" v="424" actId="404"/>
        <pc:sldMkLst>
          <pc:docMk/>
          <pc:sldMk cId="1604346391" sldId="311"/>
        </pc:sldMkLst>
        <pc:spChg chg="mod">
          <ac:chgData name="Bùi Hoàng Trúc Anh" userId="50b1a26c-eeba-4ef7-9839-34f7e44b97b5" providerId="ADAL" clId="{958BE993-6E8A-4018-A5C6-4636995EBC0C}" dt="2023-12-11T15:52:37.317" v="423" actId="404"/>
          <ac:spMkLst>
            <pc:docMk/>
            <pc:sldMk cId="1604346391" sldId="311"/>
            <ac:spMk id="1537" creationId="{16E98A68-6C32-4756-DB04-E5D3DB7BA9D5}"/>
          </ac:spMkLst>
        </pc:spChg>
        <pc:spChg chg="mod">
          <ac:chgData name="Bùi Hoàng Trúc Anh" userId="50b1a26c-eeba-4ef7-9839-34f7e44b97b5" providerId="ADAL" clId="{958BE993-6E8A-4018-A5C6-4636995EBC0C}" dt="2023-12-11T15:52:41.112" v="424" actId="404"/>
          <ac:spMkLst>
            <pc:docMk/>
            <pc:sldMk cId="1604346391" sldId="311"/>
            <ac:spMk id="1538" creationId="{4DFB4F51-4000-DDF6-5FA3-96442761478A}"/>
          </ac:spMkLst>
        </pc:spChg>
        <pc:spChg chg="mod">
          <ac:chgData name="Bùi Hoàng Trúc Anh" userId="50b1a26c-eeba-4ef7-9839-34f7e44b97b5" providerId="ADAL" clId="{958BE993-6E8A-4018-A5C6-4636995EBC0C}" dt="2023-12-11T15:42:02.417" v="274" actId="20577"/>
          <ac:spMkLst>
            <pc:docMk/>
            <pc:sldMk cId="1604346391" sldId="311"/>
            <ac:spMk id="1539" creationId="{42659A70-1BB9-73F9-BD00-D2DFD6D32937}"/>
          </ac:spMkLst>
        </pc:spChg>
        <pc:spChg chg="mod">
          <ac:chgData name="Bùi Hoàng Trúc Anh" userId="50b1a26c-eeba-4ef7-9839-34f7e44b97b5" providerId="ADAL" clId="{958BE993-6E8A-4018-A5C6-4636995EBC0C}" dt="2023-12-11T15:42:36.949" v="330" actId="20577"/>
          <ac:spMkLst>
            <pc:docMk/>
            <pc:sldMk cId="1604346391" sldId="311"/>
            <ac:spMk id="1540" creationId="{9F0AE25D-7EE2-2CB9-FCDE-0B186B7F92A1}"/>
          </ac:spMkLst>
        </pc:spChg>
        <pc:spChg chg="mod">
          <ac:chgData name="Bùi Hoàng Trúc Anh" userId="50b1a26c-eeba-4ef7-9839-34f7e44b97b5" providerId="ADAL" clId="{958BE993-6E8A-4018-A5C6-4636995EBC0C}" dt="2023-12-11T15:52:33.274" v="422" actId="404"/>
          <ac:spMkLst>
            <pc:docMk/>
            <pc:sldMk cId="1604346391" sldId="311"/>
            <ac:spMk id="1541" creationId="{A9D795A4-462F-24CF-230B-FCEC2753E9A3}"/>
          </ac:spMkLst>
        </pc:spChg>
        <pc:spChg chg="mod">
          <ac:chgData name="Bùi Hoàng Trúc Anh" userId="50b1a26c-eeba-4ef7-9839-34f7e44b97b5" providerId="ADAL" clId="{958BE993-6E8A-4018-A5C6-4636995EBC0C}" dt="2023-12-11T15:42:22.189" v="315" actId="20577"/>
          <ac:spMkLst>
            <pc:docMk/>
            <pc:sldMk cId="1604346391" sldId="311"/>
            <ac:spMk id="1542" creationId="{321ECF45-B612-70F7-D91C-BDE7AA50BB4B}"/>
          </ac:spMkLst>
        </pc:spChg>
        <pc:spChg chg="mod">
          <ac:chgData name="Bùi Hoàng Trúc Anh" userId="50b1a26c-eeba-4ef7-9839-34f7e44b97b5" providerId="ADAL" clId="{958BE993-6E8A-4018-A5C6-4636995EBC0C}" dt="2023-12-11T15:41:56.154" v="263" actId="20577"/>
          <ac:spMkLst>
            <pc:docMk/>
            <pc:sldMk cId="1604346391" sldId="311"/>
            <ac:spMk id="1543" creationId="{A2E49542-D14C-B97D-2420-6E2BFC3B677C}"/>
          </ac:spMkLst>
        </pc:spChg>
      </pc:sldChg>
      <pc:sldChg chg="addSp delSp modSp add mod">
        <pc:chgData name="Bùi Hoàng Trúc Anh" userId="50b1a26c-eeba-4ef7-9839-34f7e44b97b5" providerId="ADAL" clId="{958BE993-6E8A-4018-A5C6-4636995EBC0C}" dt="2023-12-11T15:49:20.919" v="414" actId="1076"/>
        <pc:sldMkLst>
          <pc:docMk/>
          <pc:sldMk cId="1382973233" sldId="312"/>
        </pc:sldMkLst>
        <pc:spChg chg="del">
          <ac:chgData name="Bùi Hoàng Trúc Anh" userId="50b1a26c-eeba-4ef7-9839-34f7e44b97b5" providerId="ADAL" clId="{958BE993-6E8A-4018-A5C6-4636995EBC0C}" dt="2023-12-11T15:48:22.330" v="396" actId="478"/>
          <ac:spMkLst>
            <pc:docMk/>
            <pc:sldMk cId="1382973233" sldId="312"/>
            <ac:spMk id="20" creationId="{41A6561B-5193-81DD-693A-B434E93CF125}"/>
          </ac:spMkLst>
        </pc:spChg>
        <pc:spChg chg="del">
          <ac:chgData name="Bùi Hoàng Trúc Anh" userId="50b1a26c-eeba-4ef7-9839-34f7e44b97b5" providerId="ADAL" clId="{958BE993-6E8A-4018-A5C6-4636995EBC0C}" dt="2023-12-11T15:48:20.955" v="395" actId="478"/>
          <ac:spMkLst>
            <pc:docMk/>
            <pc:sldMk cId="1382973233" sldId="312"/>
            <ac:spMk id="25" creationId="{798C5999-B58A-9F72-C645-E27F5928773B}"/>
          </ac:spMkLst>
        </pc:spChg>
        <pc:picChg chg="add mod">
          <ac:chgData name="Bùi Hoàng Trúc Anh" userId="50b1a26c-eeba-4ef7-9839-34f7e44b97b5" providerId="ADAL" clId="{958BE993-6E8A-4018-A5C6-4636995EBC0C}" dt="2023-12-11T15:49:19.133" v="413" actId="1076"/>
          <ac:picMkLst>
            <pc:docMk/>
            <pc:sldMk cId="1382973233" sldId="312"/>
            <ac:picMk id="4" creationId="{7EFD0FC7-3812-33E0-254D-4C75889D380A}"/>
          </ac:picMkLst>
        </pc:picChg>
        <pc:picChg chg="add mod">
          <ac:chgData name="Bùi Hoàng Trúc Anh" userId="50b1a26c-eeba-4ef7-9839-34f7e44b97b5" providerId="ADAL" clId="{958BE993-6E8A-4018-A5C6-4636995EBC0C}" dt="2023-12-11T15:49:20.919" v="414" actId="1076"/>
          <ac:picMkLst>
            <pc:docMk/>
            <pc:sldMk cId="1382973233" sldId="312"/>
            <ac:picMk id="6" creationId="{299F21A0-2FCE-4394-7428-DC6B860523F7}"/>
          </ac:picMkLst>
        </pc:picChg>
        <pc:picChg chg="del">
          <ac:chgData name="Bùi Hoàng Trúc Anh" userId="50b1a26c-eeba-4ef7-9839-34f7e44b97b5" providerId="ADAL" clId="{958BE993-6E8A-4018-A5C6-4636995EBC0C}" dt="2023-12-11T15:48:19.155" v="394" actId="478"/>
          <ac:picMkLst>
            <pc:docMk/>
            <pc:sldMk cId="1382973233" sldId="312"/>
            <ac:picMk id="18" creationId="{E08930B6-9298-8B4B-C05B-89AB7B3277E2}"/>
          </ac:picMkLst>
        </pc:picChg>
      </pc:sldChg>
      <pc:sldMasterChg chg="modSp delSldLayout modSldLayout sldLayoutOrd">
        <pc:chgData name="Bùi Hoàng Trúc Anh" userId="50b1a26c-eeba-4ef7-9839-34f7e44b97b5" providerId="ADAL" clId="{958BE993-6E8A-4018-A5C6-4636995EBC0C}" dt="2023-12-11T15:44:36.408" v="337" actId="47"/>
        <pc:sldMasterMkLst>
          <pc:docMk/>
          <pc:sldMasterMk cId="0" sldId="2147483678"/>
        </pc:sldMasterMkLst>
        <pc:spChg chg="mod">
          <ac:chgData name="Bùi Hoàng Trúc Anh" userId="50b1a26c-eeba-4ef7-9839-34f7e44b97b5" providerId="ADAL" clId="{958BE993-6E8A-4018-A5C6-4636995EBC0C}" dt="2023-12-11T15:27:10.404" v="3" actId="113"/>
          <ac:spMkLst>
            <pc:docMk/>
            <pc:sldMasterMk cId="0" sldId="2147483678"/>
            <ac:spMk id="2" creationId="{7C6B019B-1419-80BB-C583-57BCC0A5BF43}"/>
          </ac:spMkLst>
        </pc:spChg>
        <pc:sldLayoutChg chg="addSp modSp">
          <pc:chgData name="Bùi Hoàng Trúc Anh" userId="50b1a26c-eeba-4ef7-9839-34f7e44b97b5" providerId="ADAL" clId="{958BE993-6E8A-4018-A5C6-4636995EBC0C}" dt="2023-12-11T15:28:48.714" v="21"/>
          <pc:sldLayoutMkLst>
            <pc:docMk/>
            <pc:sldMasterMk cId="0" sldId="2147483678"/>
            <pc:sldLayoutMk cId="0" sldId="2147483648"/>
          </pc:sldLayoutMkLst>
          <pc:spChg chg="add mod">
            <ac:chgData name="Bùi Hoàng Trúc Anh" userId="50b1a26c-eeba-4ef7-9839-34f7e44b97b5" providerId="ADAL" clId="{958BE993-6E8A-4018-A5C6-4636995EBC0C}" dt="2023-12-11T15:28:48.714" v="21"/>
            <ac:spMkLst>
              <pc:docMk/>
              <pc:sldMasterMk cId="0" sldId="2147483678"/>
              <pc:sldLayoutMk cId="0" sldId="2147483648"/>
              <ac:spMk id="2" creationId="{673FF4B9-AA3C-7081-78B6-E11843340D9F}"/>
            </ac:spMkLst>
          </pc:spChg>
        </pc:sldLayoutChg>
        <pc:sldLayoutChg chg="addSp modSp del">
          <pc:chgData name="Bùi Hoàng Trúc Anh" userId="50b1a26c-eeba-4ef7-9839-34f7e44b97b5" providerId="ADAL" clId="{958BE993-6E8A-4018-A5C6-4636995EBC0C}" dt="2023-12-11T15:33:15.522" v="80" actId="47"/>
          <pc:sldLayoutMkLst>
            <pc:docMk/>
            <pc:sldMasterMk cId="0" sldId="2147483678"/>
            <pc:sldLayoutMk cId="0" sldId="2147483649"/>
          </pc:sldLayoutMkLst>
          <pc:spChg chg="add mod">
            <ac:chgData name="Bùi Hoàng Trúc Anh" userId="50b1a26c-eeba-4ef7-9839-34f7e44b97b5" providerId="ADAL" clId="{958BE993-6E8A-4018-A5C6-4636995EBC0C}" dt="2023-12-11T15:28:56.453" v="22"/>
            <ac:spMkLst>
              <pc:docMk/>
              <pc:sldMasterMk cId="0" sldId="2147483678"/>
              <pc:sldLayoutMk cId="0" sldId="2147483649"/>
              <ac:spMk id="2" creationId="{E8941807-FBE4-D02E-D0C8-142534304CAE}"/>
            </ac:spMkLst>
          </pc:spChg>
        </pc:sldLayoutChg>
        <pc:sldLayoutChg chg="addSp modSp">
          <pc:chgData name="Bùi Hoàng Trúc Anh" userId="50b1a26c-eeba-4ef7-9839-34f7e44b97b5" providerId="ADAL" clId="{958BE993-6E8A-4018-A5C6-4636995EBC0C}" dt="2023-12-11T15:28:58.154" v="23"/>
          <pc:sldLayoutMkLst>
            <pc:docMk/>
            <pc:sldMasterMk cId="0" sldId="2147483678"/>
            <pc:sldLayoutMk cId="0" sldId="2147483650"/>
          </pc:sldLayoutMkLst>
          <pc:spChg chg="add mod">
            <ac:chgData name="Bùi Hoàng Trúc Anh" userId="50b1a26c-eeba-4ef7-9839-34f7e44b97b5" providerId="ADAL" clId="{958BE993-6E8A-4018-A5C6-4636995EBC0C}" dt="2023-12-11T15:28:58.154" v="23"/>
            <ac:spMkLst>
              <pc:docMk/>
              <pc:sldMasterMk cId="0" sldId="2147483678"/>
              <pc:sldLayoutMk cId="0" sldId="2147483650"/>
              <ac:spMk id="2" creationId="{4AD8FD5A-1360-D55F-1FF4-FED363518B05}"/>
            </ac:spMkLst>
          </pc:spChg>
        </pc:sldLayoutChg>
        <pc:sldLayoutChg chg="addSp modSp">
          <pc:chgData name="Bùi Hoàng Trúc Anh" userId="50b1a26c-eeba-4ef7-9839-34f7e44b97b5" providerId="ADAL" clId="{958BE993-6E8A-4018-A5C6-4636995EBC0C}" dt="2023-12-11T15:28:59.738" v="24"/>
          <pc:sldLayoutMkLst>
            <pc:docMk/>
            <pc:sldMasterMk cId="0" sldId="2147483678"/>
            <pc:sldLayoutMk cId="0" sldId="2147483651"/>
          </pc:sldLayoutMkLst>
          <pc:spChg chg="add mod">
            <ac:chgData name="Bùi Hoàng Trúc Anh" userId="50b1a26c-eeba-4ef7-9839-34f7e44b97b5" providerId="ADAL" clId="{958BE993-6E8A-4018-A5C6-4636995EBC0C}" dt="2023-12-11T15:28:59.738" v="24"/>
            <ac:spMkLst>
              <pc:docMk/>
              <pc:sldMasterMk cId="0" sldId="2147483678"/>
              <pc:sldLayoutMk cId="0" sldId="2147483651"/>
              <ac:spMk id="2" creationId="{6FE506C1-5D60-21D1-91D8-E358A378AE8E}"/>
            </ac:spMkLst>
          </pc:spChg>
        </pc:sldLayoutChg>
        <pc:sldLayoutChg chg="addSp modSp del">
          <pc:chgData name="Bùi Hoàng Trúc Anh" userId="50b1a26c-eeba-4ef7-9839-34f7e44b97b5" providerId="ADAL" clId="{958BE993-6E8A-4018-A5C6-4636995EBC0C}" dt="2023-12-11T15:44:30.727" v="333" actId="47"/>
          <pc:sldLayoutMkLst>
            <pc:docMk/>
            <pc:sldMasterMk cId="0" sldId="2147483678"/>
            <pc:sldLayoutMk cId="0" sldId="2147483652"/>
          </pc:sldLayoutMkLst>
          <pc:spChg chg="add mod">
            <ac:chgData name="Bùi Hoàng Trúc Anh" userId="50b1a26c-eeba-4ef7-9839-34f7e44b97b5" providerId="ADAL" clId="{958BE993-6E8A-4018-A5C6-4636995EBC0C}" dt="2023-12-11T15:29:02.475" v="25"/>
            <ac:spMkLst>
              <pc:docMk/>
              <pc:sldMasterMk cId="0" sldId="2147483678"/>
              <pc:sldLayoutMk cId="0" sldId="2147483652"/>
              <ac:spMk id="2" creationId="{DE03FB31-E480-D480-C097-1B07FF38804A}"/>
            </ac:spMkLst>
          </pc:spChg>
        </pc:sldLayoutChg>
        <pc:sldLayoutChg chg="addSp modSp">
          <pc:chgData name="Bùi Hoàng Trúc Anh" userId="50b1a26c-eeba-4ef7-9839-34f7e44b97b5" providerId="ADAL" clId="{958BE993-6E8A-4018-A5C6-4636995EBC0C}" dt="2023-12-11T15:29:04.943" v="26"/>
          <pc:sldLayoutMkLst>
            <pc:docMk/>
            <pc:sldMasterMk cId="0" sldId="2147483678"/>
            <pc:sldLayoutMk cId="0" sldId="2147483653"/>
          </pc:sldLayoutMkLst>
          <pc:spChg chg="add mod">
            <ac:chgData name="Bùi Hoàng Trúc Anh" userId="50b1a26c-eeba-4ef7-9839-34f7e44b97b5" providerId="ADAL" clId="{958BE993-6E8A-4018-A5C6-4636995EBC0C}" dt="2023-12-11T15:29:04.943" v="26"/>
            <ac:spMkLst>
              <pc:docMk/>
              <pc:sldMasterMk cId="0" sldId="2147483678"/>
              <pc:sldLayoutMk cId="0" sldId="2147483653"/>
              <ac:spMk id="2" creationId="{C8087FA4-3570-EA61-CBAD-721E786C5025}"/>
            </ac:spMkLst>
          </pc:spChg>
        </pc:sldLayoutChg>
        <pc:sldLayoutChg chg="addSp modSp">
          <pc:chgData name="Bùi Hoàng Trúc Anh" userId="50b1a26c-eeba-4ef7-9839-34f7e44b97b5" providerId="ADAL" clId="{958BE993-6E8A-4018-A5C6-4636995EBC0C}" dt="2023-12-11T15:29:06.885" v="27"/>
          <pc:sldLayoutMkLst>
            <pc:docMk/>
            <pc:sldMasterMk cId="0" sldId="2147483678"/>
            <pc:sldLayoutMk cId="0" sldId="2147483654"/>
          </pc:sldLayoutMkLst>
          <pc:spChg chg="add mod">
            <ac:chgData name="Bùi Hoàng Trúc Anh" userId="50b1a26c-eeba-4ef7-9839-34f7e44b97b5" providerId="ADAL" clId="{958BE993-6E8A-4018-A5C6-4636995EBC0C}" dt="2023-12-11T15:29:06.885" v="27"/>
            <ac:spMkLst>
              <pc:docMk/>
              <pc:sldMasterMk cId="0" sldId="2147483678"/>
              <pc:sldLayoutMk cId="0" sldId="2147483654"/>
              <ac:spMk id="2" creationId="{139578AA-8139-46AE-E037-C167D8BEC665}"/>
            </ac:spMkLst>
          </pc:spChg>
        </pc:sldLayoutChg>
        <pc:sldLayoutChg chg="addSp modSp del">
          <pc:chgData name="Bùi Hoàng Trúc Anh" userId="50b1a26c-eeba-4ef7-9839-34f7e44b97b5" providerId="ADAL" clId="{958BE993-6E8A-4018-A5C6-4636995EBC0C}" dt="2023-12-11T15:44:35.028" v="336" actId="47"/>
          <pc:sldLayoutMkLst>
            <pc:docMk/>
            <pc:sldMasterMk cId="0" sldId="2147483678"/>
            <pc:sldLayoutMk cId="0" sldId="2147483655"/>
          </pc:sldLayoutMkLst>
          <pc:spChg chg="add mod">
            <ac:chgData name="Bùi Hoàng Trúc Anh" userId="50b1a26c-eeba-4ef7-9839-34f7e44b97b5" providerId="ADAL" clId="{958BE993-6E8A-4018-A5C6-4636995EBC0C}" dt="2023-12-11T15:29:08.843" v="28"/>
            <ac:spMkLst>
              <pc:docMk/>
              <pc:sldMasterMk cId="0" sldId="2147483678"/>
              <pc:sldLayoutMk cId="0" sldId="2147483655"/>
              <ac:spMk id="2" creationId="{2E79A00E-5E2F-4539-190B-0338957AAE3E}"/>
            </ac:spMkLst>
          </pc:spChg>
        </pc:sldLayoutChg>
        <pc:sldLayoutChg chg="addSp modSp del">
          <pc:chgData name="Bùi Hoàng Trúc Anh" userId="50b1a26c-eeba-4ef7-9839-34f7e44b97b5" providerId="ADAL" clId="{958BE993-6E8A-4018-A5C6-4636995EBC0C}" dt="2023-12-11T15:44:33.632" v="335" actId="47"/>
          <pc:sldLayoutMkLst>
            <pc:docMk/>
            <pc:sldMasterMk cId="0" sldId="2147483678"/>
            <pc:sldLayoutMk cId="0" sldId="2147483656"/>
          </pc:sldLayoutMkLst>
          <pc:spChg chg="add mod">
            <ac:chgData name="Bùi Hoàng Trúc Anh" userId="50b1a26c-eeba-4ef7-9839-34f7e44b97b5" providerId="ADAL" clId="{958BE993-6E8A-4018-A5C6-4636995EBC0C}" dt="2023-12-11T15:29:10.957" v="29"/>
            <ac:spMkLst>
              <pc:docMk/>
              <pc:sldMasterMk cId="0" sldId="2147483678"/>
              <pc:sldLayoutMk cId="0" sldId="2147483656"/>
              <ac:spMk id="2" creationId="{263C71DF-3C65-26DD-874B-B28C0C81D27B}"/>
            </ac:spMkLst>
          </pc:spChg>
        </pc:sldLayoutChg>
        <pc:sldLayoutChg chg="addSp modSp">
          <pc:chgData name="Bùi Hoàng Trúc Anh" userId="50b1a26c-eeba-4ef7-9839-34f7e44b97b5" providerId="ADAL" clId="{958BE993-6E8A-4018-A5C6-4636995EBC0C}" dt="2023-12-11T15:29:13.785" v="31"/>
          <pc:sldLayoutMkLst>
            <pc:docMk/>
            <pc:sldMasterMk cId="0" sldId="2147483678"/>
            <pc:sldLayoutMk cId="0" sldId="2147483657"/>
          </pc:sldLayoutMkLst>
          <pc:spChg chg="add mod">
            <ac:chgData name="Bùi Hoàng Trúc Anh" userId="50b1a26c-eeba-4ef7-9839-34f7e44b97b5" providerId="ADAL" clId="{958BE993-6E8A-4018-A5C6-4636995EBC0C}" dt="2023-12-11T15:29:13.785" v="31"/>
            <ac:spMkLst>
              <pc:docMk/>
              <pc:sldMasterMk cId="0" sldId="2147483678"/>
              <pc:sldLayoutMk cId="0" sldId="2147483657"/>
              <ac:spMk id="2" creationId="{F5CB07D6-ED99-C2F9-2EA4-EF0B8535D945}"/>
            </ac:spMkLst>
          </pc:spChg>
        </pc:sldLayoutChg>
        <pc:sldLayoutChg chg="addSp modSp">
          <pc:chgData name="Bùi Hoàng Trúc Anh" userId="50b1a26c-eeba-4ef7-9839-34f7e44b97b5" providerId="ADAL" clId="{958BE993-6E8A-4018-A5C6-4636995EBC0C}" dt="2023-12-11T15:29:12.300" v="30"/>
          <pc:sldLayoutMkLst>
            <pc:docMk/>
            <pc:sldMasterMk cId="0" sldId="2147483678"/>
            <pc:sldLayoutMk cId="0" sldId="2147483658"/>
          </pc:sldLayoutMkLst>
          <pc:spChg chg="add mod">
            <ac:chgData name="Bùi Hoàng Trúc Anh" userId="50b1a26c-eeba-4ef7-9839-34f7e44b97b5" providerId="ADAL" clId="{958BE993-6E8A-4018-A5C6-4636995EBC0C}" dt="2023-12-11T15:29:12.300" v="30"/>
            <ac:spMkLst>
              <pc:docMk/>
              <pc:sldMasterMk cId="0" sldId="2147483678"/>
              <pc:sldLayoutMk cId="0" sldId="2147483658"/>
              <ac:spMk id="2" creationId="{75C8F47B-62DF-88BE-1F39-66D1D3ECAC95}"/>
            </ac:spMkLst>
          </pc:spChg>
        </pc:sldLayoutChg>
        <pc:sldLayoutChg chg="addSp modSp">
          <pc:chgData name="Bùi Hoàng Trúc Anh" userId="50b1a26c-eeba-4ef7-9839-34f7e44b97b5" providerId="ADAL" clId="{958BE993-6E8A-4018-A5C6-4636995EBC0C}" dt="2023-12-11T15:29:15.563" v="32"/>
          <pc:sldLayoutMkLst>
            <pc:docMk/>
            <pc:sldMasterMk cId="0" sldId="2147483678"/>
            <pc:sldLayoutMk cId="0" sldId="2147483659"/>
          </pc:sldLayoutMkLst>
          <pc:spChg chg="add mod">
            <ac:chgData name="Bùi Hoàng Trúc Anh" userId="50b1a26c-eeba-4ef7-9839-34f7e44b97b5" providerId="ADAL" clId="{958BE993-6E8A-4018-A5C6-4636995EBC0C}" dt="2023-12-11T15:29:15.563" v="32"/>
            <ac:spMkLst>
              <pc:docMk/>
              <pc:sldMasterMk cId="0" sldId="2147483678"/>
              <pc:sldLayoutMk cId="0" sldId="2147483659"/>
              <ac:spMk id="2" creationId="{3EA95764-087E-88AA-DEC6-F936DCBDB3DB}"/>
            </ac:spMkLst>
          </pc:spChg>
        </pc:sldLayoutChg>
        <pc:sldLayoutChg chg="addSp modSp">
          <pc:chgData name="Bùi Hoàng Trúc Anh" userId="50b1a26c-eeba-4ef7-9839-34f7e44b97b5" providerId="ADAL" clId="{958BE993-6E8A-4018-A5C6-4636995EBC0C}" dt="2023-12-11T15:29:17.267" v="33"/>
          <pc:sldLayoutMkLst>
            <pc:docMk/>
            <pc:sldMasterMk cId="0" sldId="2147483678"/>
            <pc:sldLayoutMk cId="0" sldId="2147483660"/>
          </pc:sldLayoutMkLst>
          <pc:spChg chg="add mod">
            <ac:chgData name="Bùi Hoàng Trúc Anh" userId="50b1a26c-eeba-4ef7-9839-34f7e44b97b5" providerId="ADAL" clId="{958BE993-6E8A-4018-A5C6-4636995EBC0C}" dt="2023-12-11T15:29:17.267" v="33"/>
            <ac:spMkLst>
              <pc:docMk/>
              <pc:sldMasterMk cId="0" sldId="2147483678"/>
              <pc:sldLayoutMk cId="0" sldId="2147483660"/>
              <ac:spMk id="2" creationId="{A7405CF9-AB74-16C4-C50B-186BD46B8574}"/>
            </ac:spMkLst>
          </pc:spChg>
        </pc:sldLayoutChg>
        <pc:sldLayoutChg chg="addSp modSp del">
          <pc:chgData name="Bùi Hoàng Trúc Anh" userId="50b1a26c-eeba-4ef7-9839-34f7e44b97b5" providerId="ADAL" clId="{958BE993-6E8A-4018-A5C6-4636995EBC0C}" dt="2023-12-11T15:44:29.222" v="332" actId="47"/>
          <pc:sldLayoutMkLst>
            <pc:docMk/>
            <pc:sldMasterMk cId="0" sldId="2147483678"/>
            <pc:sldLayoutMk cId="0" sldId="2147483661"/>
          </pc:sldLayoutMkLst>
          <pc:spChg chg="add mod">
            <ac:chgData name="Bùi Hoàng Trúc Anh" userId="50b1a26c-eeba-4ef7-9839-34f7e44b97b5" providerId="ADAL" clId="{958BE993-6E8A-4018-A5C6-4636995EBC0C}" dt="2023-12-11T15:29:19.162" v="34"/>
            <ac:spMkLst>
              <pc:docMk/>
              <pc:sldMasterMk cId="0" sldId="2147483678"/>
              <pc:sldLayoutMk cId="0" sldId="2147483661"/>
              <ac:spMk id="2" creationId="{049CB742-6641-95E5-D49B-9FB4C86B03ED}"/>
            </ac:spMkLst>
          </pc:spChg>
        </pc:sldLayoutChg>
        <pc:sldLayoutChg chg="addSp modSp del">
          <pc:chgData name="Bùi Hoàng Trúc Anh" userId="50b1a26c-eeba-4ef7-9839-34f7e44b97b5" providerId="ADAL" clId="{958BE993-6E8A-4018-A5C6-4636995EBC0C}" dt="2023-12-11T15:44:27.694" v="331" actId="47"/>
          <pc:sldLayoutMkLst>
            <pc:docMk/>
            <pc:sldMasterMk cId="0" sldId="2147483678"/>
            <pc:sldLayoutMk cId="0" sldId="2147483662"/>
          </pc:sldLayoutMkLst>
          <pc:spChg chg="add mod">
            <ac:chgData name="Bùi Hoàng Trúc Anh" userId="50b1a26c-eeba-4ef7-9839-34f7e44b97b5" providerId="ADAL" clId="{958BE993-6E8A-4018-A5C6-4636995EBC0C}" dt="2023-12-11T15:29:21.894" v="35"/>
            <ac:spMkLst>
              <pc:docMk/>
              <pc:sldMasterMk cId="0" sldId="2147483678"/>
              <pc:sldLayoutMk cId="0" sldId="2147483662"/>
              <ac:spMk id="2" creationId="{A8D13C41-0CCA-671B-D25F-FF2B44852D1D}"/>
            </ac:spMkLst>
          </pc:spChg>
        </pc:sldLayoutChg>
        <pc:sldLayoutChg chg="addSp modSp del">
          <pc:chgData name="Bùi Hoàng Trúc Anh" userId="50b1a26c-eeba-4ef7-9839-34f7e44b97b5" providerId="ADAL" clId="{958BE993-6E8A-4018-A5C6-4636995EBC0C}" dt="2023-12-11T15:41:05.415" v="231" actId="47"/>
          <pc:sldLayoutMkLst>
            <pc:docMk/>
            <pc:sldMasterMk cId="0" sldId="2147483678"/>
            <pc:sldLayoutMk cId="0" sldId="2147483663"/>
          </pc:sldLayoutMkLst>
          <pc:spChg chg="add mod">
            <ac:chgData name="Bùi Hoàng Trúc Anh" userId="50b1a26c-eeba-4ef7-9839-34f7e44b97b5" providerId="ADAL" clId="{958BE993-6E8A-4018-A5C6-4636995EBC0C}" dt="2023-12-11T15:29:24.517" v="36"/>
            <ac:spMkLst>
              <pc:docMk/>
              <pc:sldMasterMk cId="0" sldId="2147483678"/>
              <pc:sldLayoutMk cId="0" sldId="2147483663"/>
              <ac:spMk id="2" creationId="{ED05B2BD-B22D-F56F-69D9-D0FE7C793785}"/>
            </ac:spMkLst>
          </pc:spChg>
        </pc:sldLayoutChg>
        <pc:sldLayoutChg chg="addSp modSp del">
          <pc:chgData name="Bùi Hoàng Trúc Anh" userId="50b1a26c-eeba-4ef7-9839-34f7e44b97b5" providerId="ADAL" clId="{958BE993-6E8A-4018-A5C6-4636995EBC0C}" dt="2023-12-11T15:41:01.391" v="229" actId="47"/>
          <pc:sldLayoutMkLst>
            <pc:docMk/>
            <pc:sldMasterMk cId="0" sldId="2147483678"/>
            <pc:sldLayoutMk cId="0" sldId="2147483664"/>
          </pc:sldLayoutMkLst>
          <pc:spChg chg="add mod">
            <ac:chgData name="Bùi Hoàng Trúc Anh" userId="50b1a26c-eeba-4ef7-9839-34f7e44b97b5" providerId="ADAL" clId="{958BE993-6E8A-4018-A5C6-4636995EBC0C}" dt="2023-12-11T15:29:27.128" v="37"/>
            <ac:spMkLst>
              <pc:docMk/>
              <pc:sldMasterMk cId="0" sldId="2147483678"/>
              <pc:sldLayoutMk cId="0" sldId="2147483664"/>
              <ac:spMk id="2" creationId="{CCCB4655-3185-1284-3C8D-0DAD932A6F2E}"/>
            </ac:spMkLst>
          </pc:spChg>
        </pc:sldLayoutChg>
        <pc:sldLayoutChg chg="addSp modSp del">
          <pc:chgData name="Bùi Hoàng Trúc Anh" userId="50b1a26c-eeba-4ef7-9839-34f7e44b97b5" providerId="ADAL" clId="{958BE993-6E8A-4018-A5C6-4636995EBC0C}" dt="2023-12-11T15:41:14.922" v="236" actId="47"/>
          <pc:sldLayoutMkLst>
            <pc:docMk/>
            <pc:sldMasterMk cId="0" sldId="2147483678"/>
            <pc:sldLayoutMk cId="0" sldId="2147483665"/>
          </pc:sldLayoutMkLst>
          <pc:spChg chg="add mod">
            <ac:chgData name="Bùi Hoàng Trúc Anh" userId="50b1a26c-eeba-4ef7-9839-34f7e44b97b5" providerId="ADAL" clId="{958BE993-6E8A-4018-A5C6-4636995EBC0C}" dt="2023-12-11T15:29:29.100" v="38"/>
            <ac:spMkLst>
              <pc:docMk/>
              <pc:sldMasterMk cId="0" sldId="2147483678"/>
              <pc:sldLayoutMk cId="0" sldId="2147483665"/>
              <ac:spMk id="2" creationId="{1D621AED-5FC8-5C34-742C-ACA306D325C7}"/>
            </ac:spMkLst>
          </pc:spChg>
        </pc:sldLayoutChg>
        <pc:sldLayoutChg chg="addSp modSp del">
          <pc:chgData name="Bùi Hoàng Trúc Anh" userId="50b1a26c-eeba-4ef7-9839-34f7e44b97b5" providerId="ADAL" clId="{958BE993-6E8A-4018-A5C6-4636995EBC0C}" dt="2023-12-11T15:42:08.591" v="277" actId="47"/>
          <pc:sldLayoutMkLst>
            <pc:docMk/>
            <pc:sldMasterMk cId="0" sldId="2147483678"/>
            <pc:sldLayoutMk cId="0" sldId="2147483666"/>
          </pc:sldLayoutMkLst>
          <pc:spChg chg="add mod">
            <ac:chgData name="Bùi Hoàng Trúc Anh" userId="50b1a26c-eeba-4ef7-9839-34f7e44b97b5" providerId="ADAL" clId="{958BE993-6E8A-4018-A5C6-4636995EBC0C}" dt="2023-12-11T15:29:30.705" v="39"/>
            <ac:spMkLst>
              <pc:docMk/>
              <pc:sldMasterMk cId="0" sldId="2147483678"/>
              <pc:sldLayoutMk cId="0" sldId="2147483666"/>
              <ac:spMk id="2" creationId="{5A7CCD30-D763-1CFE-716A-8248300004F5}"/>
            </ac:spMkLst>
          </pc:spChg>
        </pc:sldLayoutChg>
        <pc:sldLayoutChg chg="addSp modSp">
          <pc:chgData name="Bùi Hoàng Trúc Anh" userId="50b1a26c-eeba-4ef7-9839-34f7e44b97b5" providerId="ADAL" clId="{958BE993-6E8A-4018-A5C6-4636995EBC0C}" dt="2023-12-11T15:29:32.580" v="40"/>
          <pc:sldLayoutMkLst>
            <pc:docMk/>
            <pc:sldMasterMk cId="0" sldId="2147483678"/>
            <pc:sldLayoutMk cId="0" sldId="2147483667"/>
          </pc:sldLayoutMkLst>
          <pc:spChg chg="add mod">
            <ac:chgData name="Bùi Hoàng Trúc Anh" userId="50b1a26c-eeba-4ef7-9839-34f7e44b97b5" providerId="ADAL" clId="{958BE993-6E8A-4018-A5C6-4636995EBC0C}" dt="2023-12-11T15:29:32.580" v="40"/>
            <ac:spMkLst>
              <pc:docMk/>
              <pc:sldMasterMk cId="0" sldId="2147483678"/>
              <pc:sldLayoutMk cId="0" sldId="2147483667"/>
              <ac:spMk id="2" creationId="{01982D05-878B-C182-8AC2-7681D1844303}"/>
            </ac:spMkLst>
          </pc:spChg>
        </pc:sldLayoutChg>
        <pc:sldLayoutChg chg="addSp modSp">
          <pc:chgData name="Bùi Hoàng Trúc Anh" userId="50b1a26c-eeba-4ef7-9839-34f7e44b97b5" providerId="ADAL" clId="{958BE993-6E8A-4018-A5C6-4636995EBC0C}" dt="2023-12-11T15:29:34.387" v="41"/>
          <pc:sldLayoutMkLst>
            <pc:docMk/>
            <pc:sldMasterMk cId="0" sldId="2147483678"/>
            <pc:sldLayoutMk cId="0" sldId="2147483668"/>
          </pc:sldLayoutMkLst>
          <pc:spChg chg="add mod">
            <ac:chgData name="Bùi Hoàng Trúc Anh" userId="50b1a26c-eeba-4ef7-9839-34f7e44b97b5" providerId="ADAL" clId="{958BE993-6E8A-4018-A5C6-4636995EBC0C}" dt="2023-12-11T15:29:34.387" v="41"/>
            <ac:spMkLst>
              <pc:docMk/>
              <pc:sldMasterMk cId="0" sldId="2147483678"/>
              <pc:sldLayoutMk cId="0" sldId="2147483668"/>
              <ac:spMk id="2" creationId="{41978787-BE34-E921-63EE-4197D925C9FD}"/>
            </ac:spMkLst>
          </pc:spChg>
        </pc:sldLayoutChg>
        <pc:sldLayoutChg chg="addSp modSp del ord">
          <pc:chgData name="Bùi Hoàng Trúc Anh" userId="50b1a26c-eeba-4ef7-9839-34f7e44b97b5" providerId="ADAL" clId="{958BE993-6E8A-4018-A5C6-4636995EBC0C}" dt="2023-12-11T15:44:32.177" v="334" actId="47"/>
          <pc:sldLayoutMkLst>
            <pc:docMk/>
            <pc:sldMasterMk cId="0" sldId="2147483678"/>
            <pc:sldLayoutMk cId="0" sldId="2147483669"/>
          </pc:sldLayoutMkLst>
          <pc:spChg chg="add mod">
            <ac:chgData name="Bùi Hoàng Trúc Anh" userId="50b1a26c-eeba-4ef7-9839-34f7e44b97b5" providerId="ADAL" clId="{958BE993-6E8A-4018-A5C6-4636995EBC0C}" dt="2023-12-11T15:29:36.997" v="42"/>
            <ac:spMkLst>
              <pc:docMk/>
              <pc:sldMasterMk cId="0" sldId="2147483678"/>
              <pc:sldLayoutMk cId="0" sldId="2147483669"/>
              <ac:spMk id="2" creationId="{4929A974-E613-01EE-5468-D5361896EE0A}"/>
            </ac:spMkLst>
          </pc:spChg>
        </pc:sldLayoutChg>
        <pc:sldLayoutChg chg="addSp modSp">
          <pc:chgData name="Bùi Hoàng Trúc Anh" userId="50b1a26c-eeba-4ef7-9839-34f7e44b97b5" providerId="ADAL" clId="{958BE993-6E8A-4018-A5C6-4636995EBC0C}" dt="2023-12-11T15:29:44.183" v="44"/>
          <pc:sldLayoutMkLst>
            <pc:docMk/>
            <pc:sldMasterMk cId="0" sldId="2147483678"/>
            <pc:sldLayoutMk cId="0" sldId="2147483670"/>
          </pc:sldLayoutMkLst>
          <pc:spChg chg="add mod">
            <ac:chgData name="Bùi Hoàng Trúc Anh" userId="50b1a26c-eeba-4ef7-9839-34f7e44b97b5" providerId="ADAL" clId="{958BE993-6E8A-4018-A5C6-4636995EBC0C}" dt="2023-12-11T15:29:44.183" v="44"/>
            <ac:spMkLst>
              <pc:docMk/>
              <pc:sldMasterMk cId="0" sldId="2147483678"/>
              <pc:sldLayoutMk cId="0" sldId="2147483670"/>
              <ac:spMk id="2" creationId="{63295730-050C-F314-427F-C20BE88BAA30}"/>
            </ac:spMkLst>
          </pc:spChg>
        </pc:sldLayoutChg>
        <pc:sldLayoutChg chg="addSp modSp del">
          <pc:chgData name="Bùi Hoàng Trúc Anh" userId="50b1a26c-eeba-4ef7-9839-34f7e44b97b5" providerId="ADAL" clId="{958BE993-6E8A-4018-A5C6-4636995EBC0C}" dt="2023-12-11T15:44:36.408" v="337" actId="47"/>
          <pc:sldLayoutMkLst>
            <pc:docMk/>
            <pc:sldMasterMk cId="0" sldId="2147483678"/>
            <pc:sldLayoutMk cId="0" sldId="2147483671"/>
          </pc:sldLayoutMkLst>
          <pc:spChg chg="add mod">
            <ac:chgData name="Bùi Hoàng Trúc Anh" userId="50b1a26c-eeba-4ef7-9839-34f7e44b97b5" providerId="ADAL" clId="{958BE993-6E8A-4018-A5C6-4636995EBC0C}" dt="2023-12-11T15:29:52.610" v="45"/>
            <ac:spMkLst>
              <pc:docMk/>
              <pc:sldMasterMk cId="0" sldId="2147483678"/>
              <pc:sldLayoutMk cId="0" sldId="2147483671"/>
              <ac:spMk id="2" creationId="{C939B6B0-76C1-F927-746D-9E2841EAF998}"/>
            </ac:spMkLst>
          </pc:spChg>
        </pc:sldLayoutChg>
        <pc:sldLayoutChg chg="addSp modSp">
          <pc:chgData name="Bùi Hoàng Trúc Anh" userId="50b1a26c-eeba-4ef7-9839-34f7e44b97b5" providerId="ADAL" clId="{958BE993-6E8A-4018-A5C6-4636995EBC0C}" dt="2023-12-11T15:29:53.970" v="46"/>
          <pc:sldLayoutMkLst>
            <pc:docMk/>
            <pc:sldMasterMk cId="0" sldId="2147483678"/>
            <pc:sldLayoutMk cId="0" sldId="2147483672"/>
          </pc:sldLayoutMkLst>
          <pc:spChg chg="add mod">
            <ac:chgData name="Bùi Hoàng Trúc Anh" userId="50b1a26c-eeba-4ef7-9839-34f7e44b97b5" providerId="ADAL" clId="{958BE993-6E8A-4018-A5C6-4636995EBC0C}" dt="2023-12-11T15:29:53.970" v="46"/>
            <ac:spMkLst>
              <pc:docMk/>
              <pc:sldMasterMk cId="0" sldId="2147483678"/>
              <pc:sldLayoutMk cId="0" sldId="2147483672"/>
              <ac:spMk id="2" creationId="{AC6F1775-899C-8BF8-8826-B350490F3033}"/>
            </ac:spMkLst>
          </pc:spChg>
        </pc:sldLayoutChg>
        <pc:sldLayoutChg chg="addSp modSp del">
          <pc:chgData name="Bùi Hoàng Trúc Anh" userId="50b1a26c-eeba-4ef7-9839-34f7e44b97b5" providerId="ADAL" clId="{958BE993-6E8A-4018-A5C6-4636995EBC0C}" dt="2023-12-11T15:34:44.158" v="115" actId="2696"/>
          <pc:sldLayoutMkLst>
            <pc:docMk/>
            <pc:sldMasterMk cId="0" sldId="2147483678"/>
            <pc:sldLayoutMk cId="0" sldId="2147483673"/>
          </pc:sldLayoutMkLst>
          <pc:spChg chg="add mod">
            <ac:chgData name="Bùi Hoàng Trúc Anh" userId="50b1a26c-eeba-4ef7-9839-34f7e44b97b5" providerId="ADAL" clId="{958BE993-6E8A-4018-A5C6-4636995EBC0C}" dt="2023-12-11T15:29:55.906" v="47"/>
            <ac:spMkLst>
              <pc:docMk/>
              <pc:sldMasterMk cId="0" sldId="2147483678"/>
              <pc:sldLayoutMk cId="0" sldId="2147483673"/>
              <ac:spMk id="2" creationId="{21675BD5-729C-B217-2E5B-15EC2704D480}"/>
            </ac:spMkLst>
          </pc:spChg>
        </pc:sldLayoutChg>
        <pc:sldLayoutChg chg="addSp modSp">
          <pc:chgData name="Bùi Hoàng Trúc Anh" userId="50b1a26c-eeba-4ef7-9839-34f7e44b97b5" providerId="ADAL" clId="{958BE993-6E8A-4018-A5C6-4636995EBC0C}" dt="2023-12-11T15:29:57.945" v="48"/>
          <pc:sldLayoutMkLst>
            <pc:docMk/>
            <pc:sldMasterMk cId="0" sldId="2147483678"/>
            <pc:sldLayoutMk cId="0" sldId="2147483674"/>
          </pc:sldLayoutMkLst>
          <pc:spChg chg="add mod">
            <ac:chgData name="Bùi Hoàng Trúc Anh" userId="50b1a26c-eeba-4ef7-9839-34f7e44b97b5" providerId="ADAL" clId="{958BE993-6E8A-4018-A5C6-4636995EBC0C}" dt="2023-12-11T15:29:57.945" v="48"/>
            <ac:spMkLst>
              <pc:docMk/>
              <pc:sldMasterMk cId="0" sldId="2147483678"/>
              <pc:sldLayoutMk cId="0" sldId="2147483674"/>
              <ac:spMk id="2" creationId="{AB5F4097-2E78-0A44-7C44-7F6F186E4A72}"/>
            </ac:spMkLst>
          </pc:spChg>
        </pc:sldLayoutChg>
        <pc:sldLayoutChg chg="addSp modSp">
          <pc:chgData name="Bùi Hoàng Trúc Anh" userId="50b1a26c-eeba-4ef7-9839-34f7e44b97b5" providerId="ADAL" clId="{958BE993-6E8A-4018-A5C6-4636995EBC0C}" dt="2023-12-11T15:30:00.577" v="49"/>
          <pc:sldLayoutMkLst>
            <pc:docMk/>
            <pc:sldMasterMk cId="0" sldId="2147483678"/>
            <pc:sldLayoutMk cId="0" sldId="2147483675"/>
          </pc:sldLayoutMkLst>
          <pc:spChg chg="add mod">
            <ac:chgData name="Bùi Hoàng Trúc Anh" userId="50b1a26c-eeba-4ef7-9839-34f7e44b97b5" providerId="ADAL" clId="{958BE993-6E8A-4018-A5C6-4636995EBC0C}" dt="2023-12-11T15:30:00.577" v="49"/>
            <ac:spMkLst>
              <pc:docMk/>
              <pc:sldMasterMk cId="0" sldId="2147483678"/>
              <pc:sldLayoutMk cId="0" sldId="2147483675"/>
              <ac:spMk id="2" creationId="{749DB902-6F7B-B4F0-9D63-67F1CBD3AF0B}"/>
            </ac:spMkLst>
          </pc:spChg>
        </pc:sldLayoutChg>
      </pc:sldMasterChg>
      <pc:sldMasterChg chg="del delSldLayout">
        <pc:chgData name="Bùi Hoàng Trúc Anh" userId="50b1a26c-eeba-4ef7-9839-34f7e44b97b5" providerId="ADAL" clId="{958BE993-6E8A-4018-A5C6-4636995EBC0C}" dt="2023-12-11T15:38:24.083" v="201" actId="47"/>
        <pc:sldMasterMkLst>
          <pc:docMk/>
          <pc:sldMasterMk cId="0" sldId="2147483679"/>
        </pc:sldMasterMkLst>
        <pc:sldLayoutChg chg="del">
          <pc:chgData name="Bùi Hoàng Trúc Anh" userId="50b1a26c-eeba-4ef7-9839-34f7e44b97b5" providerId="ADAL" clId="{958BE993-6E8A-4018-A5C6-4636995EBC0C}" dt="2023-12-11T15:38:24.083" v="201" actId="47"/>
          <pc:sldLayoutMkLst>
            <pc:docMk/>
            <pc:sldMasterMk cId="0" sldId="2147483679"/>
            <pc:sldLayoutMk cId="0" sldId="2147483676"/>
          </pc:sldLayoutMkLst>
        </pc:sldLayoutChg>
        <pc:sldLayoutChg chg="del">
          <pc:chgData name="Bùi Hoàng Trúc Anh" userId="50b1a26c-eeba-4ef7-9839-34f7e44b97b5" providerId="ADAL" clId="{958BE993-6E8A-4018-A5C6-4636995EBC0C}" dt="2023-12-11T15:38:24.083" v="201" actId="47"/>
          <pc:sldLayoutMkLst>
            <pc:docMk/>
            <pc:sldMasterMk cId="0" sldId="2147483679"/>
            <pc:sldLayoutMk cId="0" sldId="2147483677"/>
          </pc:sldLayoutMkLst>
        </pc:sldLayoutChg>
        <pc:sldLayoutChg chg="del">
          <pc:chgData name="Bùi Hoàng Trúc Anh" userId="50b1a26c-eeba-4ef7-9839-34f7e44b97b5" providerId="ADAL" clId="{958BE993-6E8A-4018-A5C6-4636995EBC0C}" dt="2023-12-11T15:38:24.083" v="201" actId="47"/>
          <pc:sldLayoutMkLst>
            <pc:docMk/>
            <pc:sldMasterMk cId="0" sldId="2147483679"/>
            <pc:sldLayoutMk cId="0" sldId="2147483682"/>
          </pc:sldLayoutMkLst>
        </pc:sldLayoutChg>
      </pc:sldMasterChg>
    </pc:docChg>
  </pc:docChgLst>
  <pc:docChgLst>
    <pc:chgData name="Nguyễn Ngọc Trà My" userId="S::21520353@ms.uit.edu.vn::dee547d3-9cb8-4ac3-ab9f-b470c4529d6f" providerId="AD" clId="Web-{15BF67C7-79A7-1048-9C31-FEA761461E47}"/>
    <pc:docChg chg="modSld">
      <pc:chgData name="Nguyễn Ngọc Trà My" userId="S::21520353@ms.uit.edu.vn::dee547d3-9cb8-4ac3-ab9f-b470c4529d6f" providerId="AD" clId="Web-{15BF67C7-79A7-1048-9C31-FEA761461E47}" dt="2023-12-11T15:49:25.693" v="4"/>
      <pc:docMkLst>
        <pc:docMk/>
      </pc:docMkLst>
      <pc:sldChg chg="addSp delSp modSp">
        <pc:chgData name="Nguyễn Ngọc Trà My" userId="S::21520353@ms.uit.edu.vn::dee547d3-9cb8-4ac3-ab9f-b470c4529d6f" providerId="AD" clId="Web-{15BF67C7-79A7-1048-9C31-FEA761461E47}" dt="2023-12-11T15:49:25.693" v="4"/>
        <pc:sldMkLst>
          <pc:docMk/>
          <pc:sldMk cId="0" sldId="265"/>
        </pc:sldMkLst>
        <pc:spChg chg="add del mod">
          <ac:chgData name="Nguyễn Ngọc Trà My" userId="S::21520353@ms.uit.edu.vn::dee547d3-9cb8-4ac3-ab9f-b470c4529d6f" providerId="AD" clId="Web-{15BF67C7-79A7-1048-9C31-FEA761461E47}" dt="2023-12-11T15:49:25.693" v="4"/>
          <ac:spMkLst>
            <pc:docMk/>
            <pc:sldMk cId="0" sldId="265"/>
            <ac:spMk id="3" creationId="{D0A61EB1-A298-B833-66BB-AFC169413EC5}"/>
          </ac:spMkLst>
        </pc:spChg>
      </pc:sldChg>
    </pc:docChg>
  </pc:docChgLst>
  <pc:docChgLst>
    <pc:chgData name="Huỳnh Minh Tân Tiến" userId="5f2e2558-eac6-4494-a4c0-6c6618bd40b2" providerId="ADAL" clId="{F2ED3E23-90C8-4377-A8E1-BE17A63D00E9}"/>
    <pc:docChg chg="addSld modSld sldOrd">
      <pc:chgData name="Huỳnh Minh Tân Tiến" userId="5f2e2558-eac6-4494-a4c0-6c6618bd40b2" providerId="ADAL" clId="{F2ED3E23-90C8-4377-A8E1-BE17A63D00E9}" dt="2023-12-11T15:31:46.635" v="195" actId="20577"/>
      <pc:docMkLst>
        <pc:docMk/>
      </pc:docMkLst>
      <pc:sldChg chg="modSp mod ord">
        <pc:chgData name="Huỳnh Minh Tân Tiến" userId="5f2e2558-eac6-4494-a4c0-6c6618bd40b2" providerId="ADAL" clId="{F2ED3E23-90C8-4377-A8E1-BE17A63D00E9}" dt="2023-12-11T15:31:46.635" v="195" actId="20577"/>
        <pc:sldMkLst>
          <pc:docMk/>
          <pc:sldMk cId="0" sldId="263"/>
        </pc:sldMkLst>
        <pc:spChg chg="mod">
          <ac:chgData name="Huỳnh Minh Tân Tiến" userId="5f2e2558-eac6-4494-a4c0-6c6618bd40b2" providerId="ADAL" clId="{F2ED3E23-90C8-4377-A8E1-BE17A63D00E9}" dt="2023-12-11T15:29:16.490" v="92" actId="20577"/>
          <ac:spMkLst>
            <pc:docMk/>
            <pc:sldMk cId="0" sldId="263"/>
            <ac:spMk id="1430" creationId="{00000000-0000-0000-0000-000000000000}"/>
          </ac:spMkLst>
        </pc:spChg>
        <pc:spChg chg="mod">
          <ac:chgData name="Huỳnh Minh Tân Tiến" userId="5f2e2558-eac6-4494-a4c0-6c6618bd40b2" providerId="ADAL" clId="{F2ED3E23-90C8-4377-A8E1-BE17A63D00E9}" dt="2023-12-11T15:30:41.627" v="137" actId="20577"/>
          <ac:spMkLst>
            <pc:docMk/>
            <pc:sldMk cId="0" sldId="263"/>
            <ac:spMk id="1435" creationId="{00000000-0000-0000-0000-000000000000}"/>
          </ac:spMkLst>
        </pc:spChg>
        <pc:spChg chg="mod">
          <ac:chgData name="Huỳnh Minh Tân Tiến" userId="5f2e2558-eac6-4494-a4c0-6c6618bd40b2" providerId="ADAL" clId="{F2ED3E23-90C8-4377-A8E1-BE17A63D00E9}" dt="2023-12-11T15:31:28.821" v="160" actId="20577"/>
          <ac:spMkLst>
            <pc:docMk/>
            <pc:sldMk cId="0" sldId="263"/>
            <ac:spMk id="1436" creationId="{00000000-0000-0000-0000-000000000000}"/>
          </ac:spMkLst>
        </pc:spChg>
        <pc:spChg chg="mod">
          <ac:chgData name="Huỳnh Minh Tân Tiến" userId="5f2e2558-eac6-4494-a4c0-6c6618bd40b2" providerId="ADAL" clId="{F2ED3E23-90C8-4377-A8E1-BE17A63D00E9}" dt="2023-12-11T15:31:46.635" v="195" actId="20577"/>
          <ac:spMkLst>
            <pc:docMk/>
            <pc:sldMk cId="0" sldId="263"/>
            <ac:spMk id="1437" creationId="{00000000-0000-0000-0000-000000000000}"/>
          </ac:spMkLst>
        </pc:spChg>
      </pc:sldChg>
      <pc:sldChg chg="modSp mod">
        <pc:chgData name="Huỳnh Minh Tân Tiến" userId="5f2e2558-eac6-4494-a4c0-6c6618bd40b2" providerId="ADAL" clId="{F2ED3E23-90C8-4377-A8E1-BE17A63D00E9}" dt="2023-12-11T15:27:49.207" v="11" actId="20577"/>
        <pc:sldMkLst>
          <pc:docMk/>
          <pc:sldMk cId="1271614353" sldId="307"/>
        </pc:sldMkLst>
        <pc:spChg chg="mod">
          <ac:chgData name="Huỳnh Minh Tân Tiến" userId="5f2e2558-eac6-4494-a4c0-6c6618bd40b2" providerId="ADAL" clId="{F2ED3E23-90C8-4377-A8E1-BE17A63D00E9}" dt="2023-12-11T15:27:49.207" v="11" actId="20577"/>
          <ac:spMkLst>
            <pc:docMk/>
            <pc:sldMk cId="1271614353" sldId="307"/>
            <ac:spMk id="867" creationId="{693E3CD1-2B39-43CF-BB9E-6BFAE492AA10}"/>
          </ac:spMkLst>
        </pc:spChg>
      </pc:sldChg>
      <pc:sldChg chg="modSp add mod">
        <pc:chgData name="Huỳnh Minh Tân Tiến" userId="5f2e2558-eac6-4494-a4c0-6c6618bd40b2" providerId="ADAL" clId="{F2ED3E23-90C8-4377-A8E1-BE17A63D00E9}" dt="2023-12-11T15:28:01.237" v="16" actId="20577"/>
        <pc:sldMkLst>
          <pc:docMk/>
          <pc:sldMk cId="3165244051" sldId="308"/>
        </pc:sldMkLst>
        <pc:spChg chg="mod">
          <ac:chgData name="Huỳnh Minh Tân Tiến" userId="5f2e2558-eac6-4494-a4c0-6c6618bd40b2" providerId="ADAL" clId="{F2ED3E23-90C8-4377-A8E1-BE17A63D00E9}" dt="2023-12-11T15:28:01.237" v="16" actId="20577"/>
          <ac:spMkLst>
            <pc:docMk/>
            <pc:sldMk cId="3165244051" sldId="308"/>
            <ac:spMk id="867" creationId="{693E3CD1-2B39-43CF-BB9E-6BFAE492AA10}"/>
          </ac:spMkLst>
        </pc:spChg>
      </pc:sldChg>
      <pc:sldChg chg="modSp add mod ord">
        <pc:chgData name="Huỳnh Minh Tân Tiến" userId="5f2e2558-eac6-4494-a4c0-6c6618bd40b2" providerId="ADAL" clId="{F2ED3E23-90C8-4377-A8E1-BE17A63D00E9}" dt="2023-12-11T15:28:51.262" v="54"/>
        <pc:sldMkLst>
          <pc:docMk/>
          <pc:sldMk cId="1290146922" sldId="309"/>
        </pc:sldMkLst>
        <pc:spChg chg="mod">
          <ac:chgData name="Huỳnh Minh Tân Tiến" userId="5f2e2558-eac6-4494-a4c0-6c6618bd40b2" providerId="ADAL" clId="{F2ED3E23-90C8-4377-A8E1-BE17A63D00E9}" dt="2023-12-11T15:28:44.201" v="52" actId="20577"/>
          <ac:spMkLst>
            <pc:docMk/>
            <pc:sldMk cId="1290146922" sldId="309"/>
            <ac:spMk id="756" creationId="{00000000-0000-0000-0000-000000000000}"/>
          </ac:spMkLst>
        </pc:spChg>
        <pc:spChg chg="mod">
          <ac:chgData name="Huỳnh Minh Tân Tiến" userId="5f2e2558-eac6-4494-a4c0-6c6618bd40b2" providerId="ADAL" clId="{F2ED3E23-90C8-4377-A8E1-BE17A63D00E9}" dt="2023-12-11T15:28:37.639" v="21" actId="20577"/>
          <ac:spMkLst>
            <pc:docMk/>
            <pc:sldMk cId="1290146922" sldId="309"/>
            <ac:spMk id="7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26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7"/>
        <p:cNvGrpSpPr/>
        <p:nvPr/>
      </p:nvGrpSpPr>
      <p:grpSpPr>
        <a:xfrm>
          <a:off x="0" y="0"/>
          <a:ext cx="0" cy="0"/>
          <a:chOff x="0" y="0"/>
          <a:chExt cx="0" cy="0"/>
        </a:xfrm>
      </p:grpSpPr>
      <p:sp>
        <p:nvSpPr>
          <p:cNvPr id="4218" name="Google Shape;4218;g1de1b5658b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9" name="Google Shape;4219;g1de1b5658b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20f41e19245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20f41e1924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a:extLst>
            <a:ext uri="{FF2B5EF4-FFF2-40B4-BE49-F238E27FC236}">
              <a16:creationId xmlns:a16="http://schemas.microsoft.com/office/drawing/2014/main" id="{8A6E4235-1667-AAB1-C4DE-9DBD82B2AF08}"/>
            </a:ext>
          </a:extLst>
        </p:cNvPr>
        <p:cNvGrpSpPr/>
        <p:nvPr/>
      </p:nvGrpSpPr>
      <p:grpSpPr>
        <a:xfrm>
          <a:off x="0" y="0"/>
          <a:ext cx="0" cy="0"/>
          <a:chOff x="0" y="0"/>
          <a:chExt cx="0" cy="0"/>
        </a:xfrm>
      </p:grpSpPr>
      <p:sp>
        <p:nvSpPr>
          <p:cNvPr id="1534" name="Google Shape;1534;g1de1b5658bb_0_49:notes">
            <a:extLst>
              <a:ext uri="{FF2B5EF4-FFF2-40B4-BE49-F238E27FC236}">
                <a16:creationId xmlns:a16="http://schemas.microsoft.com/office/drawing/2014/main" id="{0BB1EFBC-A82C-D7B0-D7C0-684C6E3CFE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de1b5658bb_0_49:notes">
            <a:extLst>
              <a:ext uri="{FF2B5EF4-FFF2-40B4-BE49-F238E27FC236}">
                <a16:creationId xmlns:a16="http://schemas.microsoft.com/office/drawing/2014/main" id="{F730D096-EC3B-028A-971A-D31F67D6B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0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20f41e1924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20f41e1924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238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20f41e1924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20f41e1924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 name="Slide Number Placeholder 1">
            <a:extLst>
              <a:ext uri="{FF2B5EF4-FFF2-40B4-BE49-F238E27FC236}">
                <a16:creationId xmlns:a16="http://schemas.microsoft.com/office/drawing/2014/main" id="{673FF4B9-AA3C-7081-78B6-E11843340D9F}"/>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5"/>
        <p:cNvGrpSpPr/>
        <p:nvPr/>
      </p:nvGrpSpPr>
      <p:grpSpPr>
        <a:xfrm>
          <a:off x="0" y="0"/>
          <a:ext cx="0" cy="0"/>
          <a:chOff x="0" y="0"/>
          <a:chExt cx="0" cy="0"/>
        </a:xfrm>
      </p:grpSpPr>
      <p:grpSp>
        <p:nvGrpSpPr>
          <p:cNvPr id="216" name="Google Shape;216;p21"/>
          <p:cNvGrpSpPr/>
          <p:nvPr/>
        </p:nvGrpSpPr>
        <p:grpSpPr>
          <a:xfrm>
            <a:off x="281250" y="281700"/>
            <a:ext cx="8581500" cy="4580100"/>
            <a:chOff x="281250" y="281700"/>
            <a:chExt cx="8581500" cy="4580100"/>
          </a:xfrm>
        </p:grpSpPr>
        <p:sp>
          <p:nvSpPr>
            <p:cNvPr id="217" name="Google Shape;217;p2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1"/>
            <p:cNvGrpSpPr/>
            <p:nvPr/>
          </p:nvGrpSpPr>
          <p:grpSpPr>
            <a:xfrm>
              <a:off x="517475" y="382105"/>
              <a:ext cx="400500" cy="95700"/>
              <a:chOff x="517475" y="395577"/>
              <a:chExt cx="400500" cy="95700"/>
            </a:xfrm>
          </p:grpSpPr>
          <p:sp>
            <p:nvSpPr>
              <p:cNvPr id="219" name="Google Shape;219;p2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2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24" name="Google Shape;224;p21"/>
          <p:cNvSpPr txBox="1">
            <a:spLocks noGrp="1"/>
          </p:cNvSpPr>
          <p:nvPr>
            <p:ph type="subTitle" idx="1"/>
          </p:nvPr>
        </p:nvSpPr>
        <p:spPr>
          <a:xfrm>
            <a:off x="713375"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1"/>
          <p:cNvSpPr txBox="1">
            <a:spLocks noGrp="1"/>
          </p:cNvSpPr>
          <p:nvPr>
            <p:ph type="subTitle" idx="2"/>
          </p:nvPr>
        </p:nvSpPr>
        <p:spPr>
          <a:xfrm>
            <a:off x="33705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subTitle" idx="3"/>
          </p:nvPr>
        </p:nvSpPr>
        <p:spPr>
          <a:xfrm>
            <a:off x="6027768" y="3403723"/>
            <a:ext cx="24030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8" name="Google Shape;228;p21"/>
          <p:cNvSpPr txBox="1">
            <a:spLocks noGrp="1"/>
          </p:cNvSpPr>
          <p:nvPr>
            <p:ph type="subTitle" idx="4"/>
          </p:nvPr>
        </p:nvSpPr>
        <p:spPr>
          <a:xfrm>
            <a:off x="713375"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1"/>
          <p:cNvSpPr txBox="1">
            <a:spLocks noGrp="1"/>
          </p:cNvSpPr>
          <p:nvPr>
            <p:ph type="subTitle" idx="5"/>
          </p:nvPr>
        </p:nvSpPr>
        <p:spPr>
          <a:xfrm>
            <a:off x="3370568"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21"/>
          <p:cNvSpPr txBox="1">
            <a:spLocks noGrp="1"/>
          </p:cNvSpPr>
          <p:nvPr>
            <p:ph type="subTitle" idx="6"/>
          </p:nvPr>
        </p:nvSpPr>
        <p:spPr>
          <a:xfrm>
            <a:off x="6027769" y="3086000"/>
            <a:ext cx="24030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Slide Number Placeholder 1">
            <a:extLst>
              <a:ext uri="{FF2B5EF4-FFF2-40B4-BE49-F238E27FC236}">
                <a16:creationId xmlns:a16="http://schemas.microsoft.com/office/drawing/2014/main" id="{01982D05-878B-C182-8AC2-7681D1844303}"/>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22"/>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1" name="Google Shape;241;p22"/>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2" name="Google Shape;242;p22"/>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3" name="Google Shape;243;p22"/>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4" name="Google Shape;244;p22"/>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5" name="Google Shape;245;p22"/>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 name="Slide Number Placeholder 1">
            <a:extLst>
              <a:ext uri="{FF2B5EF4-FFF2-40B4-BE49-F238E27FC236}">
                <a16:creationId xmlns:a16="http://schemas.microsoft.com/office/drawing/2014/main" id="{41978787-BE34-E921-63EE-4197D925C9FD}"/>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64"/>
        <p:cNvGrpSpPr/>
        <p:nvPr/>
      </p:nvGrpSpPr>
      <p:grpSpPr>
        <a:xfrm>
          <a:off x="0" y="0"/>
          <a:ext cx="0" cy="0"/>
          <a:chOff x="0" y="0"/>
          <a:chExt cx="0" cy="0"/>
        </a:xfrm>
      </p:grpSpPr>
      <p:grpSp>
        <p:nvGrpSpPr>
          <p:cNvPr id="265" name="Google Shape;265;p24"/>
          <p:cNvGrpSpPr/>
          <p:nvPr/>
        </p:nvGrpSpPr>
        <p:grpSpPr>
          <a:xfrm>
            <a:off x="281250" y="281700"/>
            <a:ext cx="8581500" cy="4580100"/>
            <a:chOff x="281250" y="281700"/>
            <a:chExt cx="8581500" cy="4580100"/>
          </a:xfrm>
        </p:grpSpPr>
        <p:sp>
          <p:nvSpPr>
            <p:cNvPr id="266" name="Google Shape;266;p2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a:off x="517475" y="382105"/>
              <a:ext cx="400500" cy="95700"/>
              <a:chOff x="517475" y="395577"/>
              <a:chExt cx="400500" cy="95700"/>
            </a:xfrm>
          </p:grpSpPr>
          <p:sp>
            <p:nvSpPr>
              <p:cNvPr id="268" name="Google Shape;268;p2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2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73" name="Google Shape;273;p2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24"/>
          <p:cNvSpPr txBox="1">
            <a:spLocks noGrp="1"/>
          </p:cNvSpPr>
          <p:nvPr>
            <p:ph type="subTitle" idx="1"/>
          </p:nvPr>
        </p:nvSpPr>
        <p:spPr>
          <a:xfrm>
            <a:off x="127752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4"/>
          <p:cNvSpPr txBox="1">
            <a:spLocks noGrp="1"/>
          </p:cNvSpPr>
          <p:nvPr>
            <p:ph type="subTitle" idx="2"/>
          </p:nvPr>
        </p:nvSpPr>
        <p:spPr>
          <a:xfrm>
            <a:off x="4904675" y="2175222"/>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4"/>
          <p:cNvSpPr txBox="1">
            <a:spLocks noGrp="1"/>
          </p:cNvSpPr>
          <p:nvPr>
            <p:ph type="subTitle" idx="3"/>
          </p:nvPr>
        </p:nvSpPr>
        <p:spPr>
          <a:xfrm>
            <a:off x="127752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24"/>
          <p:cNvSpPr txBox="1">
            <a:spLocks noGrp="1"/>
          </p:cNvSpPr>
          <p:nvPr>
            <p:ph type="subTitle" idx="4"/>
          </p:nvPr>
        </p:nvSpPr>
        <p:spPr>
          <a:xfrm>
            <a:off x="4904675" y="3934947"/>
            <a:ext cx="2962200" cy="6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24"/>
          <p:cNvSpPr txBox="1">
            <a:spLocks noGrp="1"/>
          </p:cNvSpPr>
          <p:nvPr>
            <p:ph type="subTitle" idx="5"/>
          </p:nvPr>
        </p:nvSpPr>
        <p:spPr>
          <a:xfrm>
            <a:off x="1277525"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9" name="Google Shape;279;p24"/>
          <p:cNvSpPr txBox="1">
            <a:spLocks noGrp="1"/>
          </p:cNvSpPr>
          <p:nvPr>
            <p:ph type="subTitle" idx="6"/>
          </p:nvPr>
        </p:nvSpPr>
        <p:spPr>
          <a:xfrm>
            <a:off x="4904678" y="1854925"/>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0" name="Google Shape;280;p24"/>
          <p:cNvSpPr txBox="1">
            <a:spLocks noGrp="1"/>
          </p:cNvSpPr>
          <p:nvPr>
            <p:ph type="subTitle" idx="7"/>
          </p:nvPr>
        </p:nvSpPr>
        <p:spPr>
          <a:xfrm>
            <a:off x="1277525"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24"/>
          <p:cNvSpPr txBox="1">
            <a:spLocks noGrp="1"/>
          </p:cNvSpPr>
          <p:nvPr>
            <p:ph type="subTitle" idx="8"/>
          </p:nvPr>
        </p:nvSpPr>
        <p:spPr>
          <a:xfrm>
            <a:off x="4904678" y="3614706"/>
            <a:ext cx="2962200" cy="40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Slide Number Placeholder 1">
            <a:extLst>
              <a:ext uri="{FF2B5EF4-FFF2-40B4-BE49-F238E27FC236}">
                <a16:creationId xmlns:a16="http://schemas.microsoft.com/office/drawing/2014/main" id="{63295730-050C-F314-427F-C20BE88BAA30}"/>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04"/>
        <p:cNvGrpSpPr/>
        <p:nvPr/>
      </p:nvGrpSpPr>
      <p:grpSpPr>
        <a:xfrm>
          <a:off x="0" y="0"/>
          <a:ext cx="0" cy="0"/>
          <a:chOff x="0" y="0"/>
          <a:chExt cx="0" cy="0"/>
        </a:xfrm>
      </p:grpSpPr>
      <p:grpSp>
        <p:nvGrpSpPr>
          <p:cNvPr id="305" name="Google Shape;305;p26"/>
          <p:cNvGrpSpPr/>
          <p:nvPr/>
        </p:nvGrpSpPr>
        <p:grpSpPr>
          <a:xfrm>
            <a:off x="281250" y="281700"/>
            <a:ext cx="8581500" cy="4580100"/>
            <a:chOff x="281250" y="281700"/>
            <a:chExt cx="8581500" cy="4580100"/>
          </a:xfrm>
        </p:grpSpPr>
        <p:sp>
          <p:nvSpPr>
            <p:cNvPr id="306" name="Google Shape;306;p2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6"/>
            <p:cNvGrpSpPr/>
            <p:nvPr/>
          </p:nvGrpSpPr>
          <p:grpSpPr>
            <a:xfrm>
              <a:off x="517475" y="382105"/>
              <a:ext cx="400500" cy="95700"/>
              <a:chOff x="517475" y="395577"/>
              <a:chExt cx="400500" cy="95700"/>
            </a:xfrm>
          </p:grpSpPr>
          <p:sp>
            <p:nvSpPr>
              <p:cNvPr id="308" name="Google Shape;308;p2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2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2" name="Google Shape;312;p2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13" name="Google Shape;313;p26"/>
          <p:cNvSpPr txBox="1">
            <a:spLocks noGrp="1"/>
          </p:cNvSpPr>
          <p:nvPr>
            <p:ph type="title" hasCustomPrompt="1"/>
          </p:nvPr>
        </p:nvSpPr>
        <p:spPr>
          <a:xfrm>
            <a:off x="713225" y="773100"/>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4" name="Google Shape;314;p26"/>
          <p:cNvSpPr txBox="1">
            <a:spLocks noGrp="1"/>
          </p:cNvSpPr>
          <p:nvPr>
            <p:ph type="subTitle" idx="1"/>
          </p:nvPr>
        </p:nvSpPr>
        <p:spPr>
          <a:xfrm>
            <a:off x="713225" y="1437101"/>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15" name="Google Shape;315;p26"/>
          <p:cNvSpPr txBox="1">
            <a:spLocks noGrp="1"/>
          </p:cNvSpPr>
          <p:nvPr>
            <p:ph type="title" idx="2" hasCustomPrompt="1"/>
          </p:nvPr>
        </p:nvSpPr>
        <p:spPr>
          <a:xfrm>
            <a:off x="713225" y="2070798"/>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6" name="Google Shape;316;p26"/>
          <p:cNvSpPr txBox="1">
            <a:spLocks noGrp="1"/>
          </p:cNvSpPr>
          <p:nvPr>
            <p:ph type="subTitle" idx="3"/>
          </p:nvPr>
        </p:nvSpPr>
        <p:spPr>
          <a:xfrm>
            <a:off x="713225" y="2727354"/>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17" name="Google Shape;317;p26"/>
          <p:cNvSpPr txBox="1">
            <a:spLocks noGrp="1"/>
          </p:cNvSpPr>
          <p:nvPr>
            <p:ph type="title" idx="4" hasCustomPrompt="1"/>
          </p:nvPr>
        </p:nvSpPr>
        <p:spPr>
          <a:xfrm>
            <a:off x="713225" y="3368496"/>
            <a:ext cx="43299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8" name="Google Shape;318;p26"/>
          <p:cNvSpPr txBox="1">
            <a:spLocks noGrp="1"/>
          </p:cNvSpPr>
          <p:nvPr>
            <p:ph type="subTitle" idx="5"/>
          </p:nvPr>
        </p:nvSpPr>
        <p:spPr>
          <a:xfrm>
            <a:off x="713225" y="4017606"/>
            <a:ext cx="43299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 name="Slide Number Placeholder 1">
            <a:extLst>
              <a:ext uri="{FF2B5EF4-FFF2-40B4-BE49-F238E27FC236}">
                <a16:creationId xmlns:a16="http://schemas.microsoft.com/office/drawing/2014/main" id="{AC6F1775-899C-8BF8-8826-B350490F3033}"/>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AB5F4097-2E78-0A44-7C44-7F6F186E4A72}"/>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749DB902-6F7B-B4F0-9D63-67F1CBD3AF0B}"/>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grpSp>
        <p:nvGrpSpPr>
          <p:cNvPr id="32" name="Google Shape;32;p4"/>
          <p:cNvGrpSpPr/>
          <p:nvPr/>
        </p:nvGrpSpPr>
        <p:grpSpPr>
          <a:xfrm>
            <a:off x="281250" y="281700"/>
            <a:ext cx="8581500" cy="4580100"/>
            <a:chOff x="281250" y="281700"/>
            <a:chExt cx="8581500" cy="4580100"/>
          </a:xfrm>
        </p:grpSpPr>
        <p:sp>
          <p:nvSpPr>
            <p:cNvPr id="33" name="Google Shape;33;p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4"/>
            <p:cNvGrpSpPr/>
            <p:nvPr/>
          </p:nvGrpSpPr>
          <p:grpSpPr>
            <a:xfrm>
              <a:off x="517475" y="382105"/>
              <a:ext cx="400500" cy="95700"/>
              <a:chOff x="517475" y="395577"/>
              <a:chExt cx="400500" cy="95700"/>
            </a:xfrm>
          </p:grpSpPr>
          <p:sp>
            <p:nvSpPr>
              <p:cNvPr id="35" name="Google Shape;35;p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40" name="Google Shape;40;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50">
                <a:solidFill>
                  <a:srgbClr val="434343"/>
                </a:solidFill>
              </a:defRPr>
            </a:lvl1pPr>
            <a:lvl2pPr marL="914400" lvl="1" indent="-317500" rtl="0">
              <a:lnSpc>
                <a:spcPct val="100000"/>
              </a:lnSpc>
              <a:spcBef>
                <a:spcPts val="0"/>
              </a:spcBef>
              <a:spcAft>
                <a:spcPts val="0"/>
              </a:spcAft>
              <a:buSzPts val="1400"/>
              <a:buFont typeface="Nunito Light"/>
              <a:buChar char="○"/>
              <a:defRPr>
                <a:solidFill>
                  <a:srgbClr val="434343"/>
                </a:solidFill>
              </a:defRPr>
            </a:lvl2pPr>
            <a:lvl3pPr marL="1371600" lvl="2" indent="-317500" rtl="0">
              <a:lnSpc>
                <a:spcPct val="100000"/>
              </a:lnSpc>
              <a:spcBef>
                <a:spcPts val="0"/>
              </a:spcBef>
              <a:spcAft>
                <a:spcPts val="0"/>
              </a:spcAft>
              <a:buSzPts val="1400"/>
              <a:buFont typeface="Nunito Light"/>
              <a:buChar char="■"/>
              <a:defRPr>
                <a:solidFill>
                  <a:srgbClr val="434343"/>
                </a:solidFill>
              </a:defRPr>
            </a:lvl3pPr>
            <a:lvl4pPr marL="1828800" lvl="3" indent="-317500" rtl="0">
              <a:lnSpc>
                <a:spcPct val="100000"/>
              </a:lnSpc>
              <a:spcBef>
                <a:spcPts val="0"/>
              </a:spcBef>
              <a:spcAft>
                <a:spcPts val="0"/>
              </a:spcAft>
              <a:buSzPts val="1400"/>
              <a:buFont typeface="Nunito Light"/>
              <a:buChar char="●"/>
              <a:defRPr>
                <a:solidFill>
                  <a:srgbClr val="434343"/>
                </a:solidFill>
              </a:defRPr>
            </a:lvl4pPr>
            <a:lvl5pPr marL="2286000" lvl="4" indent="-317500" rtl="0">
              <a:lnSpc>
                <a:spcPct val="100000"/>
              </a:lnSpc>
              <a:spcBef>
                <a:spcPts val="0"/>
              </a:spcBef>
              <a:spcAft>
                <a:spcPts val="0"/>
              </a:spcAft>
              <a:buSzPts val="1400"/>
              <a:buFont typeface="Nunito Light"/>
              <a:buChar char="○"/>
              <a:defRPr>
                <a:solidFill>
                  <a:srgbClr val="434343"/>
                </a:solidFill>
              </a:defRPr>
            </a:lvl5pPr>
            <a:lvl6pPr marL="2743200" lvl="5" indent="-317500" rtl="0">
              <a:lnSpc>
                <a:spcPct val="100000"/>
              </a:lnSpc>
              <a:spcBef>
                <a:spcPts val="0"/>
              </a:spcBef>
              <a:spcAft>
                <a:spcPts val="0"/>
              </a:spcAft>
              <a:buSzPts val="1400"/>
              <a:buFont typeface="Nunito Light"/>
              <a:buChar char="■"/>
              <a:defRPr>
                <a:solidFill>
                  <a:srgbClr val="434343"/>
                </a:solidFill>
              </a:defRPr>
            </a:lvl6pPr>
            <a:lvl7pPr marL="3200400" lvl="6" indent="-317500" rtl="0">
              <a:lnSpc>
                <a:spcPct val="100000"/>
              </a:lnSpc>
              <a:spcBef>
                <a:spcPts val="0"/>
              </a:spcBef>
              <a:spcAft>
                <a:spcPts val="0"/>
              </a:spcAft>
              <a:buSzPts val="1400"/>
              <a:buFont typeface="Nunito Light"/>
              <a:buChar char="●"/>
              <a:defRPr>
                <a:solidFill>
                  <a:srgbClr val="434343"/>
                </a:solidFill>
              </a:defRPr>
            </a:lvl7pPr>
            <a:lvl8pPr marL="3657600" lvl="7" indent="-317500" rtl="0">
              <a:lnSpc>
                <a:spcPct val="100000"/>
              </a:lnSpc>
              <a:spcBef>
                <a:spcPts val="0"/>
              </a:spcBef>
              <a:spcAft>
                <a:spcPts val="0"/>
              </a:spcAft>
              <a:buSzPts val="1400"/>
              <a:buFont typeface="Nunito Light"/>
              <a:buChar char="○"/>
              <a:defRPr>
                <a:solidFill>
                  <a:srgbClr val="434343"/>
                </a:solidFill>
              </a:defRPr>
            </a:lvl8pPr>
            <a:lvl9pPr marL="4114800" lvl="8" indent="-317500" rtl="0">
              <a:lnSpc>
                <a:spcPct val="100000"/>
              </a:lnSpc>
              <a:spcBef>
                <a:spcPts val="0"/>
              </a:spcBef>
              <a:spcAft>
                <a:spcPts val="0"/>
              </a:spcAft>
              <a:buSzPts val="1400"/>
              <a:buFont typeface="Nunito Light"/>
              <a:buChar char="■"/>
              <a:defRPr>
                <a:solidFill>
                  <a:srgbClr val="434343"/>
                </a:solidFill>
              </a:defRPr>
            </a:lvl9pPr>
          </a:lstStyle>
          <a:p>
            <a:endParaRPr/>
          </a:p>
        </p:txBody>
      </p:sp>
      <p:sp>
        <p:nvSpPr>
          <p:cNvPr id="2" name="Slide Number Placeholder 1">
            <a:extLst>
              <a:ext uri="{FF2B5EF4-FFF2-40B4-BE49-F238E27FC236}">
                <a16:creationId xmlns:a16="http://schemas.microsoft.com/office/drawing/2014/main" id="{4AD8FD5A-1360-D55F-1FF4-FED363518B05}"/>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2"/>
        <p:cNvGrpSpPr/>
        <p:nvPr/>
      </p:nvGrpSpPr>
      <p:grpSpPr>
        <a:xfrm>
          <a:off x="0" y="0"/>
          <a:ext cx="0" cy="0"/>
          <a:chOff x="0" y="0"/>
          <a:chExt cx="0" cy="0"/>
        </a:xfrm>
      </p:grpSpPr>
      <p:grpSp>
        <p:nvGrpSpPr>
          <p:cNvPr id="43" name="Google Shape;43;p5"/>
          <p:cNvGrpSpPr/>
          <p:nvPr/>
        </p:nvGrpSpPr>
        <p:grpSpPr>
          <a:xfrm>
            <a:off x="281250" y="281700"/>
            <a:ext cx="8581500" cy="4580100"/>
            <a:chOff x="281250" y="281700"/>
            <a:chExt cx="8581500" cy="4580100"/>
          </a:xfrm>
        </p:grpSpPr>
        <p:sp>
          <p:nvSpPr>
            <p:cNvPr id="44" name="Google Shape;44;p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txBox="1">
            <a:spLocks noGrp="1"/>
          </p:cNvSpPr>
          <p:nvPr>
            <p:ph type="subTitle" idx="1"/>
          </p:nvPr>
        </p:nvSpPr>
        <p:spPr>
          <a:xfrm>
            <a:off x="4780709"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5"/>
          <p:cNvSpPr txBox="1">
            <a:spLocks noGrp="1"/>
          </p:cNvSpPr>
          <p:nvPr>
            <p:ph type="subTitle" idx="2"/>
          </p:nvPr>
        </p:nvSpPr>
        <p:spPr>
          <a:xfrm>
            <a:off x="1510291"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3"/>
          </p:nvPr>
        </p:nvSpPr>
        <p:spPr>
          <a:xfrm>
            <a:off x="4780709"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1510291"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Slide Number Placeholder 1">
            <a:extLst>
              <a:ext uri="{FF2B5EF4-FFF2-40B4-BE49-F238E27FC236}">
                <a16:creationId xmlns:a16="http://schemas.microsoft.com/office/drawing/2014/main" id="{6FE506C1-5D60-21D1-91D8-E358A378AE8E}"/>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 name="Slide Number Placeholder 1">
            <a:extLst>
              <a:ext uri="{FF2B5EF4-FFF2-40B4-BE49-F238E27FC236}">
                <a16:creationId xmlns:a16="http://schemas.microsoft.com/office/drawing/2014/main" id="{C8087FA4-3570-EA61-CBAD-721E786C5025}"/>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7"/>
        <p:cNvGrpSpPr/>
        <p:nvPr/>
      </p:nvGrpSpPr>
      <p:grpSpPr>
        <a:xfrm>
          <a:off x="0" y="0"/>
          <a:ext cx="0" cy="0"/>
          <a:chOff x="0" y="0"/>
          <a:chExt cx="0" cy="0"/>
        </a:xfrm>
      </p:grpSpPr>
      <p:grpSp>
        <p:nvGrpSpPr>
          <p:cNvPr id="78" name="Google Shape;78;p8"/>
          <p:cNvGrpSpPr/>
          <p:nvPr/>
        </p:nvGrpSpPr>
        <p:grpSpPr>
          <a:xfrm>
            <a:off x="281250" y="281700"/>
            <a:ext cx="8581500" cy="4580100"/>
            <a:chOff x="281250" y="281700"/>
            <a:chExt cx="8581500" cy="4580100"/>
          </a:xfrm>
        </p:grpSpPr>
        <p:sp>
          <p:nvSpPr>
            <p:cNvPr id="79" name="Google Shape;79;p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517475" y="382105"/>
              <a:ext cx="400500" cy="95700"/>
              <a:chOff x="517475" y="395577"/>
              <a:chExt cx="400500" cy="95700"/>
            </a:xfrm>
          </p:grpSpPr>
          <p:sp>
            <p:nvSpPr>
              <p:cNvPr id="81" name="Google Shape;81;p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86" name="Google Shape;86;p8"/>
          <p:cNvSpPr txBox="1">
            <a:spLocks noGrp="1"/>
          </p:cNvSpPr>
          <p:nvPr>
            <p:ph type="title"/>
          </p:nvPr>
        </p:nvSpPr>
        <p:spPr>
          <a:xfrm>
            <a:off x="713225" y="1825650"/>
            <a:ext cx="4286700" cy="1492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 name="Slide Number Placeholder 1">
            <a:extLst>
              <a:ext uri="{FF2B5EF4-FFF2-40B4-BE49-F238E27FC236}">
                <a16:creationId xmlns:a16="http://schemas.microsoft.com/office/drawing/2014/main" id="{139578AA-8139-46AE-E037-C167D8BEC665}"/>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8F47B-62DF-88BE-1F39-66D1D3ECAC95}"/>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rgbClr val="AEE2F4">
            <a:alpha val="30820"/>
          </a:srgbClr>
        </a:solidFill>
        <a:effectLst/>
      </p:bgPr>
    </p:bg>
    <p:spTree>
      <p:nvGrpSpPr>
        <p:cNvPr id="1" name="Shape 102"/>
        <p:cNvGrpSpPr/>
        <p:nvPr/>
      </p:nvGrpSpPr>
      <p:grpSpPr>
        <a:xfrm>
          <a:off x="0" y="0"/>
          <a:ext cx="0" cy="0"/>
          <a:chOff x="0" y="0"/>
          <a:chExt cx="0" cy="0"/>
        </a:xfrm>
      </p:grpSpPr>
      <p:grpSp>
        <p:nvGrpSpPr>
          <p:cNvPr id="103" name="Google Shape;103;p11"/>
          <p:cNvGrpSpPr/>
          <p:nvPr/>
        </p:nvGrpSpPr>
        <p:grpSpPr>
          <a:xfrm>
            <a:off x="281250" y="281700"/>
            <a:ext cx="8581500" cy="4580100"/>
            <a:chOff x="281250" y="281700"/>
            <a:chExt cx="8581500" cy="4580100"/>
          </a:xfrm>
        </p:grpSpPr>
        <p:sp>
          <p:nvSpPr>
            <p:cNvPr id="104" name="Google Shape;104;p11"/>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1"/>
            <p:cNvGrpSpPr/>
            <p:nvPr/>
          </p:nvGrpSpPr>
          <p:grpSpPr>
            <a:xfrm>
              <a:off x="517475" y="382105"/>
              <a:ext cx="400500" cy="95700"/>
              <a:chOff x="517475" y="395577"/>
              <a:chExt cx="400500" cy="95700"/>
            </a:xfrm>
          </p:grpSpPr>
          <p:sp>
            <p:nvSpPr>
              <p:cNvPr id="106" name="Google Shape;106;p11"/>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1"/>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11"/>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11" name="Google Shape;111;p11"/>
          <p:cNvSpPr txBox="1">
            <a:spLocks noGrp="1"/>
          </p:cNvSpPr>
          <p:nvPr>
            <p:ph type="title" hasCustomPrompt="1"/>
          </p:nvPr>
        </p:nvSpPr>
        <p:spPr>
          <a:xfrm>
            <a:off x="1284000" y="825000"/>
            <a:ext cx="6576000" cy="1211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a:spLocks noGrp="1"/>
          </p:cNvSpPr>
          <p:nvPr>
            <p:ph type="subTitle" idx="1"/>
          </p:nvPr>
        </p:nvSpPr>
        <p:spPr>
          <a:xfrm>
            <a:off x="1284000" y="1939155"/>
            <a:ext cx="6576000" cy="3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 name="Slide Number Placeholder 1">
            <a:extLst>
              <a:ext uri="{FF2B5EF4-FFF2-40B4-BE49-F238E27FC236}">
                <a16:creationId xmlns:a16="http://schemas.microsoft.com/office/drawing/2014/main" id="{F5CB07D6-ED99-C2F9-2EA4-EF0B8535D945}"/>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 name="Slide Number Placeholder 1">
            <a:extLst>
              <a:ext uri="{FF2B5EF4-FFF2-40B4-BE49-F238E27FC236}">
                <a16:creationId xmlns:a16="http://schemas.microsoft.com/office/drawing/2014/main" id="{3EA95764-087E-88AA-DEC6-F936DCBDB3DB}"/>
              </a:ext>
            </a:extLst>
          </p:cNvPr>
          <p:cNvSpPr>
            <a:spLocks noGrp="1"/>
          </p:cNvSpPr>
          <p:nvPr>
            <p:ph type="sldNum" sz="quarter" idx="16"/>
          </p:nvPr>
        </p:nvSpPr>
        <p:spPr/>
        <p:txBody>
          <a:bodyPr/>
          <a:lstStyle/>
          <a:p>
            <a:fld id="{CDE9CD53-6A5D-4F78-B78B-4944530BE2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6"/>
        <p:cNvGrpSpPr/>
        <p:nvPr/>
      </p:nvGrpSpPr>
      <p:grpSpPr>
        <a:xfrm>
          <a:off x="0" y="0"/>
          <a:ext cx="0" cy="0"/>
          <a:chOff x="0" y="0"/>
          <a:chExt cx="0" cy="0"/>
        </a:xfrm>
      </p:grpSpPr>
      <p:grpSp>
        <p:nvGrpSpPr>
          <p:cNvPr id="137" name="Google Shape;137;p14"/>
          <p:cNvGrpSpPr/>
          <p:nvPr/>
        </p:nvGrpSpPr>
        <p:grpSpPr>
          <a:xfrm>
            <a:off x="281250" y="281700"/>
            <a:ext cx="8581500" cy="4580100"/>
            <a:chOff x="281250" y="281700"/>
            <a:chExt cx="8581500" cy="4580100"/>
          </a:xfrm>
        </p:grpSpPr>
        <p:sp>
          <p:nvSpPr>
            <p:cNvPr id="138" name="Google Shape;138;p1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1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4"/>
          <p:cNvSpPr txBox="1">
            <a:spLocks noGrp="1"/>
          </p:cNvSpPr>
          <p:nvPr>
            <p:ph type="title"/>
          </p:nvPr>
        </p:nvSpPr>
        <p:spPr>
          <a:xfrm>
            <a:off x="3845122" y="3619117"/>
            <a:ext cx="45858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4"/>
          <p:cNvSpPr txBox="1">
            <a:spLocks noGrp="1"/>
          </p:cNvSpPr>
          <p:nvPr>
            <p:ph type="subTitle" idx="1"/>
          </p:nvPr>
        </p:nvSpPr>
        <p:spPr>
          <a:xfrm>
            <a:off x="3845075" y="916288"/>
            <a:ext cx="4585800" cy="276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 name="Slide Number Placeholder 1">
            <a:extLst>
              <a:ext uri="{FF2B5EF4-FFF2-40B4-BE49-F238E27FC236}">
                <a16:creationId xmlns:a16="http://schemas.microsoft.com/office/drawing/2014/main" id="{A7405CF9-AB74-16C4-C50B-186BD46B8574}"/>
              </a:ext>
            </a:extLst>
          </p:cNvPr>
          <p:cNvSpPr>
            <a:spLocks noGrp="1"/>
          </p:cNvSpPr>
          <p:nvPr>
            <p:ph type="sldNum" sz="quarter" idx="10"/>
          </p:nvPr>
        </p:nvSpPr>
        <p:spPr/>
        <p:txBody>
          <a:bodyPr/>
          <a:lstStyle/>
          <a:p>
            <a:fld id="{CDE9CD53-6A5D-4F78-B78B-4944530BE2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
        <p:nvSpPr>
          <p:cNvPr id="2" name="Slide Number Placeholder 1">
            <a:extLst>
              <a:ext uri="{FF2B5EF4-FFF2-40B4-BE49-F238E27FC236}">
                <a16:creationId xmlns:a16="http://schemas.microsoft.com/office/drawing/2014/main" id="{7C6B019B-1419-80BB-C583-57BCC0A5BF4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b="1">
                <a:solidFill>
                  <a:srgbClr val="002060"/>
                </a:solidFill>
                <a:latin typeface="Montserrat" panose="00000500000000000000" pitchFamily="2" charset="0"/>
              </a:defRPr>
            </a:lvl1pPr>
          </a:lstStyle>
          <a:p>
            <a:fld id="{CDE9CD53-6A5D-4F78-B78B-4944530BE2C5}"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8" r:id="rId6"/>
    <p:sldLayoutId id="2147483657" r:id="rId7"/>
    <p:sldLayoutId id="2147483659" r:id="rId8"/>
    <p:sldLayoutId id="2147483660" r:id="rId9"/>
    <p:sldLayoutId id="2147483667" r:id="rId10"/>
    <p:sldLayoutId id="2147483668" r:id="rId11"/>
    <p:sldLayoutId id="2147483670" r:id="rId12"/>
    <p:sldLayoutId id="2147483672"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binsec/binsec" TargetMode="External"/><Relationship Id="rId3" Type="http://schemas.openxmlformats.org/officeDocument/2006/relationships/image" Target="../media/image2.png"/><Relationship Id="rId7" Type="http://schemas.openxmlformats.org/officeDocument/2006/relationships/hyperlink" Target="https://valgrind.org/"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hyperlink" Target="https://metacpan.org/pod/Graph::Easy" TargetMode="External"/><Relationship Id="rId5" Type="http://schemas.openxmlformats.org/officeDocument/2006/relationships/hyperlink" Target="https://www.hex-rays.com/products/ida/" TargetMode="External"/><Relationship Id="rId4" Type="http://schemas.openxmlformats.org/officeDocument/2006/relationships/hyperlink" Target="https://github.com/strongcourage/uafuzz" TargetMode="External"/><Relationship Id="rId9" Type="http://schemas.openxmlformats.org/officeDocument/2006/relationships/hyperlink" Target="https://lcamtuf.coredump.cx/af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3900175" y="966617"/>
            <a:ext cx="4530600" cy="22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t>Binary-level Directed Fuzzing for Use-After-Free Vulnerabilities</a:t>
            </a:r>
            <a:endParaRPr lang="en-US" sz="3200" b="0" i="1"/>
          </a:p>
        </p:txBody>
      </p:sp>
      <p:sp>
        <p:nvSpPr>
          <p:cNvPr id="536" name="Google Shape;536;p33"/>
          <p:cNvSpPr txBox="1">
            <a:spLocks noGrp="1"/>
          </p:cNvSpPr>
          <p:nvPr>
            <p:ph type="subTitle" idx="1"/>
          </p:nvPr>
        </p:nvSpPr>
        <p:spPr>
          <a:xfrm>
            <a:off x="3979795" y="3110021"/>
            <a:ext cx="3747443" cy="162652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600"/>
              </a:spcAft>
              <a:buNone/>
            </a:pPr>
            <a:r>
              <a:rPr lang="en-US" sz="1200"/>
              <a:t>GVHD: Đỗ Thị Thu Hiền</a:t>
            </a:r>
          </a:p>
          <a:p>
            <a:pPr marL="0" lvl="0" indent="0" algn="l" rtl="0">
              <a:lnSpc>
                <a:spcPct val="150000"/>
              </a:lnSpc>
              <a:spcBef>
                <a:spcPts val="0"/>
              </a:spcBef>
              <a:spcAft>
                <a:spcPts val="0"/>
              </a:spcAft>
              <a:buNone/>
            </a:pPr>
            <a:r>
              <a:rPr lang="en-US" sz="1200"/>
              <a:t>Nhóm 3:</a:t>
            </a:r>
          </a:p>
          <a:p>
            <a:pPr marL="0" lvl="0" indent="0" algn="l" rtl="0">
              <a:spcBef>
                <a:spcPts val="0"/>
              </a:spcBef>
              <a:spcAft>
                <a:spcPts val="0"/>
              </a:spcAft>
              <a:buNone/>
            </a:pPr>
            <a:r>
              <a:rPr lang="en-US" sz="1200"/>
              <a:t>Nguyễn Ngọc Trà My		21520353</a:t>
            </a:r>
          </a:p>
          <a:p>
            <a:pPr marL="0" lvl="0" indent="0" algn="l" rtl="0">
              <a:spcBef>
                <a:spcPts val="0"/>
              </a:spcBef>
              <a:spcAft>
                <a:spcPts val="0"/>
              </a:spcAft>
              <a:buNone/>
            </a:pPr>
            <a:r>
              <a:rPr lang="en-US" sz="1200"/>
              <a:t>Lê Hoàng Oanh 		21521253</a:t>
            </a:r>
          </a:p>
          <a:p>
            <a:pPr marL="0" lvl="0" indent="0" algn="l" rtl="0">
              <a:spcBef>
                <a:spcPts val="0"/>
              </a:spcBef>
              <a:spcAft>
                <a:spcPts val="0"/>
              </a:spcAft>
              <a:buNone/>
            </a:pPr>
            <a:r>
              <a:rPr lang="en-US" sz="1200"/>
              <a:t>Huỳnh Minh Tân Tiến 		21521520</a:t>
            </a:r>
          </a:p>
          <a:p>
            <a:pPr marL="0" lvl="0" indent="0" algn="l" rtl="0">
              <a:spcBef>
                <a:spcPts val="0"/>
              </a:spcBef>
              <a:spcAft>
                <a:spcPts val="0"/>
              </a:spcAft>
              <a:buNone/>
            </a:pPr>
            <a:r>
              <a:rPr lang="en-US" sz="1200"/>
              <a:t>Bùi Hoàng Trúc Anh		21521817</a:t>
            </a:r>
          </a:p>
        </p:txBody>
      </p:sp>
      <p:grpSp>
        <p:nvGrpSpPr>
          <p:cNvPr id="537" name="Google Shape;537;p33"/>
          <p:cNvGrpSpPr/>
          <p:nvPr/>
        </p:nvGrpSpPr>
        <p:grpSpPr>
          <a:xfrm>
            <a:off x="556725" y="779703"/>
            <a:ext cx="3208310" cy="3653947"/>
            <a:chOff x="556725" y="779703"/>
            <a:chExt cx="3208310" cy="3653947"/>
          </a:xfrm>
        </p:grpSpPr>
        <p:sp>
          <p:nvSpPr>
            <p:cNvPr id="538" name="Google Shape;538;p33"/>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3"/>
            <p:cNvGrpSpPr/>
            <p:nvPr/>
          </p:nvGrpSpPr>
          <p:grpSpPr>
            <a:xfrm>
              <a:off x="556725" y="832334"/>
              <a:ext cx="3148535" cy="3601316"/>
              <a:chOff x="556725" y="832334"/>
              <a:chExt cx="3148535" cy="3601316"/>
            </a:xfrm>
          </p:grpSpPr>
          <p:sp>
            <p:nvSpPr>
              <p:cNvPr id="547" name="Google Shape;547;p33"/>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33858B13-FE00-3B3F-654B-F2E97EFB69C8}"/>
              </a:ext>
            </a:extLst>
          </p:cNvPr>
          <p:cNvSpPr>
            <a:spLocks noGrp="1"/>
          </p:cNvSpPr>
          <p:nvPr>
            <p:ph type="sldNum" sz="quarter" idx="10"/>
          </p:nvPr>
        </p:nvSpPr>
        <p:spPr/>
        <p:txBody>
          <a:bodyPr/>
          <a:lstStyle/>
          <a:p>
            <a:fld id="{CDE9CD53-6A5D-4F78-B78B-4944530BE2C5}"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55303-F2BD-5AAD-6581-773DFD2E56A7}"/>
              </a:ext>
            </a:extLst>
          </p:cNvPr>
          <p:cNvSpPr>
            <a:spLocks noGrp="1"/>
          </p:cNvSpPr>
          <p:nvPr>
            <p:ph type="sldNum" sz="quarter" idx="10"/>
          </p:nvPr>
        </p:nvSpPr>
        <p:spPr/>
        <p:txBody>
          <a:bodyPr/>
          <a:lstStyle/>
          <a:p>
            <a:fld id="{CDE9CD53-6A5D-4F78-B78B-4944530BE2C5}" type="slidenum">
              <a:rPr lang="en-US" smtClean="0"/>
              <a:pPr/>
              <a:t>10</a:t>
            </a:fld>
            <a:endParaRPr lang="en-US"/>
          </a:p>
        </p:txBody>
      </p:sp>
      <p:pic>
        <p:nvPicPr>
          <p:cNvPr id="18" name="Picture 17">
            <a:extLst>
              <a:ext uri="{FF2B5EF4-FFF2-40B4-BE49-F238E27FC236}">
                <a16:creationId xmlns:a16="http://schemas.microsoft.com/office/drawing/2014/main" id="{E08930B6-9298-8B4B-C05B-89AB7B3277E2}"/>
              </a:ext>
            </a:extLst>
          </p:cNvPr>
          <p:cNvPicPr>
            <a:picLocks noChangeAspect="1"/>
          </p:cNvPicPr>
          <p:nvPr/>
        </p:nvPicPr>
        <p:blipFill>
          <a:blip r:embed="rId3"/>
          <a:stretch>
            <a:fillRect/>
          </a:stretch>
        </p:blipFill>
        <p:spPr>
          <a:xfrm>
            <a:off x="504939" y="832138"/>
            <a:ext cx="2272897" cy="2272897"/>
          </a:xfrm>
          <a:prstGeom prst="rect">
            <a:avLst/>
          </a:prstGeom>
        </p:spPr>
      </p:pic>
      <p:sp>
        <p:nvSpPr>
          <p:cNvPr id="20" name="TextBox 19">
            <a:extLst>
              <a:ext uri="{FF2B5EF4-FFF2-40B4-BE49-F238E27FC236}">
                <a16:creationId xmlns:a16="http://schemas.microsoft.com/office/drawing/2014/main" id="{41A6561B-5193-81DD-693A-B434E93CF125}"/>
              </a:ext>
            </a:extLst>
          </p:cNvPr>
          <p:cNvSpPr txBox="1"/>
          <p:nvPr/>
        </p:nvSpPr>
        <p:spPr>
          <a:xfrm>
            <a:off x="1939636" y="3765679"/>
            <a:ext cx="4572000" cy="523220"/>
          </a:xfrm>
          <a:prstGeom prst="rect">
            <a:avLst/>
          </a:prstGeom>
          <a:noFill/>
        </p:spPr>
        <p:txBody>
          <a:bodyPr wrap="square">
            <a:spAutoFit/>
          </a:bodyPr>
          <a:lstStyle/>
          <a:p>
            <a:r>
              <a:rPr lang="en-US">
                <a:hlinkClick r:id="rId4"/>
              </a:rPr>
              <a:t>strongcourage/uafuzz: UAFuzz: Binary-level Directed Fuzzing for Use-After-Free Vulnerabilities (github.com)</a:t>
            </a:r>
            <a:endParaRPr lang="en-US"/>
          </a:p>
        </p:txBody>
      </p:sp>
      <p:sp>
        <p:nvSpPr>
          <p:cNvPr id="25" name="TextBox 24">
            <a:extLst>
              <a:ext uri="{FF2B5EF4-FFF2-40B4-BE49-F238E27FC236}">
                <a16:creationId xmlns:a16="http://schemas.microsoft.com/office/drawing/2014/main" id="{798C5999-B58A-9F72-C645-E27F5928773B}"/>
              </a:ext>
            </a:extLst>
          </p:cNvPr>
          <p:cNvSpPr txBox="1"/>
          <p:nvPr/>
        </p:nvSpPr>
        <p:spPr>
          <a:xfrm>
            <a:off x="2771089" y="1060645"/>
            <a:ext cx="5867972" cy="1815882"/>
          </a:xfrm>
          <a:prstGeom prst="rect">
            <a:avLst/>
          </a:prstGeom>
          <a:noFill/>
        </p:spPr>
        <p:txBody>
          <a:bodyPr wrap="square" rtlCol="0">
            <a:spAutoFit/>
          </a:bodyPr>
          <a:lstStyle/>
          <a:p>
            <a:pPr algn="l">
              <a:buFont typeface="Arial" panose="020B0604020202020204" pitchFamily="34" charset="0"/>
              <a:buChar char="•"/>
            </a:pPr>
            <a:r>
              <a:rPr lang="en-US" sz="1600" b="0" i="0" u="sng">
                <a:solidFill>
                  <a:srgbClr val="1F2328"/>
                </a:solidFill>
                <a:effectLst/>
                <a:latin typeface="-apple-system"/>
                <a:hlinkClick r:id="rId5"/>
              </a:rPr>
              <a:t>IDA Pro v6.9 and v7.6</a:t>
            </a:r>
            <a:r>
              <a:rPr lang="en-US" sz="1600" b="0" i="0">
                <a:solidFill>
                  <a:srgbClr val="1F2328"/>
                </a:solidFill>
                <a:effectLst/>
                <a:latin typeface="-apple-system"/>
              </a:rPr>
              <a:t> (32-bit) and Python v2.7 (we aim to support more open-source binary disassemblers like Radare in the future).</a:t>
            </a:r>
          </a:p>
          <a:p>
            <a:pPr algn="l">
              <a:buFont typeface="Arial" panose="020B0604020202020204" pitchFamily="34" charset="0"/>
              <a:buChar char="•"/>
            </a:pPr>
            <a:r>
              <a:rPr lang="en-US" sz="1600" b="0" i="0" u="sng">
                <a:solidFill>
                  <a:srgbClr val="1F2328"/>
                </a:solidFill>
                <a:effectLst/>
                <a:latin typeface="-apple-system"/>
                <a:hlinkClick r:id="rId6"/>
              </a:rPr>
              <a:t>Graph-Easy v0.7.6</a:t>
            </a:r>
            <a:r>
              <a:rPr lang="en-US" sz="1600" b="0" i="0">
                <a:solidFill>
                  <a:srgbClr val="1F2328"/>
                </a:solidFill>
                <a:effectLst/>
                <a:latin typeface="-apple-system"/>
              </a:rPr>
              <a:t> for converting IDA's call graph into dot format.</a:t>
            </a:r>
          </a:p>
          <a:p>
            <a:pPr algn="l">
              <a:buFont typeface="Arial" panose="020B0604020202020204" pitchFamily="34" charset="0"/>
              <a:buChar char="•"/>
            </a:pPr>
            <a:r>
              <a:rPr lang="en-US" sz="1600" b="0" i="0">
                <a:solidFill>
                  <a:srgbClr val="1F2328"/>
                </a:solidFill>
                <a:effectLst/>
                <a:latin typeface="-apple-system"/>
              </a:rPr>
              <a:t>The profiling tool </a:t>
            </a:r>
            <a:r>
              <a:rPr lang="en-US" sz="1600" b="0" i="0" u="sng">
                <a:solidFill>
                  <a:srgbClr val="1F2328"/>
                </a:solidFill>
                <a:effectLst/>
                <a:latin typeface="-apple-system"/>
                <a:hlinkClick r:id="rId7"/>
              </a:rPr>
              <a:t>Valgrind</a:t>
            </a:r>
            <a:r>
              <a:rPr lang="en-US" sz="1600" b="0" i="0">
                <a:solidFill>
                  <a:srgbClr val="1F2328"/>
                </a:solidFill>
                <a:effectLst/>
                <a:latin typeface="-apple-system"/>
              </a:rPr>
              <a:t>.</a:t>
            </a:r>
          </a:p>
          <a:p>
            <a:pPr algn="l">
              <a:buFont typeface="Arial" panose="020B0604020202020204" pitchFamily="34" charset="0"/>
              <a:buChar char="•"/>
            </a:pPr>
            <a:r>
              <a:rPr lang="en-US" sz="1600" b="0" i="0">
                <a:solidFill>
                  <a:srgbClr val="1F2328"/>
                </a:solidFill>
                <a:effectLst/>
                <a:latin typeface="-apple-system"/>
              </a:rPr>
              <a:t>The binary analysis framework </a:t>
            </a:r>
            <a:r>
              <a:rPr lang="en-US" sz="1600" b="0" i="0" u="sng">
                <a:solidFill>
                  <a:srgbClr val="1F2328"/>
                </a:solidFill>
                <a:effectLst/>
                <a:latin typeface="-apple-system"/>
                <a:hlinkClick r:id="rId8"/>
              </a:rPr>
              <a:t>BINSEC</a:t>
            </a:r>
            <a:r>
              <a:rPr lang="en-US" sz="1600" b="0" i="0">
                <a:solidFill>
                  <a:srgbClr val="1F2328"/>
                </a:solidFill>
                <a:effectLst/>
                <a:latin typeface="-apple-system"/>
              </a:rPr>
              <a:t>.</a:t>
            </a:r>
          </a:p>
          <a:p>
            <a:pPr algn="l">
              <a:buFont typeface="Arial" panose="020B0604020202020204" pitchFamily="34" charset="0"/>
              <a:buChar char="•"/>
            </a:pPr>
            <a:r>
              <a:rPr lang="en-US" sz="1600" b="0" i="0">
                <a:solidFill>
                  <a:srgbClr val="1F2328"/>
                </a:solidFill>
                <a:effectLst/>
                <a:latin typeface="-apple-system"/>
              </a:rPr>
              <a:t>Coverage-guided greybox fuzzer </a:t>
            </a:r>
            <a:r>
              <a:rPr lang="en-US" sz="1600" b="0" i="0" u="sng">
                <a:solidFill>
                  <a:srgbClr val="1F2328"/>
                </a:solidFill>
                <a:effectLst/>
                <a:latin typeface="-apple-system"/>
                <a:hlinkClick r:id="rId9"/>
              </a:rPr>
              <a:t>AFL v2.52b</a:t>
            </a:r>
            <a:r>
              <a:rPr lang="en-US" sz="1600" b="0" i="0">
                <a:solidFill>
                  <a:srgbClr val="1F2328"/>
                </a:solidFill>
                <a:effectLst/>
                <a:latin typeface="-apple-system"/>
              </a:rPr>
              <a:t> in QEMU mode.</a:t>
            </a:r>
          </a:p>
          <a:p>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55303-F2BD-5AAD-6581-773DFD2E56A7}"/>
              </a:ext>
            </a:extLst>
          </p:cNvPr>
          <p:cNvSpPr>
            <a:spLocks noGrp="1"/>
          </p:cNvSpPr>
          <p:nvPr>
            <p:ph type="sldNum" sz="quarter" idx="10"/>
          </p:nvPr>
        </p:nvSpPr>
        <p:spPr/>
        <p:txBody>
          <a:bodyPr/>
          <a:lstStyle/>
          <a:p>
            <a:fld id="{CDE9CD53-6A5D-4F78-B78B-4944530BE2C5}" type="slidenum">
              <a:rPr lang="en-US" smtClean="0"/>
              <a:pPr/>
              <a:t>11</a:t>
            </a:fld>
            <a:endParaRPr lang="en-US"/>
          </a:p>
        </p:txBody>
      </p:sp>
      <p:pic>
        <p:nvPicPr>
          <p:cNvPr id="4" name="Picture 3" descr="Ảnh có chứa văn bản, ảnh chụp màn hình, Phông chữ&#10;&#10;Description automatically generated">
            <a:extLst>
              <a:ext uri="{FF2B5EF4-FFF2-40B4-BE49-F238E27FC236}">
                <a16:creationId xmlns:a16="http://schemas.microsoft.com/office/drawing/2014/main" id="{7EFD0FC7-3812-33E0-254D-4C75889D380A}"/>
              </a:ext>
            </a:extLst>
          </p:cNvPr>
          <p:cNvPicPr>
            <a:picLocks noChangeAspect="1"/>
          </p:cNvPicPr>
          <p:nvPr/>
        </p:nvPicPr>
        <p:blipFill>
          <a:blip r:embed="rId3"/>
          <a:stretch>
            <a:fillRect/>
          </a:stretch>
        </p:blipFill>
        <p:spPr>
          <a:xfrm>
            <a:off x="461357" y="1202493"/>
            <a:ext cx="3811546" cy="2561689"/>
          </a:xfrm>
          <a:prstGeom prst="rect">
            <a:avLst/>
          </a:prstGeom>
        </p:spPr>
      </p:pic>
      <p:pic>
        <p:nvPicPr>
          <p:cNvPr id="6" name="Picture 5" descr="Ảnh có chứa văn bản, ảnh chụp màn hình, Phông chữ, số&#10;&#10;Description automatically generated">
            <a:extLst>
              <a:ext uri="{FF2B5EF4-FFF2-40B4-BE49-F238E27FC236}">
                <a16:creationId xmlns:a16="http://schemas.microsoft.com/office/drawing/2014/main" id="{299F21A0-2FCE-4394-7428-DC6B860523F7}"/>
              </a:ext>
            </a:extLst>
          </p:cNvPr>
          <p:cNvPicPr>
            <a:picLocks noChangeAspect="1"/>
          </p:cNvPicPr>
          <p:nvPr/>
        </p:nvPicPr>
        <p:blipFill>
          <a:blip r:embed="rId4"/>
          <a:stretch>
            <a:fillRect/>
          </a:stretch>
        </p:blipFill>
        <p:spPr>
          <a:xfrm>
            <a:off x="4641459" y="1309253"/>
            <a:ext cx="3978839" cy="2348167"/>
          </a:xfrm>
          <a:prstGeom prst="rect">
            <a:avLst/>
          </a:prstGeom>
        </p:spPr>
      </p:pic>
    </p:spTree>
    <p:extLst>
      <p:ext uri="{BB962C8B-B14F-4D97-AF65-F5344CB8AC3E}">
        <p14:creationId xmlns:p14="http://schemas.microsoft.com/office/powerpoint/2010/main" val="138297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0"/>
        <p:cNvGrpSpPr/>
        <p:nvPr/>
      </p:nvGrpSpPr>
      <p:grpSpPr>
        <a:xfrm>
          <a:off x="0" y="0"/>
          <a:ext cx="0" cy="0"/>
          <a:chOff x="0" y="0"/>
          <a:chExt cx="0" cy="0"/>
        </a:xfrm>
      </p:grpSpPr>
      <p:sp>
        <p:nvSpPr>
          <p:cNvPr id="4221" name="Google Shape;4221;p65"/>
          <p:cNvSpPr txBox="1">
            <a:spLocks noGrp="1"/>
          </p:cNvSpPr>
          <p:nvPr>
            <p:ph type="body" idx="1"/>
          </p:nvPr>
        </p:nvSpPr>
        <p:spPr>
          <a:xfrm>
            <a:off x="720000" y="1433080"/>
            <a:ext cx="7704000" cy="3416400"/>
          </a:xfrm>
          <a:prstGeom prst="rect">
            <a:avLst/>
          </a:prstGeom>
        </p:spPr>
        <p:txBody>
          <a:bodyPr spcFirstLastPara="1" wrap="square" lIns="91425" tIns="91425" rIns="91425" bIns="91425" anchor="t" anchorCtr="0">
            <a:noAutofit/>
          </a:bodyPr>
          <a:lstStyle/>
          <a:p>
            <a:pPr marL="171450" indent="-171450">
              <a:lnSpc>
                <a:spcPct val="200000"/>
              </a:lnSpc>
              <a:buSzPts val="1100"/>
            </a:pPr>
            <a:r>
              <a:rPr lang="vi-VN" sz="1600">
                <a:solidFill>
                  <a:schemeClr val="dk1"/>
                </a:solidFill>
              </a:rPr>
              <a:t>Tiếng Anh: M.-D. Nguyen, S. Bardin, R. Bonichon, R. Groz, and M. Lemerre, “Binary-level Directed Fuzzing for Use-After-Free Vulnerabilities.” Accessed: Oct. 29, 2023. [Online]. </a:t>
            </a:r>
            <a:endParaRPr lang="en-US" sz="1600">
              <a:solidFill>
                <a:schemeClr val="dk1"/>
              </a:solidFill>
            </a:endParaRPr>
          </a:p>
          <a:p>
            <a:pPr marL="171450" indent="-171450">
              <a:lnSpc>
                <a:spcPct val="200000"/>
              </a:lnSpc>
              <a:buSzPts val="1100"/>
            </a:pPr>
            <a:r>
              <a:rPr lang="vi-VN" sz="1600">
                <a:solidFill>
                  <a:schemeClr val="dk1"/>
                </a:solidFill>
              </a:rPr>
              <a:t>https://github.com/strongcourage/uafuzz</a:t>
            </a:r>
          </a:p>
        </p:txBody>
      </p:sp>
      <p:sp>
        <p:nvSpPr>
          <p:cNvPr id="4222" name="Google Shape;4222;p6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4223" name="Google Shape;4223;p65"/>
          <p:cNvSpPr/>
          <p:nvPr/>
        </p:nvSpPr>
        <p:spPr>
          <a:xfrm>
            <a:off x="5978000" y="3978225"/>
            <a:ext cx="2392500" cy="4626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4" name="Google Shape;4224;p65"/>
          <p:cNvGrpSpPr/>
          <p:nvPr/>
        </p:nvGrpSpPr>
        <p:grpSpPr>
          <a:xfrm>
            <a:off x="6143990" y="2571738"/>
            <a:ext cx="2280005" cy="1691059"/>
            <a:chOff x="3790320" y="631277"/>
            <a:chExt cx="4717578" cy="3498984"/>
          </a:xfrm>
        </p:grpSpPr>
        <p:sp>
          <p:nvSpPr>
            <p:cNvPr id="4225" name="Google Shape;4225;p65"/>
            <p:cNvSpPr/>
            <p:nvPr/>
          </p:nvSpPr>
          <p:spPr>
            <a:xfrm>
              <a:off x="5441192" y="3349436"/>
              <a:ext cx="939711" cy="653123"/>
            </a:xfrm>
            <a:custGeom>
              <a:avLst/>
              <a:gdLst/>
              <a:ahLst/>
              <a:cxnLst/>
              <a:rect l="l" t="t" r="r" b="b"/>
              <a:pathLst>
                <a:path w="6594" h="4583" extrusionOk="0">
                  <a:moveTo>
                    <a:pt x="288" y="0"/>
                  </a:moveTo>
                  <a:cubicBezTo>
                    <a:pt x="131" y="0"/>
                    <a:pt x="0" y="110"/>
                    <a:pt x="0" y="262"/>
                  </a:cubicBezTo>
                  <a:lnTo>
                    <a:pt x="0" y="4300"/>
                  </a:lnTo>
                  <a:cubicBezTo>
                    <a:pt x="0" y="4452"/>
                    <a:pt x="131" y="4583"/>
                    <a:pt x="288" y="4583"/>
                  </a:cubicBezTo>
                  <a:lnTo>
                    <a:pt x="6332" y="4583"/>
                  </a:lnTo>
                  <a:cubicBezTo>
                    <a:pt x="6484" y="4583"/>
                    <a:pt x="6594" y="4452"/>
                    <a:pt x="6594" y="4300"/>
                  </a:cubicBezTo>
                  <a:lnTo>
                    <a:pt x="6594" y="262"/>
                  </a:lnTo>
                  <a:cubicBezTo>
                    <a:pt x="6594" y="110"/>
                    <a:pt x="6484"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5"/>
            <p:cNvSpPr/>
            <p:nvPr/>
          </p:nvSpPr>
          <p:spPr>
            <a:xfrm>
              <a:off x="5435206" y="3339745"/>
              <a:ext cx="954674" cy="668799"/>
            </a:xfrm>
            <a:custGeom>
              <a:avLst/>
              <a:gdLst/>
              <a:ahLst/>
              <a:cxnLst/>
              <a:rect l="l" t="t" r="r" b="b"/>
              <a:pathLst>
                <a:path w="6699" h="4693" extrusionOk="0">
                  <a:moveTo>
                    <a:pt x="6374" y="110"/>
                  </a:moveTo>
                  <a:cubicBezTo>
                    <a:pt x="6484" y="110"/>
                    <a:pt x="6588" y="220"/>
                    <a:pt x="6588" y="330"/>
                  </a:cubicBezTo>
                  <a:lnTo>
                    <a:pt x="6588" y="4368"/>
                  </a:lnTo>
                  <a:cubicBezTo>
                    <a:pt x="6588" y="4499"/>
                    <a:pt x="6484" y="4583"/>
                    <a:pt x="6374" y="4583"/>
                  </a:cubicBezTo>
                  <a:lnTo>
                    <a:pt x="330" y="4583"/>
                  </a:lnTo>
                  <a:cubicBezTo>
                    <a:pt x="199" y="4583"/>
                    <a:pt x="110" y="4499"/>
                    <a:pt x="110" y="4368"/>
                  </a:cubicBezTo>
                  <a:lnTo>
                    <a:pt x="110" y="330"/>
                  </a:lnTo>
                  <a:cubicBezTo>
                    <a:pt x="110" y="220"/>
                    <a:pt x="199" y="110"/>
                    <a:pt x="330" y="110"/>
                  </a:cubicBezTo>
                  <a:close/>
                  <a:moveTo>
                    <a:pt x="330" y="0"/>
                  </a:moveTo>
                  <a:cubicBezTo>
                    <a:pt x="152" y="0"/>
                    <a:pt x="0" y="157"/>
                    <a:pt x="0" y="330"/>
                  </a:cubicBezTo>
                  <a:lnTo>
                    <a:pt x="0" y="4368"/>
                  </a:lnTo>
                  <a:cubicBezTo>
                    <a:pt x="0" y="4541"/>
                    <a:pt x="152" y="4693"/>
                    <a:pt x="330" y="4693"/>
                  </a:cubicBezTo>
                  <a:lnTo>
                    <a:pt x="6374" y="4693"/>
                  </a:lnTo>
                  <a:cubicBezTo>
                    <a:pt x="6547" y="4693"/>
                    <a:pt x="6698" y="4541"/>
                    <a:pt x="6698" y="4368"/>
                  </a:cubicBezTo>
                  <a:lnTo>
                    <a:pt x="6698" y="330"/>
                  </a:lnTo>
                  <a:cubicBezTo>
                    <a:pt x="6698" y="157"/>
                    <a:pt x="6547" y="0"/>
                    <a:pt x="63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5"/>
            <p:cNvSpPr/>
            <p:nvPr/>
          </p:nvSpPr>
          <p:spPr>
            <a:xfrm>
              <a:off x="5357537" y="3843531"/>
              <a:ext cx="1107018" cy="277039"/>
            </a:xfrm>
            <a:custGeom>
              <a:avLst/>
              <a:gdLst/>
              <a:ahLst/>
              <a:cxnLst/>
              <a:rect l="l" t="t" r="r" b="b"/>
              <a:pathLst>
                <a:path w="7768" h="1944" extrusionOk="0">
                  <a:moveTo>
                    <a:pt x="284" y="0"/>
                  </a:moveTo>
                  <a:cubicBezTo>
                    <a:pt x="132" y="0"/>
                    <a:pt x="1" y="110"/>
                    <a:pt x="1" y="262"/>
                  </a:cubicBezTo>
                  <a:lnTo>
                    <a:pt x="1" y="1681"/>
                  </a:lnTo>
                  <a:cubicBezTo>
                    <a:pt x="1" y="1833"/>
                    <a:pt x="132" y="1943"/>
                    <a:pt x="284" y="1943"/>
                  </a:cubicBezTo>
                  <a:lnTo>
                    <a:pt x="7505" y="1943"/>
                  </a:lnTo>
                  <a:cubicBezTo>
                    <a:pt x="7657" y="1943"/>
                    <a:pt x="7767" y="1833"/>
                    <a:pt x="7767" y="1681"/>
                  </a:cubicBezTo>
                  <a:lnTo>
                    <a:pt x="7767" y="262"/>
                  </a:lnTo>
                  <a:cubicBezTo>
                    <a:pt x="7767" y="110"/>
                    <a:pt x="7657" y="0"/>
                    <a:pt x="7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5"/>
            <p:cNvSpPr/>
            <p:nvPr/>
          </p:nvSpPr>
          <p:spPr>
            <a:xfrm>
              <a:off x="5351551" y="3834552"/>
              <a:ext cx="1122694" cy="295708"/>
            </a:xfrm>
            <a:custGeom>
              <a:avLst/>
              <a:gdLst/>
              <a:ahLst/>
              <a:cxnLst/>
              <a:rect l="l" t="t" r="r" b="b"/>
              <a:pathLst>
                <a:path w="7878" h="2075" extrusionOk="0">
                  <a:moveTo>
                    <a:pt x="7547" y="110"/>
                  </a:moveTo>
                  <a:cubicBezTo>
                    <a:pt x="7657" y="110"/>
                    <a:pt x="7767" y="220"/>
                    <a:pt x="7767" y="325"/>
                  </a:cubicBezTo>
                  <a:lnTo>
                    <a:pt x="7767" y="1744"/>
                  </a:lnTo>
                  <a:cubicBezTo>
                    <a:pt x="7767" y="1854"/>
                    <a:pt x="7657" y="1964"/>
                    <a:pt x="7547" y="1964"/>
                  </a:cubicBezTo>
                  <a:lnTo>
                    <a:pt x="326" y="1964"/>
                  </a:lnTo>
                  <a:cubicBezTo>
                    <a:pt x="195" y="1964"/>
                    <a:pt x="106" y="1854"/>
                    <a:pt x="106" y="1744"/>
                  </a:cubicBezTo>
                  <a:lnTo>
                    <a:pt x="106" y="325"/>
                  </a:lnTo>
                  <a:cubicBezTo>
                    <a:pt x="106" y="220"/>
                    <a:pt x="195" y="110"/>
                    <a:pt x="326" y="110"/>
                  </a:cubicBezTo>
                  <a:close/>
                  <a:moveTo>
                    <a:pt x="326" y="0"/>
                  </a:moveTo>
                  <a:cubicBezTo>
                    <a:pt x="153" y="0"/>
                    <a:pt x="1" y="152"/>
                    <a:pt x="1" y="325"/>
                  </a:cubicBezTo>
                  <a:lnTo>
                    <a:pt x="1" y="1744"/>
                  </a:lnTo>
                  <a:cubicBezTo>
                    <a:pt x="1" y="1922"/>
                    <a:pt x="153" y="2074"/>
                    <a:pt x="326" y="2074"/>
                  </a:cubicBezTo>
                  <a:lnTo>
                    <a:pt x="7547" y="2074"/>
                  </a:lnTo>
                  <a:cubicBezTo>
                    <a:pt x="7725" y="2074"/>
                    <a:pt x="7877" y="1922"/>
                    <a:pt x="7877" y="1744"/>
                  </a:cubicBezTo>
                  <a:lnTo>
                    <a:pt x="7877" y="325"/>
                  </a:lnTo>
                  <a:cubicBezTo>
                    <a:pt x="7877" y="152"/>
                    <a:pt x="7725" y="0"/>
                    <a:pt x="75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5"/>
            <p:cNvSpPr/>
            <p:nvPr/>
          </p:nvSpPr>
          <p:spPr>
            <a:xfrm>
              <a:off x="3799298" y="820820"/>
              <a:ext cx="4226419" cy="2630877"/>
            </a:xfrm>
            <a:custGeom>
              <a:avLst/>
              <a:gdLst/>
              <a:ahLst/>
              <a:cxnLst/>
              <a:rect l="l" t="t" r="r" b="b"/>
              <a:pathLst>
                <a:path w="29657" h="18461" extrusionOk="0">
                  <a:moveTo>
                    <a:pt x="1356" y="1"/>
                  </a:moveTo>
                  <a:cubicBezTo>
                    <a:pt x="613" y="1"/>
                    <a:pt x="0" y="593"/>
                    <a:pt x="0" y="1357"/>
                  </a:cubicBezTo>
                  <a:lnTo>
                    <a:pt x="0" y="17089"/>
                  </a:lnTo>
                  <a:cubicBezTo>
                    <a:pt x="0" y="17853"/>
                    <a:pt x="613" y="18461"/>
                    <a:pt x="1356" y="18461"/>
                  </a:cubicBezTo>
                  <a:lnTo>
                    <a:pt x="28279" y="18461"/>
                  </a:lnTo>
                  <a:cubicBezTo>
                    <a:pt x="29044" y="18461"/>
                    <a:pt x="29657" y="17853"/>
                    <a:pt x="29657" y="17089"/>
                  </a:cubicBezTo>
                  <a:lnTo>
                    <a:pt x="29657" y="1357"/>
                  </a:lnTo>
                  <a:cubicBezTo>
                    <a:pt x="29657" y="593"/>
                    <a:pt x="29044" y="1"/>
                    <a:pt x="28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5"/>
            <p:cNvSpPr/>
            <p:nvPr/>
          </p:nvSpPr>
          <p:spPr>
            <a:xfrm>
              <a:off x="3790320" y="811841"/>
              <a:ext cx="4244375" cy="2646553"/>
            </a:xfrm>
            <a:custGeom>
              <a:avLst/>
              <a:gdLst/>
              <a:ahLst/>
              <a:cxnLst/>
              <a:rect l="l" t="t" r="r" b="b"/>
              <a:pathLst>
                <a:path w="29783" h="18571" extrusionOk="0">
                  <a:moveTo>
                    <a:pt x="28342" y="111"/>
                  </a:moveTo>
                  <a:cubicBezTo>
                    <a:pt x="29086" y="111"/>
                    <a:pt x="29652" y="697"/>
                    <a:pt x="29652" y="1420"/>
                  </a:cubicBezTo>
                  <a:lnTo>
                    <a:pt x="29652" y="17152"/>
                  </a:lnTo>
                  <a:cubicBezTo>
                    <a:pt x="29652" y="17869"/>
                    <a:pt x="29086" y="18461"/>
                    <a:pt x="28342" y="18461"/>
                  </a:cubicBezTo>
                  <a:lnTo>
                    <a:pt x="1419" y="18461"/>
                  </a:lnTo>
                  <a:cubicBezTo>
                    <a:pt x="697" y="18461"/>
                    <a:pt x="110" y="17869"/>
                    <a:pt x="110" y="17152"/>
                  </a:cubicBezTo>
                  <a:lnTo>
                    <a:pt x="110" y="1420"/>
                  </a:lnTo>
                  <a:cubicBezTo>
                    <a:pt x="110" y="697"/>
                    <a:pt x="697" y="111"/>
                    <a:pt x="1419" y="111"/>
                  </a:cubicBezTo>
                  <a:close/>
                  <a:moveTo>
                    <a:pt x="1419" y="1"/>
                  </a:moveTo>
                  <a:cubicBezTo>
                    <a:pt x="634" y="1"/>
                    <a:pt x="0" y="635"/>
                    <a:pt x="0" y="1420"/>
                  </a:cubicBezTo>
                  <a:lnTo>
                    <a:pt x="0" y="17152"/>
                  </a:lnTo>
                  <a:cubicBezTo>
                    <a:pt x="0" y="17937"/>
                    <a:pt x="634" y="18571"/>
                    <a:pt x="1419" y="18571"/>
                  </a:cubicBezTo>
                  <a:lnTo>
                    <a:pt x="28342" y="18571"/>
                  </a:lnTo>
                  <a:cubicBezTo>
                    <a:pt x="29128" y="18571"/>
                    <a:pt x="29782" y="17937"/>
                    <a:pt x="29782" y="17152"/>
                  </a:cubicBezTo>
                  <a:lnTo>
                    <a:pt x="29782" y="1420"/>
                  </a:lnTo>
                  <a:cubicBezTo>
                    <a:pt x="29782" y="635"/>
                    <a:pt x="29128" y="1"/>
                    <a:pt x="28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5"/>
            <p:cNvSpPr/>
            <p:nvPr/>
          </p:nvSpPr>
          <p:spPr>
            <a:xfrm>
              <a:off x="3961193" y="955210"/>
              <a:ext cx="3899644" cy="2359966"/>
            </a:xfrm>
            <a:custGeom>
              <a:avLst/>
              <a:gdLst/>
              <a:ahLst/>
              <a:cxnLst/>
              <a:rect l="l" t="t" r="r" b="b"/>
              <a:pathLst>
                <a:path w="27364" h="16560" extrusionOk="0">
                  <a:moveTo>
                    <a:pt x="1268" y="0"/>
                  </a:moveTo>
                  <a:cubicBezTo>
                    <a:pt x="566" y="0"/>
                    <a:pt x="1" y="566"/>
                    <a:pt x="1" y="1262"/>
                  </a:cubicBezTo>
                  <a:lnTo>
                    <a:pt x="1" y="15292"/>
                  </a:lnTo>
                  <a:cubicBezTo>
                    <a:pt x="1" y="15994"/>
                    <a:pt x="566" y="16560"/>
                    <a:pt x="1268" y="16560"/>
                  </a:cubicBezTo>
                  <a:lnTo>
                    <a:pt x="26096" y="16560"/>
                  </a:lnTo>
                  <a:cubicBezTo>
                    <a:pt x="26798" y="16560"/>
                    <a:pt x="27363" y="15994"/>
                    <a:pt x="27363" y="15292"/>
                  </a:cubicBezTo>
                  <a:lnTo>
                    <a:pt x="27363" y="1262"/>
                  </a:lnTo>
                  <a:cubicBezTo>
                    <a:pt x="27363" y="566"/>
                    <a:pt x="26798" y="0"/>
                    <a:pt x="26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5"/>
            <p:cNvSpPr/>
            <p:nvPr/>
          </p:nvSpPr>
          <p:spPr>
            <a:xfrm>
              <a:off x="3955208" y="945519"/>
              <a:ext cx="3915320" cy="2379347"/>
            </a:xfrm>
            <a:custGeom>
              <a:avLst/>
              <a:gdLst/>
              <a:ahLst/>
              <a:cxnLst/>
              <a:rect l="l" t="t" r="r" b="b"/>
              <a:pathLst>
                <a:path w="27474" h="16696" extrusionOk="0">
                  <a:moveTo>
                    <a:pt x="26138" y="110"/>
                  </a:moveTo>
                  <a:cubicBezTo>
                    <a:pt x="26819" y="110"/>
                    <a:pt x="27363" y="655"/>
                    <a:pt x="27363" y="1330"/>
                  </a:cubicBezTo>
                  <a:lnTo>
                    <a:pt x="27363" y="15360"/>
                  </a:lnTo>
                  <a:cubicBezTo>
                    <a:pt x="27363" y="16041"/>
                    <a:pt x="26819" y="16586"/>
                    <a:pt x="26138" y="16586"/>
                  </a:cubicBezTo>
                  <a:lnTo>
                    <a:pt x="1310" y="16586"/>
                  </a:lnTo>
                  <a:cubicBezTo>
                    <a:pt x="655" y="16586"/>
                    <a:pt x="111" y="16041"/>
                    <a:pt x="111" y="15360"/>
                  </a:cubicBezTo>
                  <a:lnTo>
                    <a:pt x="111" y="1330"/>
                  </a:lnTo>
                  <a:cubicBezTo>
                    <a:pt x="111" y="655"/>
                    <a:pt x="655" y="110"/>
                    <a:pt x="1310" y="110"/>
                  </a:cubicBezTo>
                  <a:close/>
                  <a:moveTo>
                    <a:pt x="1310" y="0"/>
                  </a:moveTo>
                  <a:cubicBezTo>
                    <a:pt x="587" y="0"/>
                    <a:pt x="1" y="592"/>
                    <a:pt x="1" y="1330"/>
                  </a:cubicBezTo>
                  <a:lnTo>
                    <a:pt x="1" y="15360"/>
                  </a:lnTo>
                  <a:cubicBezTo>
                    <a:pt x="1" y="16104"/>
                    <a:pt x="587" y="16696"/>
                    <a:pt x="1310" y="16696"/>
                  </a:cubicBezTo>
                  <a:lnTo>
                    <a:pt x="26138" y="16696"/>
                  </a:lnTo>
                  <a:cubicBezTo>
                    <a:pt x="26882" y="16696"/>
                    <a:pt x="27473" y="16104"/>
                    <a:pt x="27473" y="15360"/>
                  </a:cubicBezTo>
                  <a:lnTo>
                    <a:pt x="27473" y="1330"/>
                  </a:lnTo>
                  <a:cubicBezTo>
                    <a:pt x="27473" y="592"/>
                    <a:pt x="26882" y="0"/>
                    <a:pt x="2613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5"/>
            <p:cNvSpPr/>
            <p:nvPr/>
          </p:nvSpPr>
          <p:spPr>
            <a:xfrm>
              <a:off x="5948681" y="1057392"/>
              <a:ext cx="1818855" cy="2142923"/>
            </a:xfrm>
            <a:custGeom>
              <a:avLst/>
              <a:gdLst/>
              <a:ahLst/>
              <a:cxnLst/>
              <a:rect l="l" t="t" r="r" b="b"/>
              <a:pathLst>
                <a:path w="12763" h="15037" extrusionOk="0">
                  <a:moveTo>
                    <a:pt x="262" y="1"/>
                  </a:moveTo>
                  <a:cubicBezTo>
                    <a:pt x="105" y="1"/>
                    <a:pt x="0" y="132"/>
                    <a:pt x="0" y="284"/>
                  </a:cubicBezTo>
                  <a:lnTo>
                    <a:pt x="0" y="14753"/>
                  </a:lnTo>
                  <a:cubicBezTo>
                    <a:pt x="0" y="14905"/>
                    <a:pt x="105" y="15036"/>
                    <a:pt x="262" y="15036"/>
                  </a:cubicBezTo>
                  <a:lnTo>
                    <a:pt x="12501" y="15036"/>
                  </a:lnTo>
                  <a:cubicBezTo>
                    <a:pt x="12653" y="15036"/>
                    <a:pt x="12763" y="14905"/>
                    <a:pt x="12763" y="14753"/>
                  </a:cubicBezTo>
                  <a:lnTo>
                    <a:pt x="12763" y="284"/>
                  </a:lnTo>
                  <a:cubicBezTo>
                    <a:pt x="12763" y="132"/>
                    <a:pt x="12653" y="1"/>
                    <a:pt x="12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5"/>
            <p:cNvSpPr/>
            <p:nvPr/>
          </p:nvSpPr>
          <p:spPr>
            <a:xfrm>
              <a:off x="6131526" y="1197768"/>
              <a:ext cx="1518159" cy="1050869"/>
            </a:xfrm>
            <a:custGeom>
              <a:avLst/>
              <a:gdLst/>
              <a:ahLst/>
              <a:cxnLst/>
              <a:rect l="l" t="t" r="r" b="b"/>
              <a:pathLst>
                <a:path w="10653" h="7374" extrusionOk="0">
                  <a:moveTo>
                    <a:pt x="262" y="0"/>
                  </a:moveTo>
                  <a:cubicBezTo>
                    <a:pt x="110" y="0"/>
                    <a:pt x="0" y="105"/>
                    <a:pt x="0" y="262"/>
                  </a:cubicBezTo>
                  <a:lnTo>
                    <a:pt x="0" y="7091"/>
                  </a:lnTo>
                  <a:cubicBezTo>
                    <a:pt x="0" y="7243"/>
                    <a:pt x="110" y="7374"/>
                    <a:pt x="262" y="7374"/>
                  </a:cubicBezTo>
                  <a:lnTo>
                    <a:pt x="10369" y="7374"/>
                  </a:lnTo>
                  <a:cubicBezTo>
                    <a:pt x="10521" y="7374"/>
                    <a:pt x="10652" y="7243"/>
                    <a:pt x="10652" y="7091"/>
                  </a:cubicBezTo>
                  <a:lnTo>
                    <a:pt x="10652" y="262"/>
                  </a:lnTo>
                  <a:cubicBezTo>
                    <a:pt x="10652" y="105"/>
                    <a:pt x="10521" y="0"/>
                    <a:pt x="10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5"/>
            <p:cNvSpPr/>
            <p:nvPr/>
          </p:nvSpPr>
          <p:spPr>
            <a:xfrm>
              <a:off x="3805997" y="640968"/>
              <a:ext cx="2055422" cy="643433"/>
            </a:xfrm>
            <a:custGeom>
              <a:avLst/>
              <a:gdLst/>
              <a:ahLst/>
              <a:cxnLst/>
              <a:rect l="l" t="t" r="r" b="b"/>
              <a:pathLst>
                <a:path w="14423" h="4515" extrusionOk="0">
                  <a:moveTo>
                    <a:pt x="1550" y="1"/>
                  </a:moveTo>
                  <a:cubicBezTo>
                    <a:pt x="697" y="1"/>
                    <a:pt x="0" y="697"/>
                    <a:pt x="0" y="1551"/>
                  </a:cubicBezTo>
                  <a:lnTo>
                    <a:pt x="0" y="2965"/>
                  </a:lnTo>
                  <a:cubicBezTo>
                    <a:pt x="0" y="3839"/>
                    <a:pt x="697" y="4515"/>
                    <a:pt x="1550" y="4515"/>
                  </a:cubicBezTo>
                  <a:lnTo>
                    <a:pt x="12873" y="4515"/>
                  </a:lnTo>
                  <a:cubicBezTo>
                    <a:pt x="13747" y="4515"/>
                    <a:pt x="14423" y="3839"/>
                    <a:pt x="14423" y="2965"/>
                  </a:cubicBezTo>
                  <a:lnTo>
                    <a:pt x="14423" y="1551"/>
                  </a:lnTo>
                  <a:cubicBezTo>
                    <a:pt x="14423" y="697"/>
                    <a:pt x="13747" y="1"/>
                    <a:pt x="128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5"/>
            <p:cNvSpPr/>
            <p:nvPr/>
          </p:nvSpPr>
          <p:spPr>
            <a:xfrm>
              <a:off x="3799298" y="631277"/>
              <a:ext cx="2071098" cy="662814"/>
            </a:xfrm>
            <a:custGeom>
              <a:avLst/>
              <a:gdLst/>
              <a:ahLst/>
              <a:cxnLst/>
              <a:rect l="l" t="t" r="r" b="b"/>
              <a:pathLst>
                <a:path w="14533" h="4651" extrusionOk="0">
                  <a:moveTo>
                    <a:pt x="12920" y="111"/>
                  </a:moveTo>
                  <a:cubicBezTo>
                    <a:pt x="13747" y="111"/>
                    <a:pt x="14428" y="786"/>
                    <a:pt x="14428" y="1619"/>
                  </a:cubicBezTo>
                  <a:lnTo>
                    <a:pt x="14428" y="3033"/>
                  </a:lnTo>
                  <a:cubicBezTo>
                    <a:pt x="14428" y="3865"/>
                    <a:pt x="13747" y="4541"/>
                    <a:pt x="12920" y="4541"/>
                  </a:cubicBezTo>
                  <a:lnTo>
                    <a:pt x="1597" y="4541"/>
                  </a:lnTo>
                  <a:cubicBezTo>
                    <a:pt x="765" y="4541"/>
                    <a:pt x="110" y="3865"/>
                    <a:pt x="110" y="3033"/>
                  </a:cubicBezTo>
                  <a:lnTo>
                    <a:pt x="110" y="1619"/>
                  </a:lnTo>
                  <a:cubicBezTo>
                    <a:pt x="110" y="786"/>
                    <a:pt x="765" y="111"/>
                    <a:pt x="1597" y="111"/>
                  </a:cubicBezTo>
                  <a:close/>
                  <a:moveTo>
                    <a:pt x="1597" y="1"/>
                  </a:moveTo>
                  <a:cubicBezTo>
                    <a:pt x="723" y="1"/>
                    <a:pt x="0" y="723"/>
                    <a:pt x="0" y="1619"/>
                  </a:cubicBezTo>
                  <a:lnTo>
                    <a:pt x="0" y="3033"/>
                  </a:lnTo>
                  <a:cubicBezTo>
                    <a:pt x="0" y="3928"/>
                    <a:pt x="723" y="4651"/>
                    <a:pt x="1597" y="4651"/>
                  </a:cubicBezTo>
                  <a:lnTo>
                    <a:pt x="12920" y="4651"/>
                  </a:lnTo>
                  <a:cubicBezTo>
                    <a:pt x="13815" y="4651"/>
                    <a:pt x="14532" y="3928"/>
                    <a:pt x="14532" y="3033"/>
                  </a:cubicBezTo>
                  <a:lnTo>
                    <a:pt x="14532" y="1619"/>
                  </a:lnTo>
                  <a:cubicBezTo>
                    <a:pt x="14532" y="723"/>
                    <a:pt x="13815" y="1"/>
                    <a:pt x="129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5"/>
            <p:cNvSpPr/>
            <p:nvPr/>
          </p:nvSpPr>
          <p:spPr>
            <a:xfrm>
              <a:off x="3873833" y="820820"/>
              <a:ext cx="1515166" cy="280032"/>
            </a:xfrm>
            <a:custGeom>
              <a:avLst/>
              <a:gdLst/>
              <a:ahLst/>
              <a:cxnLst/>
              <a:rect l="l" t="t" r="r" b="b"/>
              <a:pathLst>
                <a:path w="10632" h="1965" extrusionOk="0">
                  <a:moveTo>
                    <a:pt x="875" y="1"/>
                  </a:moveTo>
                  <a:cubicBezTo>
                    <a:pt x="394" y="1"/>
                    <a:pt x="1" y="441"/>
                    <a:pt x="1" y="943"/>
                  </a:cubicBezTo>
                  <a:lnTo>
                    <a:pt x="1" y="1027"/>
                  </a:lnTo>
                  <a:cubicBezTo>
                    <a:pt x="1" y="1551"/>
                    <a:pt x="394" y="1965"/>
                    <a:pt x="875" y="1965"/>
                  </a:cubicBezTo>
                  <a:lnTo>
                    <a:pt x="9757" y="1965"/>
                  </a:lnTo>
                  <a:cubicBezTo>
                    <a:pt x="10260" y="1965"/>
                    <a:pt x="10632" y="1551"/>
                    <a:pt x="10632" y="1027"/>
                  </a:cubicBezTo>
                  <a:lnTo>
                    <a:pt x="10632" y="943"/>
                  </a:lnTo>
                  <a:cubicBezTo>
                    <a:pt x="10632" y="441"/>
                    <a:pt x="10260" y="1"/>
                    <a:pt x="9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5"/>
            <p:cNvSpPr/>
            <p:nvPr/>
          </p:nvSpPr>
          <p:spPr>
            <a:xfrm>
              <a:off x="3867847" y="814834"/>
              <a:ext cx="1530130" cy="295708"/>
            </a:xfrm>
            <a:custGeom>
              <a:avLst/>
              <a:gdLst/>
              <a:ahLst/>
              <a:cxnLst/>
              <a:rect l="l" t="t" r="r" b="b"/>
              <a:pathLst>
                <a:path w="10737" h="2075" extrusionOk="0">
                  <a:moveTo>
                    <a:pt x="9799" y="111"/>
                  </a:moveTo>
                  <a:cubicBezTo>
                    <a:pt x="10255" y="111"/>
                    <a:pt x="10627" y="504"/>
                    <a:pt x="10627" y="985"/>
                  </a:cubicBezTo>
                  <a:lnTo>
                    <a:pt x="10627" y="1069"/>
                  </a:lnTo>
                  <a:cubicBezTo>
                    <a:pt x="10627" y="1572"/>
                    <a:pt x="10255" y="1965"/>
                    <a:pt x="9799" y="1965"/>
                  </a:cubicBezTo>
                  <a:lnTo>
                    <a:pt x="917" y="1965"/>
                  </a:lnTo>
                  <a:cubicBezTo>
                    <a:pt x="483" y="1965"/>
                    <a:pt x="111" y="1572"/>
                    <a:pt x="111" y="1069"/>
                  </a:cubicBezTo>
                  <a:lnTo>
                    <a:pt x="111" y="985"/>
                  </a:lnTo>
                  <a:cubicBezTo>
                    <a:pt x="111" y="504"/>
                    <a:pt x="483" y="111"/>
                    <a:pt x="917" y="111"/>
                  </a:cubicBezTo>
                  <a:close/>
                  <a:moveTo>
                    <a:pt x="917" y="1"/>
                  </a:moveTo>
                  <a:cubicBezTo>
                    <a:pt x="415" y="1"/>
                    <a:pt x="1" y="436"/>
                    <a:pt x="1" y="985"/>
                  </a:cubicBezTo>
                  <a:lnTo>
                    <a:pt x="1" y="1069"/>
                  </a:lnTo>
                  <a:cubicBezTo>
                    <a:pt x="1" y="1640"/>
                    <a:pt x="415" y="2075"/>
                    <a:pt x="917" y="2075"/>
                  </a:cubicBezTo>
                  <a:lnTo>
                    <a:pt x="9799" y="2075"/>
                  </a:lnTo>
                  <a:cubicBezTo>
                    <a:pt x="10323" y="2075"/>
                    <a:pt x="10737" y="1640"/>
                    <a:pt x="10737" y="1069"/>
                  </a:cubicBezTo>
                  <a:lnTo>
                    <a:pt x="10737" y="985"/>
                  </a:lnTo>
                  <a:cubicBezTo>
                    <a:pt x="10737" y="436"/>
                    <a:pt x="10323" y="1"/>
                    <a:pt x="9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5"/>
            <p:cNvSpPr/>
            <p:nvPr/>
          </p:nvSpPr>
          <p:spPr>
            <a:xfrm>
              <a:off x="4060525" y="1542508"/>
              <a:ext cx="1697864" cy="700294"/>
            </a:xfrm>
            <a:custGeom>
              <a:avLst/>
              <a:gdLst/>
              <a:ahLst/>
              <a:cxnLst/>
              <a:rect l="l" t="t" r="r" b="b"/>
              <a:pathLst>
                <a:path w="11914" h="4914" extrusionOk="0">
                  <a:moveTo>
                    <a:pt x="288" y="1"/>
                  </a:moveTo>
                  <a:cubicBezTo>
                    <a:pt x="131" y="1"/>
                    <a:pt x="0" y="132"/>
                    <a:pt x="0" y="284"/>
                  </a:cubicBezTo>
                  <a:lnTo>
                    <a:pt x="0" y="4651"/>
                  </a:lnTo>
                  <a:cubicBezTo>
                    <a:pt x="0" y="4803"/>
                    <a:pt x="131" y="4913"/>
                    <a:pt x="288" y="4913"/>
                  </a:cubicBezTo>
                  <a:lnTo>
                    <a:pt x="11631" y="4913"/>
                  </a:lnTo>
                  <a:cubicBezTo>
                    <a:pt x="11783" y="4913"/>
                    <a:pt x="11914" y="4803"/>
                    <a:pt x="11914" y="4651"/>
                  </a:cubicBezTo>
                  <a:lnTo>
                    <a:pt x="11914" y="284"/>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5"/>
            <p:cNvSpPr/>
            <p:nvPr/>
          </p:nvSpPr>
          <p:spPr>
            <a:xfrm>
              <a:off x="4051547" y="1533530"/>
              <a:ext cx="1716675" cy="718108"/>
            </a:xfrm>
            <a:custGeom>
              <a:avLst/>
              <a:gdLst/>
              <a:ahLst/>
              <a:cxnLst/>
              <a:rect l="l" t="t" r="r" b="b"/>
              <a:pathLst>
                <a:path w="12046" h="5039" extrusionOk="0">
                  <a:moveTo>
                    <a:pt x="11694" y="132"/>
                  </a:moveTo>
                  <a:cubicBezTo>
                    <a:pt x="11825" y="132"/>
                    <a:pt x="11935" y="216"/>
                    <a:pt x="11935" y="347"/>
                  </a:cubicBezTo>
                  <a:lnTo>
                    <a:pt x="11935" y="4714"/>
                  </a:lnTo>
                  <a:cubicBezTo>
                    <a:pt x="11935" y="4819"/>
                    <a:pt x="11825" y="4929"/>
                    <a:pt x="11694" y="4929"/>
                  </a:cubicBezTo>
                  <a:lnTo>
                    <a:pt x="351" y="4929"/>
                  </a:lnTo>
                  <a:cubicBezTo>
                    <a:pt x="220" y="4929"/>
                    <a:pt x="131" y="4819"/>
                    <a:pt x="131" y="4714"/>
                  </a:cubicBezTo>
                  <a:lnTo>
                    <a:pt x="131" y="347"/>
                  </a:lnTo>
                  <a:cubicBezTo>
                    <a:pt x="131" y="216"/>
                    <a:pt x="220" y="132"/>
                    <a:pt x="351" y="132"/>
                  </a:cubicBezTo>
                  <a:close/>
                  <a:moveTo>
                    <a:pt x="351" y="1"/>
                  </a:moveTo>
                  <a:cubicBezTo>
                    <a:pt x="152" y="1"/>
                    <a:pt x="0" y="153"/>
                    <a:pt x="0" y="347"/>
                  </a:cubicBezTo>
                  <a:lnTo>
                    <a:pt x="0" y="4714"/>
                  </a:lnTo>
                  <a:cubicBezTo>
                    <a:pt x="0" y="4887"/>
                    <a:pt x="152" y="5039"/>
                    <a:pt x="351" y="5039"/>
                  </a:cubicBezTo>
                  <a:lnTo>
                    <a:pt x="11694" y="5039"/>
                  </a:lnTo>
                  <a:cubicBezTo>
                    <a:pt x="11893" y="5039"/>
                    <a:pt x="12045" y="4887"/>
                    <a:pt x="12045" y="4714"/>
                  </a:cubicBezTo>
                  <a:lnTo>
                    <a:pt x="12045" y="347"/>
                  </a:lnTo>
                  <a:cubicBezTo>
                    <a:pt x="12045" y="153"/>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5"/>
            <p:cNvSpPr/>
            <p:nvPr/>
          </p:nvSpPr>
          <p:spPr>
            <a:xfrm>
              <a:off x="4060525" y="2335880"/>
              <a:ext cx="1697864" cy="699439"/>
            </a:xfrm>
            <a:custGeom>
              <a:avLst/>
              <a:gdLst/>
              <a:ahLst/>
              <a:cxnLst/>
              <a:rect l="l" t="t" r="r" b="b"/>
              <a:pathLst>
                <a:path w="11914" h="4908" extrusionOk="0">
                  <a:moveTo>
                    <a:pt x="288" y="1"/>
                  </a:moveTo>
                  <a:cubicBezTo>
                    <a:pt x="131" y="1"/>
                    <a:pt x="0" y="132"/>
                    <a:pt x="0" y="283"/>
                  </a:cubicBezTo>
                  <a:lnTo>
                    <a:pt x="0" y="4646"/>
                  </a:lnTo>
                  <a:cubicBezTo>
                    <a:pt x="0" y="4798"/>
                    <a:pt x="131" y="4908"/>
                    <a:pt x="288" y="4908"/>
                  </a:cubicBezTo>
                  <a:lnTo>
                    <a:pt x="11631" y="4908"/>
                  </a:lnTo>
                  <a:cubicBezTo>
                    <a:pt x="11783" y="4908"/>
                    <a:pt x="11914" y="4798"/>
                    <a:pt x="11914" y="4646"/>
                  </a:cubicBezTo>
                  <a:lnTo>
                    <a:pt x="11914" y="283"/>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5"/>
            <p:cNvSpPr/>
            <p:nvPr/>
          </p:nvSpPr>
          <p:spPr>
            <a:xfrm>
              <a:off x="4051547" y="2329182"/>
              <a:ext cx="1716675" cy="715828"/>
            </a:xfrm>
            <a:custGeom>
              <a:avLst/>
              <a:gdLst/>
              <a:ahLst/>
              <a:cxnLst/>
              <a:rect l="l" t="t" r="r" b="b"/>
              <a:pathLst>
                <a:path w="12046" h="5023" extrusionOk="0">
                  <a:moveTo>
                    <a:pt x="11694" y="111"/>
                  </a:moveTo>
                  <a:cubicBezTo>
                    <a:pt x="11825" y="111"/>
                    <a:pt x="11935" y="200"/>
                    <a:pt x="11935" y="330"/>
                  </a:cubicBezTo>
                  <a:lnTo>
                    <a:pt x="11935" y="4693"/>
                  </a:lnTo>
                  <a:cubicBezTo>
                    <a:pt x="11935" y="4803"/>
                    <a:pt x="11825" y="4913"/>
                    <a:pt x="11694" y="4913"/>
                  </a:cubicBezTo>
                  <a:lnTo>
                    <a:pt x="351" y="4913"/>
                  </a:lnTo>
                  <a:cubicBezTo>
                    <a:pt x="220" y="4913"/>
                    <a:pt x="131" y="4803"/>
                    <a:pt x="131" y="4693"/>
                  </a:cubicBezTo>
                  <a:lnTo>
                    <a:pt x="131" y="330"/>
                  </a:lnTo>
                  <a:cubicBezTo>
                    <a:pt x="131" y="200"/>
                    <a:pt x="220" y="111"/>
                    <a:pt x="351" y="111"/>
                  </a:cubicBezTo>
                  <a:close/>
                  <a:moveTo>
                    <a:pt x="351" y="1"/>
                  </a:moveTo>
                  <a:cubicBezTo>
                    <a:pt x="152" y="1"/>
                    <a:pt x="0" y="131"/>
                    <a:pt x="0" y="330"/>
                  </a:cubicBezTo>
                  <a:lnTo>
                    <a:pt x="0" y="4693"/>
                  </a:lnTo>
                  <a:cubicBezTo>
                    <a:pt x="0" y="4866"/>
                    <a:pt x="152" y="5023"/>
                    <a:pt x="351" y="5023"/>
                  </a:cubicBezTo>
                  <a:lnTo>
                    <a:pt x="11694" y="5023"/>
                  </a:lnTo>
                  <a:cubicBezTo>
                    <a:pt x="11893" y="5023"/>
                    <a:pt x="12045" y="4866"/>
                    <a:pt x="12045" y="4693"/>
                  </a:cubicBezTo>
                  <a:lnTo>
                    <a:pt x="12045" y="330"/>
                  </a:lnTo>
                  <a:cubicBezTo>
                    <a:pt x="12045" y="131"/>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5"/>
            <p:cNvSpPr/>
            <p:nvPr/>
          </p:nvSpPr>
          <p:spPr>
            <a:xfrm>
              <a:off x="4129070" y="1654524"/>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5"/>
            <p:cNvSpPr/>
            <p:nvPr/>
          </p:nvSpPr>
          <p:spPr>
            <a:xfrm>
              <a:off x="4113706" y="1648538"/>
              <a:ext cx="1577158" cy="120991"/>
            </a:xfrm>
            <a:custGeom>
              <a:avLst/>
              <a:gdLst/>
              <a:ahLst/>
              <a:cxnLst/>
              <a:rect l="l" t="t" r="r" b="b"/>
              <a:pathLst>
                <a:path w="11067" h="849" extrusionOk="0">
                  <a:moveTo>
                    <a:pt x="10737" y="110"/>
                  </a:moveTo>
                  <a:cubicBezTo>
                    <a:pt x="10867" y="110"/>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10"/>
                    <a:pt x="352" y="110"/>
                  </a:cubicBezTo>
                  <a:close/>
                  <a:moveTo>
                    <a:pt x="352" y="0"/>
                  </a:moveTo>
                  <a:cubicBezTo>
                    <a:pt x="153" y="0"/>
                    <a:pt x="1" y="131"/>
                    <a:pt x="1" y="325"/>
                  </a:cubicBezTo>
                  <a:lnTo>
                    <a:pt x="1" y="524"/>
                  </a:lnTo>
                  <a:cubicBezTo>
                    <a:pt x="1" y="697"/>
                    <a:pt x="153" y="849"/>
                    <a:pt x="352" y="849"/>
                  </a:cubicBezTo>
                  <a:lnTo>
                    <a:pt x="10737" y="849"/>
                  </a:lnTo>
                  <a:cubicBezTo>
                    <a:pt x="10909" y="849"/>
                    <a:pt x="11066" y="697"/>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5"/>
            <p:cNvSpPr/>
            <p:nvPr/>
          </p:nvSpPr>
          <p:spPr>
            <a:xfrm>
              <a:off x="4129070" y="2447896"/>
              <a:ext cx="1560770" cy="108308"/>
            </a:xfrm>
            <a:custGeom>
              <a:avLst/>
              <a:gdLst/>
              <a:ahLst/>
              <a:cxnLst/>
              <a:rect l="l" t="t" r="r" b="b"/>
              <a:pathLst>
                <a:path w="10952" h="760" extrusionOk="0">
                  <a:moveTo>
                    <a:pt x="284" y="0"/>
                  </a:moveTo>
                  <a:cubicBezTo>
                    <a:pt x="132" y="0"/>
                    <a:pt x="1" y="131"/>
                    <a:pt x="1" y="283"/>
                  </a:cubicBezTo>
                  <a:lnTo>
                    <a:pt x="1" y="477"/>
                  </a:lnTo>
                  <a:cubicBezTo>
                    <a:pt x="1" y="629"/>
                    <a:pt x="132" y="760"/>
                    <a:pt x="284" y="760"/>
                  </a:cubicBezTo>
                  <a:lnTo>
                    <a:pt x="10669" y="760"/>
                  </a:lnTo>
                  <a:cubicBezTo>
                    <a:pt x="10820" y="760"/>
                    <a:pt x="10951" y="629"/>
                    <a:pt x="10951" y="477"/>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5"/>
            <p:cNvSpPr/>
            <p:nvPr/>
          </p:nvSpPr>
          <p:spPr>
            <a:xfrm>
              <a:off x="4113706" y="2441198"/>
              <a:ext cx="1577158" cy="121704"/>
            </a:xfrm>
            <a:custGeom>
              <a:avLst/>
              <a:gdLst/>
              <a:ahLst/>
              <a:cxnLst/>
              <a:rect l="l" t="t" r="r" b="b"/>
              <a:pathLst>
                <a:path w="11067" h="854" extrusionOk="0">
                  <a:moveTo>
                    <a:pt x="10737" y="110"/>
                  </a:moveTo>
                  <a:cubicBezTo>
                    <a:pt x="10867" y="110"/>
                    <a:pt x="10956" y="199"/>
                    <a:pt x="10956" y="330"/>
                  </a:cubicBezTo>
                  <a:lnTo>
                    <a:pt x="10956" y="524"/>
                  </a:lnTo>
                  <a:cubicBezTo>
                    <a:pt x="10956" y="655"/>
                    <a:pt x="10867" y="744"/>
                    <a:pt x="10737" y="744"/>
                  </a:cubicBezTo>
                  <a:lnTo>
                    <a:pt x="352" y="744"/>
                  </a:lnTo>
                  <a:cubicBezTo>
                    <a:pt x="221" y="744"/>
                    <a:pt x="132" y="655"/>
                    <a:pt x="132" y="524"/>
                  </a:cubicBezTo>
                  <a:lnTo>
                    <a:pt x="132" y="330"/>
                  </a:lnTo>
                  <a:cubicBezTo>
                    <a:pt x="132" y="199"/>
                    <a:pt x="221" y="110"/>
                    <a:pt x="352" y="110"/>
                  </a:cubicBezTo>
                  <a:close/>
                  <a:moveTo>
                    <a:pt x="352" y="0"/>
                  </a:moveTo>
                  <a:cubicBezTo>
                    <a:pt x="153" y="0"/>
                    <a:pt x="1" y="131"/>
                    <a:pt x="1" y="330"/>
                  </a:cubicBezTo>
                  <a:lnTo>
                    <a:pt x="1" y="524"/>
                  </a:lnTo>
                  <a:cubicBezTo>
                    <a:pt x="1" y="723"/>
                    <a:pt x="153" y="854"/>
                    <a:pt x="352" y="854"/>
                  </a:cubicBezTo>
                  <a:lnTo>
                    <a:pt x="10737" y="854"/>
                  </a:lnTo>
                  <a:cubicBezTo>
                    <a:pt x="10909" y="854"/>
                    <a:pt x="11066" y="723"/>
                    <a:pt x="11066" y="524"/>
                  </a:cubicBezTo>
                  <a:lnTo>
                    <a:pt x="11066" y="330"/>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5"/>
            <p:cNvSpPr/>
            <p:nvPr/>
          </p:nvSpPr>
          <p:spPr>
            <a:xfrm>
              <a:off x="4120095" y="1819412"/>
              <a:ext cx="1560770" cy="106170"/>
            </a:xfrm>
            <a:custGeom>
              <a:avLst/>
              <a:gdLst/>
              <a:ahLst/>
              <a:cxnLst/>
              <a:rect l="l" t="t" r="r" b="b"/>
              <a:pathLst>
                <a:path w="10952" h="745" extrusionOk="0">
                  <a:moveTo>
                    <a:pt x="284" y="1"/>
                  </a:moveTo>
                  <a:cubicBezTo>
                    <a:pt x="132" y="1"/>
                    <a:pt x="1" y="111"/>
                    <a:pt x="1" y="263"/>
                  </a:cubicBezTo>
                  <a:lnTo>
                    <a:pt x="1" y="456"/>
                  </a:lnTo>
                  <a:cubicBezTo>
                    <a:pt x="1" y="613"/>
                    <a:pt x="132" y="744"/>
                    <a:pt x="284" y="744"/>
                  </a:cubicBezTo>
                  <a:lnTo>
                    <a:pt x="10669" y="744"/>
                  </a:lnTo>
                  <a:cubicBezTo>
                    <a:pt x="10820" y="744"/>
                    <a:pt x="10951" y="613"/>
                    <a:pt x="10951" y="456"/>
                  </a:cubicBezTo>
                  <a:lnTo>
                    <a:pt x="10951" y="263"/>
                  </a:lnTo>
                  <a:cubicBezTo>
                    <a:pt x="10951" y="111"/>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5"/>
            <p:cNvSpPr/>
            <p:nvPr/>
          </p:nvSpPr>
          <p:spPr>
            <a:xfrm>
              <a:off x="4113706" y="1809721"/>
              <a:ext cx="1577158" cy="124839"/>
            </a:xfrm>
            <a:custGeom>
              <a:avLst/>
              <a:gdLst/>
              <a:ahLst/>
              <a:cxnLst/>
              <a:rect l="l" t="t" r="r" b="b"/>
              <a:pathLst>
                <a:path w="11067" h="876" extrusionOk="0">
                  <a:moveTo>
                    <a:pt x="10737" y="111"/>
                  </a:moveTo>
                  <a:cubicBezTo>
                    <a:pt x="10867" y="111"/>
                    <a:pt x="10956" y="221"/>
                    <a:pt x="10956" y="331"/>
                  </a:cubicBezTo>
                  <a:lnTo>
                    <a:pt x="10956" y="524"/>
                  </a:lnTo>
                  <a:cubicBezTo>
                    <a:pt x="10956" y="655"/>
                    <a:pt x="10867" y="744"/>
                    <a:pt x="10737" y="744"/>
                  </a:cubicBezTo>
                  <a:lnTo>
                    <a:pt x="352" y="744"/>
                  </a:lnTo>
                  <a:cubicBezTo>
                    <a:pt x="221" y="744"/>
                    <a:pt x="132" y="655"/>
                    <a:pt x="132" y="524"/>
                  </a:cubicBezTo>
                  <a:lnTo>
                    <a:pt x="132" y="331"/>
                  </a:lnTo>
                  <a:cubicBezTo>
                    <a:pt x="132" y="221"/>
                    <a:pt x="221" y="111"/>
                    <a:pt x="352" y="111"/>
                  </a:cubicBezTo>
                  <a:close/>
                  <a:moveTo>
                    <a:pt x="352" y="1"/>
                  </a:moveTo>
                  <a:cubicBezTo>
                    <a:pt x="153" y="1"/>
                    <a:pt x="1" y="158"/>
                    <a:pt x="1" y="331"/>
                  </a:cubicBezTo>
                  <a:lnTo>
                    <a:pt x="1" y="524"/>
                  </a:lnTo>
                  <a:cubicBezTo>
                    <a:pt x="1" y="723"/>
                    <a:pt x="153" y="875"/>
                    <a:pt x="352" y="875"/>
                  </a:cubicBezTo>
                  <a:lnTo>
                    <a:pt x="10737" y="875"/>
                  </a:lnTo>
                  <a:cubicBezTo>
                    <a:pt x="10909" y="875"/>
                    <a:pt x="11066" y="723"/>
                    <a:pt x="11066" y="524"/>
                  </a:cubicBezTo>
                  <a:lnTo>
                    <a:pt x="11066" y="331"/>
                  </a:lnTo>
                  <a:cubicBezTo>
                    <a:pt x="11066" y="158"/>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5"/>
            <p:cNvSpPr/>
            <p:nvPr/>
          </p:nvSpPr>
          <p:spPr>
            <a:xfrm>
              <a:off x="4120095" y="2612072"/>
              <a:ext cx="1560770" cy="106027"/>
            </a:xfrm>
            <a:custGeom>
              <a:avLst/>
              <a:gdLst/>
              <a:ahLst/>
              <a:cxnLst/>
              <a:rect l="l" t="t" r="r" b="b"/>
              <a:pathLst>
                <a:path w="10952" h="744" extrusionOk="0">
                  <a:moveTo>
                    <a:pt x="284" y="0"/>
                  </a:moveTo>
                  <a:cubicBezTo>
                    <a:pt x="132" y="0"/>
                    <a:pt x="1" y="110"/>
                    <a:pt x="1" y="262"/>
                  </a:cubicBezTo>
                  <a:lnTo>
                    <a:pt x="1" y="482"/>
                  </a:lnTo>
                  <a:cubicBezTo>
                    <a:pt x="1" y="634"/>
                    <a:pt x="132" y="744"/>
                    <a:pt x="284" y="744"/>
                  </a:cubicBezTo>
                  <a:lnTo>
                    <a:pt x="10669" y="744"/>
                  </a:lnTo>
                  <a:cubicBezTo>
                    <a:pt x="10820" y="744"/>
                    <a:pt x="10951" y="634"/>
                    <a:pt x="10951" y="482"/>
                  </a:cubicBezTo>
                  <a:lnTo>
                    <a:pt x="10951" y="262"/>
                  </a:lnTo>
                  <a:cubicBezTo>
                    <a:pt x="10951" y="110"/>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5"/>
            <p:cNvSpPr/>
            <p:nvPr/>
          </p:nvSpPr>
          <p:spPr>
            <a:xfrm>
              <a:off x="4113706" y="2603093"/>
              <a:ext cx="1577158" cy="124839"/>
            </a:xfrm>
            <a:custGeom>
              <a:avLst/>
              <a:gdLst/>
              <a:ahLst/>
              <a:cxnLst/>
              <a:rect l="l" t="t" r="r" b="b"/>
              <a:pathLst>
                <a:path w="11067" h="876" extrusionOk="0">
                  <a:moveTo>
                    <a:pt x="10737" y="110"/>
                  </a:moveTo>
                  <a:cubicBezTo>
                    <a:pt x="10867" y="110"/>
                    <a:pt x="10956" y="220"/>
                    <a:pt x="10956" y="325"/>
                  </a:cubicBezTo>
                  <a:lnTo>
                    <a:pt x="10956" y="545"/>
                  </a:lnTo>
                  <a:cubicBezTo>
                    <a:pt x="10956" y="655"/>
                    <a:pt x="10867" y="765"/>
                    <a:pt x="10737" y="765"/>
                  </a:cubicBezTo>
                  <a:lnTo>
                    <a:pt x="352" y="765"/>
                  </a:lnTo>
                  <a:cubicBezTo>
                    <a:pt x="221" y="765"/>
                    <a:pt x="132" y="655"/>
                    <a:pt x="132" y="545"/>
                  </a:cubicBezTo>
                  <a:lnTo>
                    <a:pt x="132" y="325"/>
                  </a:lnTo>
                  <a:cubicBezTo>
                    <a:pt x="132" y="220"/>
                    <a:pt x="221" y="110"/>
                    <a:pt x="352" y="110"/>
                  </a:cubicBezTo>
                  <a:close/>
                  <a:moveTo>
                    <a:pt x="352" y="0"/>
                  </a:moveTo>
                  <a:cubicBezTo>
                    <a:pt x="153" y="0"/>
                    <a:pt x="1" y="152"/>
                    <a:pt x="1" y="325"/>
                  </a:cubicBezTo>
                  <a:lnTo>
                    <a:pt x="1" y="545"/>
                  </a:lnTo>
                  <a:cubicBezTo>
                    <a:pt x="1" y="718"/>
                    <a:pt x="153" y="875"/>
                    <a:pt x="352" y="875"/>
                  </a:cubicBezTo>
                  <a:lnTo>
                    <a:pt x="10737" y="875"/>
                  </a:lnTo>
                  <a:cubicBezTo>
                    <a:pt x="10909" y="875"/>
                    <a:pt x="11066" y="718"/>
                    <a:pt x="11066" y="545"/>
                  </a:cubicBezTo>
                  <a:lnTo>
                    <a:pt x="11066" y="325"/>
                  </a:lnTo>
                  <a:cubicBezTo>
                    <a:pt x="11066" y="152"/>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5"/>
            <p:cNvSpPr/>
            <p:nvPr/>
          </p:nvSpPr>
          <p:spPr>
            <a:xfrm>
              <a:off x="4120095" y="1968766"/>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5"/>
            <p:cNvSpPr/>
            <p:nvPr/>
          </p:nvSpPr>
          <p:spPr>
            <a:xfrm>
              <a:off x="4113706" y="1962780"/>
              <a:ext cx="1577158" cy="120991"/>
            </a:xfrm>
            <a:custGeom>
              <a:avLst/>
              <a:gdLst/>
              <a:ahLst/>
              <a:cxnLst/>
              <a:rect l="l" t="t" r="r" b="b"/>
              <a:pathLst>
                <a:path w="11067" h="849" extrusionOk="0">
                  <a:moveTo>
                    <a:pt x="10737" y="105"/>
                  </a:moveTo>
                  <a:cubicBezTo>
                    <a:pt x="10867" y="105"/>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05"/>
                    <a:pt x="352" y="105"/>
                  </a:cubicBezTo>
                  <a:close/>
                  <a:moveTo>
                    <a:pt x="352" y="0"/>
                  </a:moveTo>
                  <a:cubicBezTo>
                    <a:pt x="153" y="0"/>
                    <a:pt x="1" y="131"/>
                    <a:pt x="1" y="325"/>
                  </a:cubicBezTo>
                  <a:lnTo>
                    <a:pt x="1" y="524"/>
                  </a:lnTo>
                  <a:cubicBezTo>
                    <a:pt x="1" y="718"/>
                    <a:pt x="153" y="849"/>
                    <a:pt x="352" y="849"/>
                  </a:cubicBezTo>
                  <a:lnTo>
                    <a:pt x="10737" y="849"/>
                  </a:lnTo>
                  <a:cubicBezTo>
                    <a:pt x="10909" y="849"/>
                    <a:pt x="11066" y="718"/>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5"/>
            <p:cNvSpPr/>
            <p:nvPr/>
          </p:nvSpPr>
          <p:spPr>
            <a:xfrm>
              <a:off x="4120095" y="2761283"/>
              <a:ext cx="1560770" cy="109163"/>
            </a:xfrm>
            <a:custGeom>
              <a:avLst/>
              <a:gdLst/>
              <a:ahLst/>
              <a:cxnLst/>
              <a:rect l="l" t="t" r="r" b="b"/>
              <a:pathLst>
                <a:path w="10952" h="766" extrusionOk="0">
                  <a:moveTo>
                    <a:pt x="284" y="1"/>
                  </a:moveTo>
                  <a:cubicBezTo>
                    <a:pt x="132" y="1"/>
                    <a:pt x="1" y="132"/>
                    <a:pt x="1" y="289"/>
                  </a:cubicBezTo>
                  <a:lnTo>
                    <a:pt x="1" y="483"/>
                  </a:lnTo>
                  <a:cubicBezTo>
                    <a:pt x="1" y="634"/>
                    <a:pt x="132" y="765"/>
                    <a:pt x="284" y="765"/>
                  </a:cubicBezTo>
                  <a:lnTo>
                    <a:pt x="10669" y="765"/>
                  </a:lnTo>
                  <a:cubicBezTo>
                    <a:pt x="10820" y="765"/>
                    <a:pt x="10951" y="634"/>
                    <a:pt x="10951" y="483"/>
                  </a:cubicBezTo>
                  <a:lnTo>
                    <a:pt x="10951" y="289"/>
                  </a:lnTo>
                  <a:cubicBezTo>
                    <a:pt x="10951" y="132"/>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5"/>
            <p:cNvSpPr/>
            <p:nvPr/>
          </p:nvSpPr>
          <p:spPr>
            <a:xfrm>
              <a:off x="4113706" y="2755298"/>
              <a:ext cx="1577158" cy="121846"/>
            </a:xfrm>
            <a:custGeom>
              <a:avLst/>
              <a:gdLst/>
              <a:ahLst/>
              <a:cxnLst/>
              <a:rect l="l" t="t" r="r" b="b"/>
              <a:pathLst>
                <a:path w="11067" h="855" extrusionOk="0">
                  <a:moveTo>
                    <a:pt x="10737" y="111"/>
                  </a:moveTo>
                  <a:cubicBezTo>
                    <a:pt x="10867" y="111"/>
                    <a:pt x="10956" y="200"/>
                    <a:pt x="10956" y="331"/>
                  </a:cubicBezTo>
                  <a:lnTo>
                    <a:pt x="10956" y="525"/>
                  </a:lnTo>
                  <a:cubicBezTo>
                    <a:pt x="10956" y="655"/>
                    <a:pt x="10867" y="744"/>
                    <a:pt x="10737" y="744"/>
                  </a:cubicBezTo>
                  <a:lnTo>
                    <a:pt x="352" y="744"/>
                  </a:lnTo>
                  <a:cubicBezTo>
                    <a:pt x="221" y="744"/>
                    <a:pt x="132" y="655"/>
                    <a:pt x="132" y="525"/>
                  </a:cubicBezTo>
                  <a:lnTo>
                    <a:pt x="132" y="331"/>
                  </a:lnTo>
                  <a:cubicBezTo>
                    <a:pt x="132" y="200"/>
                    <a:pt x="221" y="111"/>
                    <a:pt x="352" y="111"/>
                  </a:cubicBezTo>
                  <a:close/>
                  <a:moveTo>
                    <a:pt x="352" y="1"/>
                  </a:moveTo>
                  <a:cubicBezTo>
                    <a:pt x="153" y="1"/>
                    <a:pt x="1" y="153"/>
                    <a:pt x="1" y="331"/>
                  </a:cubicBezTo>
                  <a:lnTo>
                    <a:pt x="1" y="525"/>
                  </a:lnTo>
                  <a:cubicBezTo>
                    <a:pt x="1" y="724"/>
                    <a:pt x="153" y="854"/>
                    <a:pt x="352" y="854"/>
                  </a:cubicBezTo>
                  <a:lnTo>
                    <a:pt x="10737" y="854"/>
                  </a:lnTo>
                  <a:cubicBezTo>
                    <a:pt x="10909" y="854"/>
                    <a:pt x="11066" y="724"/>
                    <a:pt x="11066" y="525"/>
                  </a:cubicBezTo>
                  <a:lnTo>
                    <a:pt x="11066" y="331"/>
                  </a:lnTo>
                  <a:cubicBezTo>
                    <a:pt x="11066" y="153"/>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5"/>
            <p:cNvSpPr/>
            <p:nvPr/>
          </p:nvSpPr>
          <p:spPr>
            <a:xfrm>
              <a:off x="5938990" y="1051406"/>
              <a:ext cx="1838236" cy="2157744"/>
            </a:xfrm>
            <a:custGeom>
              <a:avLst/>
              <a:gdLst/>
              <a:ahLst/>
              <a:cxnLst/>
              <a:rect l="l" t="t" r="r" b="b"/>
              <a:pathLst>
                <a:path w="12899" h="15141" extrusionOk="0">
                  <a:moveTo>
                    <a:pt x="12569" y="111"/>
                  </a:moveTo>
                  <a:cubicBezTo>
                    <a:pt x="12679" y="111"/>
                    <a:pt x="12789" y="195"/>
                    <a:pt x="12789" y="326"/>
                  </a:cubicBezTo>
                  <a:lnTo>
                    <a:pt x="12789" y="14795"/>
                  </a:lnTo>
                  <a:cubicBezTo>
                    <a:pt x="12789" y="14926"/>
                    <a:pt x="12679" y="15010"/>
                    <a:pt x="12569" y="15010"/>
                  </a:cubicBezTo>
                  <a:lnTo>
                    <a:pt x="330" y="15010"/>
                  </a:lnTo>
                  <a:cubicBezTo>
                    <a:pt x="220" y="15010"/>
                    <a:pt x="110" y="14926"/>
                    <a:pt x="110" y="14795"/>
                  </a:cubicBezTo>
                  <a:lnTo>
                    <a:pt x="110" y="326"/>
                  </a:lnTo>
                  <a:cubicBezTo>
                    <a:pt x="110" y="195"/>
                    <a:pt x="220" y="111"/>
                    <a:pt x="330" y="111"/>
                  </a:cubicBezTo>
                  <a:close/>
                  <a:moveTo>
                    <a:pt x="330" y="1"/>
                  </a:moveTo>
                  <a:cubicBezTo>
                    <a:pt x="152" y="1"/>
                    <a:pt x="0" y="132"/>
                    <a:pt x="0" y="326"/>
                  </a:cubicBezTo>
                  <a:lnTo>
                    <a:pt x="0" y="14795"/>
                  </a:lnTo>
                  <a:cubicBezTo>
                    <a:pt x="0" y="14989"/>
                    <a:pt x="152" y="15141"/>
                    <a:pt x="330" y="15141"/>
                  </a:cubicBezTo>
                  <a:lnTo>
                    <a:pt x="12569" y="15141"/>
                  </a:lnTo>
                  <a:cubicBezTo>
                    <a:pt x="12742" y="15141"/>
                    <a:pt x="12899" y="14989"/>
                    <a:pt x="12899" y="14795"/>
                  </a:cubicBezTo>
                  <a:lnTo>
                    <a:pt x="12899" y="326"/>
                  </a:lnTo>
                  <a:cubicBezTo>
                    <a:pt x="12899" y="132"/>
                    <a:pt x="12742" y="1"/>
                    <a:pt x="125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5"/>
            <p:cNvSpPr/>
            <p:nvPr/>
          </p:nvSpPr>
          <p:spPr>
            <a:xfrm>
              <a:off x="6980761" y="1436620"/>
              <a:ext cx="1517446" cy="1051724"/>
            </a:xfrm>
            <a:custGeom>
              <a:avLst/>
              <a:gdLst/>
              <a:ahLst/>
              <a:cxnLst/>
              <a:rect l="l" t="t" r="r" b="b"/>
              <a:pathLst>
                <a:path w="10648" h="7380" extrusionOk="0">
                  <a:moveTo>
                    <a:pt x="284" y="0"/>
                  </a:moveTo>
                  <a:cubicBezTo>
                    <a:pt x="132" y="0"/>
                    <a:pt x="1" y="110"/>
                    <a:pt x="1" y="262"/>
                  </a:cubicBezTo>
                  <a:lnTo>
                    <a:pt x="1" y="7096"/>
                  </a:lnTo>
                  <a:cubicBezTo>
                    <a:pt x="1" y="7248"/>
                    <a:pt x="132" y="7379"/>
                    <a:pt x="284" y="7379"/>
                  </a:cubicBezTo>
                  <a:lnTo>
                    <a:pt x="10386" y="7379"/>
                  </a:lnTo>
                  <a:cubicBezTo>
                    <a:pt x="10538" y="7379"/>
                    <a:pt x="10648" y="7248"/>
                    <a:pt x="10648" y="7096"/>
                  </a:cubicBezTo>
                  <a:lnTo>
                    <a:pt x="10648" y="262"/>
                  </a:lnTo>
                  <a:cubicBezTo>
                    <a:pt x="10648" y="110"/>
                    <a:pt x="10538" y="0"/>
                    <a:pt x="10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5"/>
            <p:cNvSpPr/>
            <p:nvPr/>
          </p:nvSpPr>
          <p:spPr>
            <a:xfrm>
              <a:off x="6974918" y="1427642"/>
              <a:ext cx="1532980" cy="1069538"/>
            </a:xfrm>
            <a:custGeom>
              <a:avLst/>
              <a:gdLst/>
              <a:ahLst/>
              <a:cxnLst/>
              <a:rect l="l" t="t" r="r" b="b"/>
              <a:pathLst>
                <a:path w="10757" h="7505" extrusionOk="0">
                  <a:moveTo>
                    <a:pt x="10427" y="110"/>
                  </a:moveTo>
                  <a:cubicBezTo>
                    <a:pt x="10537" y="110"/>
                    <a:pt x="10647" y="220"/>
                    <a:pt x="10647" y="325"/>
                  </a:cubicBezTo>
                  <a:lnTo>
                    <a:pt x="10647" y="7159"/>
                  </a:lnTo>
                  <a:cubicBezTo>
                    <a:pt x="10647" y="7290"/>
                    <a:pt x="10537" y="7374"/>
                    <a:pt x="10427" y="7374"/>
                  </a:cubicBezTo>
                  <a:lnTo>
                    <a:pt x="325" y="7374"/>
                  </a:lnTo>
                  <a:cubicBezTo>
                    <a:pt x="194" y="7374"/>
                    <a:pt x="105" y="7290"/>
                    <a:pt x="105" y="7159"/>
                  </a:cubicBezTo>
                  <a:lnTo>
                    <a:pt x="105" y="325"/>
                  </a:lnTo>
                  <a:cubicBezTo>
                    <a:pt x="105" y="220"/>
                    <a:pt x="194" y="110"/>
                    <a:pt x="325" y="110"/>
                  </a:cubicBezTo>
                  <a:close/>
                  <a:moveTo>
                    <a:pt x="325" y="0"/>
                  </a:moveTo>
                  <a:cubicBezTo>
                    <a:pt x="131" y="0"/>
                    <a:pt x="0" y="152"/>
                    <a:pt x="0" y="325"/>
                  </a:cubicBezTo>
                  <a:lnTo>
                    <a:pt x="0" y="7159"/>
                  </a:lnTo>
                  <a:cubicBezTo>
                    <a:pt x="0" y="7353"/>
                    <a:pt x="131" y="7505"/>
                    <a:pt x="325" y="7505"/>
                  </a:cubicBezTo>
                  <a:lnTo>
                    <a:pt x="10427" y="7505"/>
                  </a:lnTo>
                  <a:cubicBezTo>
                    <a:pt x="10605" y="7505"/>
                    <a:pt x="10757" y="7353"/>
                    <a:pt x="10757" y="7159"/>
                  </a:cubicBezTo>
                  <a:lnTo>
                    <a:pt x="10757" y="325"/>
                  </a:lnTo>
                  <a:cubicBezTo>
                    <a:pt x="10757" y="152"/>
                    <a:pt x="10605" y="0"/>
                    <a:pt x="1042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5"/>
            <p:cNvSpPr/>
            <p:nvPr/>
          </p:nvSpPr>
          <p:spPr>
            <a:xfrm>
              <a:off x="7524876" y="1735044"/>
              <a:ext cx="447909" cy="448051"/>
            </a:xfrm>
            <a:custGeom>
              <a:avLst/>
              <a:gdLst/>
              <a:ahLst/>
              <a:cxnLst/>
              <a:rect l="l" t="t" r="r" b="b"/>
              <a:pathLst>
                <a:path w="3143" h="3144" extrusionOk="0">
                  <a:moveTo>
                    <a:pt x="1572" y="1"/>
                  </a:moveTo>
                  <a:cubicBezTo>
                    <a:pt x="697" y="1"/>
                    <a:pt x="1" y="703"/>
                    <a:pt x="1" y="1572"/>
                  </a:cubicBezTo>
                  <a:cubicBezTo>
                    <a:pt x="1" y="2447"/>
                    <a:pt x="697" y="3143"/>
                    <a:pt x="1572" y="3143"/>
                  </a:cubicBezTo>
                  <a:cubicBezTo>
                    <a:pt x="2446" y="3143"/>
                    <a:pt x="3143" y="2447"/>
                    <a:pt x="3143" y="1572"/>
                  </a:cubicBezTo>
                  <a:cubicBezTo>
                    <a:pt x="3143" y="703"/>
                    <a:pt x="2446" y="1"/>
                    <a:pt x="1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5"/>
            <p:cNvSpPr/>
            <p:nvPr/>
          </p:nvSpPr>
          <p:spPr>
            <a:xfrm>
              <a:off x="7518891" y="1729201"/>
              <a:ext cx="463585" cy="460592"/>
            </a:xfrm>
            <a:custGeom>
              <a:avLst/>
              <a:gdLst/>
              <a:ahLst/>
              <a:cxnLst/>
              <a:rect l="l" t="t" r="r" b="b"/>
              <a:pathLst>
                <a:path w="3253" h="3232" extrusionOk="0">
                  <a:moveTo>
                    <a:pt x="1614" y="110"/>
                  </a:moveTo>
                  <a:cubicBezTo>
                    <a:pt x="2441" y="110"/>
                    <a:pt x="3122" y="786"/>
                    <a:pt x="3122" y="1613"/>
                  </a:cubicBezTo>
                  <a:cubicBezTo>
                    <a:pt x="3122" y="2446"/>
                    <a:pt x="2441" y="3121"/>
                    <a:pt x="1614" y="3121"/>
                  </a:cubicBezTo>
                  <a:cubicBezTo>
                    <a:pt x="786" y="3121"/>
                    <a:pt x="111" y="2446"/>
                    <a:pt x="111" y="1613"/>
                  </a:cubicBezTo>
                  <a:cubicBezTo>
                    <a:pt x="111" y="786"/>
                    <a:pt x="786" y="110"/>
                    <a:pt x="1614" y="110"/>
                  </a:cubicBezTo>
                  <a:close/>
                  <a:moveTo>
                    <a:pt x="1614" y="0"/>
                  </a:moveTo>
                  <a:cubicBezTo>
                    <a:pt x="718" y="0"/>
                    <a:pt x="1" y="723"/>
                    <a:pt x="1" y="1613"/>
                  </a:cubicBezTo>
                  <a:cubicBezTo>
                    <a:pt x="1" y="2509"/>
                    <a:pt x="718" y="3231"/>
                    <a:pt x="1614" y="3231"/>
                  </a:cubicBezTo>
                  <a:cubicBezTo>
                    <a:pt x="2509" y="3231"/>
                    <a:pt x="3253" y="2509"/>
                    <a:pt x="3253" y="1613"/>
                  </a:cubicBezTo>
                  <a:cubicBezTo>
                    <a:pt x="3253" y="723"/>
                    <a:pt x="2509" y="0"/>
                    <a:pt x="1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5"/>
            <p:cNvSpPr/>
            <p:nvPr/>
          </p:nvSpPr>
          <p:spPr>
            <a:xfrm>
              <a:off x="7698742" y="1875419"/>
              <a:ext cx="165169" cy="174005"/>
            </a:xfrm>
            <a:custGeom>
              <a:avLst/>
              <a:gdLst/>
              <a:ahLst/>
              <a:cxnLst/>
              <a:rect l="l" t="t" r="r" b="b"/>
              <a:pathLst>
                <a:path w="1159" h="1221" extrusionOk="0">
                  <a:moveTo>
                    <a:pt x="1" y="1"/>
                  </a:moveTo>
                  <a:lnTo>
                    <a:pt x="1" y="1221"/>
                  </a:lnTo>
                  <a:lnTo>
                    <a:pt x="1158" y="6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65"/>
            <p:cNvSpPr/>
            <p:nvPr/>
          </p:nvSpPr>
          <p:spPr>
            <a:xfrm>
              <a:off x="7689906" y="1862736"/>
              <a:ext cx="189681" cy="199371"/>
            </a:xfrm>
            <a:custGeom>
              <a:avLst/>
              <a:gdLst/>
              <a:ahLst/>
              <a:cxnLst/>
              <a:rect l="l" t="t" r="r" b="b"/>
              <a:pathLst>
                <a:path w="1331" h="1399" extrusionOk="0">
                  <a:moveTo>
                    <a:pt x="110" y="199"/>
                  </a:moveTo>
                  <a:lnTo>
                    <a:pt x="1089" y="744"/>
                  </a:lnTo>
                  <a:lnTo>
                    <a:pt x="110" y="1226"/>
                  </a:lnTo>
                  <a:lnTo>
                    <a:pt x="110" y="199"/>
                  </a:lnTo>
                  <a:close/>
                  <a:moveTo>
                    <a:pt x="0" y="0"/>
                  </a:moveTo>
                  <a:lnTo>
                    <a:pt x="0" y="90"/>
                  </a:lnTo>
                  <a:lnTo>
                    <a:pt x="0" y="1399"/>
                  </a:lnTo>
                  <a:lnTo>
                    <a:pt x="1330" y="744"/>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5"/>
            <p:cNvSpPr/>
            <p:nvPr/>
          </p:nvSpPr>
          <p:spPr>
            <a:xfrm>
              <a:off x="6069532" y="2947833"/>
              <a:ext cx="1545806" cy="121846"/>
            </a:xfrm>
            <a:custGeom>
              <a:avLst/>
              <a:gdLst/>
              <a:ahLst/>
              <a:cxnLst/>
              <a:rect l="l" t="t" r="r" b="b"/>
              <a:pathLst>
                <a:path w="10847" h="855" extrusionOk="0">
                  <a:moveTo>
                    <a:pt x="435" y="1"/>
                  </a:moveTo>
                  <a:cubicBezTo>
                    <a:pt x="200" y="1"/>
                    <a:pt x="1" y="179"/>
                    <a:pt x="1" y="420"/>
                  </a:cubicBezTo>
                  <a:cubicBezTo>
                    <a:pt x="1" y="656"/>
                    <a:pt x="200" y="855"/>
                    <a:pt x="435" y="855"/>
                  </a:cubicBezTo>
                  <a:lnTo>
                    <a:pt x="10412" y="855"/>
                  </a:lnTo>
                  <a:cubicBezTo>
                    <a:pt x="10647" y="855"/>
                    <a:pt x="10846" y="656"/>
                    <a:pt x="10846" y="420"/>
                  </a:cubicBezTo>
                  <a:cubicBezTo>
                    <a:pt x="10846" y="179"/>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5"/>
            <p:cNvSpPr/>
            <p:nvPr/>
          </p:nvSpPr>
          <p:spPr>
            <a:xfrm>
              <a:off x="6076217" y="2938997"/>
              <a:ext cx="1563762" cy="139660"/>
            </a:xfrm>
            <a:custGeom>
              <a:avLst/>
              <a:gdLst/>
              <a:ahLst/>
              <a:cxnLst/>
              <a:rect l="l" t="t" r="r" b="b"/>
              <a:pathLst>
                <a:path w="10973" h="980" extrusionOk="0">
                  <a:moveTo>
                    <a:pt x="10475" y="110"/>
                  </a:moveTo>
                  <a:cubicBezTo>
                    <a:pt x="10689" y="110"/>
                    <a:pt x="10841" y="283"/>
                    <a:pt x="10841" y="482"/>
                  </a:cubicBezTo>
                  <a:cubicBezTo>
                    <a:pt x="10841" y="697"/>
                    <a:pt x="10689" y="848"/>
                    <a:pt x="10475" y="848"/>
                  </a:cubicBezTo>
                  <a:lnTo>
                    <a:pt x="498" y="848"/>
                  </a:lnTo>
                  <a:cubicBezTo>
                    <a:pt x="284" y="848"/>
                    <a:pt x="106" y="697"/>
                    <a:pt x="106" y="482"/>
                  </a:cubicBezTo>
                  <a:cubicBezTo>
                    <a:pt x="106" y="283"/>
                    <a:pt x="284" y="110"/>
                    <a:pt x="498" y="110"/>
                  </a:cubicBezTo>
                  <a:close/>
                  <a:moveTo>
                    <a:pt x="498" y="0"/>
                  </a:moveTo>
                  <a:cubicBezTo>
                    <a:pt x="216" y="0"/>
                    <a:pt x="1" y="220"/>
                    <a:pt x="1" y="482"/>
                  </a:cubicBezTo>
                  <a:cubicBezTo>
                    <a:pt x="1" y="765"/>
                    <a:pt x="216" y="979"/>
                    <a:pt x="498" y="979"/>
                  </a:cubicBezTo>
                  <a:lnTo>
                    <a:pt x="10475" y="979"/>
                  </a:lnTo>
                  <a:cubicBezTo>
                    <a:pt x="10757" y="979"/>
                    <a:pt x="10972" y="765"/>
                    <a:pt x="10972" y="482"/>
                  </a:cubicBezTo>
                  <a:cubicBezTo>
                    <a:pt x="10972" y="220"/>
                    <a:pt x="10757" y="0"/>
                    <a:pt x="104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5"/>
            <p:cNvSpPr/>
            <p:nvPr/>
          </p:nvSpPr>
          <p:spPr>
            <a:xfrm>
              <a:off x="6069532" y="2752305"/>
              <a:ext cx="1545806" cy="121133"/>
            </a:xfrm>
            <a:custGeom>
              <a:avLst/>
              <a:gdLst/>
              <a:ahLst/>
              <a:cxnLst/>
              <a:rect l="l" t="t" r="r" b="b"/>
              <a:pathLst>
                <a:path w="10847" h="850" extrusionOk="0">
                  <a:moveTo>
                    <a:pt x="435" y="1"/>
                  </a:moveTo>
                  <a:cubicBezTo>
                    <a:pt x="200" y="1"/>
                    <a:pt x="1" y="195"/>
                    <a:pt x="1" y="436"/>
                  </a:cubicBezTo>
                  <a:cubicBezTo>
                    <a:pt x="1" y="676"/>
                    <a:pt x="200" y="849"/>
                    <a:pt x="435" y="849"/>
                  </a:cubicBezTo>
                  <a:lnTo>
                    <a:pt x="10412" y="849"/>
                  </a:lnTo>
                  <a:cubicBezTo>
                    <a:pt x="10647" y="849"/>
                    <a:pt x="10846" y="676"/>
                    <a:pt x="10846" y="436"/>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5"/>
            <p:cNvSpPr/>
            <p:nvPr/>
          </p:nvSpPr>
          <p:spPr>
            <a:xfrm>
              <a:off x="6076217" y="2742614"/>
              <a:ext cx="1563762" cy="140515"/>
            </a:xfrm>
            <a:custGeom>
              <a:avLst/>
              <a:gdLst/>
              <a:ahLst/>
              <a:cxnLst/>
              <a:rect l="l" t="t" r="r" b="b"/>
              <a:pathLst>
                <a:path w="10973" h="986" extrusionOk="0">
                  <a:moveTo>
                    <a:pt x="10475" y="111"/>
                  </a:moveTo>
                  <a:cubicBezTo>
                    <a:pt x="10689" y="111"/>
                    <a:pt x="10841" y="289"/>
                    <a:pt x="10841" y="504"/>
                  </a:cubicBezTo>
                  <a:cubicBezTo>
                    <a:pt x="10841" y="703"/>
                    <a:pt x="10689" y="875"/>
                    <a:pt x="10475" y="875"/>
                  </a:cubicBezTo>
                  <a:lnTo>
                    <a:pt x="498" y="875"/>
                  </a:lnTo>
                  <a:cubicBezTo>
                    <a:pt x="284" y="875"/>
                    <a:pt x="106" y="703"/>
                    <a:pt x="106" y="504"/>
                  </a:cubicBezTo>
                  <a:cubicBezTo>
                    <a:pt x="106" y="289"/>
                    <a:pt x="284" y="111"/>
                    <a:pt x="498" y="111"/>
                  </a:cubicBezTo>
                  <a:close/>
                  <a:moveTo>
                    <a:pt x="498" y="1"/>
                  </a:moveTo>
                  <a:cubicBezTo>
                    <a:pt x="216" y="1"/>
                    <a:pt x="1" y="221"/>
                    <a:pt x="1" y="504"/>
                  </a:cubicBezTo>
                  <a:cubicBezTo>
                    <a:pt x="1" y="765"/>
                    <a:pt x="216" y="985"/>
                    <a:pt x="498" y="985"/>
                  </a:cubicBezTo>
                  <a:lnTo>
                    <a:pt x="10475" y="985"/>
                  </a:lnTo>
                  <a:cubicBezTo>
                    <a:pt x="10757" y="985"/>
                    <a:pt x="10972" y="765"/>
                    <a:pt x="10972" y="504"/>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5"/>
            <p:cNvSpPr/>
            <p:nvPr/>
          </p:nvSpPr>
          <p:spPr>
            <a:xfrm>
              <a:off x="6069532" y="2544093"/>
              <a:ext cx="1545806" cy="124126"/>
            </a:xfrm>
            <a:custGeom>
              <a:avLst/>
              <a:gdLst/>
              <a:ahLst/>
              <a:cxnLst/>
              <a:rect l="l" t="t" r="r" b="b"/>
              <a:pathLst>
                <a:path w="10847" h="871" extrusionOk="0">
                  <a:moveTo>
                    <a:pt x="435" y="1"/>
                  </a:moveTo>
                  <a:cubicBezTo>
                    <a:pt x="200" y="1"/>
                    <a:pt x="1" y="195"/>
                    <a:pt x="1" y="435"/>
                  </a:cubicBezTo>
                  <a:cubicBezTo>
                    <a:pt x="1" y="676"/>
                    <a:pt x="200" y="870"/>
                    <a:pt x="435" y="870"/>
                  </a:cubicBezTo>
                  <a:lnTo>
                    <a:pt x="10412" y="870"/>
                  </a:lnTo>
                  <a:cubicBezTo>
                    <a:pt x="10647" y="870"/>
                    <a:pt x="10846" y="676"/>
                    <a:pt x="10846" y="435"/>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5"/>
            <p:cNvSpPr/>
            <p:nvPr/>
          </p:nvSpPr>
          <p:spPr>
            <a:xfrm>
              <a:off x="6076217" y="2537395"/>
              <a:ext cx="1563762" cy="140515"/>
            </a:xfrm>
            <a:custGeom>
              <a:avLst/>
              <a:gdLst/>
              <a:ahLst/>
              <a:cxnLst/>
              <a:rect l="l" t="t" r="r" b="b"/>
              <a:pathLst>
                <a:path w="10973" h="986" extrusionOk="0">
                  <a:moveTo>
                    <a:pt x="10475" y="111"/>
                  </a:moveTo>
                  <a:cubicBezTo>
                    <a:pt x="10689" y="111"/>
                    <a:pt x="10841" y="289"/>
                    <a:pt x="10841" y="482"/>
                  </a:cubicBezTo>
                  <a:cubicBezTo>
                    <a:pt x="10841" y="702"/>
                    <a:pt x="10689" y="854"/>
                    <a:pt x="10475" y="854"/>
                  </a:cubicBezTo>
                  <a:lnTo>
                    <a:pt x="498" y="854"/>
                  </a:lnTo>
                  <a:cubicBezTo>
                    <a:pt x="284" y="854"/>
                    <a:pt x="106" y="702"/>
                    <a:pt x="106" y="482"/>
                  </a:cubicBezTo>
                  <a:cubicBezTo>
                    <a:pt x="106" y="289"/>
                    <a:pt x="284" y="111"/>
                    <a:pt x="498" y="111"/>
                  </a:cubicBezTo>
                  <a:close/>
                  <a:moveTo>
                    <a:pt x="498" y="1"/>
                  </a:moveTo>
                  <a:cubicBezTo>
                    <a:pt x="216" y="1"/>
                    <a:pt x="1" y="221"/>
                    <a:pt x="1" y="482"/>
                  </a:cubicBezTo>
                  <a:cubicBezTo>
                    <a:pt x="1" y="765"/>
                    <a:pt x="216" y="985"/>
                    <a:pt x="498" y="985"/>
                  </a:cubicBezTo>
                  <a:lnTo>
                    <a:pt x="10475" y="985"/>
                  </a:lnTo>
                  <a:cubicBezTo>
                    <a:pt x="10757" y="985"/>
                    <a:pt x="10972" y="765"/>
                    <a:pt x="10972" y="482"/>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5"/>
            <p:cNvSpPr/>
            <p:nvPr/>
          </p:nvSpPr>
          <p:spPr>
            <a:xfrm>
              <a:off x="5609072" y="933690"/>
              <a:ext cx="215048" cy="208065"/>
            </a:xfrm>
            <a:custGeom>
              <a:avLst/>
              <a:gdLst/>
              <a:ahLst/>
              <a:cxnLst/>
              <a:rect l="l" t="t" r="r" b="b"/>
              <a:pathLst>
                <a:path w="1509" h="1460" extrusionOk="0">
                  <a:moveTo>
                    <a:pt x="273" y="1"/>
                  </a:moveTo>
                  <a:cubicBezTo>
                    <a:pt x="210" y="1"/>
                    <a:pt x="145" y="28"/>
                    <a:pt x="90" y="83"/>
                  </a:cubicBezTo>
                  <a:cubicBezTo>
                    <a:pt x="1" y="172"/>
                    <a:pt x="1" y="324"/>
                    <a:pt x="90" y="434"/>
                  </a:cubicBezTo>
                  <a:lnTo>
                    <a:pt x="1048" y="1393"/>
                  </a:lnTo>
                  <a:cubicBezTo>
                    <a:pt x="1103" y="1437"/>
                    <a:pt x="1168" y="1459"/>
                    <a:pt x="1231" y="1459"/>
                  </a:cubicBezTo>
                  <a:cubicBezTo>
                    <a:pt x="1294" y="1459"/>
                    <a:pt x="1354" y="1437"/>
                    <a:pt x="1399" y="1393"/>
                  </a:cubicBezTo>
                  <a:cubicBezTo>
                    <a:pt x="1509" y="1283"/>
                    <a:pt x="1509" y="1131"/>
                    <a:pt x="1399" y="1042"/>
                  </a:cubicBezTo>
                  <a:lnTo>
                    <a:pt x="440" y="83"/>
                  </a:lnTo>
                  <a:cubicBezTo>
                    <a:pt x="396" y="28"/>
                    <a:pt x="336" y="1"/>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5"/>
            <p:cNvSpPr/>
            <p:nvPr/>
          </p:nvSpPr>
          <p:spPr>
            <a:xfrm>
              <a:off x="5600094" y="927705"/>
              <a:ext cx="230011" cy="222173"/>
            </a:xfrm>
            <a:custGeom>
              <a:avLst/>
              <a:gdLst/>
              <a:ahLst/>
              <a:cxnLst/>
              <a:rect l="l" t="t" r="r" b="b"/>
              <a:pathLst>
                <a:path w="1614" h="1559" extrusionOk="0">
                  <a:moveTo>
                    <a:pt x="327" y="104"/>
                  </a:moveTo>
                  <a:cubicBezTo>
                    <a:pt x="376" y="104"/>
                    <a:pt x="425" y="125"/>
                    <a:pt x="456" y="167"/>
                  </a:cubicBezTo>
                  <a:lnTo>
                    <a:pt x="1420" y="1131"/>
                  </a:lnTo>
                  <a:cubicBezTo>
                    <a:pt x="1504" y="1194"/>
                    <a:pt x="1504" y="1325"/>
                    <a:pt x="1420" y="1393"/>
                  </a:cubicBezTo>
                  <a:cubicBezTo>
                    <a:pt x="1386" y="1424"/>
                    <a:pt x="1341" y="1440"/>
                    <a:pt x="1295" y="1440"/>
                  </a:cubicBezTo>
                  <a:cubicBezTo>
                    <a:pt x="1248" y="1440"/>
                    <a:pt x="1200" y="1424"/>
                    <a:pt x="1158" y="1393"/>
                  </a:cubicBezTo>
                  <a:lnTo>
                    <a:pt x="195" y="429"/>
                  </a:lnTo>
                  <a:cubicBezTo>
                    <a:pt x="132" y="345"/>
                    <a:pt x="132" y="235"/>
                    <a:pt x="195" y="167"/>
                  </a:cubicBezTo>
                  <a:cubicBezTo>
                    <a:pt x="229" y="125"/>
                    <a:pt x="278" y="104"/>
                    <a:pt x="327" y="104"/>
                  </a:cubicBezTo>
                  <a:close/>
                  <a:moveTo>
                    <a:pt x="336" y="1"/>
                  </a:moveTo>
                  <a:cubicBezTo>
                    <a:pt x="257" y="1"/>
                    <a:pt x="176" y="28"/>
                    <a:pt x="111" y="83"/>
                  </a:cubicBezTo>
                  <a:cubicBezTo>
                    <a:pt x="1" y="193"/>
                    <a:pt x="1" y="387"/>
                    <a:pt x="111" y="518"/>
                  </a:cubicBezTo>
                  <a:lnTo>
                    <a:pt x="1069" y="1476"/>
                  </a:lnTo>
                  <a:cubicBezTo>
                    <a:pt x="1135" y="1531"/>
                    <a:pt x="1217" y="1559"/>
                    <a:pt x="1296" y="1559"/>
                  </a:cubicBezTo>
                  <a:cubicBezTo>
                    <a:pt x="1375" y="1559"/>
                    <a:pt x="1451" y="1531"/>
                    <a:pt x="1504" y="1476"/>
                  </a:cubicBezTo>
                  <a:cubicBezTo>
                    <a:pt x="1614" y="1346"/>
                    <a:pt x="1614" y="1152"/>
                    <a:pt x="1504" y="1042"/>
                  </a:cubicBezTo>
                  <a:lnTo>
                    <a:pt x="545" y="83"/>
                  </a:lnTo>
                  <a:cubicBezTo>
                    <a:pt x="490" y="28"/>
                    <a:pt x="414" y="1"/>
                    <a:pt x="3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5"/>
            <p:cNvSpPr/>
            <p:nvPr/>
          </p:nvSpPr>
          <p:spPr>
            <a:xfrm>
              <a:off x="5432214" y="768375"/>
              <a:ext cx="280032" cy="255093"/>
            </a:xfrm>
            <a:custGeom>
              <a:avLst/>
              <a:gdLst/>
              <a:ahLst/>
              <a:cxnLst/>
              <a:rect l="l" t="t" r="r" b="b"/>
              <a:pathLst>
                <a:path w="1965" h="1790" extrusionOk="0">
                  <a:moveTo>
                    <a:pt x="982" y="1"/>
                  </a:moveTo>
                  <a:cubicBezTo>
                    <a:pt x="753" y="1"/>
                    <a:pt x="524" y="89"/>
                    <a:pt x="351" y="264"/>
                  </a:cubicBezTo>
                  <a:cubicBezTo>
                    <a:pt x="0" y="610"/>
                    <a:pt x="0" y="1180"/>
                    <a:pt x="351" y="1526"/>
                  </a:cubicBezTo>
                  <a:cubicBezTo>
                    <a:pt x="524" y="1702"/>
                    <a:pt x="753" y="1789"/>
                    <a:pt x="982" y="1789"/>
                  </a:cubicBezTo>
                  <a:cubicBezTo>
                    <a:pt x="1211" y="1789"/>
                    <a:pt x="1441" y="1702"/>
                    <a:pt x="1613" y="1526"/>
                  </a:cubicBezTo>
                  <a:cubicBezTo>
                    <a:pt x="1964" y="1180"/>
                    <a:pt x="1964" y="610"/>
                    <a:pt x="1613" y="264"/>
                  </a:cubicBezTo>
                  <a:cubicBezTo>
                    <a:pt x="1441" y="89"/>
                    <a:pt x="1211"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5"/>
            <p:cNvSpPr/>
            <p:nvPr/>
          </p:nvSpPr>
          <p:spPr>
            <a:xfrm>
              <a:off x="5422523" y="759396"/>
              <a:ext cx="298701" cy="272479"/>
            </a:xfrm>
            <a:custGeom>
              <a:avLst/>
              <a:gdLst/>
              <a:ahLst/>
              <a:cxnLst/>
              <a:rect l="l" t="t" r="r" b="b"/>
              <a:pathLst>
                <a:path w="2096" h="1912" extrusionOk="0">
                  <a:moveTo>
                    <a:pt x="1048" y="121"/>
                  </a:moveTo>
                  <a:cubicBezTo>
                    <a:pt x="1261" y="121"/>
                    <a:pt x="1475" y="204"/>
                    <a:pt x="1640" y="369"/>
                  </a:cubicBezTo>
                  <a:cubicBezTo>
                    <a:pt x="1964" y="694"/>
                    <a:pt x="1964" y="1217"/>
                    <a:pt x="1640" y="1547"/>
                  </a:cubicBezTo>
                  <a:cubicBezTo>
                    <a:pt x="1475" y="1710"/>
                    <a:pt x="1261" y="1791"/>
                    <a:pt x="1048" y="1791"/>
                  </a:cubicBezTo>
                  <a:cubicBezTo>
                    <a:pt x="836" y="1791"/>
                    <a:pt x="624" y="1710"/>
                    <a:pt x="461" y="1547"/>
                  </a:cubicBezTo>
                  <a:cubicBezTo>
                    <a:pt x="131" y="1217"/>
                    <a:pt x="131" y="694"/>
                    <a:pt x="461" y="369"/>
                  </a:cubicBezTo>
                  <a:cubicBezTo>
                    <a:pt x="624" y="204"/>
                    <a:pt x="836" y="121"/>
                    <a:pt x="1048" y="121"/>
                  </a:cubicBezTo>
                  <a:close/>
                  <a:moveTo>
                    <a:pt x="1050" y="1"/>
                  </a:moveTo>
                  <a:cubicBezTo>
                    <a:pt x="804" y="1"/>
                    <a:pt x="558" y="94"/>
                    <a:pt x="372" y="280"/>
                  </a:cubicBezTo>
                  <a:cubicBezTo>
                    <a:pt x="0" y="652"/>
                    <a:pt x="0" y="1264"/>
                    <a:pt x="372" y="1636"/>
                  </a:cubicBezTo>
                  <a:cubicBezTo>
                    <a:pt x="558" y="1820"/>
                    <a:pt x="804" y="1911"/>
                    <a:pt x="1050" y="1911"/>
                  </a:cubicBezTo>
                  <a:cubicBezTo>
                    <a:pt x="1296" y="1911"/>
                    <a:pt x="1543" y="1820"/>
                    <a:pt x="1729" y="1636"/>
                  </a:cubicBezTo>
                  <a:cubicBezTo>
                    <a:pt x="2095" y="1264"/>
                    <a:pt x="2095" y="652"/>
                    <a:pt x="1729" y="280"/>
                  </a:cubicBezTo>
                  <a:cubicBezTo>
                    <a:pt x="1543" y="94"/>
                    <a:pt x="1296" y="1"/>
                    <a:pt x="10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5"/>
            <p:cNvSpPr/>
            <p:nvPr/>
          </p:nvSpPr>
          <p:spPr>
            <a:xfrm>
              <a:off x="5466559" y="799585"/>
              <a:ext cx="211342" cy="189681"/>
            </a:xfrm>
            <a:custGeom>
              <a:avLst/>
              <a:gdLst/>
              <a:ahLst/>
              <a:cxnLst/>
              <a:rect l="l" t="t" r="r" b="b"/>
              <a:pathLst>
                <a:path w="1483" h="1331" extrusionOk="0">
                  <a:moveTo>
                    <a:pt x="741" y="0"/>
                  </a:moveTo>
                  <a:cubicBezTo>
                    <a:pt x="567" y="0"/>
                    <a:pt x="393" y="66"/>
                    <a:pt x="262" y="197"/>
                  </a:cubicBezTo>
                  <a:cubicBezTo>
                    <a:pt x="0" y="459"/>
                    <a:pt x="0" y="893"/>
                    <a:pt x="262" y="1134"/>
                  </a:cubicBezTo>
                  <a:cubicBezTo>
                    <a:pt x="393" y="1265"/>
                    <a:pt x="567" y="1331"/>
                    <a:pt x="741" y="1331"/>
                  </a:cubicBezTo>
                  <a:cubicBezTo>
                    <a:pt x="915" y="1331"/>
                    <a:pt x="1090" y="1265"/>
                    <a:pt x="1221" y="1134"/>
                  </a:cubicBezTo>
                  <a:cubicBezTo>
                    <a:pt x="1482" y="893"/>
                    <a:pt x="1482" y="459"/>
                    <a:pt x="1221" y="197"/>
                  </a:cubicBezTo>
                  <a:cubicBezTo>
                    <a:pt x="1090" y="66"/>
                    <a:pt x="915"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5"/>
            <p:cNvSpPr/>
            <p:nvPr/>
          </p:nvSpPr>
          <p:spPr>
            <a:xfrm>
              <a:off x="5459861" y="790607"/>
              <a:ext cx="227731" cy="206925"/>
            </a:xfrm>
            <a:custGeom>
              <a:avLst/>
              <a:gdLst/>
              <a:ahLst/>
              <a:cxnLst/>
              <a:rect l="l" t="t" r="r" b="b"/>
              <a:pathLst>
                <a:path w="1598" h="1452" extrusionOk="0">
                  <a:moveTo>
                    <a:pt x="788" y="121"/>
                  </a:moveTo>
                  <a:cubicBezTo>
                    <a:pt x="947" y="121"/>
                    <a:pt x="1105" y="181"/>
                    <a:pt x="1226" y="302"/>
                  </a:cubicBezTo>
                  <a:cubicBezTo>
                    <a:pt x="1467" y="543"/>
                    <a:pt x="1467" y="935"/>
                    <a:pt x="1226" y="1176"/>
                  </a:cubicBezTo>
                  <a:cubicBezTo>
                    <a:pt x="1105" y="1297"/>
                    <a:pt x="947" y="1357"/>
                    <a:pt x="788" y="1357"/>
                  </a:cubicBezTo>
                  <a:cubicBezTo>
                    <a:pt x="630" y="1357"/>
                    <a:pt x="472" y="1297"/>
                    <a:pt x="351" y="1176"/>
                  </a:cubicBezTo>
                  <a:cubicBezTo>
                    <a:pt x="110" y="935"/>
                    <a:pt x="110" y="543"/>
                    <a:pt x="351" y="302"/>
                  </a:cubicBezTo>
                  <a:cubicBezTo>
                    <a:pt x="472" y="181"/>
                    <a:pt x="630" y="121"/>
                    <a:pt x="788" y="121"/>
                  </a:cubicBezTo>
                  <a:close/>
                  <a:moveTo>
                    <a:pt x="799" y="1"/>
                  </a:moveTo>
                  <a:cubicBezTo>
                    <a:pt x="614" y="1"/>
                    <a:pt x="430" y="71"/>
                    <a:pt x="288" y="213"/>
                  </a:cubicBezTo>
                  <a:cubicBezTo>
                    <a:pt x="0" y="501"/>
                    <a:pt x="0" y="956"/>
                    <a:pt x="288" y="1239"/>
                  </a:cubicBezTo>
                  <a:cubicBezTo>
                    <a:pt x="430" y="1381"/>
                    <a:pt x="614" y="1451"/>
                    <a:pt x="799" y="1451"/>
                  </a:cubicBezTo>
                  <a:cubicBezTo>
                    <a:pt x="983" y="1451"/>
                    <a:pt x="1168" y="1381"/>
                    <a:pt x="1309" y="1239"/>
                  </a:cubicBezTo>
                  <a:cubicBezTo>
                    <a:pt x="1597" y="956"/>
                    <a:pt x="1597" y="501"/>
                    <a:pt x="1309" y="213"/>
                  </a:cubicBezTo>
                  <a:cubicBezTo>
                    <a:pt x="1168" y="71"/>
                    <a:pt x="983" y="1"/>
                    <a:pt x="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1E498CDD-06B9-DB16-819E-9B4476CECABB}"/>
              </a:ext>
            </a:extLst>
          </p:cNvPr>
          <p:cNvSpPr>
            <a:spLocks noGrp="1"/>
          </p:cNvSpPr>
          <p:nvPr>
            <p:ph type="sldNum" sz="quarter" idx="10"/>
          </p:nvPr>
        </p:nvSpPr>
        <p:spPr/>
        <p:txBody>
          <a:bodyPr/>
          <a:lstStyle/>
          <a:p>
            <a:fld id="{CDE9CD53-6A5D-4F78-B78B-4944530BE2C5}"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44" name="Google Shape;744;p35"/>
          <p:cNvSpPr txBox="1">
            <a:spLocks noGrp="1"/>
          </p:cNvSpPr>
          <p:nvPr>
            <p:ph type="title" idx="5"/>
          </p:nvPr>
        </p:nvSpPr>
        <p:spPr>
          <a:xfrm>
            <a:off x="127677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45" name="Google Shape;745;p35"/>
          <p:cNvSpPr txBox="1">
            <a:spLocks noGrp="1"/>
          </p:cNvSpPr>
          <p:nvPr>
            <p:ph type="title" idx="7"/>
          </p:nvPr>
        </p:nvSpPr>
        <p:spPr>
          <a:xfrm>
            <a:off x="494792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46" name="Google Shape;746;p35"/>
          <p:cNvSpPr txBox="1">
            <a:spLocks noGrp="1"/>
          </p:cNvSpPr>
          <p:nvPr>
            <p:ph type="title" idx="8"/>
          </p:nvPr>
        </p:nvSpPr>
        <p:spPr>
          <a:xfrm>
            <a:off x="494792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747" name="Google Shape;747;p35"/>
          <p:cNvSpPr txBox="1">
            <a:spLocks noGrp="1"/>
          </p:cNvSpPr>
          <p:nvPr>
            <p:ph type="title" idx="6"/>
          </p:nvPr>
        </p:nvSpPr>
        <p:spPr>
          <a:xfrm>
            <a:off x="127677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48" name="Google Shape;748;p35"/>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p>
            <a:pPr marL="0" indent="0"/>
            <a:r>
              <a:rPr lang="en" err="1"/>
              <a:t>Khái</a:t>
            </a:r>
            <a:r>
              <a:rPr lang="en"/>
              <a:t> </a:t>
            </a:r>
            <a:r>
              <a:rPr lang="en" err="1"/>
              <a:t>niệm</a:t>
            </a:r>
            <a:r>
              <a:rPr lang="en"/>
              <a:t> </a:t>
            </a:r>
          </a:p>
        </p:txBody>
      </p:sp>
      <p:sp>
        <p:nvSpPr>
          <p:cNvPr id="749" name="Google Shape;749;p35"/>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p>
            <a:pPr marL="0" indent="0"/>
            <a:r>
              <a:rPr lang="en"/>
              <a:t>Thành </a:t>
            </a:r>
            <a:r>
              <a:rPr lang="en" err="1"/>
              <a:t>phần</a:t>
            </a:r>
          </a:p>
        </p:txBody>
      </p:sp>
      <p:sp>
        <p:nvSpPr>
          <p:cNvPr id="750" name="Google Shape;750;p35"/>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p>
            <a:pPr marL="0" indent="0"/>
            <a:r>
              <a:rPr lang="en" err="1"/>
              <a:t>Vận</a:t>
            </a:r>
            <a:r>
              <a:rPr lang="en"/>
              <a:t> </a:t>
            </a:r>
            <a:r>
              <a:rPr lang="en" err="1"/>
              <a:t>hành</a:t>
            </a:r>
          </a:p>
        </p:txBody>
      </p:sp>
      <p:sp>
        <p:nvSpPr>
          <p:cNvPr id="751" name="Google Shape;751;p35"/>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p>
            <a:pPr marL="0" indent="0"/>
            <a:r>
              <a:rPr lang="en" err="1"/>
              <a:t>Triển</a:t>
            </a:r>
            <a:r>
              <a:rPr lang="en"/>
              <a:t> </a:t>
            </a:r>
            <a:r>
              <a:rPr lang="en" err="1"/>
              <a:t>khai</a:t>
            </a:r>
            <a:r>
              <a:rPr lang="en"/>
              <a:t> </a:t>
            </a:r>
          </a:p>
        </p:txBody>
      </p:sp>
      <p:sp>
        <p:nvSpPr>
          <p:cNvPr id="2" name="Slide Number Placeholder 1">
            <a:extLst>
              <a:ext uri="{FF2B5EF4-FFF2-40B4-BE49-F238E27FC236}">
                <a16:creationId xmlns:a16="http://schemas.microsoft.com/office/drawing/2014/main" id="{368BBE06-B18D-4DD5-37D6-49C5523BFB60}"/>
              </a:ext>
            </a:extLst>
          </p:cNvPr>
          <p:cNvSpPr>
            <a:spLocks noGrp="1"/>
          </p:cNvSpPr>
          <p:nvPr>
            <p:ph type="sldNum" sz="quarter" idx="16"/>
          </p:nvPr>
        </p:nvSpPr>
        <p:spPr/>
        <p:txBody>
          <a:bodyPr/>
          <a:lstStyle/>
          <a:p>
            <a:fld id="{CDE9CD53-6A5D-4F78-B78B-4944530BE2C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grpSp>
        <p:nvGrpSpPr>
          <p:cNvPr id="1770" name="Google Shape;1770;p45"/>
          <p:cNvGrpSpPr/>
          <p:nvPr/>
        </p:nvGrpSpPr>
        <p:grpSpPr>
          <a:xfrm>
            <a:off x="2194400" y="2672175"/>
            <a:ext cx="4663833" cy="2193051"/>
            <a:chOff x="2194400" y="2672175"/>
            <a:chExt cx="4663833" cy="2193051"/>
          </a:xfrm>
        </p:grpSpPr>
        <p:grpSp>
          <p:nvGrpSpPr>
            <p:cNvPr id="1771" name="Google Shape;1771;p45"/>
            <p:cNvGrpSpPr/>
            <p:nvPr/>
          </p:nvGrpSpPr>
          <p:grpSpPr>
            <a:xfrm>
              <a:off x="2194400" y="3916907"/>
              <a:ext cx="4663833" cy="637704"/>
              <a:chOff x="237650" y="3709899"/>
              <a:chExt cx="4663833" cy="823056"/>
            </a:xfrm>
          </p:grpSpPr>
          <p:sp>
            <p:nvSpPr>
              <p:cNvPr id="1772" name="Google Shape;1772;p45"/>
              <p:cNvSpPr/>
              <p:nvPr/>
            </p:nvSpPr>
            <p:spPr>
              <a:xfrm>
                <a:off x="241050" y="3713759"/>
                <a:ext cx="4657033" cy="815796"/>
              </a:xfrm>
              <a:custGeom>
                <a:avLst/>
                <a:gdLst/>
                <a:ahLst/>
                <a:cxnLst/>
                <a:rect l="l" t="t" r="r" b="b"/>
                <a:pathLst>
                  <a:path w="50675" h="8877" extrusionOk="0">
                    <a:moveTo>
                      <a:pt x="11552" y="0"/>
                    </a:moveTo>
                    <a:cubicBezTo>
                      <a:pt x="11053" y="0"/>
                      <a:pt x="0" y="8336"/>
                      <a:pt x="0" y="8336"/>
                    </a:cubicBezTo>
                    <a:cubicBezTo>
                      <a:pt x="0" y="8622"/>
                      <a:pt x="426" y="8876"/>
                      <a:pt x="925" y="8876"/>
                    </a:cubicBezTo>
                    <a:lnTo>
                      <a:pt x="49750" y="8876"/>
                    </a:lnTo>
                    <a:cubicBezTo>
                      <a:pt x="50249" y="8876"/>
                      <a:pt x="50674" y="8622"/>
                      <a:pt x="50674" y="8336"/>
                    </a:cubicBezTo>
                    <a:cubicBezTo>
                      <a:pt x="50674" y="8336"/>
                      <a:pt x="40722" y="0"/>
                      <a:pt x="40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5"/>
              <p:cNvSpPr/>
              <p:nvPr/>
            </p:nvSpPr>
            <p:spPr>
              <a:xfrm>
                <a:off x="237650" y="3709899"/>
                <a:ext cx="4663833" cy="823056"/>
              </a:xfrm>
              <a:custGeom>
                <a:avLst/>
                <a:gdLst/>
                <a:ahLst/>
                <a:cxnLst/>
                <a:rect l="l" t="t" r="r" b="b"/>
                <a:pathLst>
                  <a:path w="50749" h="8956" extrusionOk="0">
                    <a:moveTo>
                      <a:pt x="40236" y="79"/>
                    </a:moveTo>
                    <a:cubicBezTo>
                      <a:pt x="40236" y="79"/>
                      <a:pt x="40278" y="98"/>
                      <a:pt x="40297" y="98"/>
                    </a:cubicBezTo>
                    <a:cubicBezTo>
                      <a:pt x="40431" y="158"/>
                      <a:pt x="40680" y="347"/>
                      <a:pt x="41045" y="601"/>
                    </a:cubicBezTo>
                    <a:cubicBezTo>
                      <a:pt x="42279" y="1502"/>
                      <a:pt x="44686" y="3466"/>
                      <a:pt x="46784" y="5180"/>
                    </a:cubicBezTo>
                    <a:cubicBezTo>
                      <a:pt x="47842" y="6049"/>
                      <a:pt x="48803" y="6839"/>
                      <a:pt x="49519" y="7435"/>
                    </a:cubicBezTo>
                    <a:cubicBezTo>
                      <a:pt x="49884" y="7722"/>
                      <a:pt x="50171" y="7971"/>
                      <a:pt x="50365" y="8147"/>
                    </a:cubicBezTo>
                    <a:cubicBezTo>
                      <a:pt x="50462" y="8225"/>
                      <a:pt x="50536" y="8281"/>
                      <a:pt x="50596" y="8341"/>
                    </a:cubicBezTo>
                    <a:cubicBezTo>
                      <a:pt x="50644" y="8373"/>
                      <a:pt x="50667" y="8391"/>
                      <a:pt x="50673" y="8395"/>
                    </a:cubicBezTo>
                    <a:lnTo>
                      <a:pt x="50673" y="8395"/>
                    </a:lnTo>
                    <a:cubicBezTo>
                      <a:pt x="50666" y="8446"/>
                      <a:pt x="50629" y="8499"/>
                      <a:pt x="50596" y="8549"/>
                    </a:cubicBezTo>
                    <a:cubicBezTo>
                      <a:pt x="50536" y="8646"/>
                      <a:pt x="50420" y="8724"/>
                      <a:pt x="50286" y="8780"/>
                    </a:cubicBezTo>
                    <a:cubicBezTo>
                      <a:pt x="50134" y="8840"/>
                      <a:pt x="49958" y="8877"/>
                      <a:pt x="49787" y="8877"/>
                    </a:cubicBezTo>
                    <a:lnTo>
                      <a:pt x="962" y="8877"/>
                    </a:lnTo>
                    <a:cubicBezTo>
                      <a:pt x="712" y="8877"/>
                      <a:pt x="500" y="8821"/>
                      <a:pt x="329" y="8724"/>
                    </a:cubicBezTo>
                    <a:cubicBezTo>
                      <a:pt x="250" y="8664"/>
                      <a:pt x="195" y="8609"/>
                      <a:pt x="153" y="8549"/>
                    </a:cubicBezTo>
                    <a:cubicBezTo>
                      <a:pt x="99" y="8495"/>
                      <a:pt x="80" y="8436"/>
                      <a:pt x="79" y="8381"/>
                    </a:cubicBezTo>
                    <a:lnTo>
                      <a:pt x="79" y="8381"/>
                    </a:lnTo>
                    <a:cubicBezTo>
                      <a:pt x="104" y="8365"/>
                      <a:pt x="145" y="8337"/>
                      <a:pt x="195" y="8299"/>
                    </a:cubicBezTo>
                    <a:cubicBezTo>
                      <a:pt x="791" y="7856"/>
                      <a:pt x="3544" y="5800"/>
                      <a:pt x="6178" y="3854"/>
                    </a:cubicBezTo>
                    <a:cubicBezTo>
                      <a:pt x="7509" y="2870"/>
                      <a:pt x="8798" y="1928"/>
                      <a:pt x="9801" y="1234"/>
                    </a:cubicBezTo>
                    <a:cubicBezTo>
                      <a:pt x="10300" y="888"/>
                      <a:pt x="10725" y="601"/>
                      <a:pt x="11030" y="389"/>
                    </a:cubicBezTo>
                    <a:cubicBezTo>
                      <a:pt x="11187" y="292"/>
                      <a:pt x="11321" y="213"/>
                      <a:pt x="11418" y="158"/>
                    </a:cubicBezTo>
                    <a:cubicBezTo>
                      <a:pt x="11473" y="139"/>
                      <a:pt x="11515" y="116"/>
                      <a:pt x="11533" y="98"/>
                    </a:cubicBezTo>
                    <a:cubicBezTo>
                      <a:pt x="11570" y="98"/>
                      <a:pt x="11589" y="79"/>
                      <a:pt x="11589" y="79"/>
                    </a:cubicBezTo>
                    <a:close/>
                    <a:moveTo>
                      <a:pt x="11589" y="1"/>
                    </a:moveTo>
                    <a:cubicBezTo>
                      <a:pt x="11570" y="1"/>
                      <a:pt x="11533" y="24"/>
                      <a:pt x="11492" y="42"/>
                    </a:cubicBezTo>
                    <a:cubicBezTo>
                      <a:pt x="11358" y="98"/>
                      <a:pt x="11071" y="273"/>
                      <a:pt x="10683" y="541"/>
                    </a:cubicBezTo>
                    <a:cubicBezTo>
                      <a:pt x="7953" y="2353"/>
                      <a:pt x="19" y="8341"/>
                      <a:pt x="19" y="8341"/>
                    </a:cubicBezTo>
                    <a:lnTo>
                      <a:pt x="1" y="8359"/>
                    </a:lnTo>
                    <a:lnTo>
                      <a:pt x="1" y="8378"/>
                    </a:lnTo>
                    <a:cubicBezTo>
                      <a:pt x="1" y="8456"/>
                      <a:pt x="37" y="8530"/>
                      <a:pt x="79" y="8609"/>
                    </a:cubicBezTo>
                    <a:cubicBezTo>
                      <a:pt x="153" y="8706"/>
                      <a:pt x="287" y="8803"/>
                      <a:pt x="444" y="8858"/>
                    </a:cubicBezTo>
                    <a:cubicBezTo>
                      <a:pt x="597" y="8918"/>
                      <a:pt x="772" y="8955"/>
                      <a:pt x="962" y="8955"/>
                    </a:cubicBezTo>
                    <a:lnTo>
                      <a:pt x="49787" y="8955"/>
                    </a:lnTo>
                    <a:cubicBezTo>
                      <a:pt x="50037" y="8955"/>
                      <a:pt x="50268" y="8895"/>
                      <a:pt x="50462" y="8780"/>
                    </a:cubicBezTo>
                    <a:cubicBezTo>
                      <a:pt x="50536" y="8743"/>
                      <a:pt x="50614" y="8664"/>
                      <a:pt x="50651" y="8609"/>
                    </a:cubicBezTo>
                    <a:cubicBezTo>
                      <a:pt x="50711" y="8530"/>
                      <a:pt x="50748" y="8456"/>
                      <a:pt x="50748" y="8378"/>
                    </a:cubicBezTo>
                    <a:lnTo>
                      <a:pt x="50748" y="8359"/>
                    </a:lnTo>
                    <a:lnTo>
                      <a:pt x="50730" y="8341"/>
                    </a:lnTo>
                    <a:cubicBezTo>
                      <a:pt x="50730" y="8341"/>
                      <a:pt x="48249" y="6262"/>
                      <a:pt x="45684" y="4182"/>
                    </a:cubicBezTo>
                    <a:cubicBezTo>
                      <a:pt x="44413" y="3143"/>
                      <a:pt x="43124" y="2103"/>
                      <a:pt x="42103" y="1313"/>
                    </a:cubicBezTo>
                    <a:cubicBezTo>
                      <a:pt x="41604" y="925"/>
                      <a:pt x="41179" y="601"/>
                      <a:pt x="40856" y="370"/>
                    </a:cubicBezTo>
                    <a:cubicBezTo>
                      <a:pt x="40699" y="255"/>
                      <a:pt x="40565" y="176"/>
                      <a:pt x="40467" y="116"/>
                    </a:cubicBezTo>
                    <a:cubicBezTo>
                      <a:pt x="40412" y="79"/>
                      <a:pt x="40370" y="61"/>
                      <a:pt x="40333" y="42"/>
                    </a:cubicBezTo>
                    <a:cubicBezTo>
                      <a:pt x="40297" y="24"/>
                      <a:pt x="40278" y="1"/>
                      <a:pt x="40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45"/>
            <p:cNvGrpSpPr/>
            <p:nvPr/>
          </p:nvGrpSpPr>
          <p:grpSpPr>
            <a:xfrm>
              <a:off x="3107189" y="2672175"/>
              <a:ext cx="1571228" cy="1406915"/>
              <a:chOff x="5603664" y="1033000"/>
              <a:chExt cx="1571228" cy="1406915"/>
            </a:xfrm>
          </p:grpSpPr>
          <p:sp>
            <p:nvSpPr>
              <p:cNvPr id="1775" name="Google Shape;1775;p45"/>
              <p:cNvSpPr/>
              <p:nvPr/>
            </p:nvSpPr>
            <p:spPr>
              <a:xfrm>
                <a:off x="6199918" y="2177814"/>
                <a:ext cx="350415" cy="258331"/>
              </a:xfrm>
              <a:custGeom>
                <a:avLst/>
                <a:gdLst/>
                <a:ahLst/>
                <a:cxnLst/>
                <a:rect l="l" t="t" r="r" b="b"/>
                <a:pathLst>
                  <a:path w="3813" h="2811" extrusionOk="0">
                    <a:moveTo>
                      <a:pt x="250" y="1"/>
                    </a:moveTo>
                    <a:cubicBezTo>
                      <a:pt x="116" y="1"/>
                      <a:pt x="0" y="98"/>
                      <a:pt x="0" y="232"/>
                    </a:cubicBezTo>
                    <a:lnTo>
                      <a:pt x="0" y="2561"/>
                    </a:lnTo>
                    <a:cubicBezTo>
                      <a:pt x="0" y="2695"/>
                      <a:pt x="116" y="2810"/>
                      <a:pt x="250" y="2810"/>
                    </a:cubicBezTo>
                    <a:lnTo>
                      <a:pt x="3581" y="2810"/>
                    </a:lnTo>
                    <a:cubicBezTo>
                      <a:pt x="3715" y="2810"/>
                      <a:pt x="3812" y="2695"/>
                      <a:pt x="3812" y="2561"/>
                    </a:cubicBezTo>
                    <a:lnTo>
                      <a:pt x="3812" y="232"/>
                    </a:lnTo>
                    <a:cubicBezTo>
                      <a:pt x="3812" y="98"/>
                      <a:pt x="3715"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5"/>
              <p:cNvSpPr/>
              <p:nvPr/>
            </p:nvSpPr>
            <p:spPr>
              <a:xfrm>
                <a:off x="6196517" y="2172759"/>
                <a:ext cx="358870" cy="267153"/>
              </a:xfrm>
              <a:custGeom>
                <a:avLst/>
                <a:gdLst/>
                <a:ahLst/>
                <a:cxnLst/>
                <a:rect l="l" t="t" r="r" b="b"/>
                <a:pathLst>
                  <a:path w="3905" h="2907" extrusionOk="0">
                    <a:moveTo>
                      <a:pt x="3618" y="93"/>
                    </a:moveTo>
                    <a:cubicBezTo>
                      <a:pt x="3715" y="93"/>
                      <a:pt x="3812" y="190"/>
                      <a:pt x="3812" y="287"/>
                    </a:cubicBezTo>
                    <a:lnTo>
                      <a:pt x="3812" y="2616"/>
                    </a:lnTo>
                    <a:cubicBezTo>
                      <a:pt x="3812" y="2731"/>
                      <a:pt x="3715" y="2810"/>
                      <a:pt x="3618" y="2810"/>
                    </a:cubicBezTo>
                    <a:lnTo>
                      <a:pt x="287" y="2810"/>
                    </a:lnTo>
                    <a:cubicBezTo>
                      <a:pt x="171" y="2810"/>
                      <a:pt x="93" y="2731"/>
                      <a:pt x="93" y="2616"/>
                    </a:cubicBezTo>
                    <a:lnTo>
                      <a:pt x="93" y="287"/>
                    </a:lnTo>
                    <a:cubicBezTo>
                      <a:pt x="93" y="190"/>
                      <a:pt x="171" y="93"/>
                      <a:pt x="287" y="93"/>
                    </a:cubicBezTo>
                    <a:close/>
                    <a:moveTo>
                      <a:pt x="287" y="0"/>
                    </a:moveTo>
                    <a:cubicBezTo>
                      <a:pt x="134" y="0"/>
                      <a:pt x="0" y="134"/>
                      <a:pt x="0" y="287"/>
                    </a:cubicBezTo>
                    <a:lnTo>
                      <a:pt x="0" y="2616"/>
                    </a:lnTo>
                    <a:cubicBezTo>
                      <a:pt x="0" y="2773"/>
                      <a:pt x="134" y="2907"/>
                      <a:pt x="287" y="2907"/>
                    </a:cubicBezTo>
                    <a:lnTo>
                      <a:pt x="3618" y="2907"/>
                    </a:lnTo>
                    <a:cubicBezTo>
                      <a:pt x="3770" y="2907"/>
                      <a:pt x="3904" y="2773"/>
                      <a:pt x="3904" y="2616"/>
                    </a:cubicBezTo>
                    <a:lnTo>
                      <a:pt x="3904" y="287"/>
                    </a:lnTo>
                    <a:cubicBezTo>
                      <a:pt x="3904" y="134"/>
                      <a:pt x="3770" y="0"/>
                      <a:pt x="36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5"/>
              <p:cNvSpPr/>
              <p:nvPr/>
            </p:nvSpPr>
            <p:spPr>
              <a:xfrm>
                <a:off x="6168028" y="2372277"/>
                <a:ext cx="414101" cy="63871"/>
              </a:xfrm>
              <a:custGeom>
                <a:avLst/>
                <a:gdLst/>
                <a:ahLst/>
                <a:cxnLst/>
                <a:rect l="l" t="t" r="r" b="b"/>
                <a:pathLst>
                  <a:path w="4506" h="695" extrusionOk="0">
                    <a:moveTo>
                      <a:pt x="250" y="1"/>
                    </a:moveTo>
                    <a:cubicBezTo>
                      <a:pt x="116" y="1"/>
                      <a:pt x="1" y="98"/>
                      <a:pt x="1" y="232"/>
                    </a:cubicBezTo>
                    <a:lnTo>
                      <a:pt x="1" y="445"/>
                    </a:lnTo>
                    <a:cubicBezTo>
                      <a:pt x="1" y="579"/>
                      <a:pt x="116" y="694"/>
                      <a:pt x="250" y="694"/>
                    </a:cubicBezTo>
                    <a:lnTo>
                      <a:pt x="4256" y="694"/>
                    </a:lnTo>
                    <a:cubicBezTo>
                      <a:pt x="4390" y="694"/>
                      <a:pt x="4506" y="579"/>
                      <a:pt x="4506" y="445"/>
                    </a:cubicBezTo>
                    <a:lnTo>
                      <a:pt x="4506" y="232"/>
                    </a:lnTo>
                    <a:cubicBezTo>
                      <a:pt x="4506" y="98"/>
                      <a:pt x="4390" y="1"/>
                      <a:pt x="4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5"/>
              <p:cNvSpPr/>
              <p:nvPr/>
            </p:nvSpPr>
            <p:spPr>
              <a:xfrm>
                <a:off x="6164628" y="2367222"/>
                <a:ext cx="422648" cy="72693"/>
              </a:xfrm>
              <a:custGeom>
                <a:avLst/>
                <a:gdLst/>
                <a:ahLst/>
                <a:cxnLst/>
                <a:rect l="l" t="t" r="r" b="b"/>
                <a:pathLst>
                  <a:path w="4599" h="791" extrusionOk="0">
                    <a:moveTo>
                      <a:pt x="4293" y="98"/>
                    </a:moveTo>
                    <a:cubicBezTo>
                      <a:pt x="4409" y="98"/>
                      <a:pt x="4506" y="195"/>
                      <a:pt x="4506" y="287"/>
                    </a:cubicBezTo>
                    <a:lnTo>
                      <a:pt x="4506" y="500"/>
                    </a:lnTo>
                    <a:cubicBezTo>
                      <a:pt x="4506" y="615"/>
                      <a:pt x="4409" y="694"/>
                      <a:pt x="4293" y="694"/>
                    </a:cubicBezTo>
                    <a:lnTo>
                      <a:pt x="287" y="694"/>
                    </a:lnTo>
                    <a:cubicBezTo>
                      <a:pt x="172" y="694"/>
                      <a:pt x="93" y="615"/>
                      <a:pt x="93" y="500"/>
                    </a:cubicBezTo>
                    <a:lnTo>
                      <a:pt x="93" y="287"/>
                    </a:lnTo>
                    <a:cubicBezTo>
                      <a:pt x="93" y="195"/>
                      <a:pt x="172" y="98"/>
                      <a:pt x="287" y="98"/>
                    </a:cubicBezTo>
                    <a:close/>
                    <a:moveTo>
                      <a:pt x="287" y="0"/>
                    </a:moveTo>
                    <a:cubicBezTo>
                      <a:pt x="135" y="0"/>
                      <a:pt x="1" y="134"/>
                      <a:pt x="1" y="287"/>
                    </a:cubicBezTo>
                    <a:lnTo>
                      <a:pt x="1" y="500"/>
                    </a:lnTo>
                    <a:cubicBezTo>
                      <a:pt x="1" y="657"/>
                      <a:pt x="135" y="791"/>
                      <a:pt x="287" y="791"/>
                    </a:cubicBezTo>
                    <a:lnTo>
                      <a:pt x="4293" y="791"/>
                    </a:lnTo>
                    <a:cubicBezTo>
                      <a:pt x="4464" y="791"/>
                      <a:pt x="4598" y="657"/>
                      <a:pt x="4598" y="500"/>
                    </a:cubicBezTo>
                    <a:lnTo>
                      <a:pt x="4598" y="287"/>
                    </a:lnTo>
                    <a:cubicBezTo>
                      <a:pt x="4598" y="134"/>
                      <a:pt x="4464" y="0"/>
                      <a:pt x="42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5"/>
              <p:cNvSpPr/>
              <p:nvPr/>
            </p:nvSpPr>
            <p:spPr>
              <a:xfrm>
                <a:off x="5608810" y="1298411"/>
                <a:ext cx="1532524" cy="902458"/>
              </a:xfrm>
              <a:custGeom>
                <a:avLst/>
                <a:gdLst/>
                <a:ahLst/>
                <a:cxnLst/>
                <a:rect l="l" t="t" r="r" b="b"/>
                <a:pathLst>
                  <a:path w="16676" h="9820" extrusionOk="0">
                    <a:moveTo>
                      <a:pt x="194" y="1"/>
                    </a:moveTo>
                    <a:cubicBezTo>
                      <a:pt x="97" y="1"/>
                      <a:pt x="0" y="79"/>
                      <a:pt x="0" y="176"/>
                    </a:cubicBezTo>
                    <a:lnTo>
                      <a:pt x="0" y="9630"/>
                    </a:lnTo>
                    <a:cubicBezTo>
                      <a:pt x="0" y="9745"/>
                      <a:pt x="97" y="9819"/>
                      <a:pt x="194" y="9819"/>
                    </a:cubicBezTo>
                    <a:lnTo>
                      <a:pt x="16482" y="9819"/>
                    </a:lnTo>
                    <a:cubicBezTo>
                      <a:pt x="16597" y="9819"/>
                      <a:pt x="16676" y="9745"/>
                      <a:pt x="16676" y="9630"/>
                    </a:cubicBezTo>
                    <a:lnTo>
                      <a:pt x="16676" y="176"/>
                    </a:lnTo>
                    <a:cubicBezTo>
                      <a:pt x="16676" y="79"/>
                      <a:pt x="16597" y="1"/>
                      <a:pt x="16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5"/>
              <p:cNvSpPr/>
              <p:nvPr/>
            </p:nvSpPr>
            <p:spPr>
              <a:xfrm>
                <a:off x="5605410" y="1293356"/>
                <a:ext cx="1541071" cy="911280"/>
              </a:xfrm>
              <a:custGeom>
                <a:avLst/>
                <a:gdLst/>
                <a:ahLst/>
                <a:cxnLst/>
                <a:rect l="l" t="t" r="r" b="b"/>
                <a:pathLst>
                  <a:path w="16769" h="9916" extrusionOk="0">
                    <a:moveTo>
                      <a:pt x="16519" y="97"/>
                    </a:moveTo>
                    <a:cubicBezTo>
                      <a:pt x="16597" y="97"/>
                      <a:pt x="16671" y="153"/>
                      <a:pt x="16671" y="231"/>
                    </a:cubicBezTo>
                    <a:lnTo>
                      <a:pt x="16671" y="9685"/>
                    </a:lnTo>
                    <a:cubicBezTo>
                      <a:pt x="16671" y="9759"/>
                      <a:pt x="16597" y="9837"/>
                      <a:pt x="16519" y="9837"/>
                    </a:cubicBezTo>
                    <a:lnTo>
                      <a:pt x="231" y="9837"/>
                    </a:lnTo>
                    <a:cubicBezTo>
                      <a:pt x="153" y="9837"/>
                      <a:pt x="97" y="9759"/>
                      <a:pt x="97" y="9685"/>
                    </a:cubicBezTo>
                    <a:lnTo>
                      <a:pt x="97" y="231"/>
                    </a:lnTo>
                    <a:cubicBezTo>
                      <a:pt x="97" y="153"/>
                      <a:pt x="153" y="97"/>
                      <a:pt x="231" y="97"/>
                    </a:cubicBezTo>
                    <a:close/>
                    <a:moveTo>
                      <a:pt x="231" y="0"/>
                    </a:moveTo>
                    <a:cubicBezTo>
                      <a:pt x="116" y="0"/>
                      <a:pt x="0" y="116"/>
                      <a:pt x="0" y="231"/>
                    </a:cubicBezTo>
                    <a:lnTo>
                      <a:pt x="0" y="9685"/>
                    </a:lnTo>
                    <a:cubicBezTo>
                      <a:pt x="0" y="9819"/>
                      <a:pt x="116" y="9916"/>
                      <a:pt x="231" y="9916"/>
                    </a:cubicBezTo>
                    <a:lnTo>
                      <a:pt x="16519" y="9916"/>
                    </a:lnTo>
                    <a:cubicBezTo>
                      <a:pt x="16653" y="9916"/>
                      <a:pt x="16768" y="9819"/>
                      <a:pt x="16768" y="9685"/>
                    </a:cubicBezTo>
                    <a:lnTo>
                      <a:pt x="16768" y="231"/>
                    </a:lnTo>
                    <a:cubicBezTo>
                      <a:pt x="16768" y="116"/>
                      <a:pt x="16653" y="0"/>
                      <a:pt x="165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5"/>
              <p:cNvSpPr/>
              <p:nvPr/>
            </p:nvSpPr>
            <p:spPr>
              <a:xfrm>
                <a:off x="5651268" y="1344729"/>
                <a:ext cx="1449355" cy="810282"/>
              </a:xfrm>
              <a:custGeom>
                <a:avLst/>
                <a:gdLst/>
                <a:ahLst/>
                <a:cxnLst/>
                <a:rect l="l" t="t" r="r" b="b"/>
                <a:pathLst>
                  <a:path w="15771" h="8817" extrusionOk="0">
                    <a:moveTo>
                      <a:pt x="157" y="0"/>
                    </a:moveTo>
                    <a:cubicBezTo>
                      <a:pt x="79" y="0"/>
                      <a:pt x="0" y="56"/>
                      <a:pt x="0" y="153"/>
                    </a:cubicBezTo>
                    <a:lnTo>
                      <a:pt x="0" y="8641"/>
                    </a:lnTo>
                    <a:cubicBezTo>
                      <a:pt x="0" y="8738"/>
                      <a:pt x="79" y="8816"/>
                      <a:pt x="157" y="8816"/>
                    </a:cubicBezTo>
                    <a:lnTo>
                      <a:pt x="15595" y="8816"/>
                    </a:lnTo>
                    <a:cubicBezTo>
                      <a:pt x="15692" y="8816"/>
                      <a:pt x="15770" y="8738"/>
                      <a:pt x="15770" y="8641"/>
                    </a:cubicBezTo>
                    <a:lnTo>
                      <a:pt x="15770" y="153"/>
                    </a:lnTo>
                    <a:cubicBezTo>
                      <a:pt x="15770" y="56"/>
                      <a:pt x="15692" y="0"/>
                      <a:pt x="15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5"/>
              <p:cNvSpPr/>
              <p:nvPr/>
            </p:nvSpPr>
            <p:spPr>
              <a:xfrm>
                <a:off x="5646122" y="1339215"/>
                <a:ext cx="1457902" cy="820851"/>
              </a:xfrm>
              <a:custGeom>
                <a:avLst/>
                <a:gdLst/>
                <a:ahLst/>
                <a:cxnLst/>
                <a:rect l="l" t="t" r="r" b="b"/>
                <a:pathLst>
                  <a:path w="15864" h="8932" extrusionOk="0">
                    <a:moveTo>
                      <a:pt x="15651" y="97"/>
                    </a:moveTo>
                    <a:cubicBezTo>
                      <a:pt x="15729" y="97"/>
                      <a:pt x="15785" y="153"/>
                      <a:pt x="15785" y="213"/>
                    </a:cubicBezTo>
                    <a:lnTo>
                      <a:pt x="15785" y="8701"/>
                    </a:lnTo>
                    <a:cubicBezTo>
                      <a:pt x="15785" y="8779"/>
                      <a:pt x="15729" y="8839"/>
                      <a:pt x="15651" y="8839"/>
                    </a:cubicBezTo>
                    <a:lnTo>
                      <a:pt x="213" y="8839"/>
                    </a:lnTo>
                    <a:cubicBezTo>
                      <a:pt x="153" y="8839"/>
                      <a:pt x="98" y="8779"/>
                      <a:pt x="98" y="8701"/>
                    </a:cubicBezTo>
                    <a:lnTo>
                      <a:pt x="98" y="213"/>
                    </a:lnTo>
                    <a:cubicBezTo>
                      <a:pt x="98" y="153"/>
                      <a:pt x="153" y="97"/>
                      <a:pt x="213" y="97"/>
                    </a:cubicBezTo>
                    <a:close/>
                    <a:moveTo>
                      <a:pt x="213" y="0"/>
                    </a:moveTo>
                    <a:cubicBezTo>
                      <a:pt x="98" y="0"/>
                      <a:pt x="1" y="97"/>
                      <a:pt x="1" y="213"/>
                    </a:cubicBezTo>
                    <a:lnTo>
                      <a:pt x="1" y="8701"/>
                    </a:lnTo>
                    <a:cubicBezTo>
                      <a:pt x="1" y="8816"/>
                      <a:pt x="98" y="8932"/>
                      <a:pt x="213" y="8932"/>
                    </a:cubicBezTo>
                    <a:lnTo>
                      <a:pt x="15651" y="8932"/>
                    </a:lnTo>
                    <a:cubicBezTo>
                      <a:pt x="15766" y="8932"/>
                      <a:pt x="15863" y="8816"/>
                      <a:pt x="15863" y="8701"/>
                    </a:cubicBezTo>
                    <a:lnTo>
                      <a:pt x="15863" y="213"/>
                    </a:lnTo>
                    <a:cubicBezTo>
                      <a:pt x="15863" y="97"/>
                      <a:pt x="15766" y="0"/>
                      <a:pt x="156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5"/>
              <p:cNvSpPr/>
              <p:nvPr/>
            </p:nvSpPr>
            <p:spPr>
              <a:xfrm>
                <a:off x="5672497" y="1369359"/>
                <a:ext cx="10660" cy="187752"/>
              </a:xfrm>
              <a:custGeom>
                <a:avLst/>
                <a:gdLst/>
                <a:ahLst/>
                <a:cxnLst/>
                <a:rect l="l" t="t" r="r" b="b"/>
                <a:pathLst>
                  <a:path w="116" h="2043" extrusionOk="0">
                    <a:moveTo>
                      <a:pt x="42" y="0"/>
                    </a:moveTo>
                    <a:cubicBezTo>
                      <a:pt x="19" y="0"/>
                      <a:pt x="0" y="19"/>
                      <a:pt x="0" y="37"/>
                    </a:cubicBezTo>
                    <a:cubicBezTo>
                      <a:pt x="0" y="693"/>
                      <a:pt x="42" y="1349"/>
                      <a:pt x="42" y="2001"/>
                    </a:cubicBezTo>
                    <a:cubicBezTo>
                      <a:pt x="42" y="2019"/>
                      <a:pt x="60" y="2042"/>
                      <a:pt x="79" y="2042"/>
                    </a:cubicBezTo>
                    <a:cubicBezTo>
                      <a:pt x="97" y="2042"/>
                      <a:pt x="116" y="2019"/>
                      <a:pt x="116" y="2001"/>
                    </a:cubicBezTo>
                    <a:cubicBezTo>
                      <a:pt x="97" y="1349"/>
                      <a:pt x="79" y="693"/>
                      <a:pt x="79" y="37"/>
                    </a:cubicBezTo>
                    <a:cubicBezTo>
                      <a:pt x="79" y="19"/>
                      <a:pt x="60"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5"/>
              <p:cNvSpPr/>
              <p:nvPr/>
            </p:nvSpPr>
            <p:spPr>
              <a:xfrm>
                <a:off x="5697495" y="1374413"/>
                <a:ext cx="6893" cy="55324"/>
              </a:xfrm>
              <a:custGeom>
                <a:avLst/>
                <a:gdLst/>
                <a:ahLst/>
                <a:cxnLst/>
                <a:rect l="l" t="t" r="r" b="b"/>
                <a:pathLst>
                  <a:path w="75" h="602" extrusionOk="0">
                    <a:moveTo>
                      <a:pt x="38" y="1"/>
                    </a:moveTo>
                    <a:cubicBezTo>
                      <a:pt x="19" y="1"/>
                      <a:pt x="1" y="24"/>
                      <a:pt x="1" y="42"/>
                    </a:cubicBezTo>
                    <a:lnTo>
                      <a:pt x="1" y="560"/>
                    </a:lnTo>
                    <a:cubicBezTo>
                      <a:pt x="1" y="578"/>
                      <a:pt x="19" y="601"/>
                      <a:pt x="38" y="601"/>
                    </a:cubicBezTo>
                    <a:cubicBezTo>
                      <a:pt x="56" y="601"/>
                      <a:pt x="75" y="578"/>
                      <a:pt x="75" y="560"/>
                    </a:cubicBezTo>
                    <a:lnTo>
                      <a:pt x="75" y="42"/>
                    </a:lnTo>
                    <a:cubicBezTo>
                      <a:pt x="75" y="24"/>
                      <a:pt x="56" y="1"/>
                      <a:pt x="3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5"/>
              <p:cNvSpPr/>
              <p:nvPr/>
            </p:nvSpPr>
            <p:spPr>
              <a:xfrm>
                <a:off x="5621125" y="1334069"/>
                <a:ext cx="10660" cy="88408"/>
              </a:xfrm>
              <a:custGeom>
                <a:avLst/>
                <a:gdLst/>
                <a:ahLst/>
                <a:cxnLst/>
                <a:rect l="l" t="t" r="r" b="b"/>
                <a:pathLst>
                  <a:path w="116" h="962" extrusionOk="0">
                    <a:moveTo>
                      <a:pt x="42" y="1"/>
                    </a:moveTo>
                    <a:cubicBezTo>
                      <a:pt x="23" y="1"/>
                      <a:pt x="0" y="19"/>
                      <a:pt x="0" y="38"/>
                    </a:cubicBezTo>
                    <a:cubicBezTo>
                      <a:pt x="42" y="324"/>
                      <a:pt x="42" y="634"/>
                      <a:pt x="42" y="925"/>
                    </a:cubicBezTo>
                    <a:cubicBezTo>
                      <a:pt x="42" y="943"/>
                      <a:pt x="42" y="962"/>
                      <a:pt x="79" y="962"/>
                    </a:cubicBezTo>
                    <a:cubicBezTo>
                      <a:pt x="97" y="962"/>
                      <a:pt x="97" y="943"/>
                      <a:pt x="97" y="925"/>
                    </a:cubicBezTo>
                    <a:cubicBezTo>
                      <a:pt x="116" y="634"/>
                      <a:pt x="116" y="324"/>
                      <a:pt x="79" y="19"/>
                    </a:cubicBezTo>
                    <a:cubicBezTo>
                      <a:pt x="79" y="1"/>
                      <a:pt x="60" y="1"/>
                      <a:pt x="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5"/>
              <p:cNvSpPr/>
              <p:nvPr/>
            </p:nvSpPr>
            <p:spPr>
              <a:xfrm>
                <a:off x="5621125" y="1436447"/>
                <a:ext cx="10660" cy="28489"/>
              </a:xfrm>
              <a:custGeom>
                <a:avLst/>
                <a:gdLst/>
                <a:ahLst/>
                <a:cxnLst/>
                <a:rect l="l" t="t" r="r" b="b"/>
                <a:pathLst>
                  <a:path w="116" h="310" extrusionOk="0">
                    <a:moveTo>
                      <a:pt x="60" y="0"/>
                    </a:moveTo>
                    <a:cubicBezTo>
                      <a:pt x="42" y="0"/>
                      <a:pt x="23" y="19"/>
                      <a:pt x="23" y="42"/>
                    </a:cubicBezTo>
                    <a:cubicBezTo>
                      <a:pt x="0" y="116"/>
                      <a:pt x="42" y="213"/>
                      <a:pt x="42" y="291"/>
                    </a:cubicBezTo>
                    <a:cubicBezTo>
                      <a:pt x="42" y="310"/>
                      <a:pt x="60" y="310"/>
                      <a:pt x="79" y="310"/>
                    </a:cubicBezTo>
                    <a:cubicBezTo>
                      <a:pt x="97" y="310"/>
                      <a:pt x="116" y="291"/>
                      <a:pt x="116" y="273"/>
                    </a:cubicBezTo>
                    <a:cubicBezTo>
                      <a:pt x="97" y="194"/>
                      <a:pt x="79" y="116"/>
                      <a:pt x="97" y="42"/>
                    </a:cubicBezTo>
                    <a:cubicBezTo>
                      <a:pt x="97" y="19"/>
                      <a:pt x="97" y="0"/>
                      <a:pt x="6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5"/>
              <p:cNvSpPr/>
              <p:nvPr/>
            </p:nvSpPr>
            <p:spPr>
              <a:xfrm>
                <a:off x="7075459" y="2043270"/>
                <a:ext cx="9006" cy="53118"/>
              </a:xfrm>
              <a:custGeom>
                <a:avLst/>
                <a:gdLst/>
                <a:ahLst/>
                <a:cxnLst/>
                <a:rect l="l" t="t" r="r" b="b"/>
                <a:pathLst>
                  <a:path w="98" h="578" extrusionOk="0">
                    <a:moveTo>
                      <a:pt x="42" y="0"/>
                    </a:moveTo>
                    <a:cubicBezTo>
                      <a:pt x="24" y="0"/>
                      <a:pt x="1" y="23"/>
                      <a:pt x="1" y="42"/>
                    </a:cubicBezTo>
                    <a:cubicBezTo>
                      <a:pt x="24" y="213"/>
                      <a:pt x="24" y="388"/>
                      <a:pt x="24" y="559"/>
                    </a:cubicBezTo>
                    <a:cubicBezTo>
                      <a:pt x="24" y="578"/>
                      <a:pt x="42" y="578"/>
                      <a:pt x="61" y="578"/>
                    </a:cubicBezTo>
                    <a:cubicBezTo>
                      <a:pt x="79" y="578"/>
                      <a:pt x="98" y="578"/>
                      <a:pt x="98" y="559"/>
                    </a:cubicBezTo>
                    <a:cubicBezTo>
                      <a:pt x="98" y="388"/>
                      <a:pt x="98" y="213"/>
                      <a:pt x="79" y="42"/>
                    </a:cubicBezTo>
                    <a:cubicBezTo>
                      <a:pt x="79" y="23"/>
                      <a:pt x="61"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5"/>
              <p:cNvSpPr/>
              <p:nvPr/>
            </p:nvSpPr>
            <p:spPr>
              <a:xfrm>
                <a:off x="7120032" y="2002007"/>
                <a:ext cx="8639" cy="73152"/>
              </a:xfrm>
              <a:custGeom>
                <a:avLst/>
                <a:gdLst/>
                <a:ahLst/>
                <a:cxnLst/>
                <a:rect l="l" t="t" r="r" b="b"/>
                <a:pathLst>
                  <a:path w="94" h="796" extrusionOk="0">
                    <a:moveTo>
                      <a:pt x="54" y="0"/>
                    </a:moveTo>
                    <a:cubicBezTo>
                      <a:pt x="49" y="0"/>
                      <a:pt x="43" y="3"/>
                      <a:pt x="38" y="10"/>
                    </a:cubicBezTo>
                    <a:cubicBezTo>
                      <a:pt x="19" y="10"/>
                      <a:pt x="1" y="29"/>
                      <a:pt x="19" y="47"/>
                    </a:cubicBezTo>
                    <a:lnTo>
                      <a:pt x="19" y="759"/>
                    </a:lnTo>
                    <a:cubicBezTo>
                      <a:pt x="19" y="777"/>
                      <a:pt x="38" y="796"/>
                      <a:pt x="56" y="796"/>
                    </a:cubicBezTo>
                    <a:cubicBezTo>
                      <a:pt x="75" y="796"/>
                      <a:pt x="93" y="777"/>
                      <a:pt x="93" y="759"/>
                    </a:cubicBezTo>
                    <a:cubicBezTo>
                      <a:pt x="93" y="528"/>
                      <a:pt x="93" y="278"/>
                      <a:pt x="75" y="29"/>
                    </a:cubicBezTo>
                    <a:cubicBezTo>
                      <a:pt x="75" y="16"/>
                      <a:pt x="6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5"/>
              <p:cNvSpPr/>
              <p:nvPr/>
            </p:nvSpPr>
            <p:spPr>
              <a:xfrm>
                <a:off x="5745099" y="1036860"/>
                <a:ext cx="1263349" cy="828111"/>
              </a:xfrm>
              <a:custGeom>
                <a:avLst/>
                <a:gdLst/>
                <a:ahLst/>
                <a:cxnLst/>
                <a:rect l="l" t="t" r="r" b="b"/>
                <a:pathLst>
                  <a:path w="13747" h="9011" extrusionOk="0">
                    <a:moveTo>
                      <a:pt x="194" y="0"/>
                    </a:moveTo>
                    <a:cubicBezTo>
                      <a:pt x="79" y="0"/>
                      <a:pt x="0" y="74"/>
                      <a:pt x="0" y="190"/>
                    </a:cubicBezTo>
                    <a:lnTo>
                      <a:pt x="0" y="8816"/>
                    </a:lnTo>
                    <a:cubicBezTo>
                      <a:pt x="0" y="8932"/>
                      <a:pt x="79" y="9010"/>
                      <a:pt x="194" y="9010"/>
                    </a:cubicBezTo>
                    <a:lnTo>
                      <a:pt x="13576" y="9010"/>
                    </a:lnTo>
                    <a:cubicBezTo>
                      <a:pt x="13668" y="9010"/>
                      <a:pt x="13747" y="8932"/>
                      <a:pt x="13747" y="8816"/>
                    </a:cubicBezTo>
                    <a:lnTo>
                      <a:pt x="13747" y="190"/>
                    </a:lnTo>
                    <a:cubicBezTo>
                      <a:pt x="13747" y="74"/>
                      <a:pt x="13668" y="0"/>
                      <a:pt x="13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5"/>
              <p:cNvSpPr/>
              <p:nvPr/>
            </p:nvSpPr>
            <p:spPr>
              <a:xfrm>
                <a:off x="5741699" y="1033000"/>
                <a:ext cx="1272264" cy="835371"/>
              </a:xfrm>
              <a:custGeom>
                <a:avLst/>
                <a:gdLst/>
                <a:ahLst/>
                <a:cxnLst/>
                <a:rect l="l" t="t" r="r" b="b"/>
                <a:pathLst>
                  <a:path w="13844" h="9090" extrusionOk="0">
                    <a:moveTo>
                      <a:pt x="13613" y="79"/>
                    </a:moveTo>
                    <a:cubicBezTo>
                      <a:pt x="13687" y="79"/>
                      <a:pt x="13747" y="158"/>
                      <a:pt x="13747" y="232"/>
                    </a:cubicBezTo>
                    <a:lnTo>
                      <a:pt x="13747" y="8858"/>
                    </a:lnTo>
                    <a:cubicBezTo>
                      <a:pt x="13747" y="8937"/>
                      <a:pt x="13687" y="9011"/>
                      <a:pt x="13613" y="9011"/>
                    </a:cubicBezTo>
                    <a:lnTo>
                      <a:pt x="231" y="9011"/>
                    </a:lnTo>
                    <a:cubicBezTo>
                      <a:pt x="153" y="9011"/>
                      <a:pt x="74" y="8937"/>
                      <a:pt x="74" y="8858"/>
                    </a:cubicBezTo>
                    <a:lnTo>
                      <a:pt x="74" y="232"/>
                    </a:lnTo>
                    <a:cubicBezTo>
                      <a:pt x="74" y="158"/>
                      <a:pt x="153" y="79"/>
                      <a:pt x="231" y="79"/>
                    </a:cubicBezTo>
                    <a:close/>
                    <a:moveTo>
                      <a:pt x="231" y="1"/>
                    </a:moveTo>
                    <a:cubicBezTo>
                      <a:pt x="98" y="1"/>
                      <a:pt x="0" y="98"/>
                      <a:pt x="0" y="232"/>
                    </a:cubicBezTo>
                    <a:lnTo>
                      <a:pt x="0" y="8858"/>
                    </a:lnTo>
                    <a:cubicBezTo>
                      <a:pt x="0" y="8992"/>
                      <a:pt x="98" y="9089"/>
                      <a:pt x="231" y="9089"/>
                    </a:cubicBezTo>
                    <a:lnTo>
                      <a:pt x="13613" y="9089"/>
                    </a:lnTo>
                    <a:cubicBezTo>
                      <a:pt x="13728" y="9089"/>
                      <a:pt x="13844" y="8992"/>
                      <a:pt x="13844" y="8858"/>
                    </a:cubicBezTo>
                    <a:lnTo>
                      <a:pt x="13844" y="232"/>
                    </a:lnTo>
                    <a:cubicBezTo>
                      <a:pt x="13844" y="98"/>
                      <a:pt x="13728" y="1"/>
                      <a:pt x="1361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5"/>
              <p:cNvSpPr/>
              <p:nvPr/>
            </p:nvSpPr>
            <p:spPr>
              <a:xfrm>
                <a:off x="5745099" y="1036860"/>
                <a:ext cx="1268863" cy="79493"/>
              </a:xfrm>
              <a:custGeom>
                <a:avLst/>
                <a:gdLst/>
                <a:ahLst/>
                <a:cxnLst/>
                <a:rect l="l" t="t" r="r" b="b"/>
                <a:pathLst>
                  <a:path w="13807" h="865" extrusionOk="0">
                    <a:moveTo>
                      <a:pt x="194" y="0"/>
                    </a:moveTo>
                    <a:cubicBezTo>
                      <a:pt x="79" y="0"/>
                      <a:pt x="0" y="74"/>
                      <a:pt x="0" y="190"/>
                    </a:cubicBezTo>
                    <a:lnTo>
                      <a:pt x="0" y="670"/>
                    </a:lnTo>
                    <a:cubicBezTo>
                      <a:pt x="0" y="767"/>
                      <a:pt x="79" y="864"/>
                      <a:pt x="194" y="864"/>
                    </a:cubicBezTo>
                    <a:lnTo>
                      <a:pt x="13613" y="864"/>
                    </a:lnTo>
                    <a:cubicBezTo>
                      <a:pt x="13710" y="864"/>
                      <a:pt x="13807" y="767"/>
                      <a:pt x="13807" y="670"/>
                    </a:cubicBezTo>
                    <a:lnTo>
                      <a:pt x="13807" y="190"/>
                    </a:lnTo>
                    <a:cubicBezTo>
                      <a:pt x="13807" y="74"/>
                      <a:pt x="13710" y="0"/>
                      <a:pt x="13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5"/>
              <p:cNvSpPr/>
              <p:nvPr/>
            </p:nvSpPr>
            <p:spPr>
              <a:xfrm>
                <a:off x="5741699" y="1033000"/>
                <a:ext cx="1275664" cy="86754"/>
              </a:xfrm>
              <a:custGeom>
                <a:avLst/>
                <a:gdLst/>
                <a:ahLst/>
                <a:cxnLst/>
                <a:rect l="l" t="t" r="r" b="b"/>
                <a:pathLst>
                  <a:path w="13881" h="944" extrusionOk="0">
                    <a:moveTo>
                      <a:pt x="13650" y="79"/>
                    </a:moveTo>
                    <a:cubicBezTo>
                      <a:pt x="13728" y="79"/>
                      <a:pt x="13784" y="158"/>
                      <a:pt x="13784" y="232"/>
                    </a:cubicBezTo>
                    <a:lnTo>
                      <a:pt x="13784" y="712"/>
                    </a:lnTo>
                    <a:cubicBezTo>
                      <a:pt x="13784" y="791"/>
                      <a:pt x="13728" y="851"/>
                      <a:pt x="13650" y="851"/>
                    </a:cubicBezTo>
                    <a:lnTo>
                      <a:pt x="231" y="851"/>
                    </a:lnTo>
                    <a:cubicBezTo>
                      <a:pt x="153" y="851"/>
                      <a:pt x="74" y="791"/>
                      <a:pt x="74" y="712"/>
                    </a:cubicBezTo>
                    <a:lnTo>
                      <a:pt x="74" y="232"/>
                    </a:lnTo>
                    <a:cubicBezTo>
                      <a:pt x="74" y="158"/>
                      <a:pt x="153" y="79"/>
                      <a:pt x="231" y="79"/>
                    </a:cubicBezTo>
                    <a:close/>
                    <a:moveTo>
                      <a:pt x="231" y="1"/>
                    </a:moveTo>
                    <a:cubicBezTo>
                      <a:pt x="98" y="1"/>
                      <a:pt x="0" y="98"/>
                      <a:pt x="0" y="232"/>
                    </a:cubicBezTo>
                    <a:lnTo>
                      <a:pt x="0" y="712"/>
                    </a:lnTo>
                    <a:cubicBezTo>
                      <a:pt x="0" y="828"/>
                      <a:pt x="98" y="943"/>
                      <a:pt x="231" y="943"/>
                    </a:cubicBezTo>
                    <a:lnTo>
                      <a:pt x="13650" y="943"/>
                    </a:lnTo>
                    <a:cubicBezTo>
                      <a:pt x="13784" y="943"/>
                      <a:pt x="13881" y="828"/>
                      <a:pt x="13881" y="712"/>
                    </a:cubicBezTo>
                    <a:lnTo>
                      <a:pt x="13881" y="232"/>
                    </a:lnTo>
                    <a:cubicBezTo>
                      <a:pt x="13881" y="98"/>
                      <a:pt x="13784" y="1"/>
                      <a:pt x="136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5"/>
              <p:cNvSpPr/>
              <p:nvPr/>
            </p:nvSpPr>
            <p:spPr>
              <a:xfrm>
                <a:off x="5789212" y="1054229"/>
                <a:ext cx="1058320" cy="39149"/>
              </a:xfrm>
              <a:custGeom>
                <a:avLst/>
                <a:gdLst/>
                <a:ahLst/>
                <a:cxnLst/>
                <a:rect l="l" t="t" r="r" b="b"/>
                <a:pathLst>
                  <a:path w="11516" h="426" extrusionOk="0">
                    <a:moveTo>
                      <a:pt x="177" y="1"/>
                    </a:moveTo>
                    <a:cubicBezTo>
                      <a:pt x="80" y="1"/>
                      <a:pt x="1" y="98"/>
                      <a:pt x="1" y="195"/>
                    </a:cubicBezTo>
                    <a:lnTo>
                      <a:pt x="1" y="250"/>
                    </a:lnTo>
                    <a:cubicBezTo>
                      <a:pt x="1" y="347"/>
                      <a:pt x="80" y="426"/>
                      <a:pt x="177" y="426"/>
                    </a:cubicBezTo>
                    <a:lnTo>
                      <a:pt x="11340" y="426"/>
                    </a:lnTo>
                    <a:cubicBezTo>
                      <a:pt x="11437" y="426"/>
                      <a:pt x="11515" y="347"/>
                      <a:pt x="11515" y="250"/>
                    </a:cubicBezTo>
                    <a:lnTo>
                      <a:pt x="11515" y="195"/>
                    </a:lnTo>
                    <a:cubicBezTo>
                      <a:pt x="11515" y="98"/>
                      <a:pt x="11437" y="1"/>
                      <a:pt x="11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5"/>
              <p:cNvSpPr/>
              <p:nvPr/>
            </p:nvSpPr>
            <p:spPr>
              <a:xfrm>
                <a:off x="5784157" y="1050829"/>
                <a:ext cx="1068429" cy="47696"/>
              </a:xfrm>
              <a:custGeom>
                <a:avLst/>
                <a:gdLst/>
                <a:ahLst/>
                <a:cxnLst/>
                <a:rect l="l" t="t" r="r" b="b"/>
                <a:pathLst>
                  <a:path w="11626" h="519" extrusionOk="0">
                    <a:moveTo>
                      <a:pt x="11395" y="98"/>
                    </a:moveTo>
                    <a:cubicBezTo>
                      <a:pt x="11473" y="98"/>
                      <a:pt x="11533" y="153"/>
                      <a:pt x="11533" y="232"/>
                    </a:cubicBezTo>
                    <a:lnTo>
                      <a:pt x="11533" y="287"/>
                    </a:lnTo>
                    <a:cubicBezTo>
                      <a:pt x="11533" y="366"/>
                      <a:pt x="11473" y="426"/>
                      <a:pt x="11395" y="426"/>
                    </a:cubicBezTo>
                    <a:lnTo>
                      <a:pt x="232" y="426"/>
                    </a:lnTo>
                    <a:cubicBezTo>
                      <a:pt x="153" y="426"/>
                      <a:pt x="98" y="366"/>
                      <a:pt x="98" y="287"/>
                    </a:cubicBezTo>
                    <a:lnTo>
                      <a:pt x="98" y="232"/>
                    </a:lnTo>
                    <a:cubicBezTo>
                      <a:pt x="98" y="153"/>
                      <a:pt x="153" y="98"/>
                      <a:pt x="232" y="98"/>
                    </a:cubicBezTo>
                    <a:close/>
                    <a:moveTo>
                      <a:pt x="232" y="1"/>
                    </a:moveTo>
                    <a:cubicBezTo>
                      <a:pt x="116" y="1"/>
                      <a:pt x="1" y="98"/>
                      <a:pt x="1" y="232"/>
                    </a:cubicBezTo>
                    <a:lnTo>
                      <a:pt x="1" y="287"/>
                    </a:lnTo>
                    <a:cubicBezTo>
                      <a:pt x="1" y="403"/>
                      <a:pt x="116" y="518"/>
                      <a:pt x="232" y="518"/>
                    </a:cubicBezTo>
                    <a:lnTo>
                      <a:pt x="11395" y="518"/>
                    </a:lnTo>
                    <a:cubicBezTo>
                      <a:pt x="11510" y="518"/>
                      <a:pt x="11626" y="403"/>
                      <a:pt x="11626" y="287"/>
                    </a:cubicBezTo>
                    <a:lnTo>
                      <a:pt x="11626" y="232"/>
                    </a:lnTo>
                    <a:cubicBezTo>
                      <a:pt x="11626" y="98"/>
                      <a:pt x="11510" y="1"/>
                      <a:pt x="113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5"/>
              <p:cNvSpPr/>
              <p:nvPr/>
            </p:nvSpPr>
            <p:spPr>
              <a:xfrm>
                <a:off x="6861422" y="1058089"/>
                <a:ext cx="40896" cy="38690"/>
              </a:xfrm>
              <a:custGeom>
                <a:avLst/>
                <a:gdLst/>
                <a:ahLst/>
                <a:cxnLst/>
                <a:rect l="l" t="t" r="r" b="b"/>
                <a:pathLst>
                  <a:path w="445" h="421" extrusionOk="0">
                    <a:moveTo>
                      <a:pt x="213" y="0"/>
                    </a:moveTo>
                    <a:cubicBezTo>
                      <a:pt x="98" y="0"/>
                      <a:pt x="1" y="93"/>
                      <a:pt x="1" y="208"/>
                    </a:cubicBezTo>
                    <a:cubicBezTo>
                      <a:pt x="1" y="324"/>
                      <a:pt x="98" y="421"/>
                      <a:pt x="213" y="421"/>
                    </a:cubicBezTo>
                    <a:cubicBezTo>
                      <a:pt x="347" y="421"/>
                      <a:pt x="444" y="324"/>
                      <a:pt x="444" y="208"/>
                    </a:cubicBezTo>
                    <a:cubicBezTo>
                      <a:pt x="444" y="93"/>
                      <a:pt x="347"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5"/>
              <p:cNvSpPr/>
              <p:nvPr/>
            </p:nvSpPr>
            <p:spPr>
              <a:xfrm>
                <a:off x="6858022" y="1052575"/>
                <a:ext cx="47696" cy="49718"/>
              </a:xfrm>
              <a:custGeom>
                <a:avLst/>
                <a:gdLst/>
                <a:ahLst/>
                <a:cxnLst/>
                <a:rect l="l" t="t" r="r" b="b"/>
                <a:pathLst>
                  <a:path w="519" h="541" extrusionOk="0">
                    <a:moveTo>
                      <a:pt x="250" y="97"/>
                    </a:moveTo>
                    <a:cubicBezTo>
                      <a:pt x="347" y="97"/>
                      <a:pt x="426" y="176"/>
                      <a:pt x="426" y="268"/>
                    </a:cubicBezTo>
                    <a:cubicBezTo>
                      <a:pt x="426" y="365"/>
                      <a:pt x="347" y="444"/>
                      <a:pt x="250" y="444"/>
                    </a:cubicBezTo>
                    <a:cubicBezTo>
                      <a:pt x="153" y="444"/>
                      <a:pt x="80" y="365"/>
                      <a:pt x="80" y="268"/>
                    </a:cubicBezTo>
                    <a:cubicBezTo>
                      <a:pt x="80" y="176"/>
                      <a:pt x="153" y="97"/>
                      <a:pt x="250" y="97"/>
                    </a:cubicBezTo>
                    <a:close/>
                    <a:moveTo>
                      <a:pt x="250" y="0"/>
                    </a:moveTo>
                    <a:cubicBezTo>
                      <a:pt x="116" y="0"/>
                      <a:pt x="1" y="134"/>
                      <a:pt x="1" y="268"/>
                    </a:cubicBezTo>
                    <a:cubicBezTo>
                      <a:pt x="1" y="425"/>
                      <a:pt x="116" y="541"/>
                      <a:pt x="250" y="541"/>
                    </a:cubicBezTo>
                    <a:cubicBezTo>
                      <a:pt x="403" y="541"/>
                      <a:pt x="518" y="425"/>
                      <a:pt x="518" y="268"/>
                    </a:cubicBezTo>
                    <a:cubicBezTo>
                      <a:pt x="518" y="134"/>
                      <a:pt x="403"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5"/>
              <p:cNvSpPr/>
              <p:nvPr/>
            </p:nvSpPr>
            <p:spPr>
              <a:xfrm>
                <a:off x="6911140" y="1058089"/>
                <a:ext cx="40896" cy="38690"/>
              </a:xfrm>
              <a:custGeom>
                <a:avLst/>
                <a:gdLst/>
                <a:ahLst/>
                <a:cxnLst/>
                <a:rect l="l" t="t" r="r" b="b"/>
                <a:pathLst>
                  <a:path w="445" h="421" extrusionOk="0">
                    <a:moveTo>
                      <a:pt x="232" y="0"/>
                    </a:moveTo>
                    <a:cubicBezTo>
                      <a:pt x="98" y="0"/>
                      <a:pt x="1" y="93"/>
                      <a:pt x="1" y="208"/>
                    </a:cubicBezTo>
                    <a:cubicBezTo>
                      <a:pt x="1" y="324"/>
                      <a:pt x="98" y="421"/>
                      <a:pt x="232" y="421"/>
                    </a:cubicBezTo>
                    <a:cubicBezTo>
                      <a:pt x="347" y="421"/>
                      <a:pt x="444" y="324"/>
                      <a:pt x="444" y="208"/>
                    </a:cubicBezTo>
                    <a:cubicBezTo>
                      <a:pt x="444" y="93"/>
                      <a:pt x="347"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5"/>
              <p:cNvSpPr/>
              <p:nvPr/>
            </p:nvSpPr>
            <p:spPr>
              <a:xfrm>
                <a:off x="6907740" y="1052575"/>
                <a:ext cx="47696" cy="49718"/>
              </a:xfrm>
              <a:custGeom>
                <a:avLst/>
                <a:gdLst/>
                <a:ahLst/>
                <a:cxnLst/>
                <a:rect l="l" t="t" r="r" b="b"/>
                <a:pathLst>
                  <a:path w="519" h="541" extrusionOk="0">
                    <a:moveTo>
                      <a:pt x="269" y="97"/>
                    </a:moveTo>
                    <a:cubicBezTo>
                      <a:pt x="366" y="97"/>
                      <a:pt x="440" y="176"/>
                      <a:pt x="440" y="268"/>
                    </a:cubicBezTo>
                    <a:cubicBezTo>
                      <a:pt x="440" y="365"/>
                      <a:pt x="366" y="444"/>
                      <a:pt x="269" y="444"/>
                    </a:cubicBezTo>
                    <a:cubicBezTo>
                      <a:pt x="172" y="444"/>
                      <a:pt x="93" y="365"/>
                      <a:pt x="93" y="268"/>
                    </a:cubicBezTo>
                    <a:cubicBezTo>
                      <a:pt x="93" y="176"/>
                      <a:pt x="172" y="97"/>
                      <a:pt x="269" y="97"/>
                    </a:cubicBezTo>
                    <a:close/>
                    <a:moveTo>
                      <a:pt x="269" y="0"/>
                    </a:moveTo>
                    <a:cubicBezTo>
                      <a:pt x="116" y="0"/>
                      <a:pt x="1" y="134"/>
                      <a:pt x="1" y="268"/>
                    </a:cubicBezTo>
                    <a:cubicBezTo>
                      <a:pt x="1" y="425"/>
                      <a:pt x="116" y="541"/>
                      <a:pt x="269" y="541"/>
                    </a:cubicBezTo>
                    <a:cubicBezTo>
                      <a:pt x="403" y="541"/>
                      <a:pt x="518" y="425"/>
                      <a:pt x="518" y="268"/>
                    </a:cubicBezTo>
                    <a:cubicBezTo>
                      <a:pt x="518" y="134"/>
                      <a:pt x="403"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5"/>
              <p:cNvSpPr/>
              <p:nvPr/>
            </p:nvSpPr>
            <p:spPr>
              <a:xfrm>
                <a:off x="6960859" y="1058089"/>
                <a:ext cx="38690" cy="38690"/>
              </a:xfrm>
              <a:custGeom>
                <a:avLst/>
                <a:gdLst/>
                <a:ahLst/>
                <a:cxnLst/>
                <a:rect l="l" t="t" r="r" b="b"/>
                <a:pathLst>
                  <a:path w="421" h="421" extrusionOk="0">
                    <a:moveTo>
                      <a:pt x="208" y="0"/>
                    </a:moveTo>
                    <a:cubicBezTo>
                      <a:pt x="93" y="0"/>
                      <a:pt x="0" y="93"/>
                      <a:pt x="0" y="208"/>
                    </a:cubicBezTo>
                    <a:cubicBezTo>
                      <a:pt x="0" y="324"/>
                      <a:pt x="93" y="421"/>
                      <a:pt x="208" y="421"/>
                    </a:cubicBezTo>
                    <a:cubicBezTo>
                      <a:pt x="324" y="421"/>
                      <a:pt x="421" y="324"/>
                      <a:pt x="421" y="208"/>
                    </a:cubicBezTo>
                    <a:cubicBezTo>
                      <a:pt x="421" y="93"/>
                      <a:pt x="32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5"/>
              <p:cNvSpPr/>
              <p:nvPr/>
            </p:nvSpPr>
            <p:spPr>
              <a:xfrm>
                <a:off x="6955345" y="1052575"/>
                <a:ext cx="49718" cy="49718"/>
              </a:xfrm>
              <a:custGeom>
                <a:avLst/>
                <a:gdLst/>
                <a:ahLst/>
                <a:cxnLst/>
                <a:rect l="l" t="t" r="r" b="b"/>
                <a:pathLst>
                  <a:path w="541" h="541" extrusionOk="0">
                    <a:moveTo>
                      <a:pt x="268" y="97"/>
                    </a:moveTo>
                    <a:cubicBezTo>
                      <a:pt x="365" y="97"/>
                      <a:pt x="444" y="176"/>
                      <a:pt x="444" y="268"/>
                    </a:cubicBezTo>
                    <a:cubicBezTo>
                      <a:pt x="444" y="365"/>
                      <a:pt x="365" y="444"/>
                      <a:pt x="268" y="444"/>
                    </a:cubicBezTo>
                    <a:cubicBezTo>
                      <a:pt x="176" y="444"/>
                      <a:pt x="97" y="365"/>
                      <a:pt x="97" y="268"/>
                    </a:cubicBezTo>
                    <a:cubicBezTo>
                      <a:pt x="97" y="176"/>
                      <a:pt x="176" y="97"/>
                      <a:pt x="268" y="97"/>
                    </a:cubicBezTo>
                    <a:close/>
                    <a:moveTo>
                      <a:pt x="268" y="0"/>
                    </a:moveTo>
                    <a:cubicBezTo>
                      <a:pt x="134" y="0"/>
                      <a:pt x="0" y="134"/>
                      <a:pt x="0" y="268"/>
                    </a:cubicBezTo>
                    <a:cubicBezTo>
                      <a:pt x="0" y="425"/>
                      <a:pt x="134" y="541"/>
                      <a:pt x="268" y="541"/>
                    </a:cubicBezTo>
                    <a:cubicBezTo>
                      <a:pt x="425" y="541"/>
                      <a:pt x="541" y="425"/>
                      <a:pt x="541" y="268"/>
                    </a:cubicBezTo>
                    <a:cubicBezTo>
                      <a:pt x="541" y="134"/>
                      <a:pt x="425" y="0"/>
                      <a:pt x="2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5"/>
              <p:cNvSpPr/>
              <p:nvPr/>
            </p:nvSpPr>
            <p:spPr>
              <a:xfrm>
                <a:off x="5607064" y="1134092"/>
                <a:ext cx="743195" cy="590733"/>
              </a:xfrm>
              <a:custGeom>
                <a:avLst/>
                <a:gdLst/>
                <a:ahLst/>
                <a:cxnLst/>
                <a:rect l="l" t="t" r="r" b="b"/>
                <a:pathLst>
                  <a:path w="8087" h="6428" extrusionOk="0">
                    <a:moveTo>
                      <a:pt x="195" y="0"/>
                    </a:moveTo>
                    <a:cubicBezTo>
                      <a:pt x="79" y="0"/>
                      <a:pt x="1" y="97"/>
                      <a:pt x="1" y="190"/>
                    </a:cubicBezTo>
                    <a:lnTo>
                      <a:pt x="1" y="6238"/>
                    </a:lnTo>
                    <a:cubicBezTo>
                      <a:pt x="1" y="6354"/>
                      <a:pt x="79" y="6428"/>
                      <a:pt x="195" y="6428"/>
                    </a:cubicBezTo>
                    <a:lnTo>
                      <a:pt x="7893" y="6428"/>
                    </a:lnTo>
                    <a:cubicBezTo>
                      <a:pt x="8008" y="6428"/>
                      <a:pt x="8087" y="6354"/>
                      <a:pt x="8087" y="6238"/>
                    </a:cubicBezTo>
                    <a:lnTo>
                      <a:pt x="8087" y="190"/>
                    </a:lnTo>
                    <a:cubicBezTo>
                      <a:pt x="8087" y="97"/>
                      <a:pt x="8008" y="0"/>
                      <a:pt x="7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5"/>
              <p:cNvSpPr/>
              <p:nvPr/>
            </p:nvSpPr>
            <p:spPr>
              <a:xfrm>
                <a:off x="5603664" y="1130232"/>
                <a:ext cx="749996" cy="598453"/>
              </a:xfrm>
              <a:custGeom>
                <a:avLst/>
                <a:gdLst/>
                <a:ahLst/>
                <a:cxnLst/>
                <a:rect l="l" t="t" r="r" b="b"/>
                <a:pathLst>
                  <a:path w="8161" h="6512" extrusionOk="0">
                    <a:moveTo>
                      <a:pt x="7930" y="98"/>
                    </a:moveTo>
                    <a:cubicBezTo>
                      <a:pt x="8027" y="98"/>
                      <a:pt x="8087" y="158"/>
                      <a:pt x="8087" y="232"/>
                    </a:cubicBezTo>
                    <a:lnTo>
                      <a:pt x="8087" y="6280"/>
                    </a:lnTo>
                    <a:cubicBezTo>
                      <a:pt x="8087" y="6377"/>
                      <a:pt x="8027" y="6433"/>
                      <a:pt x="7930" y="6433"/>
                    </a:cubicBezTo>
                    <a:lnTo>
                      <a:pt x="232" y="6433"/>
                    </a:lnTo>
                    <a:cubicBezTo>
                      <a:pt x="153" y="6433"/>
                      <a:pt x="75" y="6377"/>
                      <a:pt x="75" y="6280"/>
                    </a:cubicBezTo>
                    <a:lnTo>
                      <a:pt x="75" y="232"/>
                    </a:lnTo>
                    <a:cubicBezTo>
                      <a:pt x="75" y="158"/>
                      <a:pt x="153" y="98"/>
                      <a:pt x="232" y="98"/>
                    </a:cubicBezTo>
                    <a:close/>
                    <a:moveTo>
                      <a:pt x="232" y="1"/>
                    </a:moveTo>
                    <a:cubicBezTo>
                      <a:pt x="98" y="1"/>
                      <a:pt x="1" y="98"/>
                      <a:pt x="1" y="232"/>
                    </a:cubicBezTo>
                    <a:lnTo>
                      <a:pt x="1" y="6280"/>
                    </a:lnTo>
                    <a:cubicBezTo>
                      <a:pt x="1" y="6414"/>
                      <a:pt x="98" y="6511"/>
                      <a:pt x="232" y="6511"/>
                    </a:cubicBezTo>
                    <a:lnTo>
                      <a:pt x="7930" y="6511"/>
                    </a:lnTo>
                    <a:cubicBezTo>
                      <a:pt x="8068" y="6511"/>
                      <a:pt x="8161" y="6414"/>
                      <a:pt x="8161" y="6280"/>
                    </a:cubicBezTo>
                    <a:lnTo>
                      <a:pt x="8161" y="232"/>
                    </a:lnTo>
                    <a:cubicBezTo>
                      <a:pt x="8161" y="98"/>
                      <a:pt x="8068" y="1"/>
                      <a:pt x="79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5"/>
              <p:cNvSpPr/>
              <p:nvPr/>
            </p:nvSpPr>
            <p:spPr>
              <a:xfrm>
                <a:off x="5787558" y="1243638"/>
                <a:ext cx="327440" cy="327440"/>
              </a:xfrm>
              <a:custGeom>
                <a:avLst/>
                <a:gdLst/>
                <a:ahLst/>
                <a:cxnLst/>
                <a:rect l="l" t="t" r="r" b="b"/>
                <a:pathLst>
                  <a:path w="3563" h="3563" extrusionOk="0">
                    <a:moveTo>
                      <a:pt x="1770" y="0"/>
                    </a:moveTo>
                    <a:cubicBezTo>
                      <a:pt x="791" y="0"/>
                      <a:pt x="0" y="791"/>
                      <a:pt x="0" y="1793"/>
                    </a:cubicBezTo>
                    <a:cubicBezTo>
                      <a:pt x="0" y="2773"/>
                      <a:pt x="791" y="3563"/>
                      <a:pt x="1770" y="3563"/>
                    </a:cubicBezTo>
                    <a:cubicBezTo>
                      <a:pt x="2773" y="3563"/>
                      <a:pt x="3563" y="2773"/>
                      <a:pt x="3563" y="1793"/>
                    </a:cubicBezTo>
                    <a:cubicBezTo>
                      <a:pt x="3563" y="791"/>
                      <a:pt x="2773" y="0"/>
                      <a:pt x="1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5"/>
              <p:cNvSpPr/>
              <p:nvPr/>
            </p:nvSpPr>
            <p:spPr>
              <a:xfrm>
                <a:off x="5784157" y="1240237"/>
                <a:ext cx="334240" cy="334240"/>
              </a:xfrm>
              <a:custGeom>
                <a:avLst/>
                <a:gdLst/>
                <a:ahLst/>
                <a:cxnLst/>
                <a:rect l="l" t="t" r="r" b="b"/>
                <a:pathLst>
                  <a:path w="3637" h="3637" extrusionOk="0">
                    <a:moveTo>
                      <a:pt x="1807" y="74"/>
                    </a:moveTo>
                    <a:cubicBezTo>
                      <a:pt x="2773" y="74"/>
                      <a:pt x="3563" y="865"/>
                      <a:pt x="3563" y="1830"/>
                    </a:cubicBezTo>
                    <a:cubicBezTo>
                      <a:pt x="3563" y="2773"/>
                      <a:pt x="2773" y="3563"/>
                      <a:pt x="1807" y="3563"/>
                    </a:cubicBezTo>
                    <a:cubicBezTo>
                      <a:pt x="865" y="3563"/>
                      <a:pt x="74" y="2773"/>
                      <a:pt x="74" y="1830"/>
                    </a:cubicBezTo>
                    <a:cubicBezTo>
                      <a:pt x="74" y="865"/>
                      <a:pt x="865" y="74"/>
                      <a:pt x="1807" y="74"/>
                    </a:cubicBezTo>
                    <a:close/>
                    <a:moveTo>
                      <a:pt x="1807" y="1"/>
                    </a:moveTo>
                    <a:cubicBezTo>
                      <a:pt x="809" y="1"/>
                      <a:pt x="1" y="809"/>
                      <a:pt x="1" y="1830"/>
                    </a:cubicBezTo>
                    <a:cubicBezTo>
                      <a:pt x="1" y="2828"/>
                      <a:pt x="809" y="3637"/>
                      <a:pt x="1807" y="3637"/>
                    </a:cubicBezTo>
                    <a:cubicBezTo>
                      <a:pt x="2828" y="3637"/>
                      <a:pt x="3637" y="2828"/>
                      <a:pt x="3637" y="1830"/>
                    </a:cubicBezTo>
                    <a:cubicBezTo>
                      <a:pt x="3637" y="809"/>
                      <a:pt x="2828" y="1"/>
                      <a:pt x="1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5"/>
              <p:cNvSpPr/>
              <p:nvPr/>
            </p:nvSpPr>
            <p:spPr>
              <a:xfrm>
                <a:off x="5920447" y="1339215"/>
                <a:ext cx="114783" cy="134633"/>
              </a:xfrm>
              <a:custGeom>
                <a:avLst/>
                <a:gdLst/>
                <a:ahLst/>
                <a:cxnLst/>
                <a:rect l="l" t="t" r="r" b="b"/>
                <a:pathLst>
                  <a:path w="1249" h="1465" extrusionOk="0">
                    <a:moveTo>
                      <a:pt x="1" y="0"/>
                    </a:moveTo>
                    <a:lnTo>
                      <a:pt x="1" y="1465"/>
                    </a:lnTo>
                    <a:lnTo>
                      <a:pt x="1248" y="67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5"/>
              <p:cNvSpPr/>
              <p:nvPr/>
            </p:nvSpPr>
            <p:spPr>
              <a:xfrm>
                <a:off x="5916679" y="1335815"/>
                <a:ext cx="120665" cy="141434"/>
              </a:xfrm>
              <a:custGeom>
                <a:avLst/>
                <a:gdLst/>
                <a:ahLst/>
                <a:cxnLst/>
                <a:rect l="l" t="t" r="r" b="b"/>
                <a:pathLst>
                  <a:path w="1313" h="1539" extrusionOk="0">
                    <a:moveTo>
                      <a:pt x="79" y="97"/>
                    </a:moveTo>
                    <a:lnTo>
                      <a:pt x="1197" y="712"/>
                    </a:lnTo>
                    <a:lnTo>
                      <a:pt x="79" y="1423"/>
                    </a:lnTo>
                    <a:lnTo>
                      <a:pt x="79" y="97"/>
                    </a:lnTo>
                    <a:close/>
                    <a:moveTo>
                      <a:pt x="60" y="0"/>
                    </a:moveTo>
                    <a:lnTo>
                      <a:pt x="0" y="37"/>
                    </a:lnTo>
                    <a:lnTo>
                      <a:pt x="0" y="1502"/>
                    </a:lnTo>
                    <a:lnTo>
                      <a:pt x="60" y="1539"/>
                    </a:lnTo>
                    <a:lnTo>
                      <a:pt x="1312" y="749"/>
                    </a:lnTo>
                    <a:lnTo>
                      <a:pt x="1312" y="675"/>
                    </a:lnTo>
                    <a:lnTo>
                      <a:pt x="6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5"/>
              <p:cNvSpPr/>
              <p:nvPr/>
            </p:nvSpPr>
            <p:spPr>
              <a:xfrm>
                <a:off x="6622847" y="1179950"/>
                <a:ext cx="414101" cy="580532"/>
              </a:xfrm>
              <a:custGeom>
                <a:avLst/>
                <a:gdLst/>
                <a:ahLst/>
                <a:cxnLst/>
                <a:rect l="l" t="t" r="r" b="b"/>
                <a:pathLst>
                  <a:path w="4506" h="6317" extrusionOk="0">
                    <a:moveTo>
                      <a:pt x="190" y="0"/>
                    </a:moveTo>
                    <a:cubicBezTo>
                      <a:pt x="74" y="0"/>
                      <a:pt x="0" y="79"/>
                      <a:pt x="0" y="194"/>
                    </a:cubicBezTo>
                    <a:lnTo>
                      <a:pt x="0" y="6123"/>
                    </a:lnTo>
                    <a:cubicBezTo>
                      <a:pt x="0" y="6220"/>
                      <a:pt x="74" y="6317"/>
                      <a:pt x="190" y="6317"/>
                    </a:cubicBezTo>
                    <a:lnTo>
                      <a:pt x="4330" y="6317"/>
                    </a:lnTo>
                    <a:cubicBezTo>
                      <a:pt x="4427" y="6317"/>
                      <a:pt x="4505" y="6220"/>
                      <a:pt x="4505" y="6123"/>
                    </a:cubicBezTo>
                    <a:lnTo>
                      <a:pt x="4505" y="194"/>
                    </a:lnTo>
                    <a:cubicBezTo>
                      <a:pt x="4505" y="79"/>
                      <a:pt x="4427" y="0"/>
                      <a:pt x="4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5"/>
              <p:cNvSpPr/>
              <p:nvPr/>
            </p:nvSpPr>
            <p:spPr>
              <a:xfrm>
                <a:off x="6618987" y="1176550"/>
                <a:ext cx="421362" cy="587333"/>
              </a:xfrm>
              <a:custGeom>
                <a:avLst/>
                <a:gdLst/>
                <a:ahLst/>
                <a:cxnLst/>
                <a:rect l="l" t="t" r="r" b="b"/>
                <a:pathLst>
                  <a:path w="4585" h="6391" extrusionOk="0">
                    <a:moveTo>
                      <a:pt x="4372" y="74"/>
                    </a:moveTo>
                    <a:cubicBezTo>
                      <a:pt x="4450" y="74"/>
                      <a:pt x="4506" y="153"/>
                      <a:pt x="4506" y="231"/>
                    </a:cubicBezTo>
                    <a:lnTo>
                      <a:pt x="4506" y="6160"/>
                    </a:lnTo>
                    <a:cubicBezTo>
                      <a:pt x="4506" y="6238"/>
                      <a:pt x="4450" y="6294"/>
                      <a:pt x="4372" y="6294"/>
                    </a:cubicBezTo>
                    <a:lnTo>
                      <a:pt x="232" y="6294"/>
                    </a:lnTo>
                    <a:cubicBezTo>
                      <a:pt x="158" y="6294"/>
                      <a:pt x="79" y="6238"/>
                      <a:pt x="79" y="6160"/>
                    </a:cubicBezTo>
                    <a:lnTo>
                      <a:pt x="79" y="231"/>
                    </a:lnTo>
                    <a:cubicBezTo>
                      <a:pt x="79" y="153"/>
                      <a:pt x="158" y="74"/>
                      <a:pt x="232" y="74"/>
                    </a:cubicBezTo>
                    <a:close/>
                    <a:moveTo>
                      <a:pt x="232" y="0"/>
                    </a:moveTo>
                    <a:cubicBezTo>
                      <a:pt x="98" y="0"/>
                      <a:pt x="1" y="97"/>
                      <a:pt x="1" y="231"/>
                    </a:cubicBezTo>
                    <a:lnTo>
                      <a:pt x="1" y="6160"/>
                    </a:lnTo>
                    <a:cubicBezTo>
                      <a:pt x="1" y="6294"/>
                      <a:pt x="98" y="6391"/>
                      <a:pt x="232" y="6391"/>
                    </a:cubicBezTo>
                    <a:lnTo>
                      <a:pt x="4372" y="6391"/>
                    </a:lnTo>
                    <a:cubicBezTo>
                      <a:pt x="4487" y="6391"/>
                      <a:pt x="4584" y="6294"/>
                      <a:pt x="4584" y="6160"/>
                    </a:cubicBezTo>
                    <a:lnTo>
                      <a:pt x="4584" y="231"/>
                    </a:lnTo>
                    <a:cubicBezTo>
                      <a:pt x="4584" y="97"/>
                      <a:pt x="4487" y="0"/>
                      <a:pt x="4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5"/>
              <p:cNvSpPr/>
              <p:nvPr/>
            </p:nvSpPr>
            <p:spPr>
              <a:xfrm>
                <a:off x="6652990" y="1208348"/>
                <a:ext cx="352069" cy="33635"/>
              </a:xfrm>
              <a:custGeom>
                <a:avLst/>
                <a:gdLst/>
                <a:ahLst/>
                <a:cxnLst/>
                <a:rect l="l" t="t" r="r" b="b"/>
                <a:pathLst>
                  <a:path w="3831" h="366" extrusionOk="0">
                    <a:moveTo>
                      <a:pt x="190" y="1"/>
                    </a:moveTo>
                    <a:cubicBezTo>
                      <a:pt x="93" y="1"/>
                      <a:pt x="0" y="75"/>
                      <a:pt x="0" y="190"/>
                    </a:cubicBezTo>
                    <a:cubicBezTo>
                      <a:pt x="0" y="287"/>
                      <a:pt x="93" y="366"/>
                      <a:pt x="190" y="366"/>
                    </a:cubicBezTo>
                    <a:lnTo>
                      <a:pt x="3637" y="366"/>
                    </a:lnTo>
                    <a:cubicBezTo>
                      <a:pt x="3752" y="366"/>
                      <a:pt x="3831" y="287"/>
                      <a:pt x="3831" y="190"/>
                    </a:cubicBez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5"/>
              <p:cNvSpPr/>
              <p:nvPr/>
            </p:nvSpPr>
            <p:spPr>
              <a:xfrm>
                <a:off x="6649130" y="1204580"/>
                <a:ext cx="359329" cy="42550"/>
              </a:xfrm>
              <a:custGeom>
                <a:avLst/>
                <a:gdLst/>
                <a:ahLst/>
                <a:cxnLst/>
                <a:rect l="l" t="t" r="r" b="b"/>
                <a:pathLst>
                  <a:path w="3910" h="463" extrusionOk="0">
                    <a:moveTo>
                      <a:pt x="3679" y="79"/>
                    </a:moveTo>
                    <a:cubicBezTo>
                      <a:pt x="3776" y="79"/>
                      <a:pt x="3831" y="139"/>
                      <a:pt x="3831" y="231"/>
                    </a:cubicBezTo>
                    <a:cubicBezTo>
                      <a:pt x="3831" y="310"/>
                      <a:pt x="3776" y="370"/>
                      <a:pt x="3679" y="370"/>
                    </a:cubicBezTo>
                    <a:lnTo>
                      <a:pt x="232" y="370"/>
                    </a:lnTo>
                    <a:cubicBezTo>
                      <a:pt x="158" y="370"/>
                      <a:pt x="98" y="310"/>
                      <a:pt x="98" y="231"/>
                    </a:cubicBezTo>
                    <a:cubicBezTo>
                      <a:pt x="98" y="139"/>
                      <a:pt x="158" y="79"/>
                      <a:pt x="232" y="79"/>
                    </a:cubicBezTo>
                    <a:close/>
                    <a:moveTo>
                      <a:pt x="232" y="0"/>
                    </a:moveTo>
                    <a:cubicBezTo>
                      <a:pt x="116" y="0"/>
                      <a:pt x="1" y="97"/>
                      <a:pt x="1" y="231"/>
                    </a:cubicBezTo>
                    <a:cubicBezTo>
                      <a:pt x="1" y="347"/>
                      <a:pt x="116" y="462"/>
                      <a:pt x="232" y="462"/>
                    </a:cubicBezTo>
                    <a:lnTo>
                      <a:pt x="3679" y="462"/>
                    </a:lnTo>
                    <a:cubicBezTo>
                      <a:pt x="3813" y="462"/>
                      <a:pt x="3910" y="347"/>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5"/>
              <p:cNvSpPr/>
              <p:nvPr/>
            </p:nvSpPr>
            <p:spPr>
              <a:xfrm>
                <a:off x="6652990" y="1281042"/>
                <a:ext cx="352069" cy="33635"/>
              </a:xfrm>
              <a:custGeom>
                <a:avLst/>
                <a:gdLst/>
                <a:ahLst/>
                <a:cxnLst/>
                <a:rect l="l" t="t" r="r" b="b"/>
                <a:pathLst>
                  <a:path w="3831" h="366" extrusionOk="0">
                    <a:moveTo>
                      <a:pt x="190" y="0"/>
                    </a:moveTo>
                    <a:cubicBezTo>
                      <a:pt x="93" y="0"/>
                      <a:pt x="0" y="74"/>
                      <a:pt x="0" y="171"/>
                    </a:cubicBezTo>
                    <a:lnTo>
                      <a:pt x="0" y="190"/>
                    </a:lnTo>
                    <a:cubicBezTo>
                      <a:pt x="0" y="287"/>
                      <a:pt x="93" y="365"/>
                      <a:pt x="190" y="365"/>
                    </a:cubicBezTo>
                    <a:lnTo>
                      <a:pt x="3637" y="365"/>
                    </a:lnTo>
                    <a:cubicBezTo>
                      <a:pt x="3752" y="365"/>
                      <a:pt x="3831" y="287"/>
                      <a:pt x="3831" y="190"/>
                    </a:cubicBezTo>
                    <a:lnTo>
                      <a:pt x="3831" y="171"/>
                    </a:lnTo>
                    <a:cubicBezTo>
                      <a:pt x="3831" y="74"/>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5"/>
              <p:cNvSpPr/>
              <p:nvPr/>
            </p:nvSpPr>
            <p:spPr>
              <a:xfrm>
                <a:off x="6649130" y="1275528"/>
                <a:ext cx="359329" cy="44204"/>
              </a:xfrm>
              <a:custGeom>
                <a:avLst/>
                <a:gdLst/>
                <a:ahLst/>
                <a:cxnLst/>
                <a:rect l="l" t="t" r="r" b="b"/>
                <a:pathLst>
                  <a:path w="3910" h="481" extrusionOk="0">
                    <a:moveTo>
                      <a:pt x="3679" y="97"/>
                    </a:moveTo>
                    <a:cubicBezTo>
                      <a:pt x="3776" y="97"/>
                      <a:pt x="3831" y="152"/>
                      <a:pt x="3831" y="231"/>
                    </a:cubicBezTo>
                    <a:lnTo>
                      <a:pt x="3831" y="250"/>
                    </a:lnTo>
                    <a:cubicBezTo>
                      <a:pt x="3831" y="328"/>
                      <a:pt x="3776" y="384"/>
                      <a:pt x="3679" y="384"/>
                    </a:cubicBezTo>
                    <a:lnTo>
                      <a:pt x="232" y="384"/>
                    </a:lnTo>
                    <a:cubicBezTo>
                      <a:pt x="158" y="384"/>
                      <a:pt x="98" y="328"/>
                      <a:pt x="98" y="250"/>
                    </a:cubicBezTo>
                    <a:lnTo>
                      <a:pt x="98" y="231"/>
                    </a:lnTo>
                    <a:cubicBezTo>
                      <a:pt x="98" y="152"/>
                      <a:pt x="158" y="97"/>
                      <a:pt x="232" y="97"/>
                    </a:cubicBezTo>
                    <a:close/>
                    <a:moveTo>
                      <a:pt x="232" y="0"/>
                    </a:moveTo>
                    <a:cubicBezTo>
                      <a:pt x="116" y="0"/>
                      <a:pt x="1" y="116"/>
                      <a:pt x="1" y="231"/>
                    </a:cubicBezTo>
                    <a:lnTo>
                      <a:pt x="1" y="250"/>
                    </a:lnTo>
                    <a:cubicBezTo>
                      <a:pt x="1" y="365"/>
                      <a:pt x="116" y="481"/>
                      <a:pt x="232" y="481"/>
                    </a:cubicBezTo>
                    <a:lnTo>
                      <a:pt x="3679" y="481"/>
                    </a:lnTo>
                    <a:cubicBezTo>
                      <a:pt x="3813" y="481"/>
                      <a:pt x="3910" y="365"/>
                      <a:pt x="3910" y="250"/>
                    </a:cubicBezTo>
                    <a:lnTo>
                      <a:pt x="3910" y="231"/>
                    </a:lnTo>
                    <a:cubicBezTo>
                      <a:pt x="3910" y="116"/>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5"/>
              <p:cNvSpPr/>
              <p:nvPr/>
            </p:nvSpPr>
            <p:spPr>
              <a:xfrm>
                <a:off x="6652990" y="1335815"/>
                <a:ext cx="352069" cy="35290"/>
              </a:xfrm>
              <a:custGeom>
                <a:avLst/>
                <a:gdLst/>
                <a:ahLst/>
                <a:cxnLst/>
                <a:rect l="l" t="t" r="r" b="b"/>
                <a:pathLst>
                  <a:path w="3831" h="384" extrusionOk="0">
                    <a:moveTo>
                      <a:pt x="190" y="0"/>
                    </a:moveTo>
                    <a:cubicBezTo>
                      <a:pt x="93" y="0"/>
                      <a:pt x="0" y="74"/>
                      <a:pt x="0" y="190"/>
                    </a:cubicBezTo>
                    <a:cubicBezTo>
                      <a:pt x="0" y="287"/>
                      <a:pt x="93" y="384"/>
                      <a:pt x="190" y="384"/>
                    </a:cubicBezTo>
                    <a:lnTo>
                      <a:pt x="3637" y="384"/>
                    </a:lnTo>
                    <a:cubicBezTo>
                      <a:pt x="3752" y="384"/>
                      <a:pt x="3831" y="287"/>
                      <a:pt x="3831" y="190"/>
                    </a:cubicBezTo>
                    <a:cubicBezTo>
                      <a:pt x="3831" y="74"/>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5"/>
              <p:cNvSpPr/>
              <p:nvPr/>
            </p:nvSpPr>
            <p:spPr>
              <a:xfrm>
                <a:off x="6649130" y="1331955"/>
                <a:ext cx="359329" cy="42550"/>
              </a:xfrm>
              <a:custGeom>
                <a:avLst/>
                <a:gdLst/>
                <a:ahLst/>
                <a:cxnLst/>
                <a:rect l="l" t="t" r="r" b="b"/>
                <a:pathLst>
                  <a:path w="3910" h="463" extrusionOk="0">
                    <a:moveTo>
                      <a:pt x="3679" y="79"/>
                    </a:moveTo>
                    <a:cubicBezTo>
                      <a:pt x="3776" y="79"/>
                      <a:pt x="3831" y="158"/>
                      <a:pt x="3831" y="232"/>
                    </a:cubicBezTo>
                    <a:cubicBezTo>
                      <a:pt x="3831" y="310"/>
                      <a:pt x="3776" y="370"/>
                      <a:pt x="3679" y="370"/>
                    </a:cubicBezTo>
                    <a:lnTo>
                      <a:pt x="232" y="370"/>
                    </a:lnTo>
                    <a:cubicBezTo>
                      <a:pt x="158" y="370"/>
                      <a:pt x="98" y="310"/>
                      <a:pt x="98" y="232"/>
                    </a:cubicBezTo>
                    <a:cubicBezTo>
                      <a:pt x="98" y="158"/>
                      <a:pt x="158" y="79"/>
                      <a:pt x="232" y="79"/>
                    </a:cubicBezTo>
                    <a:close/>
                    <a:moveTo>
                      <a:pt x="232" y="1"/>
                    </a:moveTo>
                    <a:cubicBezTo>
                      <a:pt x="116" y="1"/>
                      <a:pt x="1" y="98"/>
                      <a:pt x="1" y="232"/>
                    </a:cubicBezTo>
                    <a:cubicBezTo>
                      <a:pt x="1" y="347"/>
                      <a:pt x="116" y="463"/>
                      <a:pt x="232" y="463"/>
                    </a:cubicBezTo>
                    <a:lnTo>
                      <a:pt x="3679" y="463"/>
                    </a:lnTo>
                    <a:cubicBezTo>
                      <a:pt x="3813" y="463"/>
                      <a:pt x="3910" y="347"/>
                      <a:pt x="3910" y="232"/>
                    </a:cubicBezTo>
                    <a:cubicBezTo>
                      <a:pt x="3910" y="98"/>
                      <a:pt x="3813" y="1"/>
                      <a:pt x="36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5"/>
              <p:cNvSpPr/>
              <p:nvPr/>
            </p:nvSpPr>
            <p:spPr>
              <a:xfrm>
                <a:off x="6652990" y="1402903"/>
                <a:ext cx="352069" cy="35290"/>
              </a:xfrm>
              <a:custGeom>
                <a:avLst/>
                <a:gdLst/>
                <a:ahLst/>
                <a:cxnLst/>
                <a:rect l="l" t="t" r="r" b="b"/>
                <a:pathLst>
                  <a:path w="3831" h="384" extrusionOk="0">
                    <a:moveTo>
                      <a:pt x="190" y="0"/>
                    </a:moveTo>
                    <a:cubicBezTo>
                      <a:pt x="93" y="0"/>
                      <a:pt x="0" y="79"/>
                      <a:pt x="0" y="194"/>
                    </a:cubicBezTo>
                    <a:cubicBezTo>
                      <a:pt x="0" y="291"/>
                      <a:pt x="93" y="384"/>
                      <a:pt x="190" y="384"/>
                    </a:cubicBezTo>
                    <a:lnTo>
                      <a:pt x="3637" y="384"/>
                    </a:lnTo>
                    <a:cubicBezTo>
                      <a:pt x="3752" y="384"/>
                      <a:pt x="3831" y="291"/>
                      <a:pt x="3831" y="194"/>
                    </a:cubicBezTo>
                    <a:cubicBezTo>
                      <a:pt x="3831" y="79"/>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a:off x="6649130" y="1399502"/>
                <a:ext cx="359329" cy="42550"/>
              </a:xfrm>
              <a:custGeom>
                <a:avLst/>
                <a:gdLst/>
                <a:ahLst/>
                <a:cxnLst/>
                <a:rect l="l" t="t" r="r" b="b"/>
                <a:pathLst>
                  <a:path w="3910" h="463" extrusionOk="0">
                    <a:moveTo>
                      <a:pt x="3679" y="74"/>
                    </a:moveTo>
                    <a:cubicBezTo>
                      <a:pt x="3776" y="74"/>
                      <a:pt x="3831" y="153"/>
                      <a:pt x="3831" y="231"/>
                    </a:cubicBezTo>
                    <a:cubicBezTo>
                      <a:pt x="3831" y="305"/>
                      <a:pt x="3776" y="365"/>
                      <a:pt x="3679" y="365"/>
                    </a:cubicBezTo>
                    <a:lnTo>
                      <a:pt x="232" y="365"/>
                    </a:lnTo>
                    <a:cubicBezTo>
                      <a:pt x="158" y="365"/>
                      <a:pt x="98" y="305"/>
                      <a:pt x="98" y="231"/>
                    </a:cubicBezTo>
                    <a:cubicBezTo>
                      <a:pt x="98" y="153"/>
                      <a:pt x="158" y="74"/>
                      <a:pt x="232" y="74"/>
                    </a:cubicBezTo>
                    <a:close/>
                    <a:moveTo>
                      <a:pt x="232" y="0"/>
                    </a:moveTo>
                    <a:cubicBezTo>
                      <a:pt x="116" y="0"/>
                      <a:pt x="1" y="97"/>
                      <a:pt x="1" y="231"/>
                    </a:cubicBezTo>
                    <a:cubicBezTo>
                      <a:pt x="1" y="365"/>
                      <a:pt x="116" y="462"/>
                      <a:pt x="232" y="462"/>
                    </a:cubicBezTo>
                    <a:lnTo>
                      <a:pt x="3679" y="462"/>
                    </a:lnTo>
                    <a:cubicBezTo>
                      <a:pt x="3813" y="462"/>
                      <a:pt x="3910" y="365"/>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a:off x="6652990" y="1482673"/>
                <a:ext cx="352069" cy="33635"/>
              </a:xfrm>
              <a:custGeom>
                <a:avLst/>
                <a:gdLst/>
                <a:ahLst/>
                <a:cxnLst/>
                <a:rect l="l" t="t" r="r" b="b"/>
                <a:pathLst>
                  <a:path w="3831" h="366" extrusionOk="0">
                    <a:moveTo>
                      <a:pt x="190" y="1"/>
                    </a:moveTo>
                    <a:cubicBezTo>
                      <a:pt x="93" y="1"/>
                      <a:pt x="0" y="75"/>
                      <a:pt x="0" y="172"/>
                    </a:cubicBezTo>
                    <a:lnTo>
                      <a:pt x="0" y="190"/>
                    </a:lnTo>
                    <a:cubicBezTo>
                      <a:pt x="0" y="287"/>
                      <a:pt x="93" y="366"/>
                      <a:pt x="190" y="366"/>
                    </a:cubicBezTo>
                    <a:lnTo>
                      <a:pt x="3637" y="366"/>
                    </a:lnTo>
                    <a:cubicBezTo>
                      <a:pt x="3752" y="366"/>
                      <a:pt x="3831" y="287"/>
                      <a:pt x="3831" y="190"/>
                    </a:cubicBezTo>
                    <a:lnTo>
                      <a:pt x="3831" y="172"/>
                    </a:ln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a:off x="6649130" y="1477159"/>
                <a:ext cx="359329" cy="44296"/>
              </a:xfrm>
              <a:custGeom>
                <a:avLst/>
                <a:gdLst/>
                <a:ahLst/>
                <a:cxnLst/>
                <a:rect l="l" t="t" r="r" b="b"/>
                <a:pathLst>
                  <a:path w="3910" h="482" extrusionOk="0">
                    <a:moveTo>
                      <a:pt x="3679" y="98"/>
                    </a:moveTo>
                    <a:cubicBezTo>
                      <a:pt x="3776" y="98"/>
                      <a:pt x="3831" y="153"/>
                      <a:pt x="3831" y="232"/>
                    </a:cubicBezTo>
                    <a:lnTo>
                      <a:pt x="3831" y="250"/>
                    </a:lnTo>
                    <a:cubicBezTo>
                      <a:pt x="3831" y="329"/>
                      <a:pt x="3776" y="384"/>
                      <a:pt x="3679" y="384"/>
                    </a:cubicBezTo>
                    <a:lnTo>
                      <a:pt x="232" y="384"/>
                    </a:lnTo>
                    <a:cubicBezTo>
                      <a:pt x="158" y="384"/>
                      <a:pt x="98" y="329"/>
                      <a:pt x="98" y="250"/>
                    </a:cubicBezTo>
                    <a:lnTo>
                      <a:pt x="98" y="232"/>
                    </a:lnTo>
                    <a:cubicBezTo>
                      <a:pt x="98" y="153"/>
                      <a:pt x="158" y="98"/>
                      <a:pt x="232" y="98"/>
                    </a:cubicBezTo>
                    <a:close/>
                    <a:moveTo>
                      <a:pt x="232" y="1"/>
                    </a:moveTo>
                    <a:cubicBezTo>
                      <a:pt x="116" y="1"/>
                      <a:pt x="1" y="116"/>
                      <a:pt x="1" y="232"/>
                    </a:cubicBezTo>
                    <a:lnTo>
                      <a:pt x="1" y="250"/>
                    </a:lnTo>
                    <a:cubicBezTo>
                      <a:pt x="1" y="366"/>
                      <a:pt x="116" y="481"/>
                      <a:pt x="232" y="481"/>
                    </a:cubicBezTo>
                    <a:lnTo>
                      <a:pt x="3679" y="481"/>
                    </a:lnTo>
                    <a:cubicBezTo>
                      <a:pt x="3813" y="481"/>
                      <a:pt x="3910" y="366"/>
                      <a:pt x="3910" y="250"/>
                    </a:cubicBezTo>
                    <a:lnTo>
                      <a:pt x="3910" y="232"/>
                    </a:lnTo>
                    <a:cubicBezTo>
                      <a:pt x="3910" y="116"/>
                      <a:pt x="3813" y="1"/>
                      <a:pt x="36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a:off x="6652990" y="1546360"/>
                <a:ext cx="352069" cy="35382"/>
              </a:xfrm>
              <a:custGeom>
                <a:avLst/>
                <a:gdLst/>
                <a:ahLst/>
                <a:cxnLst/>
                <a:rect l="l" t="t" r="r" b="b"/>
                <a:pathLst>
                  <a:path w="3831" h="385" extrusionOk="0">
                    <a:moveTo>
                      <a:pt x="190" y="1"/>
                    </a:moveTo>
                    <a:cubicBezTo>
                      <a:pt x="93" y="1"/>
                      <a:pt x="0" y="75"/>
                      <a:pt x="0" y="190"/>
                    </a:cubicBezTo>
                    <a:cubicBezTo>
                      <a:pt x="0" y="287"/>
                      <a:pt x="93" y="384"/>
                      <a:pt x="190" y="384"/>
                    </a:cubicBezTo>
                    <a:lnTo>
                      <a:pt x="3637" y="384"/>
                    </a:lnTo>
                    <a:cubicBezTo>
                      <a:pt x="3752" y="384"/>
                      <a:pt x="3831" y="287"/>
                      <a:pt x="3831" y="190"/>
                    </a:cubicBez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a:off x="6649130" y="1542592"/>
                <a:ext cx="359329" cy="42550"/>
              </a:xfrm>
              <a:custGeom>
                <a:avLst/>
                <a:gdLst/>
                <a:ahLst/>
                <a:cxnLst/>
                <a:rect l="l" t="t" r="r" b="b"/>
                <a:pathLst>
                  <a:path w="3910" h="463" extrusionOk="0">
                    <a:moveTo>
                      <a:pt x="3679" y="79"/>
                    </a:moveTo>
                    <a:cubicBezTo>
                      <a:pt x="3776" y="79"/>
                      <a:pt x="3831" y="157"/>
                      <a:pt x="3831" y="231"/>
                    </a:cubicBezTo>
                    <a:cubicBezTo>
                      <a:pt x="3831" y="310"/>
                      <a:pt x="3776" y="365"/>
                      <a:pt x="3679" y="365"/>
                    </a:cubicBezTo>
                    <a:lnTo>
                      <a:pt x="232" y="365"/>
                    </a:lnTo>
                    <a:cubicBezTo>
                      <a:pt x="158" y="365"/>
                      <a:pt x="98" y="310"/>
                      <a:pt x="98" y="231"/>
                    </a:cubicBezTo>
                    <a:cubicBezTo>
                      <a:pt x="98" y="157"/>
                      <a:pt x="158" y="79"/>
                      <a:pt x="232" y="79"/>
                    </a:cubicBezTo>
                    <a:close/>
                    <a:moveTo>
                      <a:pt x="232" y="0"/>
                    </a:moveTo>
                    <a:cubicBezTo>
                      <a:pt x="116" y="0"/>
                      <a:pt x="1" y="97"/>
                      <a:pt x="1" y="231"/>
                    </a:cubicBezTo>
                    <a:cubicBezTo>
                      <a:pt x="1" y="365"/>
                      <a:pt x="116" y="462"/>
                      <a:pt x="232" y="462"/>
                    </a:cubicBezTo>
                    <a:lnTo>
                      <a:pt x="3679" y="462"/>
                    </a:lnTo>
                    <a:cubicBezTo>
                      <a:pt x="3813" y="462"/>
                      <a:pt x="3910" y="365"/>
                      <a:pt x="3910" y="231"/>
                    </a:cubicBezTo>
                    <a:cubicBezTo>
                      <a:pt x="3910" y="97"/>
                      <a:pt x="3813" y="0"/>
                      <a:pt x="3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a:off x="6652990" y="1622455"/>
                <a:ext cx="352069" cy="35290"/>
              </a:xfrm>
              <a:custGeom>
                <a:avLst/>
                <a:gdLst/>
                <a:ahLst/>
                <a:cxnLst/>
                <a:rect l="l" t="t" r="r" b="b"/>
                <a:pathLst>
                  <a:path w="3831" h="384" extrusionOk="0">
                    <a:moveTo>
                      <a:pt x="190" y="0"/>
                    </a:moveTo>
                    <a:cubicBezTo>
                      <a:pt x="93" y="0"/>
                      <a:pt x="0" y="97"/>
                      <a:pt x="0" y="189"/>
                    </a:cubicBezTo>
                    <a:cubicBezTo>
                      <a:pt x="0" y="305"/>
                      <a:pt x="93" y="384"/>
                      <a:pt x="190" y="384"/>
                    </a:cubicBezTo>
                    <a:lnTo>
                      <a:pt x="3637" y="384"/>
                    </a:lnTo>
                    <a:cubicBezTo>
                      <a:pt x="3752" y="384"/>
                      <a:pt x="3831" y="305"/>
                      <a:pt x="3831" y="189"/>
                    </a:cubicBezTo>
                    <a:cubicBezTo>
                      <a:pt x="3831" y="97"/>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a:off x="6649130" y="1618595"/>
                <a:ext cx="359329" cy="42550"/>
              </a:xfrm>
              <a:custGeom>
                <a:avLst/>
                <a:gdLst/>
                <a:ahLst/>
                <a:cxnLst/>
                <a:rect l="l" t="t" r="r" b="b"/>
                <a:pathLst>
                  <a:path w="3910" h="463" extrusionOk="0">
                    <a:moveTo>
                      <a:pt x="3679" y="97"/>
                    </a:moveTo>
                    <a:cubicBezTo>
                      <a:pt x="3776" y="97"/>
                      <a:pt x="3831" y="158"/>
                      <a:pt x="3831" y="231"/>
                    </a:cubicBezTo>
                    <a:cubicBezTo>
                      <a:pt x="3831" y="310"/>
                      <a:pt x="3776" y="389"/>
                      <a:pt x="3679" y="389"/>
                    </a:cubicBezTo>
                    <a:lnTo>
                      <a:pt x="232" y="389"/>
                    </a:lnTo>
                    <a:cubicBezTo>
                      <a:pt x="158" y="389"/>
                      <a:pt x="98" y="310"/>
                      <a:pt x="98" y="231"/>
                    </a:cubicBezTo>
                    <a:cubicBezTo>
                      <a:pt x="98" y="158"/>
                      <a:pt x="158" y="97"/>
                      <a:pt x="232" y="97"/>
                    </a:cubicBezTo>
                    <a:close/>
                    <a:moveTo>
                      <a:pt x="232" y="0"/>
                    </a:moveTo>
                    <a:cubicBezTo>
                      <a:pt x="116" y="0"/>
                      <a:pt x="1" y="97"/>
                      <a:pt x="1" y="231"/>
                    </a:cubicBezTo>
                    <a:cubicBezTo>
                      <a:pt x="1" y="370"/>
                      <a:pt x="116" y="462"/>
                      <a:pt x="232" y="462"/>
                    </a:cubicBezTo>
                    <a:lnTo>
                      <a:pt x="3679" y="462"/>
                    </a:lnTo>
                    <a:cubicBezTo>
                      <a:pt x="3813" y="462"/>
                      <a:pt x="3910" y="370"/>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5"/>
              <p:cNvSpPr/>
              <p:nvPr/>
            </p:nvSpPr>
            <p:spPr>
              <a:xfrm>
                <a:off x="6748475" y="1776113"/>
                <a:ext cx="422648" cy="363832"/>
              </a:xfrm>
              <a:custGeom>
                <a:avLst/>
                <a:gdLst/>
                <a:ahLst/>
                <a:cxnLst/>
                <a:rect l="l" t="t" r="r" b="b"/>
                <a:pathLst>
                  <a:path w="4599" h="3959" extrusionOk="0">
                    <a:moveTo>
                      <a:pt x="768" y="1"/>
                    </a:moveTo>
                    <a:cubicBezTo>
                      <a:pt x="347" y="1"/>
                      <a:pt x="1" y="347"/>
                      <a:pt x="1" y="772"/>
                    </a:cubicBezTo>
                    <a:lnTo>
                      <a:pt x="1" y="2657"/>
                    </a:lnTo>
                    <a:cubicBezTo>
                      <a:pt x="1" y="2852"/>
                      <a:pt x="75" y="3046"/>
                      <a:pt x="190" y="3180"/>
                    </a:cubicBezTo>
                    <a:cubicBezTo>
                      <a:pt x="116" y="3392"/>
                      <a:pt x="1" y="3716"/>
                      <a:pt x="38" y="3854"/>
                    </a:cubicBezTo>
                    <a:cubicBezTo>
                      <a:pt x="58" y="3932"/>
                      <a:pt x="125" y="3959"/>
                      <a:pt x="214" y="3959"/>
                    </a:cubicBezTo>
                    <a:cubicBezTo>
                      <a:pt x="365" y="3959"/>
                      <a:pt x="581" y="3880"/>
                      <a:pt x="749" y="3831"/>
                    </a:cubicBezTo>
                    <a:cubicBezTo>
                      <a:pt x="925" y="3757"/>
                      <a:pt x="1272" y="3563"/>
                      <a:pt x="1479" y="3429"/>
                    </a:cubicBezTo>
                    <a:lnTo>
                      <a:pt x="3813" y="3429"/>
                    </a:lnTo>
                    <a:cubicBezTo>
                      <a:pt x="4252" y="3429"/>
                      <a:pt x="4598" y="3083"/>
                      <a:pt x="4598" y="2657"/>
                    </a:cubicBezTo>
                    <a:lnTo>
                      <a:pt x="4598" y="772"/>
                    </a:lnTo>
                    <a:cubicBezTo>
                      <a:pt x="4598" y="347"/>
                      <a:pt x="4252" y="1"/>
                      <a:pt x="3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5"/>
              <p:cNvSpPr/>
              <p:nvPr/>
            </p:nvSpPr>
            <p:spPr>
              <a:xfrm>
                <a:off x="6744707" y="1771059"/>
                <a:ext cx="430184" cy="372930"/>
              </a:xfrm>
              <a:custGeom>
                <a:avLst/>
                <a:gdLst/>
                <a:ahLst/>
                <a:cxnLst/>
                <a:rect l="l" t="t" r="r" b="b"/>
                <a:pathLst>
                  <a:path w="4681" h="4058" extrusionOk="0">
                    <a:moveTo>
                      <a:pt x="3854" y="97"/>
                    </a:moveTo>
                    <a:cubicBezTo>
                      <a:pt x="4256" y="97"/>
                      <a:pt x="4584" y="421"/>
                      <a:pt x="4584" y="827"/>
                    </a:cubicBezTo>
                    <a:lnTo>
                      <a:pt x="4584" y="2712"/>
                    </a:lnTo>
                    <a:cubicBezTo>
                      <a:pt x="4584" y="3119"/>
                      <a:pt x="4256" y="3447"/>
                      <a:pt x="3854" y="3447"/>
                    </a:cubicBezTo>
                    <a:lnTo>
                      <a:pt x="1502" y="3447"/>
                    </a:lnTo>
                    <a:cubicBezTo>
                      <a:pt x="1289" y="3581"/>
                      <a:pt x="943" y="3794"/>
                      <a:pt x="772" y="3831"/>
                    </a:cubicBezTo>
                    <a:cubicBezTo>
                      <a:pt x="638" y="3886"/>
                      <a:pt x="481" y="3946"/>
                      <a:pt x="347" y="3965"/>
                    </a:cubicBezTo>
                    <a:lnTo>
                      <a:pt x="194" y="3965"/>
                    </a:lnTo>
                    <a:cubicBezTo>
                      <a:pt x="157" y="3946"/>
                      <a:pt x="134" y="3928"/>
                      <a:pt x="116" y="3886"/>
                    </a:cubicBezTo>
                    <a:cubicBezTo>
                      <a:pt x="116" y="3849"/>
                      <a:pt x="116" y="3734"/>
                      <a:pt x="157" y="3600"/>
                    </a:cubicBezTo>
                    <a:cubicBezTo>
                      <a:pt x="194" y="3484"/>
                      <a:pt x="231" y="3350"/>
                      <a:pt x="273" y="3253"/>
                    </a:cubicBezTo>
                    <a:lnTo>
                      <a:pt x="273" y="3193"/>
                    </a:lnTo>
                    <a:cubicBezTo>
                      <a:pt x="157" y="3078"/>
                      <a:pt x="97" y="2907"/>
                      <a:pt x="97" y="2712"/>
                    </a:cubicBezTo>
                    <a:lnTo>
                      <a:pt x="97" y="827"/>
                    </a:lnTo>
                    <a:cubicBezTo>
                      <a:pt x="97" y="421"/>
                      <a:pt x="407" y="97"/>
                      <a:pt x="809" y="97"/>
                    </a:cubicBezTo>
                    <a:close/>
                    <a:moveTo>
                      <a:pt x="809" y="0"/>
                    </a:moveTo>
                    <a:cubicBezTo>
                      <a:pt x="365" y="0"/>
                      <a:pt x="0" y="365"/>
                      <a:pt x="0" y="827"/>
                    </a:cubicBezTo>
                    <a:lnTo>
                      <a:pt x="0" y="2712"/>
                    </a:lnTo>
                    <a:cubicBezTo>
                      <a:pt x="0" y="2907"/>
                      <a:pt x="79" y="3078"/>
                      <a:pt x="194" y="3235"/>
                    </a:cubicBezTo>
                    <a:cubicBezTo>
                      <a:pt x="157" y="3332"/>
                      <a:pt x="97" y="3466"/>
                      <a:pt x="79" y="3581"/>
                    </a:cubicBezTo>
                    <a:cubicBezTo>
                      <a:pt x="42" y="3715"/>
                      <a:pt x="19" y="3831"/>
                      <a:pt x="42" y="3909"/>
                    </a:cubicBezTo>
                    <a:cubicBezTo>
                      <a:pt x="60" y="3983"/>
                      <a:pt x="97" y="4025"/>
                      <a:pt x="157" y="4043"/>
                    </a:cubicBezTo>
                    <a:cubicBezTo>
                      <a:pt x="194" y="4052"/>
                      <a:pt x="228" y="4057"/>
                      <a:pt x="261" y="4057"/>
                    </a:cubicBezTo>
                    <a:cubicBezTo>
                      <a:pt x="295" y="4057"/>
                      <a:pt x="328" y="4052"/>
                      <a:pt x="365" y="4043"/>
                    </a:cubicBezTo>
                    <a:cubicBezTo>
                      <a:pt x="504" y="4025"/>
                      <a:pt x="675" y="3965"/>
                      <a:pt x="809" y="3928"/>
                    </a:cubicBezTo>
                    <a:cubicBezTo>
                      <a:pt x="984" y="3868"/>
                      <a:pt x="1331" y="3655"/>
                      <a:pt x="1520" y="3540"/>
                    </a:cubicBezTo>
                    <a:lnTo>
                      <a:pt x="3854" y="3540"/>
                    </a:lnTo>
                    <a:cubicBezTo>
                      <a:pt x="4316" y="3540"/>
                      <a:pt x="4681" y="3175"/>
                      <a:pt x="4681" y="2712"/>
                    </a:cubicBezTo>
                    <a:lnTo>
                      <a:pt x="4681" y="827"/>
                    </a:lnTo>
                    <a:cubicBezTo>
                      <a:pt x="4681" y="365"/>
                      <a:pt x="4316" y="0"/>
                      <a:pt x="3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5"/>
              <p:cNvSpPr/>
              <p:nvPr/>
            </p:nvSpPr>
            <p:spPr>
              <a:xfrm>
                <a:off x="6780365" y="1808003"/>
                <a:ext cx="353815" cy="28489"/>
              </a:xfrm>
              <a:custGeom>
                <a:avLst/>
                <a:gdLst/>
                <a:ahLst/>
                <a:cxnLst/>
                <a:rect l="l" t="t" r="r" b="b"/>
                <a:pathLst>
                  <a:path w="3850" h="310" extrusionOk="0">
                    <a:moveTo>
                      <a:pt x="171" y="0"/>
                    </a:moveTo>
                    <a:cubicBezTo>
                      <a:pt x="74" y="0"/>
                      <a:pt x="0" y="79"/>
                      <a:pt x="0" y="157"/>
                    </a:cubicBezTo>
                    <a:cubicBezTo>
                      <a:pt x="0" y="250"/>
                      <a:pt x="74" y="310"/>
                      <a:pt x="171" y="310"/>
                    </a:cubicBezTo>
                    <a:lnTo>
                      <a:pt x="3697" y="310"/>
                    </a:lnTo>
                    <a:cubicBezTo>
                      <a:pt x="3789" y="310"/>
                      <a:pt x="3849" y="250"/>
                      <a:pt x="3849" y="157"/>
                    </a:cubicBezTo>
                    <a:cubicBezTo>
                      <a:pt x="3849" y="79"/>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5"/>
              <p:cNvSpPr/>
              <p:nvPr/>
            </p:nvSpPr>
            <p:spPr>
              <a:xfrm>
                <a:off x="6779268" y="1804603"/>
                <a:ext cx="361075" cy="37036"/>
              </a:xfrm>
              <a:custGeom>
                <a:avLst/>
                <a:gdLst/>
                <a:ahLst/>
                <a:cxnLst/>
                <a:rect l="l" t="t" r="r" b="b"/>
                <a:pathLst>
                  <a:path w="3929" h="403" extrusionOk="0">
                    <a:moveTo>
                      <a:pt x="3739" y="79"/>
                    </a:moveTo>
                    <a:cubicBezTo>
                      <a:pt x="3794" y="79"/>
                      <a:pt x="3854" y="134"/>
                      <a:pt x="3854" y="194"/>
                    </a:cubicBezTo>
                    <a:cubicBezTo>
                      <a:pt x="3854" y="268"/>
                      <a:pt x="3794" y="310"/>
                      <a:pt x="3739" y="310"/>
                    </a:cubicBezTo>
                    <a:lnTo>
                      <a:pt x="213" y="310"/>
                    </a:lnTo>
                    <a:cubicBezTo>
                      <a:pt x="135" y="310"/>
                      <a:pt x="98" y="268"/>
                      <a:pt x="98" y="194"/>
                    </a:cubicBezTo>
                    <a:cubicBezTo>
                      <a:pt x="98" y="134"/>
                      <a:pt x="135" y="79"/>
                      <a:pt x="213" y="79"/>
                    </a:cubicBezTo>
                    <a:close/>
                    <a:moveTo>
                      <a:pt x="213" y="0"/>
                    </a:moveTo>
                    <a:cubicBezTo>
                      <a:pt x="98" y="0"/>
                      <a:pt x="1" y="79"/>
                      <a:pt x="1" y="194"/>
                    </a:cubicBezTo>
                    <a:cubicBezTo>
                      <a:pt x="1" y="310"/>
                      <a:pt x="98" y="402"/>
                      <a:pt x="213" y="402"/>
                    </a:cubicBezTo>
                    <a:lnTo>
                      <a:pt x="3739" y="402"/>
                    </a:lnTo>
                    <a:cubicBezTo>
                      <a:pt x="3854" y="402"/>
                      <a:pt x="3928" y="310"/>
                      <a:pt x="3928" y="194"/>
                    </a:cubicBezTo>
                    <a:cubicBezTo>
                      <a:pt x="3928" y="79"/>
                      <a:pt x="3854" y="0"/>
                      <a:pt x="37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5"/>
              <p:cNvSpPr/>
              <p:nvPr/>
            </p:nvSpPr>
            <p:spPr>
              <a:xfrm>
                <a:off x="6780365" y="1854229"/>
                <a:ext cx="353815" cy="28121"/>
              </a:xfrm>
              <a:custGeom>
                <a:avLst/>
                <a:gdLst/>
                <a:ahLst/>
                <a:cxnLst/>
                <a:rect l="l" t="t" r="r" b="b"/>
                <a:pathLst>
                  <a:path w="3850" h="306" extrusionOk="0">
                    <a:moveTo>
                      <a:pt x="171" y="1"/>
                    </a:moveTo>
                    <a:cubicBezTo>
                      <a:pt x="74" y="1"/>
                      <a:pt x="0" y="56"/>
                      <a:pt x="0" y="153"/>
                    </a:cubicBezTo>
                    <a:cubicBezTo>
                      <a:pt x="0" y="232"/>
                      <a:pt x="74" y="306"/>
                      <a:pt x="171" y="306"/>
                    </a:cubicBezTo>
                    <a:lnTo>
                      <a:pt x="3697" y="306"/>
                    </a:lnTo>
                    <a:cubicBezTo>
                      <a:pt x="3789" y="306"/>
                      <a:pt x="3849" y="232"/>
                      <a:pt x="3849" y="153"/>
                    </a:cubicBezTo>
                    <a:cubicBezTo>
                      <a:pt x="3849" y="56"/>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5"/>
              <p:cNvSpPr/>
              <p:nvPr/>
            </p:nvSpPr>
            <p:spPr>
              <a:xfrm>
                <a:off x="6779268" y="1848715"/>
                <a:ext cx="361075" cy="37495"/>
              </a:xfrm>
              <a:custGeom>
                <a:avLst/>
                <a:gdLst/>
                <a:ahLst/>
                <a:cxnLst/>
                <a:rect l="l" t="t" r="r" b="b"/>
                <a:pathLst>
                  <a:path w="3929" h="408" extrusionOk="0">
                    <a:moveTo>
                      <a:pt x="3739" y="98"/>
                    </a:moveTo>
                    <a:cubicBezTo>
                      <a:pt x="3794" y="98"/>
                      <a:pt x="3854" y="135"/>
                      <a:pt x="3854" y="213"/>
                    </a:cubicBezTo>
                    <a:cubicBezTo>
                      <a:pt x="3854" y="269"/>
                      <a:pt x="3794" y="329"/>
                      <a:pt x="3739" y="329"/>
                    </a:cubicBezTo>
                    <a:lnTo>
                      <a:pt x="213" y="329"/>
                    </a:lnTo>
                    <a:cubicBezTo>
                      <a:pt x="135" y="329"/>
                      <a:pt x="98" y="269"/>
                      <a:pt x="98" y="213"/>
                    </a:cubicBezTo>
                    <a:cubicBezTo>
                      <a:pt x="98" y="135"/>
                      <a:pt x="135" y="98"/>
                      <a:pt x="213" y="98"/>
                    </a:cubicBezTo>
                    <a:close/>
                    <a:moveTo>
                      <a:pt x="213" y="1"/>
                    </a:moveTo>
                    <a:cubicBezTo>
                      <a:pt x="98" y="1"/>
                      <a:pt x="1" y="98"/>
                      <a:pt x="1" y="213"/>
                    </a:cubicBezTo>
                    <a:cubicBezTo>
                      <a:pt x="1" y="329"/>
                      <a:pt x="98" y="407"/>
                      <a:pt x="213" y="407"/>
                    </a:cubicBezTo>
                    <a:lnTo>
                      <a:pt x="3739" y="407"/>
                    </a:lnTo>
                    <a:cubicBezTo>
                      <a:pt x="3854" y="407"/>
                      <a:pt x="3928" y="329"/>
                      <a:pt x="3928" y="213"/>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5"/>
              <p:cNvSpPr/>
              <p:nvPr/>
            </p:nvSpPr>
            <p:spPr>
              <a:xfrm>
                <a:off x="6780365" y="1898434"/>
                <a:ext cx="353815" cy="30235"/>
              </a:xfrm>
              <a:custGeom>
                <a:avLst/>
                <a:gdLst/>
                <a:ahLst/>
                <a:cxnLst/>
                <a:rect l="l" t="t" r="r" b="b"/>
                <a:pathLst>
                  <a:path w="3850" h="329" extrusionOk="0">
                    <a:moveTo>
                      <a:pt x="171" y="0"/>
                    </a:moveTo>
                    <a:cubicBezTo>
                      <a:pt x="74" y="0"/>
                      <a:pt x="0" y="74"/>
                      <a:pt x="0" y="153"/>
                    </a:cubicBezTo>
                    <a:cubicBezTo>
                      <a:pt x="0" y="250"/>
                      <a:pt x="74" y="328"/>
                      <a:pt x="171" y="328"/>
                    </a:cubicBezTo>
                    <a:lnTo>
                      <a:pt x="3697" y="328"/>
                    </a:lnTo>
                    <a:cubicBezTo>
                      <a:pt x="3789" y="328"/>
                      <a:pt x="3849" y="250"/>
                      <a:pt x="3849" y="153"/>
                    </a:cubicBezTo>
                    <a:cubicBezTo>
                      <a:pt x="3849" y="74"/>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5"/>
              <p:cNvSpPr/>
              <p:nvPr/>
            </p:nvSpPr>
            <p:spPr>
              <a:xfrm>
                <a:off x="6779268" y="1894574"/>
                <a:ext cx="361075" cy="37495"/>
              </a:xfrm>
              <a:custGeom>
                <a:avLst/>
                <a:gdLst/>
                <a:ahLst/>
                <a:cxnLst/>
                <a:rect l="l" t="t" r="r" b="b"/>
                <a:pathLst>
                  <a:path w="3929" h="408" extrusionOk="0">
                    <a:moveTo>
                      <a:pt x="3739" y="79"/>
                    </a:moveTo>
                    <a:cubicBezTo>
                      <a:pt x="3794" y="79"/>
                      <a:pt x="3854" y="139"/>
                      <a:pt x="3854" y="195"/>
                    </a:cubicBezTo>
                    <a:cubicBezTo>
                      <a:pt x="3854" y="273"/>
                      <a:pt x="3794" y="310"/>
                      <a:pt x="3739" y="310"/>
                    </a:cubicBezTo>
                    <a:lnTo>
                      <a:pt x="213" y="310"/>
                    </a:lnTo>
                    <a:cubicBezTo>
                      <a:pt x="135" y="310"/>
                      <a:pt x="98" y="273"/>
                      <a:pt x="98" y="195"/>
                    </a:cubicBezTo>
                    <a:cubicBezTo>
                      <a:pt x="98" y="139"/>
                      <a:pt x="135" y="79"/>
                      <a:pt x="213" y="79"/>
                    </a:cubicBezTo>
                    <a:close/>
                    <a:moveTo>
                      <a:pt x="213" y="1"/>
                    </a:moveTo>
                    <a:cubicBezTo>
                      <a:pt x="98" y="1"/>
                      <a:pt x="1" y="98"/>
                      <a:pt x="1" y="195"/>
                    </a:cubicBezTo>
                    <a:cubicBezTo>
                      <a:pt x="1" y="310"/>
                      <a:pt x="98" y="407"/>
                      <a:pt x="213" y="407"/>
                    </a:cubicBezTo>
                    <a:lnTo>
                      <a:pt x="3739" y="407"/>
                    </a:lnTo>
                    <a:cubicBezTo>
                      <a:pt x="3854" y="407"/>
                      <a:pt x="3928" y="310"/>
                      <a:pt x="3928" y="195"/>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5"/>
              <p:cNvSpPr/>
              <p:nvPr/>
            </p:nvSpPr>
            <p:spPr>
              <a:xfrm>
                <a:off x="6780365" y="1944293"/>
                <a:ext cx="353815" cy="28489"/>
              </a:xfrm>
              <a:custGeom>
                <a:avLst/>
                <a:gdLst/>
                <a:ahLst/>
                <a:cxnLst/>
                <a:rect l="l" t="t" r="r" b="b"/>
                <a:pathLst>
                  <a:path w="3850" h="310" extrusionOk="0">
                    <a:moveTo>
                      <a:pt x="171" y="0"/>
                    </a:moveTo>
                    <a:cubicBezTo>
                      <a:pt x="74" y="0"/>
                      <a:pt x="0" y="60"/>
                      <a:pt x="0" y="153"/>
                    </a:cubicBezTo>
                    <a:cubicBezTo>
                      <a:pt x="0" y="231"/>
                      <a:pt x="74" y="310"/>
                      <a:pt x="171" y="310"/>
                    </a:cubicBezTo>
                    <a:lnTo>
                      <a:pt x="3697" y="310"/>
                    </a:lnTo>
                    <a:cubicBezTo>
                      <a:pt x="3789" y="310"/>
                      <a:pt x="3849" y="231"/>
                      <a:pt x="3849" y="153"/>
                    </a:cubicBezTo>
                    <a:cubicBezTo>
                      <a:pt x="3849" y="60"/>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5"/>
              <p:cNvSpPr/>
              <p:nvPr/>
            </p:nvSpPr>
            <p:spPr>
              <a:xfrm>
                <a:off x="6779268" y="1939146"/>
                <a:ext cx="361075" cy="37036"/>
              </a:xfrm>
              <a:custGeom>
                <a:avLst/>
                <a:gdLst/>
                <a:ahLst/>
                <a:cxnLst/>
                <a:rect l="l" t="t" r="r" b="b"/>
                <a:pathLst>
                  <a:path w="3929" h="403" extrusionOk="0">
                    <a:moveTo>
                      <a:pt x="3739" y="93"/>
                    </a:moveTo>
                    <a:cubicBezTo>
                      <a:pt x="3794" y="93"/>
                      <a:pt x="3854" y="153"/>
                      <a:pt x="3854" y="209"/>
                    </a:cubicBezTo>
                    <a:cubicBezTo>
                      <a:pt x="3854" y="269"/>
                      <a:pt x="3794" y="324"/>
                      <a:pt x="3739" y="324"/>
                    </a:cubicBezTo>
                    <a:lnTo>
                      <a:pt x="213" y="324"/>
                    </a:lnTo>
                    <a:cubicBezTo>
                      <a:pt x="135" y="324"/>
                      <a:pt x="98" y="269"/>
                      <a:pt x="98" y="209"/>
                    </a:cubicBezTo>
                    <a:cubicBezTo>
                      <a:pt x="98" y="153"/>
                      <a:pt x="135" y="93"/>
                      <a:pt x="213" y="93"/>
                    </a:cubicBezTo>
                    <a:close/>
                    <a:moveTo>
                      <a:pt x="213" y="1"/>
                    </a:moveTo>
                    <a:cubicBezTo>
                      <a:pt x="98" y="1"/>
                      <a:pt x="1" y="93"/>
                      <a:pt x="1" y="209"/>
                    </a:cubicBezTo>
                    <a:cubicBezTo>
                      <a:pt x="1" y="324"/>
                      <a:pt x="98" y="403"/>
                      <a:pt x="213" y="403"/>
                    </a:cubicBezTo>
                    <a:lnTo>
                      <a:pt x="3739" y="403"/>
                    </a:lnTo>
                    <a:cubicBezTo>
                      <a:pt x="3854" y="403"/>
                      <a:pt x="3928" y="324"/>
                      <a:pt x="3928" y="209"/>
                    </a:cubicBezTo>
                    <a:cubicBezTo>
                      <a:pt x="3928" y="93"/>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5"/>
              <p:cNvSpPr/>
              <p:nvPr/>
            </p:nvSpPr>
            <p:spPr>
              <a:xfrm>
                <a:off x="6780365" y="1988405"/>
                <a:ext cx="353815" cy="30235"/>
              </a:xfrm>
              <a:custGeom>
                <a:avLst/>
                <a:gdLst/>
                <a:ahLst/>
                <a:cxnLst/>
                <a:rect l="l" t="t" r="r" b="b"/>
                <a:pathLst>
                  <a:path w="3850" h="329" extrusionOk="0">
                    <a:moveTo>
                      <a:pt x="171" y="1"/>
                    </a:moveTo>
                    <a:cubicBezTo>
                      <a:pt x="74" y="1"/>
                      <a:pt x="0" y="80"/>
                      <a:pt x="0" y="158"/>
                    </a:cubicBezTo>
                    <a:cubicBezTo>
                      <a:pt x="0" y="250"/>
                      <a:pt x="74" y="329"/>
                      <a:pt x="171" y="329"/>
                    </a:cubicBezTo>
                    <a:lnTo>
                      <a:pt x="3697" y="329"/>
                    </a:lnTo>
                    <a:cubicBezTo>
                      <a:pt x="3789" y="329"/>
                      <a:pt x="3849" y="250"/>
                      <a:pt x="3849" y="158"/>
                    </a:cubicBezTo>
                    <a:cubicBezTo>
                      <a:pt x="3849" y="80"/>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5"/>
              <p:cNvSpPr/>
              <p:nvPr/>
            </p:nvSpPr>
            <p:spPr>
              <a:xfrm>
                <a:off x="6779268" y="1985005"/>
                <a:ext cx="361075" cy="37036"/>
              </a:xfrm>
              <a:custGeom>
                <a:avLst/>
                <a:gdLst/>
                <a:ahLst/>
                <a:cxnLst/>
                <a:rect l="l" t="t" r="r" b="b"/>
                <a:pathLst>
                  <a:path w="3929" h="403" extrusionOk="0">
                    <a:moveTo>
                      <a:pt x="3739" y="98"/>
                    </a:moveTo>
                    <a:cubicBezTo>
                      <a:pt x="3794" y="98"/>
                      <a:pt x="3854" y="135"/>
                      <a:pt x="3854" y="195"/>
                    </a:cubicBezTo>
                    <a:cubicBezTo>
                      <a:pt x="3854" y="269"/>
                      <a:pt x="3794" y="311"/>
                      <a:pt x="3739" y="311"/>
                    </a:cubicBezTo>
                    <a:lnTo>
                      <a:pt x="213" y="311"/>
                    </a:lnTo>
                    <a:cubicBezTo>
                      <a:pt x="135" y="311"/>
                      <a:pt x="98" y="269"/>
                      <a:pt x="98" y="195"/>
                    </a:cubicBezTo>
                    <a:cubicBezTo>
                      <a:pt x="98" y="135"/>
                      <a:pt x="135" y="98"/>
                      <a:pt x="213" y="98"/>
                    </a:cubicBezTo>
                    <a:close/>
                    <a:moveTo>
                      <a:pt x="213" y="1"/>
                    </a:moveTo>
                    <a:cubicBezTo>
                      <a:pt x="98" y="1"/>
                      <a:pt x="1" y="98"/>
                      <a:pt x="1" y="195"/>
                    </a:cubicBezTo>
                    <a:cubicBezTo>
                      <a:pt x="1" y="311"/>
                      <a:pt x="98" y="403"/>
                      <a:pt x="213" y="403"/>
                    </a:cubicBezTo>
                    <a:lnTo>
                      <a:pt x="3739" y="403"/>
                    </a:lnTo>
                    <a:cubicBezTo>
                      <a:pt x="3854" y="403"/>
                      <a:pt x="3928" y="311"/>
                      <a:pt x="3928" y="195"/>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5"/>
              <p:cNvSpPr/>
              <p:nvPr/>
            </p:nvSpPr>
            <p:spPr>
              <a:xfrm>
                <a:off x="6780365" y="2034723"/>
                <a:ext cx="353815" cy="28121"/>
              </a:xfrm>
              <a:custGeom>
                <a:avLst/>
                <a:gdLst/>
                <a:ahLst/>
                <a:cxnLst/>
                <a:rect l="l" t="t" r="r" b="b"/>
                <a:pathLst>
                  <a:path w="3850" h="306" extrusionOk="0">
                    <a:moveTo>
                      <a:pt x="171" y="1"/>
                    </a:moveTo>
                    <a:cubicBezTo>
                      <a:pt x="74" y="1"/>
                      <a:pt x="0" y="56"/>
                      <a:pt x="0" y="153"/>
                    </a:cubicBezTo>
                    <a:cubicBezTo>
                      <a:pt x="0" y="250"/>
                      <a:pt x="74" y="306"/>
                      <a:pt x="171" y="306"/>
                    </a:cubicBezTo>
                    <a:lnTo>
                      <a:pt x="3697" y="306"/>
                    </a:lnTo>
                    <a:cubicBezTo>
                      <a:pt x="3789" y="306"/>
                      <a:pt x="3849" y="250"/>
                      <a:pt x="3849" y="153"/>
                    </a:cubicBezTo>
                    <a:cubicBezTo>
                      <a:pt x="3849" y="56"/>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5"/>
              <p:cNvSpPr/>
              <p:nvPr/>
            </p:nvSpPr>
            <p:spPr>
              <a:xfrm>
                <a:off x="6779268" y="2029209"/>
                <a:ext cx="361075" cy="37495"/>
              </a:xfrm>
              <a:custGeom>
                <a:avLst/>
                <a:gdLst/>
                <a:ahLst/>
                <a:cxnLst/>
                <a:rect l="l" t="t" r="r" b="b"/>
                <a:pathLst>
                  <a:path w="3929" h="408" extrusionOk="0">
                    <a:moveTo>
                      <a:pt x="3739" y="98"/>
                    </a:moveTo>
                    <a:cubicBezTo>
                      <a:pt x="3794" y="98"/>
                      <a:pt x="3854" y="153"/>
                      <a:pt x="3854" y="213"/>
                    </a:cubicBezTo>
                    <a:cubicBezTo>
                      <a:pt x="3854" y="269"/>
                      <a:pt x="3794" y="329"/>
                      <a:pt x="3739" y="329"/>
                    </a:cubicBezTo>
                    <a:lnTo>
                      <a:pt x="213" y="329"/>
                    </a:lnTo>
                    <a:cubicBezTo>
                      <a:pt x="135" y="329"/>
                      <a:pt x="98" y="269"/>
                      <a:pt x="98" y="213"/>
                    </a:cubicBezTo>
                    <a:cubicBezTo>
                      <a:pt x="98" y="153"/>
                      <a:pt x="135" y="98"/>
                      <a:pt x="213" y="98"/>
                    </a:cubicBezTo>
                    <a:close/>
                    <a:moveTo>
                      <a:pt x="213" y="1"/>
                    </a:moveTo>
                    <a:cubicBezTo>
                      <a:pt x="98" y="1"/>
                      <a:pt x="1" y="98"/>
                      <a:pt x="1" y="213"/>
                    </a:cubicBezTo>
                    <a:cubicBezTo>
                      <a:pt x="1" y="329"/>
                      <a:pt x="98" y="407"/>
                      <a:pt x="213" y="407"/>
                    </a:cubicBezTo>
                    <a:lnTo>
                      <a:pt x="3739" y="407"/>
                    </a:lnTo>
                    <a:cubicBezTo>
                      <a:pt x="3854" y="407"/>
                      <a:pt x="3928" y="329"/>
                      <a:pt x="3928" y="213"/>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45"/>
            <p:cNvGrpSpPr/>
            <p:nvPr/>
          </p:nvGrpSpPr>
          <p:grpSpPr>
            <a:xfrm>
              <a:off x="4098387" y="2768327"/>
              <a:ext cx="2089737" cy="2096899"/>
              <a:chOff x="5253337" y="2940502"/>
              <a:chExt cx="2089737" cy="2096899"/>
            </a:xfrm>
          </p:grpSpPr>
          <p:sp>
            <p:nvSpPr>
              <p:cNvPr id="1838" name="Google Shape;1838;p45"/>
              <p:cNvSpPr/>
              <p:nvPr/>
            </p:nvSpPr>
            <p:spPr>
              <a:xfrm>
                <a:off x="5504318" y="4292828"/>
                <a:ext cx="136380" cy="90246"/>
              </a:xfrm>
              <a:custGeom>
                <a:avLst/>
                <a:gdLst/>
                <a:ahLst/>
                <a:cxnLst/>
                <a:rect l="l" t="t" r="r" b="b"/>
                <a:pathLst>
                  <a:path w="1484" h="982" extrusionOk="0">
                    <a:moveTo>
                      <a:pt x="724" y="1"/>
                    </a:moveTo>
                    <a:cubicBezTo>
                      <a:pt x="410" y="1"/>
                      <a:pt x="100" y="228"/>
                      <a:pt x="61" y="284"/>
                    </a:cubicBezTo>
                    <a:cubicBezTo>
                      <a:pt x="1" y="381"/>
                      <a:pt x="79" y="783"/>
                      <a:pt x="292" y="880"/>
                    </a:cubicBezTo>
                    <a:cubicBezTo>
                      <a:pt x="523" y="977"/>
                      <a:pt x="523" y="958"/>
                      <a:pt x="754" y="977"/>
                    </a:cubicBezTo>
                    <a:cubicBezTo>
                      <a:pt x="800" y="980"/>
                      <a:pt x="849" y="982"/>
                      <a:pt x="899" y="982"/>
                    </a:cubicBezTo>
                    <a:cubicBezTo>
                      <a:pt x="1096" y="982"/>
                      <a:pt x="1294" y="958"/>
                      <a:pt x="1294" y="958"/>
                    </a:cubicBezTo>
                    <a:cubicBezTo>
                      <a:pt x="1294" y="958"/>
                      <a:pt x="1484" y="515"/>
                      <a:pt x="1100" y="150"/>
                    </a:cubicBezTo>
                    <a:cubicBezTo>
                      <a:pt x="987" y="41"/>
                      <a:pt x="855" y="1"/>
                      <a:pt x="724"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5"/>
              <p:cNvSpPr/>
              <p:nvPr/>
            </p:nvSpPr>
            <p:spPr>
              <a:xfrm>
                <a:off x="5433830" y="4300824"/>
                <a:ext cx="141526" cy="118735"/>
              </a:xfrm>
              <a:custGeom>
                <a:avLst/>
                <a:gdLst/>
                <a:ahLst/>
                <a:cxnLst/>
                <a:rect l="l" t="t" r="r" b="b"/>
                <a:pathLst>
                  <a:path w="1540" h="1292" extrusionOk="0">
                    <a:moveTo>
                      <a:pt x="780" y="0"/>
                    </a:moveTo>
                    <a:cubicBezTo>
                      <a:pt x="483" y="0"/>
                      <a:pt x="191" y="205"/>
                      <a:pt x="116" y="294"/>
                    </a:cubicBezTo>
                    <a:cubicBezTo>
                      <a:pt x="19" y="428"/>
                      <a:pt x="1" y="543"/>
                      <a:pt x="1" y="543"/>
                    </a:cubicBezTo>
                    <a:lnTo>
                      <a:pt x="615" y="1292"/>
                    </a:lnTo>
                    <a:cubicBezTo>
                      <a:pt x="615" y="1292"/>
                      <a:pt x="1249" y="774"/>
                      <a:pt x="1323" y="774"/>
                    </a:cubicBezTo>
                    <a:cubicBezTo>
                      <a:pt x="1325" y="774"/>
                      <a:pt x="1326" y="774"/>
                      <a:pt x="1327" y="774"/>
                    </a:cubicBezTo>
                    <a:cubicBezTo>
                      <a:pt x="1331" y="778"/>
                      <a:pt x="1337" y="780"/>
                      <a:pt x="1344" y="780"/>
                    </a:cubicBezTo>
                    <a:cubicBezTo>
                      <a:pt x="1403" y="780"/>
                      <a:pt x="1539" y="659"/>
                      <a:pt x="1539" y="659"/>
                    </a:cubicBezTo>
                    <a:cubicBezTo>
                      <a:pt x="1539" y="659"/>
                      <a:pt x="1405" y="234"/>
                      <a:pt x="1040" y="63"/>
                    </a:cubicBezTo>
                    <a:cubicBezTo>
                      <a:pt x="957" y="18"/>
                      <a:pt x="868" y="0"/>
                      <a:pt x="780"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5"/>
              <p:cNvSpPr/>
              <p:nvPr/>
            </p:nvSpPr>
            <p:spPr>
              <a:xfrm>
                <a:off x="5341654" y="4323799"/>
                <a:ext cx="148786" cy="124249"/>
              </a:xfrm>
              <a:custGeom>
                <a:avLst/>
                <a:gdLst/>
                <a:ahLst/>
                <a:cxnLst/>
                <a:rect l="l" t="t" r="r" b="b"/>
                <a:pathLst>
                  <a:path w="1619" h="1352" extrusionOk="0">
                    <a:moveTo>
                      <a:pt x="780" y="0"/>
                    </a:moveTo>
                    <a:cubicBezTo>
                      <a:pt x="467" y="0"/>
                      <a:pt x="251" y="226"/>
                      <a:pt x="176" y="349"/>
                    </a:cubicBezTo>
                    <a:cubicBezTo>
                      <a:pt x="61" y="506"/>
                      <a:pt x="1" y="908"/>
                      <a:pt x="1" y="908"/>
                    </a:cubicBezTo>
                    <a:lnTo>
                      <a:pt x="639" y="1351"/>
                    </a:lnTo>
                    <a:cubicBezTo>
                      <a:pt x="639" y="1351"/>
                      <a:pt x="791" y="1042"/>
                      <a:pt x="1041" y="871"/>
                    </a:cubicBezTo>
                    <a:cubicBezTo>
                      <a:pt x="1290" y="695"/>
                      <a:pt x="1618" y="695"/>
                      <a:pt x="1618" y="695"/>
                    </a:cubicBezTo>
                    <a:cubicBezTo>
                      <a:pt x="1618" y="695"/>
                      <a:pt x="1466" y="196"/>
                      <a:pt x="1022" y="44"/>
                    </a:cubicBezTo>
                    <a:cubicBezTo>
                      <a:pt x="936" y="13"/>
                      <a:pt x="856" y="0"/>
                      <a:pt x="780"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5"/>
              <p:cNvSpPr/>
              <p:nvPr/>
            </p:nvSpPr>
            <p:spPr>
              <a:xfrm>
                <a:off x="5253337" y="4374161"/>
                <a:ext cx="162755" cy="132060"/>
              </a:xfrm>
              <a:custGeom>
                <a:avLst/>
                <a:gdLst/>
                <a:ahLst/>
                <a:cxnLst/>
                <a:rect l="l" t="t" r="r" b="b"/>
                <a:pathLst>
                  <a:path w="1771" h="1437" extrusionOk="0">
                    <a:moveTo>
                      <a:pt x="1049" y="0"/>
                    </a:moveTo>
                    <a:cubicBezTo>
                      <a:pt x="846" y="0"/>
                      <a:pt x="626" y="89"/>
                      <a:pt x="463" y="226"/>
                    </a:cubicBezTo>
                    <a:cubicBezTo>
                      <a:pt x="232" y="438"/>
                      <a:pt x="1" y="974"/>
                      <a:pt x="190" y="1228"/>
                    </a:cubicBezTo>
                    <a:cubicBezTo>
                      <a:pt x="302" y="1383"/>
                      <a:pt x="401" y="1429"/>
                      <a:pt x="490" y="1429"/>
                    </a:cubicBezTo>
                    <a:cubicBezTo>
                      <a:pt x="556" y="1429"/>
                      <a:pt x="617" y="1404"/>
                      <a:pt x="675" y="1381"/>
                    </a:cubicBezTo>
                    <a:cubicBezTo>
                      <a:pt x="706" y="1363"/>
                      <a:pt x="731" y="1356"/>
                      <a:pt x="752" y="1356"/>
                    </a:cubicBezTo>
                    <a:cubicBezTo>
                      <a:pt x="824" y="1356"/>
                      <a:pt x="846" y="1436"/>
                      <a:pt x="846" y="1436"/>
                    </a:cubicBezTo>
                    <a:cubicBezTo>
                      <a:pt x="846" y="1436"/>
                      <a:pt x="999" y="1321"/>
                      <a:pt x="1040" y="1187"/>
                    </a:cubicBezTo>
                    <a:cubicBezTo>
                      <a:pt x="1077" y="1053"/>
                      <a:pt x="1211" y="937"/>
                      <a:pt x="1502" y="859"/>
                    </a:cubicBezTo>
                    <a:cubicBezTo>
                      <a:pt x="1770" y="766"/>
                      <a:pt x="1770" y="591"/>
                      <a:pt x="1692" y="438"/>
                    </a:cubicBezTo>
                    <a:cubicBezTo>
                      <a:pt x="1618" y="281"/>
                      <a:pt x="1539" y="166"/>
                      <a:pt x="1290" y="50"/>
                    </a:cubicBezTo>
                    <a:cubicBezTo>
                      <a:pt x="1216" y="16"/>
                      <a:pt x="1134" y="0"/>
                      <a:pt x="1049"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5"/>
              <p:cNvSpPr/>
              <p:nvPr/>
            </p:nvSpPr>
            <p:spPr>
              <a:xfrm>
                <a:off x="5308110" y="4357527"/>
                <a:ext cx="376790" cy="269267"/>
              </a:xfrm>
              <a:custGeom>
                <a:avLst/>
                <a:gdLst/>
                <a:ahLst/>
                <a:cxnLst/>
                <a:rect l="l" t="t" r="r" b="b"/>
                <a:pathLst>
                  <a:path w="4100" h="2930" extrusionOk="0">
                    <a:moveTo>
                      <a:pt x="2956" y="1"/>
                    </a:moveTo>
                    <a:cubicBezTo>
                      <a:pt x="2786" y="1"/>
                      <a:pt x="2558" y="35"/>
                      <a:pt x="2233" y="116"/>
                    </a:cubicBezTo>
                    <a:cubicBezTo>
                      <a:pt x="1540" y="273"/>
                      <a:pt x="578" y="735"/>
                      <a:pt x="287" y="1040"/>
                    </a:cubicBezTo>
                    <a:cubicBezTo>
                      <a:pt x="1" y="1349"/>
                      <a:pt x="384" y="1714"/>
                      <a:pt x="463" y="2158"/>
                    </a:cubicBezTo>
                    <a:cubicBezTo>
                      <a:pt x="541" y="2601"/>
                      <a:pt x="906" y="2930"/>
                      <a:pt x="906" y="2930"/>
                    </a:cubicBezTo>
                    <a:cubicBezTo>
                      <a:pt x="906" y="2930"/>
                      <a:pt x="4099" y="2024"/>
                      <a:pt x="4044" y="1714"/>
                    </a:cubicBezTo>
                    <a:cubicBezTo>
                      <a:pt x="4007" y="1386"/>
                      <a:pt x="3563" y="273"/>
                      <a:pt x="3369" y="116"/>
                    </a:cubicBezTo>
                    <a:cubicBezTo>
                      <a:pt x="3266" y="45"/>
                      <a:pt x="3148" y="1"/>
                      <a:pt x="2956"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5"/>
              <p:cNvSpPr/>
              <p:nvPr/>
            </p:nvSpPr>
            <p:spPr>
              <a:xfrm>
                <a:off x="6897171" y="4264339"/>
                <a:ext cx="157149" cy="193358"/>
              </a:xfrm>
              <a:custGeom>
                <a:avLst/>
                <a:gdLst/>
                <a:ahLst/>
                <a:cxnLst/>
                <a:rect l="l" t="t" r="r" b="b"/>
                <a:pathLst>
                  <a:path w="1710" h="2104" extrusionOk="0">
                    <a:moveTo>
                      <a:pt x="990" y="1"/>
                    </a:moveTo>
                    <a:cubicBezTo>
                      <a:pt x="900" y="1"/>
                      <a:pt x="823" y="56"/>
                      <a:pt x="767" y="169"/>
                    </a:cubicBezTo>
                    <a:cubicBezTo>
                      <a:pt x="633" y="460"/>
                      <a:pt x="555" y="575"/>
                      <a:pt x="287" y="996"/>
                    </a:cubicBezTo>
                    <a:cubicBezTo>
                      <a:pt x="37" y="1439"/>
                      <a:pt x="37" y="1670"/>
                      <a:pt x="0" y="2077"/>
                    </a:cubicBezTo>
                    <a:cubicBezTo>
                      <a:pt x="0" y="2077"/>
                      <a:pt x="110" y="2103"/>
                      <a:pt x="262" y="2103"/>
                    </a:cubicBezTo>
                    <a:cubicBezTo>
                      <a:pt x="472" y="2103"/>
                      <a:pt x="762" y="2052"/>
                      <a:pt x="943" y="1804"/>
                    </a:cubicBezTo>
                    <a:cubicBezTo>
                      <a:pt x="1271" y="1384"/>
                      <a:pt x="1710" y="709"/>
                      <a:pt x="1423" y="321"/>
                    </a:cubicBezTo>
                    <a:cubicBezTo>
                      <a:pt x="1267" y="109"/>
                      <a:pt x="1116" y="1"/>
                      <a:pt x="990"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5"/>
              <p:cNvSpPr/>
              <p:nvPr/>
            </p:nvSpPr>
            <p:spPr>
              <a:xfrm>
                <a:off x="6891565" y="4259560"/>
                <a:ext cx="150440" cy="203007"/>
              </a:xfrm>
              <a:custGeom>
                <a:avLst/>
                <a:gdLst/>
                <a:ahLst/>
                <a:cxnLst/>
                <a:rect l="l" t="t" r="r" b="b"/>
                <a:pathLst>
                  <a:path w="1637" h="2209" extrusionOk="0">
                    <a:moveTo>
                      <a:pt x="1101" y="105"/>
                    </a:moveTo>
                    <a:cubicBezTo>
                      <a:pt x="1193" y="123"/>
                      <a:pt x="1309" y="221"/>
                      <a:pt x="1447" y="415"/>
                    </a:cubicBezTo>
                    <a:cubicBezTo>
                      <a:pt x="1521" y="489"/>
                      <a:pt x="1540" y="586"/>
                      <a:pt x="1521" y="701"/>
                    </a:cubicBezTo>
                    <a:cubicBezTo>
                      <a:pt x="1521" y="817"/>
                      <a:pt x="1484" y="951"/>
                      <a:pt x="1424" y="1089"/>
                    </a:cubicBezTo>
                    <a:cubicBezTo>
                      <a:pt x="1309" y="1339"/>
                      <a:pt x="1119" y="1607"/>
                      <a:pt x="962" y="1819"/>
                    </a:cubicBezTo>
                    <a:cubicBezTo>
                      <a:pt x="787" y="2058"/>
                      <a:pt x="506" y="2099"/>
                      <a:pt x="315" y="2099"/>
                    </a:cubicBezTo>
                    <a:cubicBezTo>
                      <a:pt x="213" y="2099"/>
                      <a:pt x="137" y="2087"/>
                      <a:pt x="116" y="2087"/>
                    </a:cubicBezTo>
                    <a:cubicBezTo>
                      <a:pt x="135" y="1722"/>
                      <a:pt x="153" y="1491"/>
                      <a:pt x="408" y="1089"/>
                    </a:cubicBezTo>
                    <a:cubicBezTo>
                      <a:pt x="657" y="646"/>
                      <a:pt x="731" y="530"/>
                      <a:pt x="870" y="239"/>
                    </a:cubicBezTo>
                    <a:cubicBezTo>
                      <a:pt x="907" y="184"/>
                      <a:pt x="944" y="142"/>
                      <a:pt x="985" y="123"/>
                    </a:cubicBezTo>
                    <a:cubicBezTo>
                      <a:pt x="1022" y="105"/>
                      <a:pt x="1041" y="105"/>
                      <a:pt x="1101" y="105"/>
                    </a:cubicBezTo>
                    <a:close/>
                    <a:moveTo>
                      <a:pt x="1069" y="1"/>
                    </a:moveTo>
                    <a:cubicBezTo>
                      <a:pt x="1021" y="1"/>
                      <a:pt x="969" y="19"/>
                      <a:pt x="925" y="50"/>
                    </a:cubicBezTo>
                    <a:cubicBezTo>
                      <a:pt x="870" y="68"/>
                      <a:pt x="828" y="123"/>
                      <a:pt x="791" y="202"/>
                    </a:cubicBezTo>
                    <a:cubicBezTo>
                      <a:pt x="639" y="489"/>
                      <a:pt x="579" y="604"/>
                      <a:pt x="311" y="1029"/>
                    </a:cubicBezTo>
                    <a:cubicBezTo>
                      <a:pt x="38" y="1473"/>
                      <a:pt x="38" y="1722"/>
                      <a:pt x="1" y="2129"/>
                    </a:cubicBezTo>
                    <a:lnTo>
                      <a:pt x="1" y="2166"/>
                    </a:lnTo>
                    <a:lnTo>
                      <a:pt x="38" y="2184"/>
                    </a:lnTo>
                    <a:cubicBezTo>
                      <a:pt x="38" y="2184"/>
                      <a:pt x="145" y="2208"/>
                      <a:pt x="294" y="2208"/>
                    </a:cubicBezTo>
                    <a:cubicBezTo>
                      <a:pt x="520" y="2208"/>
                      <a:pt x="843" y="2153"/>
                      <a:pt x="1041" y="1875"/>
                    </a:cubicBezTo>
                    <a:cubicBezTo>
                      <a:pt x="1216" y="1667"/>
                      <a:pt x="1406" y="1394"/>
                      <a:pt x="1521" y="1126"/>
                    </a:cubicBezTo>
                    <a:cubicBezTo>
                      <a:pt x="1581" y="974"/>
                      <a:pt x="1618" y="835"/>
                      <a:pt x="1637" y="701"/>
                    </a:cubicBezTo>
                    <a:cubicBezTo>
                      <a:pt x="1637" y="586"/>
                      <a:pt x="1618" y="452"/>
                      <a:pt x="1521" y="355"/>
                    </a:cubicBezTo>
                    <a:cubicBezTo>
                      <a:pt x="1387" y="165"/>
                      <a:pt x="1253" y="50"/>
                      <a:pt x="1119" y="8"/>
                    </a:cubicBezTo>
                    <a:cubicBezTo>
                      <a:pt x="1103" y="3"/>
                      <a:pt x="1087" y="1"/>
                      <a:pt x="10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5"/>
              <p:cNvSpPr/>
              <p:nvPr/>
            </p:nvSpPr>
            <p:spPr>
              <a:xfrm>
                <a:off x="6978228" y="4281432"/>
                <a:ext cx="168269" cy="86846"/>
              </a:xfrm>
              <a:custGeom>
                <a:avLst/>
                <a:gdLst/>
                <a:ahLst/>
                <a:cxnLst/>
                <a:rect l="l" t="t" r="r" b="b"/>
                <a:pathLst>
                  <a:path w="1831" h="945" extrusionOk="0">
                    <a:moveTo>
                      <a:pt x="1113" y="0"/>
                    </a:moveTo>
                    <a:cubicBezTo>
                      <a:pt x="1102" y="0"/>
                      <a:pt x="1092" y="1"/>
                      <a:pt x="1082" y="1"/>
                    </a:cubicBezTo>
                    <a:cubicBezTo>
                      <a:pt x="638" y="1"/>
                      <a:pt x="347" y="214"/>
                      <a:pt x="1" y="597"/>
                    </a:cubicBezTo>
                    <a:cubicBezTo>
                      <a:pt x="1" y="597"/>
                      <a:pt x="620" y="925"/>
                      <a:pt x="925" y="944"/>
                    </a:cubicBezTo>
                    <a:cubicBezTo>
                      <a:pt x="930" y="944"/>
                      <a:pt x="936" y="944"/>
                      <a:pt x="942" y="944"/>
                    </a:cubicBezTo>
                    <a:cubicBezTo>
                      <a:pt x="1239" y="944"/>
                      <a:pt x="1830" y="366"/>
                      <a:pt x="1830" y="366"/>
                    </a:cubicBezTo>
                    <a:cubicBezTo>
                      <a:pt x="1830" y="366"/>
                      <a:pt x="1535" y="0"/>
                      <a:pt x="1113"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5"/>
              <p:cNvSpPr/>
              <p:nvPr/>
            </p:nvSpPr>
            <p:spPr>
              <a:xfrm>
                <a:off x="6971427" y="4276378"/>
                <a:ext cx="180584" cy="95668"/>
              </a:xfrm>
              <a:custGeom>
                <a:avLst/>
                <a:gdLst/>
                <a:ahLst/>
                <a:cxnLst/>
                <a:rect l="l" t="t" r="r" b="b"/>
                <a:pathLst>
                  <a:path w="1965" h="1041" extrusionOk="0">
                    <a:moveTo>
                      <a:pt x="1156" y="98"/>
                    </a:moveTo>
                    <a:cubicBezTo>
                      <a:pt x="1521" y="98"/>
                      <a:pt x="1770" y="366"/>
                      <a:pt x="1807" y="403"/>
                    </a:cubicBezTo>
                    <a:cubicBezTo>
                      <a:pt x="1789" y="444"/>
                      <a:pt x="1673" y="537"/>
                      <a:pt x="1521" y="675"/>
                    </a:cubicBezTo>
                    <a:cubicBezTo>
                      <a:pt x="1424" y="731"/>
                      <a:pt x="1327" y="809"/>
                      <a:pt x="1230" y="865"/>
                    </a:cubicBezTo>
                    <a:cubicBezTo>
                      <a:pt x="1133" y="906"/>
                      <a:pt x="1040" y="943"/>
                      <a:pt x="980" y="943"/>
                    </a:cubicBezTo>
                    <a:cubicBezTo>
                      <a:pt x="846" y="925"/>
                      <a:pt x="615" y="846"/>
                      <a:pt x="440" y="768"/>
                    </a:cubicBezTo>
                    <a:cubicBezTo>
                      <a:pt x="287" y="712"/>
                      <a:pt x="209" y="675"/>
                      <a:pt x="172" y="634"/>
                    </a:cubicBezTo>
                    <a:cubicBezTo>
                      <a:pt x="481" y="306"/>
                      <a:pt x="749" y="116"/>
                      <a:pt x="1156" y="98"/>
                    </a:cubicBezTo>
                    <a:close/>
                    <a:moveTo>
                      <a:pt x="1156" y="1"/>
                    </a:moveTo>
                    <a:cubicBezTo>
                      <a:pt x="694" y="19"/>
                      <a:pt x="366" y="232"/>
                      <a:pt x="38" y="634"/>
                    </a:cubicBezTo>
                    <a:lnTo>
                      <a:pt x="1" y="675"/>
                    </a:lnTo>
                    <a:lnTo>
                      <a:pt x="56" y="712"/>
                    </a:lnTo>
                    <a:cubicBezTo>
                      <a:pt x="56" y="712"/>
                      <a:pt x="209" y="791"/>
                      <a:pt x="403" y="865"/>
                    </a:cubicBezTo>
                    <a:cubicBezTo>
                      <a:pt x="597" y="943"/>
                      <a:pt x="809" y="1022"/>
                      <a:pt x="980" y="1040"/>
                    </a:cubicBezTo>
                    <a:cubicBezTo>
                      <a:pt x="1077" y="1040"/>
                      <a:pt x="1174" y="999"/>
                      <a:pt x="1271" y="943"/>
                    </a:cubicBezTo>
                    <a:cubicBezTo>
                      <a:pt x="1387" y="883"/>
                      <a:pt x="1479" y="828"/>
                      <a:pt x="1576" y="749"/>
                    </a:cubicBezTo>
                    <a:cubicBezTo>
                      <a:pt x="1770" y="597"/>
                      <a:pt x="1923" y="444"/>
                      <a:pt x="1923" y="444"/>
                    </a:cubicBezTo>
                    <a:lnTo>
                      <a:pt x="1964" y="421"/>
                    </a:lnTo>
                    <a:lnTo>
                      <a:pt x="1923" y="384"/>
                    </a:lnTo>
                    <a:cubicBezTo>
                      <a:pt x="1923" y="384"/>
                      <a:pt x="1618" y="1"/>
                      <a:pt x="11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5"/>
              <p:cNvSpPr/>
              <p:nvPr/>
            </p:nvSpPr>
            <p:spPr>
              <a:xfrm>
                <a:off x="7026200" y="4291909"/>
                <a:ext cx="164409" cy="101366"/>
              </a:xfrm>
              <a:custGeom>
                <a:avLst/>
                <a:gdLst/>
                <a:ahLst/>
                <a:cxnLst/>
                <a:rect l="l" t="t" r="r" b="b"/>
                <a:pathLst>
                  <a:path w="1789" h="1103" extrusionOk="0">
                    <a:moveTo>
                      <a:pt x="971" y="0"/>
                    </a:moveTo>
                    <a:cubicBezTo>
                      <a:pt x="950" y="0"/>
                      <a:pt x="928" y="1"/>
                      <a:pt x="906" y="3"/>
                    </a:cubicBezTo>
                    <a:cubicBezTo>
                      <a:pt x="421" y="63"/>
                      <a:pt x="1" y="562"/>
                      <a:pt x="1" y="562"/>
                    </a:cubicBezTo>
                    <a:cubicBezTo>
                      <a:pt x="1" y="562"/>
                      <a:pt x="213" y="871"/>
                      <a:pt x="597" y="968"/>
                    </a:cubicBezTo>
                    <a:cubicBezTo>
                      <a:pt x="962" y="1061"/>
                      <a:pt x="906" y="1084"/>
                      <a:pt x="1096" y="1102"/>
                    </a:cubicBezTo>
                    <a:cubicBezTo>
                      <a:pt x="1101" y="1103"/>
                      <a:pt x="1107" y="1103"/>
                      <a:pt x="1112" y="1103"/>
                    </a:cubicBezTo>
                    <a:cubicBezTo>
                      <a:pt x="1325" y="1103"/>
                      <a:pt x="1638" y="771"/>
                      <a:pt x="1692" y="640"/>
                    </a:cubicBezTo>
                    <a:cubicBezTo>
                      <a:pt x="1752" y="506"/>
                      <a:pt x="1789" y="368"/>
                      <a:pt x="1789" y="368"/>
                    </a:cubicBezTo>
                    <a:cubicBezTo>
                      <a:pt x="1789" y="368"/>
                      <a:pt x="1438" y="0"/>
                      <a:pt x="971"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5"/>
              <p:cNvSpPr/>
              <p:nvPr/>
            </p:nvSpPr>
            <p:spPr>
              <a:xfrm>
                <a:off x="7020686" y="4288141"/>
                <a:ext cx="175437" cy="110188"/>
              </a:xfrm>
              <a:custGeom>
                <a:avLst/>
                <a:gdLst/>
                <a:ahLst/>
                <a:cxnLst/>
                <a:rect l="l" t="t" r="r" b="b"/>
                <a:pathLst>
                  <a:path w="1909" h="1199" extrusionOk="0">
                    <a:moveTo>
                      <a:pt x="1063" y="100"/>
                    </a:moveTo>
                    <a:cubicBezTo>
                      <a:pt x="1468" y="100"/>
                      <a:pt x="1776" y="391"/>
                      <a:pt x="1793" y="409"/>
                    </a:cubicBezTo>
                    <a:cubicBezTo>
                      <a:pt x="1793" y="450"/>
                      <a:pt x="1775" y="547"/>
                      <a:pt x="1715" y="663"/>
                    </a:cubicBezTo>
                    <a:cubicBezTo>
                      <a:pt x="1696" y="700"/>
                      <a:pt x="1599" y="834"/>
                      <a:pt x="1484" y="931"/>
                    </a:cubicBezTo>
                    <a:cubicBezTo>
                      <a:pt x="1368" y="1028"/>
                      <a:pt x="1234" y="1102"/>
                      <a:pt x="1156" y="1102"/>
                    </a:cubicBezTo>
                    <a:cubicBezTo>
                      <a:pt x="1059" y="1083"/>
                      <a:pt x="1040" y="1083"/>
                      <a:pt x="985" y="1065"/>
                    </a:cubicBezTo>
                    <a:cubicBezTo>
                      <a:pt x="925" y="1046"/>
                      <a:pt x="851" y="1009"/>
                      <a:pt x="657" y="968"/>
                    </a:cubicBezTo>
                    <a:cubicBezTo>
                      <a:pt x="347" y="894"/>
                      <a:pt x="176" y="663"/>
                      <a:pt x="135" y="621"/>
                    </a:cubicBezTo>
                    <a:cubicBezTo>
                      <a:pt x="176" y="566"/>
                      <a:pt x="541" y="141"/>
                      <a:pt x="985" y="104"/>
                    </a:cubicBezTo>
                    <a:cubicBezTo>
                      <a:pt x="1011" y="101"/>
                      <a:pt x="1037" y="100"/>
                      <a:pt x="1063" y="100"/>
                    </a:cubicBezTo>
                    <a:close/>
                    <a:moveTo>
                      <a:pt x="1067" y="1"/>
                    </a:moveTo>
                    <a:cubicBezTo>
                      <a:pt x="1034" y="1"/>
                      <a:pt x="1000" y="3"/>
                      <a:pt x="966" y="7"/>
                    </a:cubicBezTo>
                    <a:cubicBezTo>
                      <a:pt x="444" y="44"/>
                      <a:pt x="19" y="584"/>
                      <a:pt x="19" y="584"/>
                    </a:cubicBezTo>
                    <a:lnTo>
                      <a:pt x="1" y="603"/>
                    </a:lnTo>
                    <a:lnTo>
                      <a:pt x="19" y="640"/>
                    </a:lnTo>
                    <a:cubicBezTo>
                      <a:pt x="19" y="640"/>
                      <a:pt x="250" y="968"/>
                      <a:pt x="638" y="1065"/>
                    </a:cubicBezTo>
                    <a:cubicBezTo>
                      <a:pt x="809" y="1102"/>
                      <a:pt x="888" y="1143"/>
                      <a:pt x="943" y="1162"/>
                    </a:cubicBezTo>
                    <a:cubicBezTo>
                      <a:pt x="1003" y="1180"/>
                      <a:pt x="1059" y="1180"/>
                      <a:pt x="1156" y="1199"/>
                    </a:cubicBezTo>
                    <a:cubicBezTo>
                      <a:pt x="1290" y="1199"/>
                      <a:pt x="1428" y="1102"/>
                      <a:pt x="1544" y="1009"/>
                    </a:cubicBezTo>
                    <a:cubicBezTo>
                      <a:pt x="1678" y="894"/>
                      <a:pt x="1775" y="778"/>
                      <a:pt x="1812" y="700"/>
                    </a:cubicBezTo>
                    <a:cubicBezTo>
                      <a:pt x="1867" y="566"/>
                      <a:pt x="1909" y="409"/>
                      <a:pt x="1909" y="409"/>
                    </a:cubicBezTo>
                    <a:lnTo>
                      <a:pt x="1909" y="390"/>
                    </a:lnTo>
                    <a:lnTo>
                      <a:pt x="1890" y="372"/>
                    </a:lnTo>
                    <a:cubicBezTo>
                      <a:pt x="1890" y="372"/>
                      <a:pt x="1536" y="1"/>
                      <a:pt x="10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5"/>
              <p:cNvSpPr/>
              <p:nvPr/>
            </p:nvSpPr>
            <p:spPr>
              <a:xfrm>
                <a:off x="7111117" y="4325085"/>
                <a:ext cx="197953" cy="120297"/>
              </a:xfrm>
              <a:custGeom>
                <a:avLst/>
                <a:gdLst/>
                <a:ahLst/>
                <a:cxnLst/>
                <a:rect l="l" t="t" r="r" b="b"/>
                <a:pathLst>
                  <a:path w="2154" h="1309" extrusionOk="0">
                    <a:moveTo>
                      <a:pt x="885" y="0"/>
                    </a:moveTo>
                    <a:cubicBezTo>
                      <a:pt x="393" y="0"/>
                      <a:pt x="1" y="510"/>
                      <a:pt x="1" y="510"/>
                    </a:cubicBezTo>
                    <a:cubicBezTo>
                      <a:pt x="1" y="510"/>
                      <a:pt x="213" y="857"/>
                      <a:pt x="347" y="1009"/>
                    </a:cubicBezTo>
                    <a:cubicBezTo>
                      <a:pt x="456" y="1133"/>
                      <a:pt x="729" y="1308"/>
                      <a:pt x="952" y="1308"/>
                    </a:cubicBezTo>
                    <a:cubicBezTo>
                      <a:pt x="1003" y="1308"/>
                      <a:pt x="1052" y="1299"/>
                      <a:pt x="1096" y="1277"/>
                    </a:cubicBezTo>
                    <a:cubicBezTo>
                      <a:pt x="1345" y="1162"/>
                      <a:pt x="2154" y="1088"/>
                      <a:pt x="2154" y="1088"/>
                    </a:cubicBezTo>
                    <a:cubicBezTo>
                      <a:pt x="2154" y="1088"/>
                      <a:pt x="2154" y="723"/>
                      <a:pt x="1965" y="547"/>
                    </a:cubicBezTo>
                    <a:cubicBezTo>
                      <a:pt x="1770" y="376"/>
                      <a:pt x="1521" y="85"/>
                      <a:pt x="980" y="7"/>
                    </a:cubicBezTo>
                    <a:cubicBezTo>
                      <a:pt x="948" y="2"/>
                      <a:pt x="916" y="0"/>
                      <a:pt x="885"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5"/>
              <p:cNvSpPr/>
              <p:nvPr/>
            </p:nvSpPr>
            <p:spPr>
              <a:xfrm>
                <a:off x="7105603" y="4319939"/>
                <a:ext cx="209073" cy="130222"/>
              </a:xfrm>
              <a:custGeom>
                <a:avLst/>
                <a:gdLst/>
                <a:ahLst/>
                <a:cxnLst/>
                <a:rect l="l" t="t" r="r" b="b"/>
                <a:pathLst>
                  <a:path w="2275" h="1417" extrusionOk="0">
                    <a:moveTo>
                      <a:pt x="957" y="99"/>
                    </a:moveTo>
                    <a:cubicBezTo>
                      <a:pt x="984" y="99"/>
                      <a:pt x="1012" y="101"/>
                      <a:pt x="1040" y="104"/>
                    </a:cubicBezTo>
                    <a:cubicBezTo>
                      <a:pt x="1562" y="178"/>
                      <a:pt x="1794" y="469"/>
                      <a:pt x="1983" y="640"/>
                    </a:cubicBezTo>
                    <a:cubicBezTo>
                      <a:pt x="2062" y="719"/>
                      <a:pt x="2122" y="834"/>
                      <a:pt x="2140" y="950"/>
                    </a:cubicBezTo>
                    <a:cubicBezTo>
                      <a:pt x="2159" y="1028"/>
                      <a:pt x="2159" y="1065"/>
                      <a:pt x="2159" y="1102"/>
                    </a:cubicBezTo>
                    <a:cubicBezTo>
                      <a:pt x="2122" y="1102"/>
                      <a:pt x="1983" y="1125"/>
                      <a:pt x="1775" y="1144"/>
                    </a:cubicBezTo>
                    <a:cubicBezTo>
                      <a:pt x="1544" y="1181"/>
                      <a:pt x="1271" y="1218"/>
                      <a:pt x="1137" y="1296"/>
                    </a:cubicBezTo>
                    <a:cubicBezTo>
                      <a:pt x="1103" y="1309"/>
                      <a:pt x="1064" y="1315"/>
                      <a:pt x="1022" y="1315"/>
                    </a:cubicBezTo>
                    <a:cubicBezTo>
                      <a:pt x="945" y="1315"/>
                      <a:pt x="859" y="1295"/>
                      <a:pt x="772" y="1259"/>
                    </a:cubicBezTo>
                    <a:cubicBezTo>
                      <a:pt x="638" y="1199"/>
                      <a:pt x="504" y="1102"/>
                      <a:pt x="444" y="1047"/>
                    </a:cubicBezTo>
                    <a:cubicBezTo>
                      <a:pt x="329" y="913"/>
                      <a:pt x="158" y="603"/>
                      <a:pt x="135" y="566"/>
                    </a:cubicBezTo>
                    <a:cubicBezTo>
                      <a:pt x="174" y="527"/>
                      <a:pt x="516" y="99"/>
                      <a:pt x="957" y="99"/>
                    </a:cubicBezTo>
                    <a:close/>
                    <a:moveTo>
                      <a:pt x="939" y="0"/>
                    </a:moveTo>
                    <a:cubicBezTo>
                      <a:pt x="411" y="0"/>
                      <a:pt x="19" y="548"/>
                      <a:pt x="19" y="548"/>
                    </a:cubicBezTo>
                    <a:lnTo>
                      <a:pt x="1" y="566"/>
                    </a:lnTo>
                    <a:lnTo>
                      <a:pt x="19" y="585"/>
                    </a:lnTo>
                    <a:cubicBezTo>
                      <a:pt x="19" y="585"/>
                      <a:pt x="213" y="950"/>
                      <a:pt x="366" y="1102"/>
                    </a:cubicBezTo>
                    <a:cubicBezTo>
                      <a:pt x="444" y="1199"/>
                      <a:pt x="578" y="1278"/>
                      <a:pt x="735" y="1356"/>
                    </a:cubicBezTo>
                    <a:cubicBezTo>
                      <a:pt x="827" y="1390"/>
                      <a:pt x="918" y="1416"/>
                      <a:pt x="1011" y="1416"/>
                    </a:cubicBezTo>
                    <a:cubicBezTo>
                      <a:pt x="1073" y="1416"/>
                      <a:pt x="1135" y="1404"/>
                      <a:pt x="1197" y="1375"/>
                    </a:cubicBezTo>
                    <a:cubicBezTo>
                      <a:pt x="1290" y="1333"/>
                      <a:pt x="1562" y="1278"/>
                      <a:pt x="1794" y="1241"/>
                    </a:cubicBezTo>
                    <a:cubicBezTo>
                      <a:pt x="2025" y="1218"/>
                      <a:pt x="2214" y="1199"/>
                      <a:pt x="2214" y="1199"/>
                    </a:cubicBezTo>
                    <a:lnTo>
                      <a:pt x="2274" y="1181"/>
                    </a:lnTo>
                    <a:lnTo>
                      <a:pt x="2274" y="1144"/>
                    </a:lnTo>
                    <a:cubicBezTo>
                      <a:pt x="2274" y="1144"/>
                      <a:pt x="2256" y="1047"/>
                      <a:pt x="2237" y="931"/>
                    </a:cubicBezTo>
                    <a:cubicBezTo>
                      <a:pt x="2214" y="816"/>
                      <a:pt x="2159" y="663"/>
                      <a:pt x="2043" y="566"/>
                    </a:cubicBezTo>
                    <a:cubicBezTo>
                      <a:pt x="1867" y="391"/>
                      <a:pt x="1599" y="86"/>
                      <a:pt x="1040" y="7"/>
                    </a:cubicBezTo>
                    <a:cubicBezTo>
                      <a:pt x="1006" y="2"/>
                      <a:pt x="972" y="0"/>
                      <a:pt x="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5"/>
              <p:cNvSpPr/>
              <p:nvPr/>
            </p:nvSpPr>
            <p:spPr>
              <a:xfrm>
                <a:off x="7173150" y="4387578"/>
                <a:ext cx="166155" cy="119286"/>
              </a:xfrm>
              <a:custGeom>
                <a:avLst/>
                <a:gdLst/>
                <a:ahLst/>
                <a:cxnLst/>
                <a:rect l="l" t="t" r="r" b="b"/>
                <a:pathLst>
                  <a:path w="1808" h="1298" extrusionOk="0">
                    <a:moveTo>
                      <a:pt x="983" y="1"/>
                    </a:moveTo>
                    <a:cubicBezTo>
                      <a:pt x="467" y="1"/>
                      <a:pt x="153" y="408"/>
                      <a:pt x="153" y="408"/>
                    </a:cubicBezTo>
                    <a:cubicBezTo>
                      <a:pt x="153" y="408"/>
                      <a:pt x="0" y="870"/>
                      <a:pt x="231" y="1138"/>
                    </a:cubicBezTo>
                    <a:cubicBezTo>
                      <a:pt x="335" y="1258"/>
                      <a:pt x="400" y="1297"/>
                      <a:pt x="466" y="1297"/>
                    </a:cubicBezTo>
                    <a:cubicBezTo>
                      <a:pt x="546" y="1297"/>
                      <a:pt x="628" y="1239"/>
                      <a:pt x="786" y="1198"/>
                    </a:cubicBezTo>
                    <a:cubicBezTo>
                      <a:pt x="831" y="1188"/>
                      <a:pt x="870" y="1184"/>
                      <a:pt x="906" y="1184"/>
                    </a:cubicBezTo>
                    <a:cubicBezTo>
                      <a:pt x="1089" y="1184"/>
                      <a:pt x="1183" y="1290"/>
                      <a:pt x="1442" y="1290"/>
                    </a:cubicBezTo>
                    <a:cubicBezTo>
                      <a:pt x="1752" y="1290"/>
                      <a:pt x="1807" y="1101"/>
                      <a:pt x="1789" y="810"/>
                    </a:cubicBezTo>
                    <a:cubicBezTo>
                      <a:pt x="1789" y="542"/>
                      <a:pt x="1539" y="43"/>
                      <a:pt x="1017" y="1"/>
                    </a:cubicBezTo>
                    <a:cubicBezTo>
                      <a:pt x="1006" y="1"/>
                      <a:pt x="994" y="1"/>
                      <a:pt x="983"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5"/>
              <p:cNvSpPr/>
              <p:nvPr/>
            </p:nvSpPr>
            <p:spPr>
              <a:xfrm>
                <a:off x="7167636" y="4384086"/>
                <a:ext cx="175437" cy="127649"/>
              </a:xfrm>
              <a:custGeom>
                <a:avLst/>
                <a:gdLst/>
                <a:ahLst/>
                <a:cxnLst/>
                <a:rect l="l" t="t" r="r" b="b"/>
                <a:pathLst>
                  <a:path w="1909" h="1389" extrusionOk="0">
                    <a:moveTo>
                      <a:pt x="990" y="96"/>
                    </a:moveTo>
                    <a:cubicBezTo>
                      <a:pt x="1012" y="96"/>
                      <a:pt x="1035" y="97"/>
                      <a:pt x="1058" y="99"/>
                    </a:cubicBezTo>
                    <a:cubicBezTo>
                      <a:pt x="1308" y="118"/>
                      <a:pt x="1502" y="233"/>
                      <a:pt x="1618" y="386"/>
                    </a:cubicBezTo>
                    <a:cubicBezTo>
                      <a:pt x="1752" y="543"/>
                      <a:pt x="1812" y="732"/>
                      <a:pt x="1812" y="866"/>
                    </a:cubicBezTo>
                    <a:cubicBezTo>
                      <a:pt x="1812" y="1005"/>
                      <a:pt x="1793" y="1097"/>
                      <a:pt x="1752" y="1176"/>
                    </a:cubicBezTo>
                    <a:cubicBezTo>
                      <a:pt x="1715" y="1236"/>
                      <a:pt x="1636" y="1273"/>
                      <a:pt x="1502" y="1273"/>
                    </a:cubicBezTo>
                    <a:cubicBezTo>
                      <a:pt x="1368" y="1273"/>
                      <a:pt x="1271" y="1236"/>
                      <a:pt x="1174" y="1213"/>
                    </a:cubicBezTo>
                    <a:cubicBezTo>
                      <a:pt x="1114" y="1190"/>
                      <a:pt x="1056" y="1174"/>
                      <a:pt x="983" y="1174"/>
                    </a:cubicBezTo>
                    <a:cubicBezTo>
                      <a:pt x="938" y="1174"/>
                      <a:pt x="887" y="1180"/>
                      <a:pt x="827" y="1194"/>
                    </a:cubicBezTo>
                    <a:cubicBezTo>
                      <a:pt x="675" y="1236"/>
                      <a:pt x="596" y="1291"/>
                      <a:pt x="541" y="1291"/>
                    </a:cubicBezTo>
                    <a:cubicBezTo>
                      <a:pt x="499" y="1291"/>
                      <a:pt x="481" y="1291"/>
                      <a:pt x="462" y="1273"/>
                    </a:cubicBezTo>
                    <a:cubicBezTo>
                      <a:pt x="425" y="1254"/>
                      <a:pt x="384" y="1213"/>
                      <a:pt x="328" y="1157"/>
                    </a:cubicBezTo>
                    <a:cubicBezTo>
                      <a:pt x="134" y="908"/>
                      <a:pt x="250" y="483"/>
                      <a:pt x="250" y="464"/>
                    </a:cubicBezTo>
                    <a:cubicBezTo>
                      <a:pt x="267" y="464"/>
                      <a:pt x="548" y="96"/>
                      <a:pt x="990" y="96"/>
                    </a:cubicBezTo>
                    <a:close/>
                    <a:moveTo>
                      <a:pt x="1014" y="0"/>
                    </a:moveTo>
                    <a:cubicBezTo>
                      <a:pt x="496" y="0"/>
                      <a:pt x="176" y="427"/>
                      <a:pt x="176" y="427"/>
                    </a:cubicBezTo>
                    <a:lnTo>
                      <a:pt x="153" y="427"/>
                    </a:lnTo>
                    <a:cubicBezTo>
                      <a:pt x="153" y="427"/>
                      <a:pt x="0" y="908"/>
                      <a:pt x="250" y="1213"/>
                    </a:cubicBezTo>
                    <a:cubicBezTo>
                      <a:pt x="310" y="1291"/>
                      <a:pt x="365" y="1328"/>
                      <a:pt x="407" y="1351"/>
                    </a:cubicBezTo>
                    <a:cubicBezTo>
                      <a:pt x="462" y="1388"/>
                      <a:pt x="499" y="1388"/>
                      <a:pt x="559" y="1388"/>
                    </a:cubicBezTo>
                    <a:cubicBezTo>
                      <a:pt x="638" y="1370"/>
                      <a:pt x="712" y="1328"/>
                      <a:pt x="846" y="1291"/>
                    </a:cubicBezTo>
                    <a:cubicBezTo>
                      <a:pt x="899" y="1277"/>
                      <a:pt x="942" y="1271"/>
                      <a:pt x="981" y="1271"/>
                    </a:cubicBezTo>
                    <a:cubicBezTo>
                      <a:pt x="1044" y="1271"/>
                      <a:pt x="1096" y="1287"/>
                      <a:pt x="1155" y="1310"/>
                    </a:cubicBezTo>
                    <a:cubicBezTo>
                      <a:pt x="1234" y="1328"/>
                      <a:pt x="1350" y="1370"/>
                      <a:pt x="1502" y="1370"/>
                    </a:cubicBezTo>
                    <a:cubicBezTo>
                      <a:pt x="1678" y="1370"/>
                      <a:pt x="1770" y="1310"/>
                      <a:pt x="1849" y="1213"/>
                    </a:cubicBezTo>
                    <a:cubicBezTo>
                      <a:pt x="1909" y="1120"/>
                      <a:pt x="1909" y="1005"/>
                      <a:pt x="1909" y="848"/>
                    </a:cubicBezTo>
                    <a:cubicBezTo>
                      <a:pt x="1909" y="695"/>
                      <a:pt x="1830" y="501"/>
                      <a:pt x="1696" y="330"/>
                    </a:cubicBezTo>
                    <a:cubicBezTo>
                      <a:pt x="1562" y="155"/>
                      <a:pt x="1350" y="21"/>
                      <a:pt x="1077" y="2"/>
                    </a:cubicBezTo>
                    <a:cubicBezTo>
                      <a:pt x="1056" y="1"/>
                      <a:pt x="1035" y="0"/>
                      <a:pt x="10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5"/>
              <p:cNvSpPr/>
              <p:nvPr/>
            </p:nvSpPr>
            <p:spPr>
              <a:xfrm>
                <a:off x="6898826" y="4311760"/>
                <a:ext cx="357215" cy="341133"/>
              </a:xfrm>
              <a:custGeom>
                <a:avLst/>
                <a:gdLst/>
                <a:ahLst/>
                <a:cxnLst/>
                <a:rect l="l" t="t" r="r" b="b"/>
                <a:pathLst>
                  <a:path w="3887" h="3712" extrusionOk="0">
                    <a:moveTo>
                      <a:pt x="1315" y="0"/>
                    </a:moveTo>
                    <a:cubicBezTo>
                      <a:pt x="1097" y="0"/>
                      <a:pt x="969" y="87"/>
                      <a:pt x="828" y="267"/>
                    </a:cubicBezTo>
                    <a:cubicBezTo>
                      <a:pt x="560" y="655"/>
                      <a:pt x="1" y="1561"/>
                      <a:pt x="1" y="1561"/>
                    </a:cubicBezTo>
                    <a:cubicBezTo>
                      <a:pt x="1" y="1561"/>
                      <a:pt x="481" y="2000"/>
                      <a:pt x="1114" y="2485"/>
                    </a:cubicBezTo>
                    <a:cubicBezTo>
                      <a:pt x="1752" y="2984"/>
                      <a:pt x="2463" y="3696"/>
                      <a:pt x="2463" y="3696"/>
                    </a:cubicBezTo>
                    <a:cubicBezTo>
                      <a:pt x="2538" y="3706"/>
                      <a:pt x="2603" y="3711"/>
                      <a:pt x="2659" y="3711"/>
                    </a:cubicBezTo>
                    <a:cubicBezTo>
                      <a:pt x="3022" y="3711"/>
                      <a:pt x="3032" y="3489"/>
                      <a:pt x="3216" y="3021"/>
                    </a:cubicBezTo>
                    <a:cubicBezTo>
                      <a:pt x="3406" y="2503"/>
                      <a:pt x="3794" y="2023"/>
                      <a:pt x="3849" y="1713"/>
                    </a:cubicBezTo>
                    <a:cubicBezTo>
                      <a:pt x="3886" y="1404"/>
                      <a:pt x="3447" y="595"/>
                      <a:pt x="2385" y="267"/>
                    </a:cubicBezTo>
                    <a:cubicBezTo>
                      <a:pt x="1858" y="92"/>
                      <a:pt x="1539" y="0"/>
                      <a:pt x="1315"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5"/>
              <p:cNvSpPr/>
              <p:nvPr/>
            </p:nvSpPr>
            <p:spPr>
              <a:xfrm>
                <a:off x="6891565" y="4308268"/>
                <a:ext cx="357675" cy="349404"/>
              </a:xfrm>
              <a:custGeom>
                <a:avLst/>
                <a:gdLst/>
                <a:ahLst/>
                <a:cxnLst/>
                <a:rect l="l" t="t" r="r" b="b"/>
                <a:pathLst>
                  <a:path w="3892" h="3802" extrusionOk="0">
                    <a:moveTo>
                      <a:pt x="1332" y="0"/>
                    </a:moveTo>
                    <a:lnTo>
                      <a:pt x="1332" y="0"/>
                    </a:lnTo>
                    <a:cubicBezTo>
                      <a:pt x="1138" y="19"/>
                      <a:pt x="1004" y="116"/>
                      <a:pt x="870" y="287"/>
                    </a:cubicBezTo>
                    <a:cubicBezTo>
                      <a:pt x="597" y="675"/>
                      <a:pt x="19" y="1576"/>
                      <a:pt x="19" y="1576"/>
                    </a:cubicBezTo>
                    <a:lnTo>
                      <a:pt x="1" y="1617"/>
                    </a:lnTo>
                    <a:lnTo>
                      <a:pt x="38" y="1636"/>
                    </a:lnTo>
                    <a:cubicBezTo>
                      <a:pt x="38" y="1636"/>
                      <a:pt x="542" y="2079"/>
                      <a:pt x="1156" y="2560"/>
                    </a:cubicBezTo>
                    <a:cubicBezTo>
                      <a:pt x="1794" y="3040"/>
                      <a:pt x="2487" y="3734"/>
                      <a:pt x="2487" y="3752"/>
                    </a:cubicBezTo>
                    <a:lnTo>
                      <a:pt x="2487" y="3770"/>
                    </a:lnTo>
                    <a:lnTo>
                      <a:pt x="2542" y="3770"/>
                    </a:lnTo>
                    <a:cubicBezTo>
                      <a:pt x="2638" y="3787"/>
                      <a:pt x="2724" y="3801"/>
                      <a:pt x="2794" y="3801"/>
                    </a:cubicBezTo>
                    <a:cubicBezTo>
                      <a:pt x="2822" y="3801"/>
                      <a:pt x="2848" y="3799"/>
                      <a:pt x="2870" y="3794"/>
                    </a:cubicBezTo>
                    <a:cubicBezTo>
                      <a:pt x="2967" y="3770"/>
                      <a:pt x="3041" y="3715"/>
                      <a:pt x="3083" y="3655"/>
                    </a:cubicBezTo>
                    <a:cubicBezTo>
                      <a:pt x="3198" y="3539"/>
                      <a:pt x="3235" y="3350"/>
                      <a:pt x="3332" y="3077"/>
                    </a:cubicBezTo>
                    <a:cubicBezTo>
                      <a:pt x="3429" y="2828"/>
                      <a:pt x="3582" y="2578"/>
                      <a:pt x="3716" y="2347"/>
                    </a:cubicBezTo>
                    <a:cubicBezTo>
                      <a:pt x="3776" y="2232"/>
                      <a:pt x="3850" y="2116"/>
                      <a:pt x="3891" y="2001"/>
                    </a:cubicBezTo>
                    <a:lnTo>
                      <a:pt x="3891" y="2001"/>
                    </a:lnTo>
                    <a:cubicBezTo>
                      <a:pt x="3831" y="2019"/>
                      <a:pt x="3794" y="2038"/>
                      <a:pt x="3758" y="2061"/>
                    </a:cubicBezTo>
                    <a:cubicBezTo>
                      <a:pt x="3716" y="2135"/>
                      <a:pt x="3679" y="2213"/>
                      <a:pt x="3619" y="2310"/>
                    </a:cubicBezTo>
                    <a:cubicBezTo>
                      <a:pt x="3485" y="2523"/>
                      <a:pt x="3351" y="2772"/>
                      <a:pt x="3235" y="3040"/>
                    </a:cubicBezTo>
                    <a:cubicBezTo>
                      <a:pt x="3138" y="3308"/>
                      <a:pt x="3083" y="3502"/>
                      <a:pt x="3004" y="3600"/>
                    </a:cubicBezTo>
                    <a:cubicBezTo>
                      <a:pt x="2967" y="3636"/>
                      <a:pt x="2926" y="3678"/>
                      <a:pt x="2852" y="3678"/>
                    </a:cubicBezTo>
                    <a:cubicBezTo>
                      <a:pt x="2822" y="3687"/>
                      <a:pt x="2783" y="3692"/>
                      <a:pt x="2734" y="3692"/>
                    </a:cubicBezTo>
                    <a:cubicBezTo>
                      <a:pt x="2686" y="3692"/>
                      <a:pt x="2628" y="3687"/>
                      <a:pt x="2561" y="3678"/>
                    </a:cubicBezTo>
                    <a:cubicBezTo>
                      <a:pt x="2542" y="3655"/>
                      <a:pt x="1849" y="2962"/>
                      <a:pt x="1235" y="2481"/>
                    </a:cubicBezTo>
                    <a:cubicBezTo>
                      <a:pt x="616" y="2019"/>
                      <a:pt x="153" y="1617"/>
                      <a:pt x="135" y="1599"/>
                    </a:cubicBezTo>
                    <a:cubicBezTo>
                      <a:pt x="177" y="1539"/>
                      <a:pt x="694" y="712"/>
                      <a:pt x="962" y="347"/>
                    </a:cubicBezTo>
                    <a:cubicBezTo>
                      <a:pt x="1022" y="268"/>
                      <a:pt x="1059" y="213"/>
                      <a:pt x="1119" y="171"/>
                    </a:cubicBezTo>
                    <a:lnTo>
                      <a:pt x="1119" y="153"/>
                    </a:lnTo>
                    <a:cubicBezTo>
                      <a:pt x="1119" y="153"/>
                      <a:pt x="1235" y="74"/>
                      <a:pt x="13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5"/>
              <p:cNvSpPr/>
              <p:nvPr/>
            </p:nvSpPr>
            <p:spPr>
              <a:xfrm>
                <a:off x="6812163" y="4422317"/>
                <a:ext cx="385704" cy="477237"/>
              </a:xfrm>
              <a:custGeom>
                <a:avLst/>
                <a:gdLst/>
                <a:ahLst/>
                <a:cxnLst/>
                <a:rect l="l" t="t" r="r" b="b"/>
                <a:pathLst>
                  <a:path w="4197" h="5193" extrusionOk="0">
                    <a:moveTo>
                      <a:pt x="1337" y="1"/>
                    </a:moveTo>
                    <a:cubicBezTo>
                      <a:pt x="451" y="1"/>
                      <a:pt x="366" y="778"/>
                      <a:pt x="366" y="778"/>
                    </a:cubicBezTo>
                    <a:cubicBezTo>
                      <a:pt x="366" y="778"/>
                      <a:pt x="1" y="1933"/>
                      <a:pt x="19" y="3782"/>
                    </a:cubicBezTo>
                    <a:cubicBezTo>
                      <a:pt x="43" y="4982"/>
                      <a:pt x="742" y="5192"/>
                      <a:pt x="1228" y="5192"/>
                    </a:cubicBezTo>
                    <a:cubicBezTo>
                      <a:pt x="1491" y="5192"/>
                      <a:pt x="1692" y="5131"/>
                      <a:pt x="1692" y="5131"/>
                    </a:cubicBezTo>
                    <a:cubicBezTo>
                      <a:pt x="1692" y="5131"/>
                      <a:pt x="2561" y="4937"/>
                      <a:pt x="3060" y="4378"/>
                    </a:cubicBezTo>
                    <a:cubicBezTo>
                      <a:pt x="3540" y="3842"/>
                      <a:pt x="4196" y="2668"/>
                      <a:pt x="3813" y="1605"/>
                    </a:cubicBezTo>
                    <a:cubicBezTo>
                      <a:pt x="3425" y="529"/>
                      <a:pt x="2561" y="104"/>
                      <a:pt x="1521" y="11"/>
                    </a:cubicBezTo>
                    <a:cubicBezTo>
                      <a:pt x="1456" y="4"/>
                      <a:pt x="1395"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5"/>
              <p:cNvSpPr/>
              <p:nvPr/>
            </p:nvSpPr>
            <p:spPr>
              <a:xfrm>
                <a:off x="6808395" y="4416987"/>
                <a:ext cx="377158" cy="488357"/>
              </a:xfrm>
              <a:custGeom>
                <a:avLst/>
                <a:gdLst/>
                <a:ahLst/>
                <a:cxnLst/>
                <a:rect l="l" t="t" r="r" b="b"/>
                <a:pathLst>
                  <a:path w="4104" h="5314" extrusionOk="0">
                    <a:moveTo>
                      <a:pt x="1410" y="101"/>
                    </a:moveTo>
                    <a:cubicBezTo>
                      <a:pt x="1453" y="101"/>
                      <a:pt x="1497" y="103"/>
                      <a:pt x="1544" y="106"/>
                    </a:cubicBezTo>
                    <a:cubicBezTo>
                      <a:pt x="2583" y="222"/>
                      <a:pt x="3429" y="624"/>
                      <a:pt x="3794" y="1686"/>
                    </a:cubicBezTo>
                    <a:cubicBezTo>
                      <a:pt x="3988" y="2185"/>
                      <a:pt x="3928" y="2745"/>
                      <a:pt x="3757" y="3225"/>
                    </a:cubicBezTo>
                    <a:cubicBezTo>
                      <a:pt x="3581" y="3706"/>
                      <a:pt x="3295" y="4149"/>
                      <a:pt x="3064" y="4417"/>
                    </a:cubicBezTo>
                    <a:cubicBezTo>
                      <a:pt x="2583" y="4939"/>
                      <a:pt x="1733" y="5152"/>
                      <a:pt x="1733" y="5152"/>
                    </a:cubicBezTo>
                    <a:lnTo>
                      <a:pt x="1715" y="5152"/>
                    </a:lnTo>
                    <a:cubicBezTo>
                      <a:pt x="1715" y="5152"/>
                      <a:pt x="1524" y="5209"/>
                      <a:pt x="1270" y="5209"/>
                    </a:cubicBezTo>
                    <a:cubicBezTo>
                      <a:pt x="1163" y="5209"/>
                      <a:pt x="1045" y="5199"/>
                      <a:pt x="924" y="5170"/>
                    </a:cubicBezTo>
                    <a:cubicBezTo>
                      <a:pt x="735" y="5110"/>
                      <a:pt x="522" y="5013"/>
                      <a:pt x="388" y="4805"/>
                    </a:cubicBezTo>
                    <a:cubicBezTo>
                      <a:pt x="231" y="4611"/>
                      <a:pt x="116" y="4302"/>
                      <a:pt x="116" y="3840"/>
                    </a:cubicBezTo>
                    <a:cubicBezTo>
                      <a:pt x="97" y="1991"/>
                      <a:pt x="462" y="855"/>
                      <a:pt x="462" y="855"/>
                    </a:cubicBezTo>
                    <a:lnTo>
                      <a:pt x="462" y="836"/>
                    </a:lnTo>
                    <a:cubicBezTo>
                      <a:pt x="462" y="836"/>
                      <a:pt x="481" y="647"/>
                      <a:pt x="638" y="453"/>
                    </a:cubicBezTo>
                    <a:cubicBezTo>
                      <a:pt x="760" y="260"/>
                      <a:pt x="992" y="101"/>
                      <a:pt x="1410" y="101"/>
                    </a:cubicBezTo>
                    <a:close/>
                    <a:moveTo>
                      <a:pt x="1390" y="0"/>
                    </a:moveTo>
                    <a:cubicBezTo>
                      <a:pt x="954" y="0"/>
                      <a:pt x="693" y="185"/>
                      <a:pt x="541" y="374"/>
                    </a:cubicBezTo>
                    <a:cubicBezTo>
                      <a:pt x="388" y="605"/>
                      <a:pt x="365" y="836"/>
                      <a:pt x="365" y="836"/>
                    </a:cubicBezTo>
                    <a:cubicBezTo>
                      <a:pt x="347" y="855"/>
                      <a:pt x="0" y="1991"/>
                      <a:pt x="19" y="3840"/>
                    </a:cubicBezTo>
                    <a:cubicBezTo>
                      <a:pt x="19" y="4320"/>
                      <a:pt x="134" y="4648"/>
                      <a:pt x="291" y="4861"/>
                    </a:cubicBezTo>
                    <a:cubicBezTo>
                      <a:pt x="462" y="5092"/>
                      <a:pt x="675" y="5207"/>
                      <a:pt x="906" y="5267"/>
                    </a:cubicBezTo>
                    <a:cubicBezTo>
                      <a:pt x="1031" y="5301"/>
                      <a:pt x="1156" y="5313"/>
                      <a:pt x="1269" y="5313"/>
                    </a:cubicBezTo>
                    <a:cubicBezTo>
                      <a:pt x="1542" y="5313"/>
                      <a:pt x="1752" y="5244"/>
                      <a:pt x="1752" y="5244"/>
                    </a:cubicBezTo>
                    <a:cubicBezTo>
                      <a:pt x="1752" y="5244"/>
                      <a:pt x="2620" y="5055"/>
                      <a:pt x="3138" y="4477"/>
                    </a:cubicBezTo>
                    <a:cubicBezTo>
                      <a:pt x="3392" y="4186"/>
                      <a:pt x="3678" y="3766"/>
                      <a:pt x="3854" y="3262"/>
                    </a:cubicBezTo>
                    <a:cubicBezTo>
                      <a:pt x="4025" y="2763"/>
                      <a:pt x="4103" y="2185"/>
                      <a:pt x="3891" y="1645"/>
                    </a:cubicBezTo>
                    <a:cubicBezTo>
                      <a:pt x="3507" y="568"/>
                      <a:pt x="2620" y="125"/>
                      <a:pt x="1562" y="9"/>
                    </a:cubicBezTo>
                    <a:cubicBezTo>
                      <a:pt x="1502" y="3"/>
                      <a:pt x="1445" y="0"/>
                      <a:pt x="1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5"/>
              <p:cNvSpPr/>
              <p:nvPr/>
            </p:nvSpPr>
            <p:spPr>
              <a:xfrm>
                <a:off x="5523893" y="4288693"/>
                <a:ext cx="120665" cy="93922"/>
              </a:xfrm>
              <a:custGeom>
                <a:avLst/>
                <a:gdLst/>
                <a:ahLst/>
                <a:cxnLst/>
                <a:rect l="l" t="t" r="r" b="b"/>
                <a:pathLst>
                  <a:path w="1313" h="1022" extrusionOk="0">
                    <a:moveTo>
                      <a:pt x="522" y="1"/>
                    </a:moveTo>
                    <a:cubicBezTo>
                      <a:pt x="425" y="1"/>
                      <a:pt x="328" y="19"/>
                      <a:pt x="231" y="56"/>
                    </a:cubicBezTo>
                    <a:cubicBezTo>
                      <a:pt x="134" y="79"/>
                      <a:pt x="60" y="116"/>
                      <a:pt x="0" y="153"/>
                    </a:cubicBezTo>
                    <a:cubicBezTo>
                      <a:pt x="42" y="172"/>
                      <a:pt x="79" y="195"/>
                      <a:pt x="116" y="213"/>
                    </a:cubicBezTo>
                    <a:cubicBezTo>
                      <a:pt x="157" y="195"/>
                      <a:pt x="213" y="172"/>
                      <a:pt x="273" y="153"/>
                    </a:cubicBezTo>
                    <a:cubicBezTo>
                      <a:pt x="365" y="116"/>
                      <a:pt x="462" y="98"/>
                      <a:pt x="559" y="98"/>
                    </a:cubicBezTo>
                    <a:cubicBezTo>
                      <a:pt x="675" y="116"/>
                      <a:pt x="772" y="153"/>
                      <a:pt x="850" y="232"/>
                    </a:cubicBezTo>
                    <a:cubicBezTo>
                      <a:pt x="1155" y="500"/>
                      <a:pt x="1081" y="809"/>
                      <a:pt x="1040" y="925"/>
                    </a:cubicBezTo>
                    <a:cubicBezTo>
                      <a:pt x="1058" y="962"/>
                      <a:pt x="1058" y="980"/>
                      <a:pt x="1081" y="1022"/>
                    </a:cubicBezTo>
                    <a:lnTo>
                      <a:pt x="1118" y="1022"/>
                    </a:lnTo>
                    <a:lnTo>
                      <a:pt x="1118" y="1003"/>
                    </a:lnTo>
                    <a:cubicBezTo>
                      <a:pt x="1137" y="962"/>
                      <a:pt x="1312" y="518"/>
                      <a:pt x="924" y="153"/>
                    </a:cubicBezTo>
                    <a:cubicBezTo>
                      <a:pt x="809" y="56"/>
                      <a:pt x="693" y="19"/>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5"/>
              <p:cNvSpPr/>
              <p:nvPr/>
            </p:nvSpPr>
            <p:spPr>
              <a:xfrm>
                <a:off x="5435576" y="4295953"/>
                <a:ext cx="145294" cy="65065"/>
              </a:xfrm>
              <a:custGeom>
                <a:avLst/>
                <a:gdLst/>
                <a:ahLst/>
                <a:cxnLst/>
                <a:rect l="l" t="t" r="r" b="b"/>
                <a:pathLst>
                  <a:path w="1581" h="708" extrusionOk="0">
                    <a:moveTo>
                      <a:pt x="730" y="0"/>
                    </a:moveTo>
                    <a:cubicBezTo>
                      <a:pt x="633" y="0"/>
                      <a:pt x="518" y="37"/>
                      <a:pt x="444" y="56"/>
                    </a:cubicBezTo>
                    <a:cubicBezTo>
                      <a:pt x="250" y="134"/>
                      <a:pt x="116" y="250"/>
                      <a:pt x="55" y="324"/>
                    </a:cubicBezTo>
                    <a:cubicBezTo>
                      <a:pt x="37" y="347"/>
                      <a:pt x="19" y="384"/>
                      <a:pt x="0" y="402"/>
                    </a:cubicBezTo>
                    <a:cubicBezTo>
                      <a:pt x="37" y="402"/>
                      <a:pt x="79" y="421"/>
                      <a:pt x="116" y="421"/>
                    </a:cubicBezTo>
                    <a:cubicBezTo>
                      <a:pt x="116" y="402"/>
                      <a:pt x="134" y="402"/>
                      <a:pt x="134" y="384"/>
                    </a:cubicBezTo>
                    <a:cubicBezTo>
                      <a:pt x="171" y="347"/>
                      <a:pt x="310" y="231"/>
                      <a:pt x="481" y="153"/>
                    </a:cubicBezTo>
                    <a:cubicBezTo>
                      <a:pt x="562" y="121"/>
                      <a:pt x="655" y="100"/>
                      <a:pt x="751" y="100"/>
                    </a:cubicBezTo>
                    <a:cubicBezTo>
                      <a:pt x="835" y="100"/>
                      <a:pt x="921" y="116"/>
                      <a:pt x="1003" y="153"/>
                    </a:cubicBezTo>
                    <a:cubicBezTo>
                      <a:pt x="1308" y="305"/>
                      <a:pt x="1442" y="615"/>
                      <a:pt x="1465" y="693"/>
                    </a:cubicBezTo>
                    <a:cubicBezTo>
                      <a:pt x="1483" y="702"/>
                      <a:pt x="1497" y="707"/>
                      <a:pt x="1514" y="707"/>
                    </a:cubicBezTo>
                    <a:cubicBezTo>
                      <a:pt x="1531" y="707"/>
                      <a:pt x="1550" y="702"/>
                      <a:pt x="1580" y="693"/>
                    </a:cubicBezTo>
                    <a:cubicBezTo>
                      <a:pt x="1580" y="693"/>
                      <a:pt x="1423" y="268"/>
                      <a:pt x="1040" y="56"/>
                    </a:cubicBezTo>
                    <a:cubicBezTo>
                      <a:pt x="943" y="19"/>
                      <a:pt x="846" y="0"/>
                      <a:pt x="7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5"/>
              <p:cNvSpPr/>
              <p:nvPr/>
            </p:nvSpPr>
            <p:spPr>
              <a:xfrm>
                <a:off x="5343400" y="4318836"/>
                <a:ext cx="152554" cy="70579"/>
              </a:xfrm>
              <a:custGeom>
                <a:avLst/>
                <a:gdLst/>
                <a:ahLst/>
                <a:cxnLst/>
                <a:rect l="l" t="t" r="r" b="b"/>
                <a:pathLst>
                  <a:path w="1660" h="768" extrusionOk="0">
                    <a:moveTo>
                      <a:pt x="754" y="1"/>
                    </a:moveTo>
                    <a:cubicBezTo>
                      <a:pt x="735" y="1"/>
                      <a:pt x="712" y="1"/>
                      <a:pt x="693" y="19"/>
                    </a:cubicBezTo>
                    <a:cubicBezTo>
                      <a:pt x="578" y="19"/>
                      <a:pt x="504" y="56"/>
                      <a:pt x="425" y="98"/>
                    </a:cubicBezTo>
                    <a:cubicBezTo>
                      <a:pt x="273" y="172"/>
                      <a:pt x="157" y="287"/>
                      <a:pt x="97" y="384"/>
                    </a:cubicBezTo>
                    <a:cubicBezTo>
                      <a:pt x="60" y="444"/>
                      <a:pt x="19" y="537"/>
                      <a:pt x="0" y="634"/>
                    </a:cubicBezTo>
                    <a:cubicBezTo>
                      <a:pt x="42" y="634"/>
                      <a:pt x="79" y="615"/>
                      <a:pt x="116" y="615"/>
                    </a:cubicBezTo>
                    <a:cubicBezTo>
                      <a:pt x="134" y="537"/>
                      <a:pt x="157" y="481"/>
                      <a:pt x="194" y="421"/>
                    </a:cubicBezTo>
                    <a:cubicBezTo>
                      <a:pt x="231" y="366"/>
                      <a:pt x="328" y="250"/>
                      <a:pt x="462" y="172"/>
                    </a:cubicBezTo>
                    <a:cubicBezTo>
                      <a:pt x="543" y="138"/>
                      <a:pt x="639" y="110"/>
                      <a:pt x="749" y="110"/>
                    </a:cubicBezTo>
                    <a:cubicBezTo>
                      <a:pt x="822" y="110"/>
                      <a:pt x="900" y="122"/>
                      <a:pt x="985" y="153"/>
                    </a:cubicBezTo>
                    <a:cubicBezTo>
                      <a:pt x="1350" y="287"/>
                      <a:pt x="1484" y="634"/>
                      <a:pt x="1521" y="712"/>
                    </a:cubicBezTo>
                    <a:cubicBezTo>
                      <a:pt x="1562" y="768"/>
                      <a:pt x="1581" y="768"/>
                      <a:pt x="1659" y="768"/>
                    </a:cubicBezTo>
                    <a:lnTo>
                      <a:pt x="1659" y="749"/>
                    </a:lnTo>
                    <a:cubicBezTo>
                      <a:pt x="1659" y="749"/>
                      <a:pt x="1484" y="232"/>
                      <a:pt x="1022" y="56"/>
                    </a:cubicBezTo>
                    <a:cubicBezTo>
                      <a:pt x="924" y="19"/>
                      <a:pt x="827" y="1"/>
                      <a:pt x="75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5"/>
              <p:cNvSpPr/>
              <p:nvPr/>
            </p:nvSpPr>
            <p:spPr>
              <a:xfrm>
                <a:off x="5258483" y="4370209"/>
                <a:ext cx="161009" cy="144926"/>
              </a:xfrm>
              <a:custGeom>
                <a:avLst/>
                <a:gdLst/>
                <a:ahLst/>
                <a:cxnLst/>
                <a:rect l="l" t="t" r="r" b="b"/>
                <a:pathLst>
                  <a:path w="1752" h="1577" extrusionOk="0">
                    <a:moveTo>
                      <a:pt x="984" y="1"/>
                    </a:moveTo>
                    <a:cubicBezTo>
                      <a:pt x="924" y="1"/>
                      <a:pt x="869" y="1"/>
                      <a:pt x="809" y="19"/>
                    </a:cubicBezTo>
                    <a:cubicBezTo>
                      <a:pt x="638" y="56"/>
                      <a:pt x="481" y="135"/>
                      <a:pt x="365" y="250"/>
                    </a:cubicBezTo>
                    <a:cubicBezTo>
                      <a:pt x="231" y="366"/>
                      <a:pt x="134" y="537"/>
                      <a:pt x="60" y="749"/>
                    </a:cubicBezTo>
                    <a:cubicBezTo>
                      <a:pt x="0" y="943"/>
                      <a:pt x="0" y="1156"/>
                      <a:pt x="97" y="1308"/>
                    </a:cubicBezTo>
                    <a:cubicBezTo>
                      <a:pt x="213" y="1442"/>
                      <a:pt x="291" y="1502"/>
                      <a:pt x="388" y="1521"/>
                    </a:cubicBezTo>
                    <a:cubicBezTo>
                      <a:pt x="405" y="1524"/>
                      <a:pt x="422" y="1526"/>
                      <a:pt x="438" y="1526"/>
                    </a:cubicBezTo>
                    <a:cubicBezTo>
                      <a:pt x="509" y="1526"/>
                      <a:pt x="574" y="1495"/>
                      <a:pt x="638" y="1461"/>
                    </a:cubicBezTo>
                    <a:cubicBezTo>
                      <a:pt x="656" y="1455"/>
                      <a:pt x="669" y="1453"/>
                      <a:pt x="678" y="1453"/>
                    </a:cubicBezTo>
                    <a:cubicBezTo>
                      <a:pt x="695" y="1453"/>
                      <a:pt x="700" y="1461"/>
                      <a:pt x="712" y="1461"/>
                    </a:cubicBezTo>
                    <a:cubicBezTo>
                      <a:pt x="735" y="1479"/>
                      <a:pt x="753" y="1502"/>
                      <a:pt x="753" y="1502"/>
                    </a:cubicBezTo>
                    <a:lnTo>
                      <a:pt x="772" y="1576"/>
                    </a:lnTo>
                    <a:lnTo>
                      <a:pt x="827" y="1521"/>
                    </a:lnTo>
                    <a:lnTo>
                      <a:pt x="850" y="1502"/>
                    </a:lnTo>
                    <a:cubicBezTo>
                      <a:pt x="850" y="1479"/>
                      <a:pt x="827" y="1461"/>
                      <a:pt x="809" y="1461"/>
                    </a:cubicBezTo>
                    <a:cubicBezTo>
                      <a:pt x="772" y="1405"/>
                      <a:pt x="735" y="1387"/>
                      <a:pt x="693" y="1364"/>
                    </a:cubicBezTo>
                    <a:cubicBezTo>
                      <a:pt x="688" y="1358"/>
                      <a:pt x="681" y="1356"/>
                      <a:pt x="673" y="1356"/>
                    </a:cubicBezTo>
                    <a:cubicBezTo>
                      <a:pt x="652" y="1356"/>
                      <a:pt x="621" y="1370"/>
                      <a:pt x="578" y="1387"/>
                    </a:cubicBezTo>
                    <a:cubicBezTo>
                      <a:pt x="533" y="1402"/>
                      <a:pt x="485" y="1429"/>
                      <a:pt x="439" y="1429"/>
                    </a:cubicBezTo>
                    <a:cubicBezTo>
                      <a:pt x="428" y="1429"/>
                      <a:pt x="417" y="1427"/>
                      <a:pt x="407" y="1424"/>
                    </a:cubicBezTo>
                    <a:cubicBezTo>
                      <a:pt x="347" y="1424"/>
                      <a:pt x="273" y="1364"/>
                      <a:pt x="194" y="1248"/>
                    </a:cubicBezTo>
                    <a:cubicBezTo>
                      <a:pt x="97" y="1133"/>
                      <a:pt x="97" y="962"/>
                      <a:pt x="157" y="768"/>
                    </a:cubicBezTo>
                    <a:cubicBezTo>
                      <a:pt x="213" y="597"/>
                      <a:pt x="328" y="421"/>
                      <a:pt x="444" y="324"/>
                    </a:cubicBezTo>
                    <a:cubicBezTo>
                      <a:pt x="541" y="209"/>
                      <a:pt x="675" y="153"/>
                      <a:pt x="827" y="116"/>
                    </a:cubicBezTo>
                    <a:cubicBezTo>
                      <a:pt x="882" y="100"/>
                      <a:pt x="936" y="93"/>
                      <a:pt x="988" y="93"/>
                    </a:cubicBezTo>
                    <a:cubicBezTo>
                      <a:pt x="1069" y="93"/>
                      <a:pt x="1145" y="109"/>
                      <a:pt x="1215" y="135"/>
                    </a:cubicBezTo>
                    <a:cubicBezTo>
                      <a:pt x="1446" y="250"/>
                      <a:pt x="1502" y="347"/>
                      <a:pt x="1580" y="500"/>
                    </a:cubicBezTo>
                    <a:cubicBezTo>
                      <a:pt x="1599" y="518"/>
                      <a:pt x="1599" y="518"/>
                      <a:pt x="1599" y="537"/>
                    </a:cubicBezTo>
                    <a:cubicBezTo>
                      <a:pt x="1659" y="634"/>
                      <a:pt x="1678" y="694"/>
                      <a:pt x="1714" y="749"/>
                    </a:cubicBezTo>
                    <a:lnTo>
                      <a:pt x="1714" y="731"/>
                    </a:lnTo>
                    <a:cubicBezTo>
                      <a:pt x="1751" y="634"/>
                      <a:pt x="1714" y="537"/>
                      <a:pt x="1678" y="463"/>
                    </a:cubicBezTo>
                    <a:cubicBezTo>
                      <a:pt x="1599" y="306"/>
                      <a:pt x="1502" y="172"/>
                      <a:pt x="1252" y="56"/>
                    </a:cubicBezTo>
                    <a:cubicBezTo>
                      <a:pt x="1174" y="19"/>
                      <a:pt x="1081" y="1"/>
                      <a:pt x="9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5"/>
              <p:cNvSpPr/>
              <p:nvPr/>
            </p:nvSpPr>
            <p:spPr>
              <a:xfrm>
                <a:off x="5322171" y="4366441"/>
                <a:ext cx="362729" cy="265407"/>
              </a:xfrm>
              <a:custGeom>
                <a:avLst/>
                <a:gdLst/>
                <a:ahLst/>
                <a:cxnLst/>
                <a:rect l="l" t="t" r="r" b="b"/>
                <a:pathLst>
                  <a:path w="3947" h="2888" extrusionOk="0">
                    <a:moveTo>
                      <a:pt x="3253" y="0"/>
                    </a:moveTo>
                    <a:cubicBezTo>
                      <a:pt x="3253" y="79"/>
                      <a:pt x="3253" y="134"/>
                      <a:pt x="3276" y="176"/>
                    </a:cubicBezTo>
                    <a:cubicBezTo>
                      <a:pt x="3295" y="213"/>
                      <a:pt x="3313" y="273"/>
                      <a:pt x="3350" y="310"/>
                    </a:cubicBezTo>
                    <a:cubicBezTo>
                      <a:pt x="3410" y="444"/>
                      <a:pt x="3484" y="619"/>
                      <a:pt x="3563" y="772"/>
                    </a:cubicBezTo>
                    <a:cubicBezTo>
                      <a:pt x="3697" y="1118"/>
                      <a:pt x="3812" y="1465"/>
                      <a:pt x="3854" y="1617"/>
                    </a:cubicBezTo>
                    <a:cubicBezTo>
                      <a:pt x="3854" y="1617"/>
                      <a:pt x="3854" y="1636"/>
                      <a:pt x="3831" y="1636"/>
                    </a:cubicBezTo>
                    <a:cubicBezTo>
                      <a:pt x="3812" y="1659"/>
                      <a:pt x="3775" y="1696"/>
                      <a:pt x="3738" y="1714"/>
                    </a:cubicBezTo>
                    <a:cubicBezTo>
                      <a:pt x="3660" y="1774"/>
                      <a:pt x="3544" y="1830"/>
                      <a:pt x="3410" y="1890"/>
                    </a:cubicBezTo>
                    <a:cubicBezTo>
                      <a:pt x="3119" y="2024"/>
                      <a:pt x="2717" y="2158"/>
                      <a:pt x="2329" y="2292"/>
                    </a:cubicBezTo>
                    <a:cubicBezTo>
                      <a:pt x="1562" y="2560"/>
                      <a:pt x="809" y="2772"/>
                      <a:pt x="772" y="2791"/>
                    </a:cubicBezTo>
                    <a:cubicBezTo>
                      <a:pt x="753" y="2754"/>
                      <a:pt x="425" y="2444"/>
                      <a:pt x="365" y="2061"/>
                    </a:cubicBezTo>
                    <a:cubicBezTo>
                      <a:pt x="310" y="1830"/>
                      <a:pt x="194" y="1617"/>
                      <a:pt x="134" y="1446"/>
                    </a:cubicBezTo>
                    <a:cubicBezTo>
                      <a:pt x="97" y="1428"/>
                      <a:pt x="60" y="1405"/>
                      <a:pt x="0" y="1405"/>
                    </a:cubicBezTo>
                    <a:cubicBezTo>
                      <a:pt x="19" y="1428"/>
                      <a:pt x="19" y="1446"/>
                      <a:pt x="42" y="1483"/>
                    </a:cubicBezTo>
                    <a:cubicBezTo>
                      <a:pt x="116" y="1659"/>
                      <a:pt x="231" y="1867"/>
                      <a:pt x="250" y="2079"/>
                    </a:cubicBezTo>
                    <a:cubicBezTo>
                      <a:pt x="347" y="2541"/>
                      <a:pt x="735" y="2869"/>
                      <a:pt x="735" y="2869"/>
                    </a:cubicBezTo>
                    <a:lnTo>
                      <a:pt x="753" y="2888"/>
                    </a:lnTo>
                    <a:lnTo>
                      <a:pt x="772" y="2888"/>
                    </a:lnTo>
                    <a:cubicBezTo>
                      <a:pt x="772" y="2888"/>
                      <a:pt x="1562" y="2657"/>
                      <a:pt x="2371" y="2389"/>
                    </a:cubicBezTo>
                    <a:cubicBezTo>
                      <a:pt x="2754" y="2255"/>
                      <a:pt x="3161" y="2121"/>
                      <a:pt x="3447" y="1982"/>
                    </a:cubicBezTo>
                    <a:cubicBezTo>
                      <a:pt x="3581" y="1927"/>
                      <a:pt x="3715" y="1848"/>
                      <a:pt x="3794" y="1793"/>
                    </a:cubicBezTo>
                    <a:cubicBezTo>
                      <a:pt x="3854" y="1774"/>
                      <a:pt x="3872" y="1733"/>
                      <a:pt x="3909" y="1714"/>
                    </a:cubicBezTo>
                    <a:cubicBezTo>
                      <a:pt x="3928" y="1677"/>
                      <a:pt x="3946" y="1636"/>
                      <a:pt x="3946" y="1599"/>
                    </a:cubicBezTo>
                    <a:cubicBezTo>
                      <a:pt x="3909" y="1428"/>
                      <a:pt x="3794" y="1081"/>
                      <a:pt x="3660" y="735"/>
                    </a:cubicBezTo>
                    <a:cubicBezTo>
                      <a:pt x="3581" y="559"/>
                      <a:pt x="3507" y="407"/>
                      <a:pt x="3447" y="273"/>
                    </a:cubicBezTo>
                    <a:cubicBezTo>
                      <a:pt x="3369" y="157"/>
                      <a:pt x="3313" y="60"/>
                      <a:pt x="32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5"/>
              <p:cNvSpPr/>
              <p:nvPr/>
            </p:nvSpPr>
            <p:spPr>
              <a:xfrm>
                <a:off x="5347168" y="4462937"/>
                <a:ext cx="458305" cy="472366"/>
              </a:xfrm>
              <a:custGeom>
                <a:avLst/>
                <a:gdLst/>
                <a:ahLst/>
                <a:cxnLst/>
                <a:rect l="l" t="t" r="r" b="b"/>
                <a:pathLst>
                  <a:path w="4987" h="5140" extrusionOk="0">
                    <a:moveTo>
                      <a:pt x="2875" y="0"/>
                    </a:moveTo>
                    <a:cubicBezTo>
                      <a:pt x="2576" y="0"/>
                      <a:pt x="2145" y="78"/>
                      <a:pt x="1480" y="299"/>
                    </a:cubicBezTo>
                    <a:cubicBezTo>
                      <a:pt x="1" y="780"/>
                      <a:pt x="190" y="2032"/>
                      <a:pt x="190" y="2032"/>
                    </a:cubicBezTo>
                    <a:cubicBezTo>
                      <a:pt x="190" y="2032"/>
                      <a:pt x="172" y="3127"/>
                      <a:pt x="847" y="4282"/>
                    </a:cubicBezTo>
                    <a:cubicBezTo>
                      <a:pt x="1280" y="5004"/>
                      <a:pt x="1969" y="5140"/>
                      <a:pt x="2425" y="5140"/>
                    </a:cubicBezTo>
                    <a:cubicBezTo>
                      <a:pt x="2699" y="5140"/>
                      <a:pt x="2889" y="5091"/>
                      <a:pt x="2889" y="5091"/>
                    </a:cubicBezTo>
                    <a:cubicBezTo>
                      <a:pt x="2889" y="5091"/>
                      <a:pt x="4349" y="4744"/>
                      <a:pt x="4677" y="4190"/>
                    </a:cubicBezTo>
                    <a:cubicBezTo>
                      <a:pt x="4987" y="3649"/>
                      <a:pt x="4714" y="2550"/>
                      <a:pt x="4506" y="1838"/>
                    </a:cubicBezTo>
                    <a:cubicBezTo>
                      <a:pt x="4312" y="1108"/>
                      <a:pt x="3868" y="433"/>
                      <a:pt x="3582" y="239"/>
                    </a:cubicBezTo>
                    <a:cubicBezTo>
                      <a:pt x="3420" y="123"/>
                      <a:pt x="3252" y="0"/>
                      <a:pt x="2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5"/>
              <p:cNvSpPr/>
              <p:nvPr/>
            </p:nvSpPr>
            <p:spPr>
              <a:xfrm>
                <a:off x="5355714" y="4458250"/>
                <a:ext cx="440844" cy="481648"/>
              </a:xfrm>
              <a:custGeom>
                <a:avLst/>
                <a:gdLst/>
                <a:ahLst/>
                <a:cxnLst/>
                <a:rect l="l" t="t" r="r" b="b"/>
                <a:pathLst>
                  <a:path w="4797" h="5241" extrusionOk="0">
                    <a:moveTo>
                      <a:pt x="2784" y="98"/>
                    </a:moveTo>
                    <a:cubicBezTo>
                      <a:pt x="2821" y="98"/>
                      <a:pt x="2855" y="99"/>
                      <a:pt x="2888" y="101"/>
                    </a:cubicBezTo>
                    <a:cubicBezTo>
                      <a:pt x="3179" y="138"/>
                      <a:pt x="3313" y="235"/>
                      <a:pt x="3447" y="332"/>
                    </a:cubicBezTo>
                    <a:cubicBezTo>
                      <a:pt x="3581" y="429"/>
                      <a:pt x="3775" y="637"/>
                      <a:pt x="3951" y="909"/>
                    </a:cubicBezTo>
                    <a:cubicBezTo>
                      <a:pt x="4103" y="1196"/>
                      <a:pt x="4274" y="1542"/>
                      <a:pt x="4371" y="1889"/>
                    </a:cubicBezTo>
                    <a:cubicBezTo>
                      <a:pt x="4468" y="2254"/>
                      <a:pt x="4584" y="2716"/>
                      <a:pt x="4644" y="3141"/>
                    </a:cubicBezTo>
                    <a:cubicBezTo>
                      <a:pt x="4699" y="3566"/>
                      <a:pt x="4681" y="3968"/>
                      <a:pt x="4529" y="4218"/>
                    </a:cubicBezTo>
                    <a:cubicBezTo>
                      <a:pt x="4390" y="4472"/>
                      <a:pt x="3951" y="4703"/>
                      <a:pt x="3544" y="4855"/>
                    </a:cubicBezTo>
                    <a:cubicBezTo>
                      <a:pt x="3142" y="5008"/>
                      <a:pt x="2773" y="5086"/>
                      <a:pt x="2773" y="5086"/>
                    </a:cubicBezTo>
                    <a:cubicBezTo>
                      <a:pt x="2773" y="5086"/>
                      <a:pt x="2584" y="5143"/>
                      <a:pt x="2314" y="5143"/>
                    </a:cubicBezTo>
                    <a:cubicBezTo>
                      <a:pt x="2230" y="5143"/>
                      <a:pt x="2139" y="5138"/>
                      <a:pt x="2043" y="5123"/>
                    </a:cubicBezTo>
                    <a:cubicBezTo>
                      <a:pt x="1618" y="5068"/>
                      <a:pt x="1137" y="4874"/>
                      <a:pt x="790" y="4296"/>
                    </a:cubicBezTo>
                    <a:cubicBezTo>
                      <a:pt x="116" y="3160"/>
                      <a:pt x="157" y="2083"/>
                      <a:pt x="157" y="2083"/>
                    </a:cubicBezTo>
                    <a:cubicBezTo>
                      <a:pt x="157" y="2083"/>
                      <a:pt x="97" y="1773"/>
                      <a:pt x="231" y="1408"/>
                    </a:cubicBezTo>
                    <a:cubicBezTo>
                      <a:pt x="370" y="1043"/>
                      <a:pt x="675" y="637"/>
                      <a:pt x="1410" y="387"/>
                    </a:cubicBezTo>
                    <a:cubicBezTo>
                      <a:pt x="2073" y="166"/>
                      <a:pt x="2496" y="98"/>
                      <a:pt x="2784" y="98"/>
                    </a:cubicBezTo>
                    <a:close/>
                    <a:moveTo>
                      <a:pt x="2777" y="1"/>
                    </a:moveTo>
                    <a:cubicBezTo>
                      <a:pt x="2474" y="1"/>
                      <a:pt x="2035" y="69"/>
                      <a:pt x="1368" y="290"/>
                    </a:cubicBezTo>
                    <a:cubicBezTo>
                      <a:pt x="620" y="544"/>
                      <a:pt x="291" y="983"/>
                      <a:pt x="139" y="1371"/>
                    </a:cubicBezTo>
                    <a:cubicBezTo>
                      <a:pt x="0" y="1773"/>
                      <a:pt x="60" y="2083"/>
                      <a:pt x="60" y="2083"/>
                    </a:cubicBezTo>
                    <a:cubicBezTo>
                      <a:pt x="60" y="2102"/>
                      <a:pt x="23" y="3201"/>
                      <a:pt x="717" y="4356"/>
                    </a:cubicBezTo>
                    <a:cubicBezTo>
                      <a:pt x="1063" y="4952"/>
                      <a:pt x="1581" y="5165"/>
                      <a:pt x="2024" y="5220"/>
                    </a:cubicBezTo>
                    <a:cubicBezTo>
                      <a:pt x="2129" y="5235"/>
                      <a:pt x="2228" y="5240"/>
                      <a:pt x="2319" y="5240"/>
                    </a:cubicBezTo>
                    <a:cubicBezTo>
                      <a:pt x="2612" y="5240"/>
                      <a:pt x="2814" y="5183"/>
                      <a:pt x="2814" y="5183"/>
                    </a:cubicBezTo>
                    <a:cubicBezTo>
                      <a:pt x="2814" y="5183"/>
                      <a:pt x="3179" y="5105"/>
                      <a:pt x="3581" y="4952"/>
                    </a:cubicBezTo>
                    <a:cubicBezTo>
                      <a:pt x="3988" y="4777"/>
                      <a:pt x="4450" y="4564"/>
                      <a:pt x="4621" y="4278"/>
                    </a:cubicBezTo>
                    <a:cubicBezTo>
                      <a:pt x="4797" y="3987"/>
                      <a:pt x="4797" y="3566"/>
                      <a:pt x="4736" y="3123"/>
                    </a:cubicBezTo>
                    <a:cubicBezTo>
                      <a:pt x="4681" y="2679"/>
                      <a:pt x="4565" y="2236"/>
                      <a:pt x="4468" y="1870"/>
                    </a:cubicBezTo>
                    <a:cubicBezTo>
                      <a:pt x="4371" y="1505"/>
                      <a:pt x="4200" y="1140"/>
                      <a:pt x="4025" y="868"/>
                    </a:cubicBezTo>
                    <a:cubicBezTo>
                      <a:pt x="3854" y="581"/>
                      <a:pt x="3660" y="350"/>
                      <a:pt x="3507" y="253"/>
                    </a:cubicBezTo>
                    <a:cubicBezTo>
                      <a:pt x="3373" y="138"/>
                      <a:pt x="3216" y="22"/>
                      <a:pt x="2888" y="4"/>
                    </a:cubicBezTo>
                    <a:cubicBezTo>
                      <a:pt x="2853" y="2"/>
                      <a:pt x="2816" y="1"/>
                      <a:pt x="2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5"/>
              <p:cNvSpPr/>
              <p:nvPr/>
            </p:nvSpPr>
            <p:spPr>
              <a:xfrm>
                <a:off x="6627901" y="3988084"/>
                <a:ext cx="339846" cy="917070"/>
              </a:xfrm>
              <a:custGeom>
                <a:avLst/>
                <a:gdLst/>
                <a:ahLst/>
                <a:cxnLst/>
                <a:rect l="l" t="t" r="r" b="b"/>
                <a:pathLst>
                  <a:path w="3698" h="9979" extrusionOk="0">
                    <a:moveTo>
                      <a:pt x="1" y="0"/>
                    </a:moveTo>
                    <a:cubicBezTo>
                      <a:pt x="1" y="0"/>
                      <a:pt x="694" y="8585"/>
                      <a:pt x="1599" y="9449"/>
                    </a:cubicBezTo>
                    <a:cubicBezTo>
                      <a:pt x="2038" y="9870"/>
                      <a:pt x="2544" y="9979"/>
                      <a:pt x="2949" y="9979"/>
                    </a:cubicBezTo>
                    <a:cubicBezTo>
                      <a:pt x="3380" y="9979"/>
                      <a:pt x="3697" y="9856"/>
                      <a:pt x="3697" y="9856"/>
                    </a:cubicBezTo>
                    <a:cubicBezTo>
                      <a:pt x="3697" y="9856"/>
                      <a:pt x="3448" y="8895"/>
                      <a:pt x="3253" y="7218"/>
                    </a:cubicBezTo>
                    <a:cubicBezTo>
                      <a:pt x="3046" y="5545"/>
                      <a:pt x="2930" y="4907"/>
                      <a:pt x="2445" y="2731"/>
                    </a:cubicBezTo>
                    <a:cubicBezTo>
                      <a:pt x="1964" y="555"/>
                      <a:pt x="1003" y="1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5"/>
              <p:cNvSpPr/>
              <p:nvPr/>
            </p:nvSpPr>
            <p:spPr>
              <a:xfrm>
                <a:off x="6624501" y="3982570"/>
                <a:ext cx="348760" cy="927547"/>
              </a:xfrm>
              <a:custGeom>
                <a:avLst/>
                <a:gdLst/>
                <a:ahLst/>
                <a:cxnLst/>
                <a:rect l="l" t="t" r="r" b="b"/>
                <a:pathLst>
                  <a:path w="3795" h="10093" extrusionOk="0">
                    <a:moveTo>
                      <a:pt x="1" y="0"/>
                    </a:moveTo>
                    <a:lnTo>
                      <a:pt x="1" y="60"/>
                    </a:lnTo>
                    <a:cubicBezTo>
                      <a:pt x="1" y="60"/>
                      <a:pt x="172" y="2213"/>
                      <a:pt x="444" y="4468"/>
                    </a:cubicBezTo>
                    <a:cubicBezTo>
                      <a:pt x="597" y="5605"/>
                      <a:pt x="772" y="6760"/>
                      <a:pt x="962" y="7684"/>
                    </a:cubicBezTo>
                    <a:cubicBezTo>
                      <a:pt x="1059" y="8146"/>
                      <a:pt x="1156" y="8548"/>
                      <a:pt x="1253" y="8876"/>
                    </a:cubicBezTo>
                    <a:cubicBezTo>
                      <a:pt x="1368" y="9204"/>
                      <a:pt x="1465" y="9435"/>
                      <a:pt x="1599" y="9551"/>
                    </a:cubicBezTo>
                    <a:cubicBezTo>
                      <a:pt x="2051" y="9982"/>
                      <a:pt x="2575" y="10092"/>
                      <a:pt x="2993" y="10092"/>
                    </a:cubicBezTo>
                    <a:cubicBezTo>
                      <a:pt x="3431" y="10092"/>
                      <a:pt x="3753" y="9971"/>
                      <a:pt x="3753" y="9971"/>
                    </a:cubicBezTo>
                    <a:lnTo>
                      <a:pt x="3794" y="9953"/>
                    </a:lnTo>
                    <a:lnTo>
                      <a:pt x="3794" y="9916"/>
                    </a:lnTo>
                    <a:cubicBezTo>
                      <a:pt x="3794" y="9916"/>
                      <a:pt x="3776" y="9879"/>
                      <a:pt x="3776" y="9819"/>
                    </a:cubicBezTo>
                    <a:cubicBezTo>
                      <a:pt x="3734" y="9837"/>
                      <a:pt x="3716" y="9856"/>
                      <a:pt x="3697" y="9856"/>
                    </a:cubicBezTo>
                    <a:lnTo>
                      <a:pt x="3679" y="9879"/>
                    </a:lnTo>
                    <a:cubicBezTo>
                      <a:pt x="3649" y="9888"/>
                      <a:pt x="3361" y="9993"/>
                      <a:pt x="2975" y="9993"/>
                    </a:cubicBezTo>
                    <a:cubicBezTo>
                      <a:pt x="2587" y="9993"/>
                      <a:pt x="2100" y="9887"/>
                      <a:pt x="1673" y="9472"/>
                    </a:cubicBezTo>
                    <a:cubicBezTo>
                      <a:pt x="1558" y="9394"/>
                      <a:pt x="1465" y="9163"/>
                      <a:pt x="1350" y="8839"/>
                    </a:cubicBezTo>
                    <a:cubicBezTo>
                      <a:pt x="1253" y="8530"/>
                      <a:pt x="1156" y="8123"/>
                      <a:pt x="1059" y="7661"/>
                    </a:cubicBezTo>
                    <a:cubicBezTo>
                      <a:pt x="865" y="6737"/>
                      <a:pt x="694" y="5582"/>
                      <a:pt x="560" y="4450"/>
                    </a:cubicBezTo>
                    <a:cubicBezTo>
                      <a:pt x="269" y="2232"/>
                      <a:pt x="116" y="194"/>
                      <a:pt x="98" y="116"/>
                    </a:cubicBezTo>
                    <a:lnTo>
                      <a:pt x="98" y="116"/>
                    </a:lnTo>
                    <a:cubicBezTo>
                      <a:pt x="578" y="194"/>
                      <a:pt x="1022" y="328"/>
                      <a:pt x="1424" y="693"/>
                    </a:cubicBezTo>
                    <a:cubicBezTo>
                      <a:pt x="1830" y="1077"/>
                      <a:pt x="2195" y="1714"/>
                      <a:pt x="2426" y="2809"/>
                    </a:cubicBezTo>
                    <a:cubicBezTo>
                      <a:pt x="2639" y="3734"/>
                      <a:pt x="2773" y="4371"/>
                      <a:pt x="2888" y="4949"/>
                    </a:cubicBezTo>
                    <a:cubicBezTo>
                      <a:pt x="2925" y="4912"/>
                      <a:pt x="2967" y="4889"/>
                      <a:pt x="2986" y="4889"/>
                    </a:cubicBezTo>
                    <a:cubicBezTo>
                      <a:pt x="2870" y="4334"/>
                      <a:pt x="2736" y="3697"/>
                      <a:pt x="2523" y="2772"/>
                    </a:cubicBezTo>
                    <a:cubicBezTo>
                      <a:pt x="2292" y="1696"/>
                      <a:pt x="1927" y="1021"/>
                      <a:pt x="1484" y="615"/>
                    </a:cubicBezTo>
                    <a:cubicBezTo>
                      <a:pt x="1059" y="213"/>
                      <a:pt x="560" y="79"/>
                      <a:pt x="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5"/>
              <p:cNvSpPr/>
              <p:nvPr/>
            </p:nvSpPr>
            <p:spPr>
              <a:xfrm>
                <a:off x="5612578" y="4005361"/>
                <a:ext cx="350415" cy="926260"/>
              </a:xfrm>
              <a:custGeom>
                <a:avLst/>
                <a:gdLst/>
                <a:ahLst/>
                <a:cxnLst/>
                <a:rect l="l" t="t" r="r" b="b"/>
                <a:pathLst>
                  <a:path w="3813" h="10079" extrusionOk="0">
                    <a:moveTo>
                      <a:pt x="3732" y="1"/>
                    </a:moveTo>
                    <a:cubicBezTo>
                      <a:pt x="2268" y="1"/>
                      <a:pt x="1091" y="986"/>
                      <a:pt x="846" y="1984"/>
                    </a:cubicBezTo>
                    <a:cubicBezTo>
                      <a:pt x="597" y="3023"/>
                      <a:pt x="1" y="10070"/>
                      <a:pt x="1" y="10070"/>
                    </a:cubicBezTo>
                    <a:cubicBezTo>
                      <a:pt x="1" y="10070"/>
                      <a:pt x="63" y="10079"/>
                      <a:pt x="171" y="10079"/>
                    </a:cubicBezTo>
                    <a:cubicBezTo>
                      <a:pt x="420" y="10079"/>
                      <a:pt x="911" y="10032"/>
                      <a:pt x="1461" y="9723"/>
                    </a:cubicBezTo>
                    <a:cubicBezTo>
                      <a:pt x="2270" y="9261"/>
                      <a:pt x="2616" y="8550"/>
                      <a:pt x="2616" y="8550"/>
                    </a:cubicBezTo>
                    <a:lnTo>
                      <a:pt x="3813" y="2"/>
                    </a:lnTo>
                    <a:cubicBezTo>
                      <a:pt x="3786" y="1"/>
                      <a:pt x="3759" y="1"/>
                      <a:pt x="3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5"/>
              <p:cNvSpPr/>
              <p:nvPr/>
            </p:nvSpPr>
            <p:spPr>
              <a:xfrm>
                <a:off x="5607064" y="4002053"/>
                <a:ext cx="361075" cy="933796"/>
              </a:xfrm>
              <a:custGeom>
                <a:avLst/>
                <a:gdLst/>
                <a:ahLst/>
                <a:cxnLst/>
                <a:rect l="l" t="t" r="r" b="b"/>
                <a:pathLst>
                  <a:path w="3929" h="10161" extrusionOk="0">
                    <a:moveTo>
                      <a:pt x="3772" y="0"/>
                    </a:moveTo>
                    <a:cubicBezTo>
                      <a:pt x="2289" y="0"/>
                      <a:pt x="1116" y="990"/>
                      <a:pt x="846" y="2020"/>
                    </a:cubicBezTo>
                    <a:cubicBezTo>
                      <a:pt x="791" y="2274"/>
                      <a:pt x="712" y="2907"/>
                      <a:pt x="615" y="3716"/>
                    </a:cubicBezTo>
                    <a:cubicBezTo>
                      <a:pt x="560" y="4159"/>
                      <a:pt x="523" y="4640"/>
                      <a:pt x="463" y="5139"/>
                    </a:cubicBezTo>
                    <a:cubicBezTo>
                      <a:pt x="500" y="5162"/>
                      <a:pt x="541" y="5162"/>
                      <a:pt x="560" y="5180"/>
                    </a:cubicBezTo>
                    <a:cubicBezTo>
                      <a:pt x="615" y="4658"/>
                      <a:pt x="657" y="4159"/>
                      <a:pt x="712" y="3734"/>
                    </a:cubicBezTo>
                    <a:cubicBezTo>
                      <a:pt x="809" y="2925"/>
                      <a:pt x="888" y="2292"/>
                      <a:pt x="943" y="2043"/>
                    </a:cubicBezTo>
                    <a:cubicBezTo>
                      <a:pt x="1193" y="1059"/>
                      <a:pt x="2348" y="98"/>
                      <a:pt x="3813" y="98"/>
                    </a:cubicBezTo>
                    <a:lnTo>
                      <a:pt x="2639" y="8567"/>
                    </a:lnTo>
                    <a:cubicBezTo>
                      <a:pt x="2621" y="8586"/>
                      <a:pt x="2293" y="9260"/>
                      <a:pt x="1502" y="9704"/>
                    </a:cubicBezTo>
                    <a:cubicBezTo>
                      <a:pt x="992" y="10009"/>
                      <a:pt x="559" y="10064"/>
                      <a:pt x="320" y="10064"/>
                    </a:cubicBezTo>
                    <a:cubicBezTo>
                      <a:pt x="226" y="10064"/>
                      <a:pt x="162" y="10056"/>
                      <a:pt x="135" y="10050"/>
                    </a:cubicBezTo>
                    <a:cubicBezTo>
                      <a:pt x="98" y="10069"/>
                      <a:pt x="61" y="10069"/>
                      <a:pt x="19" y="10069"/>
                    </a:cubicBezTo>
                    <a:lnTo>
                      <a:pt x="1" y="10106"/>
                    </a:lnTo>
                    <a:lnTo>
                      <a:pt x="1" y="10147"/>
                    </a:lnTo>
                    <a:lnTo>
                      <a:pt x="61" y="10147"/>
                    </a:lnTo>
                    <a:cubicBezTo>
                      <a:pt x="61" y="10147"/>
                      <a:pt x="135" y="10160"/>
                      <a:pt x="265" y="10160"/>
                    </a:cubicBezTo>
                    <a:cubicBezTo>
                      <a:pt x="525" y="10160"/>
                      <a:pt x="1008" y="10109"/>
                      <a:pt x="1563" y="9801"/>
                    </a:cubicBezTo>
                    <a:cubicBezTo>
                      <a:pt x="2371" y="9339"/>
                      <a:pt x="2718" y="8604"/>
                      <a:pt x="2718" y="8604"/>
                    </a:cubicBezTo>
                    <a:lnTo>
                      <a:pt x="2736" y="8604"/>
                    </a:lnTo>
                    <a:lnTo>
                      <a:pt x="3928" y="1"/>
                    </a:lnTo>
                    <a:lnTo>
                      <a:pt x="3813" y="1"/>
                    </a:lnTo>
                    <a:cubicBezTo>
                      <a:pt x="3799" y="1"/>
                      <a:pt x="3785" y="0"/>
                      <a:pt x="37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5"/>
              <p:cNvSpPr/>
              <p:nvPr/>
            </p:nvSpPr>
            <p:spPr>
              <a:xfrm>
                <a:off x="5794818" y="3865028"/>
                <a:ext cx="1022571" cy="1166854"/>
              </a:xfrm>
              <a:custGeom>
                <a:avLst/>
                <a:gdLst/>
                <a:ahLst/>
                <a:cxnLst/>
                <a:rect l="l" t="t" r="r" b="b"/>
                <a:pathLst>
                  <a:path w="11127" h="12697" extrusionOk="0">
                    <a:moveTo>
                      <a:pt x="6588" y="1"/>
                    </a:moveTo>
                    <a:cubicBezTo>
                      <a:pt x="6240" y="1"/>
                      <a:pt x="5847" y="14"/>
                      <a:pt x="5563" y="27"/>
                    </a:cubicBezTo>
                    <a:cubicBezTo>
                      <a:pt x="5314" y="8"/>
                      <a:pt x="5004" y="8"/>
                      <a:pt x="4695" y="8"/>
                    </a:cubicBezTo>
                    <a:lnTo>
                      <a:pt x="4140" y="8"/>
                    </a:lnTo>
                    <a:cubicBezTo>
                      <a:pt x="3521" y="45"/>
                      <a:pt x="3156" y="489"/>
                      <a:pt x="3156" y="489"/>
                    </a:cubicBezTo>
                    <a:cubicBezTo>
                      <a:pt x="3156" y="489"/>
                      <a:pt x="1830" y="1298"/>
                      <a:pt x="1636" y="1644"/>
                    </a:cubicBezTo>
                    <a:cubicBezTo>
                      <a:pt x="1460" y="1991"/>
                      <a:pt x="652" y="4842"/>
                      <a:pt x="402" y="7651"/>
                    </a:cubicBezTo>
                    <a:cubicBezTo>
                      <a:pt x="153" y="10442"/>
                      <a:pt x="0" y="12697"/>
                      <a:pt x="0" y="12697"/>
                    </a:cubicBezTo>
                    <a:lnTo>
                      <a:pt x="11126" y="12697"/>
                    </a:lnTo>
                    <a:cubicBezTo>
                      <a:pt x="11126" y="12697"/>
                      <a:pt x="10992" y="10442"/>
                      <a:pt x="10724" y="7651"/>
                    </a:cubicBezTo>
                    <a:cubicBezTo>
                      <a:pt x="10470" y="4842"/>
                      <a:pt x="9662" y="1991"/>
                      <a:pt x="9491" y="1644"/>
                    </a:cubicBezTo>
                    <a:cubicBezTo>
                      <a:pt x="9315" y="1298"/>
                      <a:pt x="7971" y="489"/>
                      <a:pt x="7971" y="489"/>
                    </a:cubicBezTo>
                    <a:cubicBezTo>
                      <a:pt x="7971" y="489"/>
                      <a:pt x="7624" y="45"/>
                      <a:pt x="6986" y="8"/>
                    </a:cubicBezTo>
                    <a:cubicBezTo>
                      <a:pt x="6869" y="3"/>
                      <a:pt x="6732" y="1"/>
                      <a:pt x="6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5"/>
              <p:cNvSpPr/>
              <p:nvPr/>
            </p:nvSpPr>
            <p:spPr>
              <a:xfrm>
                <a:off x="5789212" y="3860709"/>
                <a:ext cx="1031578" cy="1174574"/>
              </a:xfrm>
              <a:custGeom>
                <a:avLst/>
                <a:gdLst/>
                <a:ahLst/>
                <a:cxnLst/>
                <a:rect l="l" t="t" r="r" b="b"/>
                <a:pathLst>
                  <a:path w="11225" h="12781" extrusionOk="0">
                    <a:moveTo>
                      <a:pt x="4737" y="92"/>
                    </a:moveTo>
                    <a:cubicBezTo>
                      <a:pt x="5065" y="116"/>
                      <a:pt x="5375" y="116"/>
                      <a:pt x="5606" y="116"/>
                    </a:cubicBezTo>
                    <a:lnTo>
                      <a:pt x="5624" y="116"/>
                    </a:lnTo>
                    <a:cubicBezTo>
                      <a:pt x="5892" y="116"/>
                      <a:pt x="6257" y="105"/>
                      <a:pt x="6584" y="105"/>
                    </a:cubicBezTo>
                    <a:cubicBezTo>
                      <a:pt x="6747" y="105"/>
                      <a:pt x="6901" y="108"/>
                      <a:pt x="7029" y="116"/>
                    </a:cubicBezTo>
                    <a:cubicBezTo>
                      <a:pt x="7643" y="134"/>
                      <a:pt x="7990" y="578"/>
                      <a:pt x="7990" y="578"/>
                    </a:cubicBezTo>
                    <a:lnTo>
                      <a:pt x="8013" y="578"/>
                    </a:lnTo>
                    <a:cubicBezTo>
                      <a:pt x="8013" y="578"/>
                      <a:pt x="8336" y="786"/>
                      <a:pt x="8683" y="1017"/>
                    </a:cubicBezTo>
                    <a:cubicBezTo>
                      <a:pt x="8859" y="1155"/>
                      <a:pt x="9053" y="1289"/>
                      <a:pt x="9205" y="1405"/>
                    </a:cubicBezTo>
                    <a:cubicBezTo>
                      <a:pt x="9339" y="1520"/>
                      <a:pt x="9455" y="1636"/>
                      <a:pt x="9492" y="1710"/>
                    </a:cubicBezTo>
                    <a:cubicBezTo>
                      <a:pt x="9533" y="1788"/>
                      <a:pt x="9630" y="2038"/>
                      <a:pt x="9723" y="2403"/>
                    </a:cubicBezTo>
                    <a:cubicBezTo>
                      <a:pt x="9820" y="2749"/>
                      <a:pt x="9954" y="3234"/>
                      <a:pt x="10092" y="3789"/>
                    </a:cubicBezTo>
                    <a:cubicBezTo>
                      <a:pt x="10342" y="4889"/>
                      <a:pt x="10610" y="6293"/>
                      <a:pt x="10725" y="7698"/>
                    </a:cubicBezTo>
                    <a:cubicBezTo>
                      <a:pt x="10975" y="10470"/>
                      <a:pt x="11132" y="12647"/>
                      <a:pt x="11132" y="12683"/>
                    </a:cubicBezTo>
                    <a:lnTo>
                      <a:pt x="98" y="12683"/>
                    </a:lnTo>
                    <a:cubicBezTo>
                      <a:pt x="116" y="12647"/>
                      <a:pt x="250" y="10470"/>
                      <a:pt x="505" y="7698"/>
                    </a:cubicBezTo>
                    <a:cubicBezTo>
                      <a:pt x="639" y="6293"/>
                      <a:pt x="888" y="4889"/>
                      <a:pt x="1156" y="3789"/>
                    </a:cubicBezTo>
                    <a:cubicBezTo>
                      <a:pt x="1272" y="3234"/>
                      <a:pt x="1406" y="2749"/>
                      <a:pt x="1503" y="2403"/>
                    </a:cubicBezTo>
                    <a:cubicBezTo>
                      <a:pt x="1618" y="2038"/>
                      <a:pt x="1697" y="1788"/>
                      <a:pt x="1734" y="1710"/>
                    </a:cubicBezTo>
                    <a:cubicBezTo>
                      <a:pt x="1775" y="1636"/>
                      <a:pt x="1891" y="1520"/>
                      <a:pt x="2043" y="1405"/>
                    </a:cubicBezTo>
                    <a:cubicBezTo>
                      <a:pt x="2177" y="1289"/>
                      <a:pt x="2371" y="1155"/>
                      <a:pt x="2542" y="1017"/>
                    </a:cubicBezTo>
                    <a:cubicBezTo>
                      <a:pt x="2889" y="786"/>
                      <a:pt x="3235" y="578"/>
                      <a:pt x="3235" y="578"/>
                    </a:cubicBezTo>
                    <a:cubicBezTo>
                      <a:pt x="3235" y="578"/>
                      <a:pt x="3582" y="134"/>
                      <a:pt x="4201" y="116"/>
                    </a:cubicBezTo>
                    <a:cubicBezTo>
                      <a:pt x="4354" y="92"/>
                      <a:pt x="4548" y="92"/>
                      <a:pt x="4737" y="92"/>
                    </a:cubicBezTo>
                    <a:close/>
                    <a:moveTo>
                      <a:pt x="4737" y="0"/>
                    </a:moveTo>
                    <a:cubicBezTo>
                      <a:pt x="4548" y="0"/>
                      <a:pt x="4354" y="0"/>
                      <a:pt x="4201" y="19"/>
                    </a:cubicBezTo>
                    <a:cubicBezTo>
                      <a:pt x="3563" y="37"/>
                      <a:pt x="3198" y="481"/>
                      <a:pt x="3180" y="499"/>
                    </a:cubicBezTo>
                    <a:cubicBezTo>
                      <a:pt x="3180" y="499"/>
                      <a:pt x="2852" y="693"/>
                      <a:pt x="2487" y="943"/>
                    </a:cubicBezTo>
                    <a:cubicBezTo>
                      <a:pt x="2311" y="1058"/>
                      <a:pt x="2122" y="1192"/>
                      <a:pt x="1965" y="1326"/>
                    </a:cubicBezTo>
                    <a:cubicBezTo>
                      <a:pt x="1812" y="1442"/>
                      <a:pt x="1697" y="1557"/>
                      <a:pt x="1637" y="1673"/>
                    </a:cubicBezTo>
                    <a:cubicBezTo>
                      <a:pt x="1600" y="1770"/>
                      <a:pt x="1521" y="2001"/>
                      <a:pt x="1406" y="2366"/>
                    </a:cubicBezTo>
                    <a:cubicBezTo>
                      <a:pt x="1313" y="2731"/>
                      <a:pt x="1175" y="3211"/>
                      <a:pt x="1059" y="3752"/>
                    </a:cubicBezTo>
                    <a:cubicBezTo>
                      <a:pt x="791" y="4870"/>
                      <a:pt x="523" y="6275"/>
                      <a:pt x="408" y="7679"/>
                    </a:cubicBezTo>
                    <a:cubicBezTo>
                      <a:pt x="135" y="10489"/>
                      <a:pt x="1" y="12744"/>
                      <a:pt x="1" y="12744"/>
                    </a:cubicBezTo>
                    <a:lnTo>
                      <a:pt x="1" y="12781"/>
                    </a:lnTo>
                    <a:lnTo>
                      <a:pt x="11224" y="12781"/>
                    </a:lnTo>
                    <a:lnTo>
                      <a:pt x="11224" y="12744"/>
                    </a:lnTo>
                    <a:cubicBezTo>
                      <a:pt x="11224" y="12744"/>
                      <a:pt x="11090" y="10489"/>
                      <a:pt x="10822" y="7679"/>
                    </a:cubicBezTo>
                    <a:cubicBezTo>
                      <a:pt x="10707" y="6275"/>
                      <a:pt x="10439" y="4870"/>
                      <a:pt x="10185" y="3752"/>
                    </a:cubicBezTo>
                    <a:cubicBezTo>
                      <a:pt x="10051" y="3211"/>
                      <a:pt x="9917" y="2731"/>
                      <a:pt x="9820" y="2366"/>
                    </a:cubicBezTo>
                    <a:cubicBezTo>
                      <a:pt x="9723" y="2001"/>
                      <a:pt x="9630" y="1770"/>
                      <a:pt x="9589" y="1673"/>
                    </a:cubicBezTo>
                    <a:cubicBezTo>
                      <a:pt x="9533" y="1557"/>
                      <a:pt x="9418" y="1442"/>
                      <a:pt x="9261" y="1326"/>
                    </a:cubicBezTo>
                    <a:cubicBezTo>
                      <a:pt x="9108" y="1192"/>
                      <a:pt x="8914" y="1058"/>
                      <a:pt x="8743" y="943"/>
                    </a:cubicBezTo>
                    <a:cubicBezTo>
                      <a:pt x="8397" y="693"/>
                      <a:pt x="8050" y="499"/>
                      <a:pt x="8050" y="499"/>
                    </a:cubicBezTo>
                    <a:cubicBezTo>
                      <a:pt x="8032" y="481"/>
                      <a:pt x="7685" y="37"/>
                      <a:pt x="7047" y="19"/>
                    </a:cubicBezTo>
                    <a:cubicBezTo>
                      <a:pt x="6846" y="9"/>
                      <a:pt x="6591" y="5"/>
                      <a:pt x="6336" y="5"/>
                    </a:cubicBezTo>
                    <a:cubicBezTo>
                      <a:pt x="6080" y="5"/>
                      <a:pt x="5825" y="9"/>
                      <a:pt x="5624" y="19"/>
                    </a:cubicBezTo>
                    <a:cubicBezTo>
                      <a:pt x="5375" y="19"/>
                      <a:pt x="5065" y="0"/>
                      <a:pt x="4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5"/>
              <p:cNvSpPr/>
              <p:nvPr/>
            </p:nvSpPr>
            <p:spPr>
              <a:xfrm>
                <a:off x="6162525" y="4559148"/>
                <a:ext cx="306202" cy="477224"/>
              </a:xfrm>
              <a:custGeom>
                <a:avLst/>
                <a:gdLst/>
                <a:ahLst/>
                <a:cxnLst/>
                <a:rect l="l" t="t" r="r" b="b"/>
                <a:pathLst>
                  <a:path w="3332" h="5278" extrusionOk="0">
                    <a:moveTo>
                      <a:pt x="578" y="1"/>
                    </a:moveTo>
                    <a:cubicBezTo>
                      <a:pt x="255" y="1"/>
                      <a:pt x="0" y="273"/>
                      <a:pt x="0" y="578"/>
                    </a:cubicBezTo>
                    <a:lnTo>
                      <a:pt x="0" y="4700"/>
                    </a:lnTo>
                    <a:cubicBezTo>
                      <a:pt x="0" y="5028"/>
                      <a:pt x="255" y="5278"/>
                      <a:pt x="578" y="5278"/>
                    </a:cubicBezTo>
                    <a:lnTo>
                      <a:pt x="2754" y="5278"/>
                    </a:lnTo>
                    <a:cubicBezTo>
                      <a:pt x="3082" y="5278"/>
                      <a:pt x="3332" y="5028"/>
                      <a:pt x="3332" y="4700"/>
                    </a:cubicBezTo>
                    <a:lnTo>
                      <a:pt x="3332" y="578"/>
                    </a:lnTo>
                    <a:cubicBezTo>
                      <a:pt x="3332" y="273"/>
                      <a:pt x="3082" y="1"/>
                      <a:pt x="2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5"/>
              <p:cNvSpPr/>
              <p:nvPr/>
            </p:nvSpPr>
            <p:spPr>
              <a:xfrm>
                <a:off x="6157450" y="4555747"/>
                <a:ext cx="316797" cy="481654"/>
              </a:xfrm>
              <a:custGeom>
                <a:avLst/>
                <a:gdLst/>
                <a:ahLst/>
                <a:cxnLst/>
                <a:rect l="l" t="t" r="r" b="b"/>
                <a:pathLst>
                  <a:path w="3447" h="5375" extrusionOk="0">
                    <a:moveTo>
                      <a:pt x="2809" y="98"/>
                    </a:moveTo>
                    <a:cubicBezTo>
                      <a:pt x="3100" y="98"/>
                      <a:pt x="3331" y="329"/>
                      <a:pt x="3331" y="615"/>
                    </a:cubicBezTo>
                    <a:lnTo>
                      <a:pt x="3331" y="4737"/>
                    </a:lnTo>
                    <a:cubicBezTo>
                      <a:pt x="3331" y="5047"/>
                      <a:pt x="3100" y="5278"/>
                      <a:pt x="2809" y="5278"/>
                    </a:cubicBezTo>
                    <a:lnTo>
                      <a:pt x="633" y="5278"/>
                    </a:lnTo>
                    <a:cubicBezTo>
                      <a:pt x="347" y="5278"/>
                      <a:pt x="116" y="5047"/>
                      <a:pt x="116" y="4737"/>
                    </a:cubicBezTo>
                    <a:lnTo>
                      <a:pt x="116" y="615"/>
                    </a:lnTo>
                    <a:cubicBezTo>
                      <a:pt x="116" y="329"/>
                      <a:pt x="347" y="98"/>
                      <a:pt x="633" y="98"/>
                    </a:cubicBezTo>
                    <a:close/>
                    <a:moveTo>
                      <a:pt x="633" y="1"/>
                    </a:moveTo>
                    <a:cubicBezTo>
                      <a:pt x="286" y="1"/>
                      <a:pt x="0" y="269"/>
                      <a:pt x="0" y="615"/>
                    </a:cubicBezTo>
                    <a:lnTo>
                      <a:pt x="0" y="4737"/>
                    </a:lnTo>
                    <a:cubicBezTo>
                      <a:pt x="0" y="5084"/>
                      <a:pt x="286" y="5375"/>
                      <a:pt x="633" y="5375"/>
                    </a:cubicBezTo>
                    <a:lnTo>
                      <a:pt x="2809" y="5375"/>
                    </a:lnTo>
                    <a:cubicBezTo>
                      <a:pt x="3156" y="5375"/>
                      <a:pt x="3447" y="5084"/>
                      <a:pt x="3447" y="4737"/>
                    </a:cubicBezTo>
                    <a:lnTo>
                      <a:pt x="3447" y="615"/>
                    </a:lnTo>
                    <a:cubicBezTo>
                      <a:pt x="3447" y="269"/>
                      <a:pt x="3156" y="1"/>
                      <a:pt x="28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5"/>
              <p:cNvSpPr/>
              <p:nvPr/>
            </p:nvSpPr>
            <p:spPr>
              <a:xfrm>
                <a:off x="5895450" y="4161317"/>
                <a:ext cx="824711" cy="546621"/>
              </a:xfrm>
              <a:custGeom>
                <a:avLst/>
                <a:gdLst/>
                <a:ahLst/>
                <a:cxnLst/>
                <a:rect l="l" t="t" r="r" b="b"/>
                <a:pathLst>
                  <a:path w="8974" h="5948" extrusionOk="0">
                    <a:moveTo>
                      <a:pt x="2158" y="0"/>
                    </a:moveTo>
                    <a:cubicBezTo>
                      <a:pt x="966" y="0"/>
                      <a:pt x="0" y="961"/>
                      <a:pt x="0" y="2158"/>
                    </a:cubicBezTo>
                    <a:lnTo>
                      <a:pt x="0" y="3794"/>
                    </a:lnTo>
                    <a:cubicBezTo>
                      <a:pt x="0" y="4986"/>
                      <a:pt x="966" y="5947"/>
                      <a:pt x="2158" y="5947"/>
                    </a:cubicBezTo>
                    <a:lnTo>
                      <a:pt x="6815" y="5947"/>
                    </a:lnTo>
                    <a:cubicBezTo>
                      <a:pt x="8012" y="5947"/>
                      <a:pt x="8973" y="4986"/>
                      <a:pt x="8973" y="3794"/>
                    </a:cubicBezTo>
                    <a:lnTo>
                      <a:pt x="8973" y="2158"/>
                    </a:lnTo>
                    <a:cubicBezTo>
                      <a:pt x="8973" y="961"/>
                      <a:pt x="8012" y="0"/>
                      <a:pt x="6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5"/>
              <p:cNvSpPr/>
              <p:nvPr/>
            </p:nvSpPr>
            <p:spPr>
              <a:xfrm>
                <a:off x="5892049" y="4157917"/>
                <a:ext cx="833165" cy="555536"/>
              </a:xfrm>
              <a:custGeom>
                <a:avLst/>
                <a:gdLst/>
                <a:ahLst/>
                <a:cxnLst/>
                <a:rect l="l" t="t" r="r" b="b"/>
                <a:pathLst>
                  <a:path w="9066" h="6045" extrusionOk="0">
                    <a:moveTo>
                      <a:pt x="6852" y="93"/>
                    </a:moveTo>
                    <a:cubicBezTo>
                      <a:pt x="8026" y="93"/>
                      <a:pt x="8973" y="1017"/>
                      <a:pt x="8973" y="2195"/>
                    </a:cubicBezTo>
                    <a:lnTo>
                      <a:pt x="8973" y="3831"/>
                    </a:lnTo>
                    <a:cubicBezTo>
                      <a:pt x="8973" y="5004"/>
                      <a:pt x="8026" y="5947"/>
                      <a:pt x="6852" y="5947"/>
                    </a:cubicBezTo>
                    <a:lnTo>
                      <a:pt x="2195" y="5947"/>
                    </a:lnTo>
                    <a:cubicBezTo>
                      <a:pt x="1040" y="5947"/>
                      <a:pt x="97" y="5004"/>
                      <a:pt x="97" y="3831"/>
                    </a:cubicBezTo>
                    <a:lnTo>
                      <a:pt x="97" y="2195"/>
                    </a:lnTo>
                    <a:cubicBezTo>
                      <a:pt x="97" y="1017"/>
                      <a:pt x="1040" y="93"/>
                      <a:pt x="2195" y="93"/>
                    </a:cubicBezTo>
                    <a:close/>
                    <a:moveTo>
                      <a:pt x="2195" y="0"/>
                    </a:moveTo>
                    <a:cubicBezTo>
                      <a:pt x="980" y="0"/>
                      <a:pt x="0" y="980"/>
                      <a:pt x="0" y="2195"/>
                    </a:cubicBezTo>
                    <a:lnTo>
                      <a:pt x="0" y="3831"/>
                    </a:lnTo>
                    <a:cubicBezTo>
                      <a:pt x="0" y="5060"/>
                      <a:pt x="980" y="6044"/>
                      <a:pt x="2195" y="6044"/>
                    </a:cubicBezTo>
                    <a:lnTo>
                      <a:pt x="6852" y="6044"/>
                    </a:lnTo>
                    <a:cubicBezTo>
                      <a:pt x="8086" y="6044"/>
                      <a:pt x="9066" y="5060"/>
                      <a:pt x="9066" y="3831"/>
                    </a:cubicBezTo>
                    <a:lnTo>
                      <a:pt x="9066" y="2195"/>
                    </a:lnTo>
                    <a:cubicBezTo>
                      <a:pt x="9066" y="980"/>
                      <a:pt x="8086" y="0"/>
                      <a:pt x="685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5"/>
              <p:cNvSpPr/>
              <p:nvPr/>
            </p:nvSpPr>
            <p:spPr>
              <a:xfrm>
                <a:off x="6191003" y="3658985"/>
                <a:ext cx="221295" cy="240410"/>
              </a:xfrm>
              <a:custGeom>
                <a:avLst/>
                <a:gdLst/>
                <a:ahLst/>
                <a:cxnLst/>
                <a:rect l="l" t="t" r="r" b="b"/>
                <a:pathLst>
                  <a:path w="2408" h="2616" extrusionOk="0">
                    <a:moveTo>
                      <a:pt x="2176" y="0"/>
                    </a:moveTo>
                    <a:lnTo>
                      <a:pt x="176" y="287"/>
                    </a:lnTo>
                    <a:lnTo>
                      <a:pt x="0" y="2615"/>
                    </a:lnTo>
                    <a:lnTo>
                      <a:pt x="2407" y="2615"/>
                    </a:lnTo>
                    <a:lnTo>
                      <a:pt x="2176" y="0"/>
                    </a:ln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5"/>
              <p:cNvSpPr/>
              <p:nvPr/>
            </p:nvSpPr>
            <p:spPr>
              <a:xfrm>
                <a:off x="6187603" y="3653471"/>
                <a:ext cx="229750" cy="251438"/>
              </a:xfrm>
              <a:custGeom>
                <a:avLst/>
                <a:gdLst/>
                <a:ahLst/>
                <a:cxnLst/>
                <a:rect l="l" t="t" r="r" b="b"/>
                <a:pathLst>
                  <a:path w="2500" h="2736" extrusionOk="0">
                    <a:moveTo>
                      <a:pt x="2153" y="116"/>
                    </a:moveTo>
                    <a:lnTo>
                      <a:pt x="2407" y="2620"/>
                    </a:lnTo>
                    <a:lnTo>
                      <a:pt x="97" y="2620"/>
                    </a:lnTo>
                    <a:lnTo>
                      <a:pt x="250" y="384"/>
                    </a:lnTo>
                    <a:lnTo>
                      <a:pt x="2153" y="116"/>
                    </a:lnTo>
                    <a:close/>
                    <a:moveTo>
                      <a:pt x="2250" y="0"/>
                    </a:moveTo>
                    <a:lnTo>
                      <a:pt x="153" y="291"/>
                    </a:lnTo>
                    <a:lnTo>
                      <a:pt x="153" y="328"/>
                    </a:lnTo>
                    <a:lnTo>
                      <a:pt x="0" y="2736"/>
                    </a:lnTo>
                    <a:lnTo>
                      <a:pt x="2500" y="2736"/>
                    </a:lnTo>
                    <a:lnTo>
                      <a:pt x="225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5"/>
              <p:cNvSpPr/>
              <p:nvPr/>
            </p:nvSpPr>
            <p:spPr>
              <a:xfrm>
                <a:off x="6061882" y="3805476"/>
                <a:ext cx="465474" cy="124065"/>
              </a:xfrm>
              <a:custGeom>
                <a:avLst/>
                <a:gdLst/>
                <a:ahLst/>
                <a:cxnLst/>
                <a:rect l="l" t="t" r="r" b="b"/>
                <a:pathLst>
                  <a:path w="5065" h="1350" extrusionOk="0">
                    <a:moveTo>
                      <a:pt x="2676" y="0"/>
                    </a:moveTo>
                    <a:cubicBezTo>
                      <a:pt x="906" y="0"/>
                      <a:pt x="194" y="809"/>
                      <a:pt x="194" y="809"/>
                    </a:cubicBezTo>
                    <a:lnTo>
                      <a:pt x="0" y="1350"/>
                    </a:lnTo>
                    <a:cubicBezTo>
                      <a:pt x="0" y="1350"/>
                      <a:pt x="749" y="1137"/>
                      <a:pt x="2445" y="1137"/>
                    </a:cubicBezTo>
                    <a:cubicBezTo>
                      <a:pt x="4122" y="1137"/>
                      <a:pt x="5065" y="1197"/>
                      <a:pt x="5065" y="1197"/>
                    </a:cubicBezTo>
                    <a:lnTo>
                      <a:pt x="4889" y="717"/>
                    </a:lnTo>
                    <a:cubicBezTo>
                      <a:pt x="4889" y="717"/>
                      <a:pt x="4427" y="0"/>
                      <a:pt x="2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5"/>
              <p:cNvSpPr/>
              <p:nvPr/>
            </p:nvSpPr>
            <p:spPr>
              <a:xfrm>
                <a:off x="6054622" y="3800330"/>
                <a:ext cx="479534" cy="136471"/>
              </a:xfrm>
              <a:custGeom>
                <a:avLst/>
                <a:gdLst/>
                <a:ahLst/>
                <a:cxnLst/>
                <a:rect l="l" t="t" r="r" b="b"/>
                <a:pathLst>
                  <a:path w="5218" h="1485" extrusionOk="0">
                    <a:moveTo>
                      <a:pt x="2755" y="116"/>
                    </a:moveTo>
                    <a:cubicBezTo>
                      <a:pt x="3623" y="116"/>
                      <a:pt x="4159" y="287"/>
                      <a:pt x="4506" y="463"/>
                    </a:cubicBezTo>
                    <a:cubicBezTo>
                      <a:pt x="4663" y="542"/>
                      <a:pt x="4779" y="634"/>
                      <a:pt x="4834" y="694"/>
                    </a:cubicBezTo>
                    <a:cubicBezTo>
                      <a:pt x="4912" y="749"/>
                      <a:pt x="4931" y="791"/>
                      <a:pt x="4931" y="791"/>
                    </a:cubicBezTo>
                    <a:lnTo>
                      <a:pt x="5065" y="1193"/>
                    </a:lnTo>
                    <a:cubicBezTo>
                      <a:pt x="5028" y="1193"/>
                      <a:pt x="4159" y="1138"/>
                      <a:pt x="2524" y="1138"/>
                    </a:cubicBezTo>
                    <a:cubicBezTo>
                      <a:pt x="943" y="1138"/>
                      <a:pt x="273" y="1309"/>
                      <a:pt x="158" y="1350"/>
                    </a:cubicBezTo>
                    <a:lnTo>
                      <a:pt x="310" y="907"/>
                    </a:lnTo>
                    <a:cubicBezTo>
                      <a:pt x="310" y="888"/>
                      <a:pt x="481" y="712"/>
                      <a:pt x="869" y="500"/>
                    </a:cubicBezTo>
                    <a:cubicBezTo>
                      <a:pt x="1253" y="310"/>
                      <a:pt x="1868" y="116"/>
                      <a:pt x="2755" y="116"/>
                    </a:cubicBezTo>
                    <a:close/>
                    <a:moveTo>
                      <a:pt x="2755" y="1"/>
                    </a:moveTo>
                    <a:cubicBezTo>
                      <a:pt x="1849" y="1"/>
                      <a:pt x="1235" y="213"/>
                      <a:pt x="828" y="426"/>
                    </a:cubicBezTo>
                    <a:cubicBezTo>
                      <a:pt x="426" y="615"/>
                      <a:pt x="232" y="828"/>
                      <a:pt x="232" y="828"/>
                    </a:cubicBezTo>
                    <a:lnTo>
                      <a:pt x="213" y="846"/>
                    </a:lnTo>
                    <a:lnTo>
                      <a:pt x="1" y="1484"/>
                    </a:lnTo>
                    <a:lnTo>
                      <a:pt x="98" y="1466"/>
                    </a:lnTo>
                    <a:cubicBezTo>
                      <a:pt x="98" y="1466"/>
                      <a:pt x="828" y="1235"/>
                      <a:pt x="2524" y="1235"/>
                    </a:cubicBezTo>
                    <a:cubicBezTo>
                      <a:pt x="4201" y="1235"/>
                      <a:pt x="5144" y="1290"/>
                      <a:pt x="5144" y="1290"/>
                    </a:cubicBezTo>
                    <a:lnTo>
                      <a:pt x="5217" y="1290"/>
                    </a:lnTo>
                    <a:lnTo>
                      <a:pt x="5180" y="1235"/>
                    </a:lnTo>
                    <a:lnTo>
                      <a:pt x="5028" y="749"/>
                    </a:lnTo>
                    <a:lnTo>
                      <a:pt x="5028" y="731"/>
                    </a:lnTo>
                    <a:lnTo>
                      <a:pt x="4912" y="615"/>
                    </a:lnTo>
                    <a:cubicBezTo>
                      <a:pt x="4834" y="560"/>
                      <a:pt x="4718" y="463"/>
                      <a:pt x="4547" y="366"/>
                    </a:cubicBezTo>
                    <a:cubicBezTo>
                      <a:pt x="4201" y="195"/>
                      <a:pt x="3642" y="1"/>
                      <a:pt x="27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5"/>
              <p:cNvSpPr/>
              <p:nvPr/>
            </p:nvSpPr>
            <p:spPr>
              <a:xfrm>
                <a:off x="5922193" y="4292093"/>
                <a:ext cx="44204" cy="284982"/>
              </a:xfrm>
              <a:custGeom>
                <a:avLst/>
                <a:gdLst/>
                <a:ahLst/>
                <a:cxnLst/>
                <a:rect l="l" t="t" r="r" b="b"/>
                <a:pathLst>
                  <a:path w="481" h="3101" extrusionOk="0">
                    <a:moveTo>
                      <a:pt x="231" y="1"/>
                    </a:moveTo>
                    <a:cubicBezTo>
                      <a:pt x="116" y="1"/>
                      <a:pt x="0" y="158"/>
                      <a:pt x="0" y="366"/>
                    </a:cubicBezTo>
                    <a:lnTo>
                      <a:pt x="0" y="2736"/>
                    </a:lnTo>
                    <a:cubicBezTo>
                      <a:pt x="0" y="2948"/>
                      <a:pt x="116" y="3101"/>
                      <a:pt x="231" y="3101"/>
                    </a:cubicBezTo>
                    <a:cubicBezTo>
                      <a:pt x="365" y="3101"/>
                      <a:pt x="481" y="2948"/>
                      <a:pt x="481" y="2736"/>
                    </a:cubicBezTo>
                    <a:lnTo>
                      <a:pt x="481" y="366"/>
                    </a:lnTo>
                    <a:cubicBezTo>
                      <a:pt x="481" y="158"/>
                      <a:pt x="365" y="1"/>
                      <a:pt x="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5"/>
              <p:cNvSpPr/>
              <p:nvPr/>
            </p:nvSpPr>
            <p:spPr>
              <a:xfrm>
                <a:off x="6180343" y="4739652"/>
                <a:ext cx="30235" cy="219641"/>
              </a:xfrm>
              <a:custGeom>
                <a:avLst/>
                <a:gdLst/>
                <a:ahLst/>
                <a:cxnLst/>
                <a:rect l="l" t="t" r="r" b="b"/>
                <a:pathLst>
                  <a:path w="329" h="2390" extrusionOk="0">
                    <a:moveTo>
                      <a:pt x="176" y="1"/>
                    </a:moveTo>
                    <a:cubicBezTo>
                      <a:pt x="79" y="1"/>
                      <a:pt x="1" y="116"/>
                      <a:pt x="1" y="273"/>
                    </a:cubicBezTo>
                    <a:lnTo>
                      <a:pt x="1" y="2121"/>
                    </a:lnTo>
                    <a:cubicBezTo>
                      <a:pt x="1" y="2274"/>
                      <a:pt x="79" y="2389"/>
                      <a:pt x="176" y="2389"/>
                    </a:cubicBezTo>
                    <a:cubicBezTo>
                      <a:pt x="250" y="2389"/>
                      <a:pt x="329" y="2274"/>
                      <a:pt x="329" y="2121"/>
                    </a:cubicBezTo>
                    <a:lnTo>
                      <a:pt x="329" y="273"/>
                    </a:lnTo>
                    <a:cubicBezTo>
                      <a:pt x="329" y="116"/>
                      <a:pt x="250" y="1"/>
                      <a:pt x="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5"/>
              <p:cNvSpPr/>
              <p:nvPr/>
            </p:nvSpPr>
            <p:spPr>
              <a:xfrm>
                <a:off x="6840193" y="4428382"/>
                <a:ext cx="63779" cy="76093"/>
              </a:xfrm>
              <a:custGeom>
                <a:avLst/>
                <a:gdLst/>
                <a:ahLst/>
                <a:cxnLst/>
                <a:rect l="l" t="t" r="r" b="b"/>
                <a:pathLst>
                  <a:path w="694" h="828" extrusionOk="0">
                    <a:moveTo>
                      <a:pt x="620" y="1"/>
                    </a:moveTo>
                    <a:cubicBezTo>
                      <a:pt x="274" y="195"/>
                      <a:pt x="116" y="407"/>
                      <a:pt x="1" y="791"/>
                    </a:cubicBezTo>
                    <a:cubicBezTo>
                      <a:pt x="1" y="809"/>
                      <a:pt x="19" y="828"/>
                      <a:pt x="42" y="828"/>
                    </a:cubicBezTo>
                    <a:cubicBezTo>
                      <a:pt x="61" y="828"/>
                      <a:pt x="79" y="828"/>
                      <a:pt x="79" y="809"/>
                    </a:cubicBezTo>
                    <a:cubicBezTo>
                      <a:pt x="195" y="444"/>
                      <a:pt x="310" y="250"/>
                      <a:pt x="657" y="79"/>
                    </a:cubicBezTo>
                    <a:cubicBezTo>
                      <a:pt x="675" y="61"/>
                      <a:pt x="694" y="38"/>
                      <a:pt x="675" y="19"/>
                    </a:cubicBezTo>
                    <a:cubicBezTo>
                      <a:pt x="675" y="1"/>
                      <a:pt x="657" y="1"/>
                      <a:pt x="6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5"/>
              <p:cNvSpPr/>
              <p:nvPr/>
            </p:nvSpPr>
            <p:spPr>
              <a:xfrm>
                <a:off x="5890211" y="2945373"/>
                <a:ext cx="780231" cy="821127"/>
              </a:xfrm>
              <a:custGeom>
                <a:avLst/>
                <a:gdLst/>
                <a:ahLst/>
                <a:cxnLst/>
                <a:rect l="l" t="t" r="r" b="b"/>
                <a:pathLst>
                  <a:path w="8490" h="8935" extrusionOk="0">
                    <a:moveTo>
                      <a:pt x="1085" y="1"/>
                    </a:moveTo>
                    <a:cubicBezTo>
                      <a:pt x="347" y="1"/>
                      <a:pt x="1" y="656"/>
                      <a:pt x="136" y="1218"/>
                    </a:cubicBezTo>
                    <a:cubicBezTo>
                      <a:pt x="288" y="1948"/>
                      <a:pt x="713" y="2082"/>
                      <a:pt x="713" y="2082"/>
                    </a:cubicBezTo>
                    <a:cubicBezTo>
                      <a:pt x="713" y="2082"/>
                      <a:pt x="385" y="2258"/>
                      <a:pt x="538" y="2604"/>
                    </a:cubicBezTo>
                    <a:cubicBezTo>
                      <a:pt x="713" y="2951"/>
                      <a:pt x="1060" y="2951"/>
                      <a:pt x="1212" y="2951"/>
                    </a:cubicBezTo>
                    <a:cubicBezTo>
                      <a:pt x="1388" y="2969"/>
                      <a:pt x="4391" y="8112"/>
                      <a:pt x="4391" y="8112"/>
                    </a:cubicBezTo>
                    <a:cubicBezTo>
                      <a:pt x="4391" y="8112"/>
                      <a:pt x="4488" y="8458"/>
                      <a:pt x="5024" y="8611"/>
                    </a:cubicBezTo>
                    <a:cubicBezTo>
                      <a:pt x="5114" y="8636"/>
                      <a:pt x="5199" y="8647"/>
                      <a:pt x="5278" y="8647"/>
                    </a:cubicBezTo>
                    <a:cubicBezTo>
                      <a:pt x="5676" y="8647"/>
                      <a:pt x="5930" y="8380"/>
                      <a:pt x="5930" y="8380"/>
                    </a:cubicBezTo>
                    <a:cubicBezTo>
                      <a:pt x="5930" y="8380"/>
                      <a:pt x="6125" y="8934"/>
                      <a:pt x="6831" y="8934"/>
                    </a:cubicBezTo>
                    <a:cubicBezTo>
                      <a:pt x="6893" y="8934"/>
                      <a:pt x="6959" y="8930"/>
                      <a:pt x="7030" y="8920"/>
                    </a:cubicBezTo>
                    <a:cubicBezTo>
                      <a:pt x="7894" y="8805"/>
                      <a:pt x="7663" y="7858"/>
                      <a:pt x="7663" y="7858"/>
                    </a:cubicBezTo>
                    <a:cubicBezTo>
                      <a:pt x="7663" y="7858"/>
                      <a:pt x="8490" y="7765"/>
                      <a:pt x="8416" y="7165"/>
                    </a:cubicBezTo>
                    <a:cubicBezTo>
                      <a:pt x="8356" y="6550"/>
                      <a:pt x="7797" y="6148"/>
                      <a:pt x="7815" y="5067"/>
                    </a:cubicBezTo>
                    <a:cubicBezTo>
                      <a:pt x="7857" y="3990"/>
                      <a:pt x="8277" y="2179"/>
                      <a:pt x="6373" y="1084"/>
                    </a:cubicBezTo>
                    <a:cubicBezTo>
                      <a:pt x="4465" y="3"/>
                      <a:pt x="3121" y="774"/>
                      <a:pt x="1850" y="197"/>
                    </a:cubicBezTo>
                    <a:cubicBezTo>
                      <a:pt x="1562" y="60"/>
                      <a:pt x="1306" y="1"/>
                      <a:pt x="1085" y="1"/>
                    </a:cubicBezTo>
                    <a:close/>
                  </a:path>
                </a:pathLst>
              </a:custGeom>
              <a:solidFill>
                <a:srgbClr val="36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5"/>
              <p:cNvSpPr/>
              <p:nvPr/>
            </p:nvSpPr>
            <p:spPr>
              <a:xfrm>
                <a:off x="5890303" y="2940502"/>
                <a:ext cx="780139" cy="829306"/>
              </a:xfrm>
              <a:custGeom>
                <a:avLst/>
                <a:gdLst/>
                <a:ahLst/>
                <a:cxnLst/>
                <a:rect l="l" t="t" r="r" b="b"/>
                <a:pathLst>
                  <a:path w="8489" h="9024" extrusionOk="0">
                    <a:moveTo>
                      <a:pt x="1202" y="3057"/>
                    </a:moveTo>
                    <a:cubicBezTo>
                      <a:pt x="1204" y="3058"/>
                      <a:pt x="1207" y="3059"/>
                      <a:pt x="1211" y="3059"/>
                    </a:cubicBezTo>
                    <a:cubicBezTo>
                      <a:pt x="1208" y="3058"/>
                      <a:pt x="1205" y="3058"/>
                      <a:pt x="1202" y="3057"/>
                    </a:cubicBezTo>
                    <a:close/>
                    <a:moveTo>
                      <a:pt x="1040" y="97"/>
                    </a:moveTo>
                    <a:cubicBezTo>
                      <a:pt x="1253" y="97"/>
                      <a:pt x="1521" y="153"/>
                      <a:pt x="1830" y="287"/>
                    </a:cubicBezTo>
                    <a:cubicBezTo>
                      <a:pt x="2482" y="596"/>
                      <a:pt x="3138" y="541"/>
                      <a:pt x="3868" y="559"/>
                    </a:cubicBezTo>
                    <a:cubicBezTo>
                      <a:pt x="4603" y="578"/>
                      <a:pt x="5388" y="656"/>
                      <a:pt x="6335" y="1192"/>
                    </a:cubicBezTo>
                    <a:cubicBezTo>
                      <a:pt x="7278" y="1733"/>
                      <a:pt x="7643" y="2426"/>
                      <a:pt x="7777" y="3156"/>
                    </a:cubicBezTo>
                    <a:cubicBezTo>
                      <a:pt x="7893" y="3868"/>
                      <a:pt x="7777" y="4584"/>
                      <a:pt x="7777" y="5120"/>
                    </a:cubicBezTo>
                    <a:cubicBezTo>
                      <a:pt x="7759" y="5679"/>
                      <a:pt x="7893" y="6062"/>
                      <a:pt x="8045" y="6372"/>
                    </a:cubicBezTo>
                    <a:cubicBezTo>
                      <a:pt x="8184" y="6682"/>
                      <a:pt x="8336" y="6931"/>
                      <a:pt x="8373" y="7218"/>
                    </a:cubicBezTo>
                    <a:cubicBezTo>
                      <a:pt x="8392" y="7356"/>
                      <a:pt x="8355" y="7472"/>
                      <a:pt x="8276" y="7546"/>
                    </a:cubicBezTo>
                    <a:cubicBezTo>
                      <a:pt x="8221" y="7643"/>
                      <a:pt x="8142" y="7703"/>
                      <a:pt x="8045" y="7740"/>
                    </a:cubicBezTo>
                    <a:cubicBezTo>
                      <a:pt x="7856" y="7837"/>
                      <a:pt x="7662" y="7855"/>
                      <a:pt x="7662" y="7855"/>
                    </a:cubicBezTo>
                    <a:lnTo>
                      <a:pt x="7606" y="7874"/>
                    </a:lnTo>
                    <a:lnTo>
                      <a:pt x="7606" y="7934"/>
                    </a:lnTo>
                    <a:cubicBezTo>
                      <a:pt x="7606" y="7934"/>
                      <a:pt x="7662" y="8142"/>
                      <a:pt x="7625" y="8396"/>
                    </a:cubicBezTo>
                    <a:cubicBezTo>
                      <a:pt x="7583" y="8511"/>
                      <a:pt x="7546" y="8627"/>
                      <a:pt x="7449" y="8719"/>
                    </a:cubicBezTo>
                    <a:cubicBezTo>
                      <a:pt x="7352" y="8816"/>
                      <a:pt x="7218" y="8895"/>
                      <a:pt x="7029" y="8913"/>
                    </a:cubicBezTo>
                    <a:cubicBezTo>
                      <a:pt x="6958" y="8923"/>
                      <a:pt x="6893" y="8928"/>
                      <a:pt x="6832" y="8928"/>
                    </a:cubicBezTo>
                    <a:cubicBezTo>
                      <a:pt x="6523" y="8928"/>
                      <a:pt x="6325" y="8813"/>
                      <a:pt x="6178" y="8701"/>
                    </a:cubicBezTo>
                    <a:cubicBezTo>
                      <a:pt x="6026" y="8567"/>
                      <a:pt x="5989" y="8433"/>
                      <a:pt x="5989" y="8433"/>
                    </a:cubicBezTo>
                    <a:lnTo>
                      <a:pt x="5947" y="8354"/>
                    </a:lnTo>
                    <a:lnTo>
                      <a:pt x="5892" y="8414"/>
                    </a:lnTo>
                    <a:cubicBezTo>
                      <a:pt x="5892" y="8414"/>
                      <a:pt x="5674" y="8645"/>
                      <a:pt x="5310" y="8645"/>
                    </a:cubicBezTo>
                    <a:cubicBezTo>
                      <a:pt x="5228" y="8645"/>
                      <a:pt x="5138" y="8633"/>
                      <a:pt x="5042" y="8604"/>
                    </a:cubicBezTo>
                    <a:cubicBezTo>
                      <a:pt x="4792" y="8548"/>
                      <a:pt x="4640" y="8414"/>
                      <a:pt x="4543" y="8317"/>
                    </a:cubicBezTo>
                    <a:cubicBezTo>
                      <a:pt x="4464" y="8220"/>
                      <a:pt x="4427" y="8142"/>
                      <a:pt x="4427" y="8142"/>
                    </a:cubicBezTo>
                    <a:lnTo>
                      <a:pt x="4427" y="8123"/>
                    </a:lnTo>
                    <a:cubicBezTo>
                      <a:pt x="4427" y="8123"/>
                      <a:pt x="3679" y="6853"/>
                      <a:pt x="2907" y="5563"/>
                    </a:cubicBezTo>
                    <a:cubicBezTo>
                      <a:pt x="2524" y="4907"/>
                      <a:pt x="2135" y="4274"/>
                      <a:pt x="1830" y="3794"/>
                    </a:cubicBezTo>
                    <a:cubicBezTo>
                      <a:pt x="1673" y="3544"/>
                      <a:pt x="1539" y="3350"/>
                      <a:pt x="1442" y="3198"/>
                    </a:cubicBezTo>
                    <a:cubicBezTo>
                      <a:pt x="1405" y="3138"/>
                      <a:pt x="1345" y="3082"/>
                      <a:pt x="1327" y="3041"/>
                    </a:cubicBezTo>
                    <a:cubicBezTo>
                      <a:pt x="1308" y="3004"/>
                      <a:pt x="1290" y="3004"/>
                      <a:pt x="1271" y="2985"/>
                    </a:cubicBezTo>
                    <a:cubicBezTo>
                      <a:pt x="1271" y="2967"/>
                      <a:pt x="1253" y="2967"/>
                      <a:pt x="1230" y="2967"/>
                    </a:cubicBezTo>
                    <a:cubicBezTo>
                      <a:pt x="1137" y="2944"/>
                      <a:pt x="1022" y="2944"/>
                      <a:pt x="906" y="2907"/>
                    </a:cubicBezTo>
                    <a:cubicBezTo>
                      <a:pt x="791" y="2870"/>
                      <a:pt x="675" y="2791"/>
                      <a:pt x="597" y="2639"/>
                    </a:cubicBezTo>
                    <a:cubicBezTo>
                      <a:pt x="518" y="2482"/>
                      <a:pt x="560" y="2366"/>
                      <a:pt x="615" y="2292"/>
                    </a:cubicBezTo>
                    <a:cubicBezTo>
                      <a:pt x="675" y="2214"/>
                      <a:pt x="731" y="2177"/>
                      <a:pt x="731" y="2177"/>
                    </a:cubicBezTo>
                    <a:lnTo>
                      <a:pt x="846" y="2116"/>
                    </a:lnTo>
                    <a:lnTo>
                      <a:pt x="731" y="2080"/>
                    </a:lnTo>
                    <a:cubicBezTo>
                      <a:pt x="731" y="2080"/>
                      <a:pt x="634" y="2061"/>
                      <a:pt x="518" y="1946"/>
                    </a:cubicBezTo>
                    <a:cubicBezTo>
                      <a:pt x="403" y="1830"/>
                      <a:pt x="269" y="1617"/>
                      <a:pt x="172" y="1271"/>
                    </a:cubicBezTo>
                    <a:cubicBezTo>
                      <a:pt x="98" y="906"/>
                      <a:pt x="213" y="518"/>
                      <a:pt x="481" y="310"/>
                    </a:cubicBezTo>
                    <a:cubicBezTo>
                      <a:pt x="634" y="194"/>
                      <a:pt x="809" y="116"/>
                      <a:pt x="1040" y="97"/>
                    </a:cubicBezTo>
                    <a:close/>
                    <a:moveTo>
                      <a:pt x="1022" y="0"/>
                    </a:moveTo>
                    <a:cubicBezTo>
                      <a:pt x="791" y="19"/>
                      <a:pt x="578" y="97"/>
                      <a:pt x="421" y="231"/>
                    </a:cubicBezTo>
                    <a:cubicBezTo>
                      <a:pt x="116" y="481"/>
                      <a:pt x="1" y="906"/>
                      <a:pt x="75" y="1289"/>
                    </a:cubicBezTo>
                    <a:cubicBezTo>
                      <a:pt x="172" y="1654"/>
                      <a:pt x="329" y="1885"/>
                      <a:pt x="444" y="2019"/>
                    </a:cubicBezTo>
                    <a:cubicBezTo>
                      <a:pt x="560" y="2116"/>
                      <a:pt x="597" y="2116"/>
                      <a:pt x="634" y="2135"/>
                    </a:cubicBezTo>
                    <a:cubicBezTo>
                      <a:pt x="597" y="2158"/>
                      <a:pt x="578" y="2177"/>
                      <a:pt x="537" y="2232"/>
                    </a:cubicBezTo>
                    <a:cubicBezTo>
                      <a:pt x="463" y="2329"/>
                      <a:pt x="403" y="2505"/>
                      <a:pt x="500" y="2676"/>
                    </a:cubicBezTo>
                    <a:cubicBezTo>
                      <a:pt x="597" y="2870"/>
                      <a:pt x="731" y="2967"/>
                      <a:pt x="865" y="3004"/>
                    </a:cubicBezTo>
                    <a:cubicBezTo>
                      <a:pt x="993" y="3057"/>
                      <a:pt x="1126" y="3042"/>
                      <a:pt x="1202" y="3057"/>
                    </a:cubicBezTo>
                    <a:lnTo>
                      <a:pt x="1202" y="3057"/>
                    </a:lnTo>
                    <a:cubicBezTo>
                      <a:pt x="1197" y="3055"/>
                      <a:pt x="1196" y="3051"/>
                      <a:pt x="1199" y="3051"/>
                    </a:cubicBezTo>
                    <a:cubicBezTo>
                      <a:pt x="1201" y="3051"/>
                      <a:pt x="1205" y="3053"/>
                      <a:pt x="1211" y="3059"/>
                    </a:cubicBezTo>
                    <a:cubicBezTo>
                      <a:pt x="1211" y="3059"/>
                      <a:pt x="1230" y="3082"/>
                      <a:pt x="1253" y="3101"/>
                    </a:cubicBezTo>
                    <a:cubicBezTo>
                      <a:pt x="1271" y="3138"/>
                      <a:pt x="1308" y="3198"/>
                      <a:pt x="1368" y="3253"/>
                    </a:cubicBezTo>
                    <a:cubicBezTo>
                      <a:pt x="1461" y="3387"/>
                      <a:pt x="1599" y="3600"/>
                      <a:pt x="1733" y="3831"/>
                    </a:cubicBezTo>
                    <a:cubicBezTo>
                      <a:pt x="2038" y="4330"/>
                      <a:pt x="2445" y="4967"/>
                      <a:pt x="2828" y="5600"/>
                    </a:cubicBezTo>
                    <a:cubicBezTo>
                      <a:pt x="3600" y="6894"/>
                      <a:pt x="4349" y="8183"/>
                      <a:pt x="4349" y="8183"/>
                    </a:cubicBezTo>
                    <a:lnTo>
                      <a:pt x="4330" y="8165"/>
                    </a:lnTo>
                    <a:lnTo>
                      <a:pt x="4330" y="8165"/>
                    </a:lnTo>
                    <a:cubicBezTo>
                      <a:pt x="4330" y="8165"/>
                      <a:pt x="4372" y="8280"/>
                      <a:pt x="4464" y="8373"/>
                    </a:cubicBezTo>
                    <a:cubicBezTo>
                      <a:pt x="4561" y="8488"/>
                      <a:pt x="4737" y="8627"/>
                      <a:pt x="5023" y="8701"/>
                    </a:cubicBezTo>
                    <a:cubicBezTo>
                      <a:pt x="5128" y="8734"/>
                      <a:pt x="5225" y="8747"/>
                      <a:pt x="5314" y="8747"/>
                    </a:cubicBezTo>
                    <a:cubicBezTo>
                      <a:pt x="5650" y="8747"/>
                      <a:pt x="5863" y="8555"/>
                      <a:pt x="5910" y="8511"/>
                    </a:cubicBezTo>
                    <a:cubicBezTo>
                      <a:pt x="5929" y="8548"/>
                      <a:pt x="5966" y="8645"/>
                      <a:pt x="6123" y="8779"/>
                    </a:cubicBezTo>
                    <a:cubicBezTo>
                      <a:pt x="6267" y="8908"/>
                      <a:pt x="6496" y="9023"/>
                      <a:pt x="6830" y="9023"/>
                    </a:cubicBezTo>
                    <a:cubicBezTo>
                      <a:pt x="6893" y="9023"/>
                      <a:pt x="6959" y="9019"/>
                      <a:pt x="7029" y="9010"/>
                    </a:cubicBezTo>
                    <a:cubicBezTo>
                      <a:pt x="7260" y="8992"/>
                      <a:pt x="7412" y="8895"/>
                      <a:pt x="7528" y="8798"/>
                    </a:cubicBezTo>
                    <a:cubicBezTo>
                      <a:pt x="7625" y="8682"/>
                      <a:pt x="7680" y="8548"/>
                      <a:pt x="7722" y="8414"/>
                    </a:cubicBezTo>
                    <a:cubicBezTo>
                      <a:pt x="7759" y="8165"/>
                      <a:pt x="7722" y="7989"/>
                      <a:pt x="7699" y="7952"/>
                    </a:cubicBezTo>
                    <a:cubicBezTo>
                      <a:pt x="7740" y="7952"/>
                      <a:pt x="7893" y="7934"/>
                      <a:pt x="8087" y="7837"/>
                    </a:cubicBezTo>
                    <a:cubicBezTo>
                      <a:pt x="8184" y="7777"/>
                      <a:pt x="8299" y="7721"/>
                      <a:pt x="8373" y="7606"/>
                    </a:cubicBezTo>
                    <a:cubicBezTo>
                      <a:pt x="8452" y="7509"/>
                      <a:pt x="8489" y="7375"/>
                      <a:pt x="8470" y="7199"/>
                    </a:cubicBezTo>
                    <a:cubicBezTo>
                      <a:pt x="8433" y="6894"/>
                      <a:pt x="8276" y="6640"/>
                      <a:pt x="8142" y="6335"/>
                    </a:cubicBezTo>
                    <a:cubicBezTo>
                      <a:pt x="7990" y="6025"/>
                      <a:pt x="7856" y="5660"/>
                      <a:pt x="7874" y="5120"/>
                    </a:cubicBezTo>
                    <a:cubicBezTo>
                      <a:pt x="7893" y="4602"/>
                      <a:pt x="8008" y="3868"/>
                      <a:pt x="7874" y="3138"/>
                    </a:cubicBezTo>
                    <a:cubicBezTo>
                      <a:pt x="7740" y="2389"/>
                      <a:pt x="7352" y="1654"/>
                      <a:pt x="6391" y="1095"/>
                    </a:cubicBezTo>
                    <a:cubicBezTo>
                      <a:pt x="5430" y="559"/>
                      <a:pt x="4603" y="481"/>
                      <a:pt x="3868" y="462"/>
                    </a:cubicBezTo>
                    <a:cubicBezTo>
                      <a:pt x="3138" y="444"/>
                      <a:pt x="2482" y="481"/>
                      <a:pt x="1867" y="194"/>
                    </a:cubicBezTo>
                    <a:cubicBezTo>
                      <a:pt x="1558" y="56"/>
                      <a:pt x="1271" y="0"/>
                      <a:pt x="1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5"/>
              <p:cNvSpPr/>
              <p:nvPr/>
            </p:nvSpPr>
            <p:spPr>
              <a:xfrm>
                <a:off x="5952796" y="3398629"/>
                <a:ext cx="84548" cy="109821"/>
              </a:xfrm>
              <a:custGeom>
                <a:avLst/>
                <a:gdLst/>
                <a:ahLst/>
                <a:cxnLst/>
                <a:rect l="l" t="t" r="r" b="b"/>
                <a:pathLst>
                  <a:path w="920" h="1195" extrusionOk="0">
                    <a:moveTo>
                      <a:pt x="707" y="1"/>
                    </a:moveTo>
                    <a:cubicBezTo>
                      <a:pt x="550" y="500"/>
                      <a:pt x="282" y="407"/>
                      <a:pt x="129" y="657"/>
                    </a:cubicBezTo>
                    <a:cubicBezTo>
                      <a:pt x="0" y="898"/>
                      <a:pt x="81" y="1194"/>
                      <a:pt x="365" y="1194"/>
                    </a:cubicBezTo>
                    <a:cubicBezTo>
                      <a:pt x="376" y="1194"/>
                      <a:pt x="386" y="1194"/>
                      <a:pt x="397" y="1193"/>
                    </a:cubicBezTo>
                    <a:cubicBezTo>
                      <a:pt x="707" y="1193"/>
                      <a:pt x="919" y="870"/>
                      <a:pt x="919" y="870"/>
                    </a:cubicBezTo>
                    <a:lnTo>
                      <a:pt x="707" y="1"/>
                    </a:ln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5"/>
              <p:cNvSpPr/>
              <p:nvPr/>
            </p:nvSpPr>
            <p:spPr>
              <a:xfrm>
                <a:off x="5952336" y="3379146"/>
                <a:ext cx="88408" cy="134725"/>
              </a:xfrm>
              <a:custGeom>
                <a:avLst/>
                <a:gdLst/>
                <a:ahLst/>
                <a:cxnLst/>
                <a:rect l="l" t="t" r="r" b="b"/>
                <a:pathLst>
                  <a:path w="962" h="1466" extrusionOk="0">
                    <a:moveTo>
                      <a:pt x="693" y="328"/>
                    </a:moveTo>
                    <a:lnTo>
                      <a:pt x="864" y="1058"/>
                    </a:lnTo>
                    <a:cubicBezTo>
                      <a:pt x="846" y="1100"/>
                      <a:pt x="652" y="1368"/>
                      <a:pt x="402" y="1368"/>
                    </a:cubicBezTo>
                    <a:cubicBezTo>
                      <a:pt x="268" y="1368"/>
                      <a:pt x="190" y="1313"/>
                      <a:pt x="153" y="1216"/>
                    </a:cubicBezTo>
                    <a:cubicBezTo>
                      <a:pt x="116" y="1137"/>
                      <a:pt x="116" y="1003"/>
                      <a:pt x="171" y="906"/>
                    </a:cubicBezTo>
                    <a:cubicBezTo>
                      <a:pt x="250" y="790"/>
                      <a:pt x="347" y="753"/>
                      <a:pt x="439" y="675"/>
                    </a:cubicBezTo>
                    <a:cubicBezTo>
                      <a:pt x="536" y="619"/>
                      <a:pt x="615" y="481"/>
                      <a:pt x="693" y="328"/>
                    </a:cubicBezTo>
                    <a:close/>
                    <a:moveTo>
                      <a:pt x="712" y="0"/>
                    </a:moveTo>
                    <a:lnTo>
                      <a:pt x="652" y="194"/>
                    </a:lnTo>
                    <a:cubicBezTo>
                      <a:pt x="596" y="444"/>
                      <a:pt x="499" y="522"/>
                      <a:pt x="402" y="596"/>
                    </a:cubicBezTo>
                    <a:cubicBezTo>
                      <a:pt x="287" y="656"/>
                      <a:pt x="171" y="712"/>
                      <a:pt x="93" y="850"/>
                    </a:cubicBezTo>
                    <a:cubicBezTo>
                      <a:pt x="19" y="984"/>
                      <a:pt x="0" y="1137"/>
                      <a:pt x="56" y="1252"/>
                    </a:cubicBezTo>
                    <a:cubicBezTo>
                      <a:pt x="116" y="1386"/>
                      <a:pt x="231" y="1465"/>
                      <a:pt x="402" y="1465"/>
                    </a:cubicBezTo>
                    <a:cubicBezTo>
                      <a:pt x="749" y="1465"/>
                      <a:pt x="961" y="1118"/>
                      <a:pt x="961" y="1118"/>
                    </a:cubicBezTo>
                    <a:lnTo>
                      <a:pt x="961" y="1100"/>
                    </a:lnTo>
                    <a:lnTo>
                      <a:pt x="71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5"/>
              <p:cNvSpPr/>
              <p:nvPr/>
            </p:nvSpPr>
            <p:spPr>
              <a:xfrm>
                <a:off x="6003249" y="3205912"/>
                <a:ext cx="430276" cy="518500"/>
              </a:xfrm>
              <a:custGeom>
                <a:avLst/>
                <a:gdLst/>
                <a:ahLst/>
                <a:cxnLst/>
                <a:rect l="l" t="t" r="r" b="b"/>
                <a:pathLst>
                  <a:path w="4682" h="5642" extrusionOk="0">
                    <a:moveTo>
                      <a:pt x="1" y="0"/>
                    </a:moveTo>
                    <a:lnTo>
                      <a:pt x="1" y="3752"/>
                    </a:lnTo>
                    <a:cubicBezTo>
                      <a:pt x="1" y="4639"/>
                      <a:pt x="176" y="5642"/>
                      <a:pt x="1599" y="5642"/>
                    </a:cubicBezTo>
                    <a:cubicBezTo>
                      <a:pt x="2450" y="5642"/>
                      <a:pt x="2889" y="5485"/>
                      <a:pt x="3161" y="5277"/>
                    </a:cubicBezTo>
                    <a:cubicBezTo>
                      <a:pt x="3004" y="5083"/>
                      <a:pt x="2930" y="4815"/>
                      <a:pt x="2967" y="4390"/>
                    </a:cubicBezTo>
                    <a:cubicBezTo>
                      <a:pt x="3027" y="3752"/>
                      <a:pt x="3448" y="3484"/>
                      <a:pt x="3605" y="3405"/>
                    </a:cubicBezTo>
                    <a:lnTo>
                      <a:pt x="3605" y="3387"/>
                    </a:lnTo>
                    <a:cubicBezTo>
                      <a:pt x="3605" y="3387"/>
                      <a:pt x="4681" y="3022"/>
                      <a:pt x="4256" y="2116"/>
                    </a:cubicBezTo>
                    <a:cubicBezTo>
                      <a:pt x="4071" y="1691"/>
                      <a:pt x="3742" y="1531"/>
                      <a:pt x="3439" y="1531"/>
                    </a:cubicBezTo>
                    <a:cubicBezTo>
                      <a:pt x="3084" y="1531"/>
                      <a:pt x="2765" y="1750"/>
                      <a:pt x="2755" y="2019"/>
                    </a:cubicBezTo>
                    <a:cubicBezTo>
                      <a:pt x="2219" y="1788"/>
                      <a:pt x="2353" y="1308"/>
                      <a:pt x="2353" y="1308"/>
                    </a:cubicBezTo>
                    <a:lnTo>
                      <a:pt x="2353" y="1308"/>
                    </a:lnTo>
                    <a:cubicBezTo>
                      <a:pt x="2353" y="1308"/>
                      <a:pt x="2339" y="1309"/>
                      <a:pt x="2314" y="1309"/>
                    </a:cubicBezTo>
                    <a:cubicBezTo>
                      <a:pt x="2182" y="1309"/>
                      <a:pt x="1745" y="1279"/>
                      <a:pt x="1484" y="906"/>
                    </a:cubicBezTo>
                    <a:cubicBezTo>
                      <a:pt x="1179" y="462"/>
                      <a:pt x="1179" y="171"/>
                      <a:pt x="1179" y="171"/>
                    </a:cubicBezTo>
                    <a:cubicBezTo>
                      <a:pt x="1179" y="171"/>
                      <a:pt x="981" y="295"/>
                      <a:pt x="724" y="295"/>
                    </a:cubicBezTo>
                    <a:cubicBezTo>
                      <a:pt x="660" y="295"/>
                      <a:pt x="592" y="288"/>
                      <a:pt x="523" y="268"/>
                    </a:cubicBezTo>
                    <a:cubicBezTo>
                      <a:pt x="176" y="171"/>
                      <a:pt x="1" y="0"/>
                      <a:pt x="1"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5"/>
              <p:cNvSpPr/>
              <p:nvPr/>
            </p:nvSpPr>
            <p:spPr>
              <a:xfrm>
                <a:off x="5987534" y="3196998"/>
                <a:ext cx="423016" cy="532561"/>
              </a:xfrm>
              <a:custGeom>
                <a:avLst/>
                <a:gdLst/>
                <a:ahLst/>
                <a:cxnLst/>
                <a:rect l="l" t="t" r="r" b="b"/>
                <a:pathLst>
                  <a:path w="4603" h="5795" extrusionOk="0">
                    <a:moveTo>
                      <a:pt x="232" y="176"/>
                    </a:moveTo>
                    <a:cubicBezTo>
                      <a:pt x="269" y="213"/>
                      <a:pt x="384" y="328"/>
                      <a:pt x="675" y="407"/>
                    </a:cubicBezTo>
                    <a:cubicBezTo>
                      <a:pt x="757" y="432"/>
                      <a:pt x="836" y="441"/>
                      <a:pt x="908" y="441"/>
                    </a:cubicBezTo>
                    <a:cubicBezTo>
                      <a:pt x="1104" y="441"/>
                      <a:pt x="1254" y="369"/>
                      <a:pt x="1308" y="328"/>
                    </a:cubicBezTo>
                    <a:cubicBezTo>
                      <a:pt x="1308" y="365"/>
                      <a:pt x="1308" y="384"/>
                      <a:pt x="1350" y="481"/>
                    </a:cubicBezTo>
                    <a:cubicBezTo>
                      <a:pt x="1387" y="615"/>
                      <a:pt x="1466" y="809"/>
                      <a:pt x="1618" y="1040"/>
                    </a:cubicBezTo>
                    <a:cubicBezTo>
                      <a:pt x="1903" y="1431"/>
                      <a:pt x="2317" y="1446"/>
                      <a:pt x="2439" y="1446"/>
                    </a:cubicBezTo>
                    <a:cubicBezTo>
                      <a:pt x="2449" y="1446"/>
                      <a:pt x="2458" y="1446"/>
                      <a:pt x="2464" y="1446"/>
                    </a:cubicBezTo>
                    <a:cubicBezTo>
                      <a:pt x="2464" y="1483"/>
                      <a:pt x="2445" y="1562"/>
                      <a:pt x="2464" y="1696"/>
                    </a:cubicBezTo>
                    <a:cubicBezTo>
                      <a:pt x="2505" y="1848"/>
                      <a:pt x="2621" y="2061"/>
                      <a:pt x="2907" y="2176"/>
                    </a:cubicBezTo>
                    <a:lnTo>
                      <a:pt x="2967" y="2195"/>
                    </a:lnTo>
                    <a:lnTo>
                      <a:pt x="2967" y="2139"/>
                    </a:lnTo>
                    <a:cubicBezTo>
                      <a:pt x="2987" y="1897"/>
                      <a:pt x="3289" y="1684"/>
                      <a:pt x="3624" y="1684"/>
                    </a:cubicBezTo>
                    <a:cubicBezTo>
                      <a:pt x="3903" y="1684"/>
                      <a:pt x="4206" y="1831"/>
                      <a:pt x="4390" y="2232"/>
                    </a:cubicBezTo>
                    <a:cubicBezTo>
                      <a:pt x="4487" y="2444"/>
                      <a:pt x="4506" y="2620"/>
                      <a:pt x="4469" y="2772"/>
                    </a:cubicBezTo>
                    <a:cubicBezTo>
                      <a:pt x="4427" y="2925"/>
                      <a:pt x="4330" y="3064"/>
                      <a:pt x="4215" y="3156"/>
                    </a:cubicBezTo>
                    <a:cubicBezTo>
                      <a:pt x="4025" y="3350"/>
                      <a:pt x="3753" y="3447"/>
                      <a:pt x="3753" y="3447"/>
                    </a:cubicBezTo>
                    <a:lnTo>
                      <a:pt x="3716" y="3466"/>
                    </a:lnTo>
                    <a:lnTo>
                      <a:pt x="3716" y="3484"/>
                    </a:lnTo>
                    <a:cubicBezTo>
                      <a:pt x="3545" y="3581"/>
                      <a:pt x="3157" y="3849"/>
                      <a:pt x="3083" y="4487"/>
                    </a:cubicBezTo>
                    <a:cubicBezTo>
                      <a:pt x="3041" y="4870"/>
                      <a:pt x="3120" y="5143"/>
                      <a:pt x="3254" y="5332"/>
                    </a:cubicBezTo>
                    <a:cubicBezTo>
                      <a:pt x="3004" y="5545"/>
                      <a:pt x="2579" y="5679"/>
                      <a:pt x="1770" y="5679"/>
                    </a:cubicBezTo>
                    <a:cubicBezTo>
                      <a:pt x="1077" y="5679"/>
                      <a:pt x="694" y="5448"/>
                      <a:pt x="481" y="5101"/>
                    </a:cubicBezTo>
                    <a:cubicBezTo>
                      <a:pt x="269" y="4755"/>
                      <a:pt x="232" y="4293"/>
                      <a:pt x="232" y="3849"/>
                    </a:cubicBezTo>
                    <a:lnTo>
                      <a:pt x="232" y="176"/>
                    </a:lnTo>
                    <a:close/>
                    <a:moveTo>
                      <a:pt x="1" y="0"/>
                    </a:moveTo>
                    <a:lnTo>
                      <a:pt x="135" y="116"/>
                    </a:lnTo>
                    <a:lnTo>
                      <a:pt x="135" y="3849"/>
                    </a:lnTo>
                    <a:cubicBezTo>
                      <a:pt x="135" y="4293"/>
                      <a:pt x="172" y="4773"/>
                      <a:pt x="403" y="5143"/>
                    </a:cubicBezTo>
                    <a:cubicBezTo>
                      <a:pt x="634" y="5526"/>
                      <a:pt x="1059" y="5794"/>
                      <a:pt x="1770" y="5794"/>
                    </a:cubicBezTo>
                    <a:cubicBezTo>
                      <a:pt x="2621" y="5794"/>
                      <a:pt x="3083" y="5642"/>
                      <a:pt x="3369" y="5411"/>
                    </a:cubicBezTo>
                    <a:lnTo>
                      <a:pt x="3388" y="5374"/>
                    </a:lnTo>
                    <a:lnTo>
                      <a:pt x="3369" y="5332"/>
                    </a:lnTo>
                    <a:cubicBezTo>
                      <a:pt x="3217" y="5161"/>
                      <a:pt x="3157" y="4912"/>
                      <a:pt x="3198" y="4487"/>
                    </a:cubicBezTo>
                    <a:cubicBezTo>
                      <a:pt x="3254" y="3872"/>
                      <a:pt x="3637" y="3618"/>
                      <a:pt x="3794" y="3544"/>
                    </a:cubicBezTo>
                    <a:lnTo>
                      <a:pt x="3831" y="3526"/>
                    </a:lnTo>
                    <a:cubicBezTo>
                      <a:pt x="3850" y="3502"/>
                      <a:pt x="4081" y="3429"/>
                      <a:pt x="4293" y="3234"/>
                    </a:cubicBezTo>
                    <a:cubicBezTo>
                      <a:pt x="4409" y="3119"/>
                      <a:pt x="4506" y="2985"/>
                      <a:pt x="4561" y="2809"/>
                    </a:cubicBezTo>
                    <a:cubicBezTo>
                      <a:pt x="4603" y="2638"/>
                      <a:pt x="4584" y="2426"/>
                      <a:pt x="4487" y="2195"/>
                    </a:cubicBezTo>
                    <a:cubicBezTo>
                      <a:pt x="4292" y="1760"/>
                      <a:pt x="3951" y="1592"/>
                      <a:pt x="3634" y="1592"/>
                    </a:cubicBezTo>
                    <a:cubicBezTo>
                      <a:pt x="3291" y="1592"/>
                      <a:pt x="2977" y="1789"/>
                      <a:pt x="2907" y="2061"/>
                    </a:cubicBezTo>
                    <a:cubicBezTo>
                      <a:pt x="2695" y="1945"/>
                      <a:pt x="2598" y="1793"/>
                      <a:pt x="2561" y="1677"/>
                    </a:cubicBezTo>
                    <a:cubicBezTo>
                      <a:pt x="2542" y="1520"/>
                      <a:pt x="2561" y="1423"/>
                      <a:pt x="2561" y="1423"/>
                    </a:cubicBezTo>
                    <a:lnTo>
                      <a:pt x="2579" y="1349"/>
                    </a:lnTo>
                    <a:lnTo>
                      <a:pt x="2524" y="1349"/>
                    </a:lnTo>
                    <a:cubicBezTo>
                      <a:pt x="2524" y="1349"/>
                      <a:pt x="2511" y="1350"/>
                      <a:pt x="2489" y="1350"/>
                    </a:cubicBezTo>
                    <a:cubicBezTo>
                      <a:pt x="2367" y="1350"/>
                      <a:pt x="1954" y="1324"/>
                      <a:pt x="1697" y="984"/>
                    </a:cubicBezTo>
                    <a:cubicBezTo>
                      <a:pt x="1539" y="753"/>
                      <a:pt x="1484" y="578"/>
                      <a:pt x="1442" y="462"/>
                    </a:cubicBezTo>
                    <a:cubicBezTo>
                      <a:pt x="1405" y="328"/>
                      <a:pt x="1405" y="268"/>
                      <a:pt x="1405" y="268"/>
                    </a:cubicBezTo>
                    <a:lnTo>
                      <a:pt x="1405" y="176"/>
                    </a:lnTo>
                    <a:lnTo>
                      <a:pt x="1327" y="231"/>
                    </a:lnTo>
                    <a:cubicBezTo>
                      <a:pt x="1327" y="231"/>
                      <a:pt x="1140" y="339"/>
                      <a:pt x="910" y="339"/>
                    </a:cubicBezTo>
                    <a:cubicBezTo>
                      <a:pt x="846" y="339"/>
                      <a:pt x="779" y="331"/>
                      <a:pt x="712" y="310"/>
                    </a:cubicBezTo>
                    <a:cubicBezTo>
                      <a:pt x="384" y="213"/>
                      <a:pt x="232" y="79"/>
                      <a:pt x="232" y="79"/>
                    </a:cubicBezTo>
                    <a:lnTo>
                      <a:pt x="232" y="60"/>
                    </a:lnTo>
                    <a:lnTo>
                      <a:pt x="195" y="60"/>
                    </a:ln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5"/>
              <p:cNvSpPr/>
              <p:nvPr/>
            </p:nvSpPr>
            <p:spPr>
              <a:xfrm>
                <a:off x="6284834" y="3407544"/>
                <a:ext cx="56518" cy="54864"/>
              </a:xfrm>
              <a:custGeom>
                <a:avLst/>
                <a:gdLst/>
                <a:ahLst/>
                <a:cxnLst/>
                <a:rect l="l" t="t" r="r" b="b"/>
                <a:pathLst>
                  <a:path w="615" h="597" extrusionOk="0">
                    <a:moveTo>
                      <a:pt x="310" y="1"/>
                    </a:moveTo>
                    <a:cubicBezTo>
                      <a:pt x="134" y="1"/>
                      <a:pt x="0" y="135"/>
                      <a:pt x="0" y="310"/>
                    </a:cubicBezTo>
                    <a:cubicBezTo>
                      <a:pt x="0" y="463"/>
                      <a:pt x="134" y="597"/>
                      <a:pt x="310" y="597"/>
                    </a:cubicBezTo>
                    <a:cubicBezTo>
                      <a:pt x="481" y="597"/>
                      <a:pt x="615" y="463"/>
                      <a:pt x="615" y="310"/>
                    </a:cubicBezTo>
                    <a:cubicBezTo>
                      <a:pt x="615" y="135"/>
                      <a:pt x="481" y="1"/>
                      <a:pt x="310" y="1"/>
                    </a:cubicBezTo>
                    <a:close/>
                  </a:path>
                </a:pathLst>
              </a:custGeom>
              <a:solidFill>
                <a:srgbClr val="FFD4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5"/>
              <p:cNvSpPr/>
              <p:nvPr/>
            </p:nvSpPr>
            <p:spPr>
              <a:xfrm>
                <a:off x="6281434" y="3402030"/>
                <a:ext cx="65433" cy="65892"/>
              </a:xfrm>
              <a:custGeom>
                <a:avLst/>
                <a:gdLst/>
                <a:ahLst/>
                <a:cxnLst/>
                <a:rect l="l" t="t" r="r" b="b"/>
                <a:pathLst>
                  <a:path w="712" h="717" extrusionOk="0">
                    <a:moveTo>
                      <a:pt x="347" y="98"/>
                    </a:moveTo>
                    <a:cubicBezTo>
                      <a:pt x="481" y="98"/>
                      <a:pt x="596" y="213"/>
                      <a:pt x="596" y="370"/>
                    </a:cubicBezTo>
                    <a:cubicBezTo>
                      <a:pt x="596" y="504"/>
                      <a:pt x="481" y="620"/>
                      <a:pt x="347" y="620"/>
                    </a:cubicBezTo>
                    <a:cubicBezTo>
                      <a:pt x="208" y="620"/>
                      <a:pt x="93" y="504"/>
                      <a:pt x="93" y="370"/>
                    </a:cubicBezTo>
                    <a:cubicBezTo>
                      <a:pt x="93" y="213"/>
                      <a:pt x="208" y="98"/>
                      <a:pt x="347" y="98"/>
                    </a:cubicBezTo>
                    <a:close/>
                    <a:moveTo>
                      <a:pt x="347" y="1"/>
                    </a:moveTo>
                    <a:cubicBezTo>
                      <a:pt x="153" y="1"/>
                      <a:pt x="0" y="158"/>
                      <a:pt x="0" y="370"/>
                    </a:cubicBezTo>
                    <a:cubicBezTo>
                      <a:pt x="0" y="560"/>
                      <a:pt x="153" y="717"/>
                      <a:pt x="347" y="717"/>
                    </a:cubicBezTo>
                    <a:cubicBezTo>
                      <a:pt x="536" y="717"/>
                      <a:pt x="712" y="560"/>
                      <a:pt x="712" y="370"/>
                    </a:cubicBezTo>
                    <a:cubicBezTo>
                      <a:pt x="712" y="158"/>
                      <a:pt x="536" y="1"/>
                      <a:pt x="3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5"/>
              <p:cNvSpPr/>
              <p:nvPr/>
            </p:nvSpPr>
            <p:spPr>
              <a:xfrm>
                <a:off x="6003249" y="3526096"/>
                <a:ext cx="74439" cy="35290"/>
              </a:xfrm>
              <a:custGeom>
                <a:avLst/>
                <a:gdLst/>
                <a:ahLst/>
                <a:cxnLst/>
                <a:rect l="l" t="t" r="r" b="b"/>
                <a:pathLst>
                  <a:path w="810" h="384" extrusionOk="0">
                    <a:moveTo>
                      <a:pt x="735" y="0"/>
                    </a:moveTo>
                    <a:cubicBezTo>
                      <a:pt x="560" y="231"/>
                      <a:pt x="389" y="291"/>
                      <a:pt x="255" y="291"/>
                    </a:cubicBezTo>
                    <a:cubicBezTo>
                      <a:pt x="139" y="291"/>
                      <a:pt x="42" y="250"/>
                      <a:pt x="42" y="250"/>
                    </a:cubicBezTo>
                    <a:lnTo>
                      <a:pt x="1" y="328"/>
                    </a:lnTo>
                    <a:cubicBezTo>
                      <a:pt x="1" y="328"/>
                      <a:pt x="98" y="384"/>
                      <a:pt x="255" y="384"/>
                    </a:cubicBezTo>
                    <a:cubicBezTo>
                      <a:pt x="426" y="384"/>
                      <a:pt x="620" y="310"/>
                      <a:pt x="809" y="79"/>
                    </a:cubicBezTo>
                    <a:lnTo>
                      <a:pt x="73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5"/>
              <p:cNvSpPr/>
              <p:nvPr/>
            </p:nvSpPr>
            <p:spPr>
              <a:xfrm>
                <a:off x="6056368" y="3368486"/>
                <a:ext cx="37403" cy="62124"/>
              </a:xfrm>
              <a:custGeom>
                <a:avLst/>
                <a:gdLst/>
                <a:ahLst/>
                <a:cxnLst/>
                <a:rect l="l" t="t" r="r" b="b"/>
                <a:pathLst>
                  <a:path w="407" h="676" extrusionOk="0">
                    <a:moveTo>
                      <a:pt x="213" y="1"/>
                    </a:moveTo>
                    <a:cubicBezTo>
                      <a:pt x="97" y="1"/>
                      <a:pt x="0" y="158"/>
                      <a:pt x="0" y="347"/>
                    </a:cubicBezTo>
                    <a:cubicBezTo>
                      <a:pt x="0" y="523"/>
                      <a:pt x="97" y="675"/>
                      <a:pt x="213" y="675"/>
                    </a:cubicBezTo>
                    <a:cubicBezTo>
                      <a:pt x="328" y="675"/>
                      <a:pt x="407" y="523"/>
                      <a:pt x="407" y="347"/>
                    </a:cubicBezTo>
                    <a:cubicBezTo>
                      <a:pt x="407" y="158"/>
                      <a:pt x="328" y="1"/>
                      <a:pt x="21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5"/>
              <p:cNvSpPr/>
              <p:nvPr/>
            </p:nvSpPr>
            <p:spPr>
              <a:xfrm>
                <a:off x="6019424" y="3263443"/>
                <a:ext cx="95576" cy="69936"/>
              </a:xfrm>
              <a:custGeom>
                <a:avLst/>
                <a:gdLst/>
                <a:ahLst/>
                <a:cxnLst/>
                <a:rect l="l" t="t" r="r" b="b"/>
                <a:pathLst>
                  <a:path w="1040" h="761" extrusionOk="0">
                    <a:moveTo>
                      <a:pt x="684" y="1"/>
                    </a:moveTo>
                    <a:cubicBezTo>
                      <a:pt x="603" y="1"/>
                      <a:pt x="509" y="14"/>
                      <a:pt x="402" y="49"/>
                    </a:cubicBezTo>
                    <a:cubicBezTo>
                      <a:pt x="19" y="183"/>
                      <a:pt x="0" y="451"/>
                      <a:pt x="0" y="451"/>
                    </a:cubicBezTo>
                    <a:lnTo>
                      <a:pt x="231" y="760"/>
                    </a:lnTo>
                    <a:cubicBezTo>
                      <a:pt x="231" y="760"/>
                      <a:pt x="389" y="547"/>
                      <a:pt x="627" y="547"/>
                    </a:cubicBezTo>
                    <a:cubicBezTo>
                      <a:pt x="637" y="547"/>
                      <a:pt x="647" y="547"/>
                      <a:pt x="656" y="548"/>
                    </a:cubicBezTo>
                    <a:cubicBezTo>
                      <a:pt x="906" y="566"/>
                      <a:pt x="1040" y="626"/>
                      <a:pt x="1040" y="626"/>
                    </a:cubicBezTo>
                    <a:lnTo>
                      <a:pt x="1040" y="104"/>
                    </a:lnTo>
                    <a:cubicBezTo>
                      <a:pt x="1040" y="104"/>
                      <a:pt x="914" y="1"/>
                      <a:pt x="684" y="1"/>
                    </a:cubicBezTo>
                    <a:close/>
                  </a:path>
                </a:pathLst>
              </a:custGeom>
              <a:solidFill>
                <a:srgbClr val="36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5"/>
              <p:cNvSpPr/>
              <p:nvPr/>
            </p:nvSpPr>
            <p:spPr>
              <a:xfrm>
                <a:off x="6013910" y="3258939"/>
                <a:ext cx="104490" cy="81607"/>
              </a:xfrm>
              <a:custGeom>
                <a:avLst/>
                <a:gdLst/>
                <a:ahLst/>
                <a:cxnLst/>
                <a:rect l="l" t="t" r="r" b="b"/>
                <a:pathLst>
                  <a:path w="1137" h="888" extrusionOk="0">
                    <a:moveTo>
                      <a:pt x="733" y="98"/>
                    </a:moveTo>
                    <a:cubicBezTo>
                      <a:pt x="804" y="98"/>
                      <a:pt x="867" y="107"/>
                      <a:pt x="924" y="116"/>
                    </a:cubicBezTo>
                    <a:cubicBezTo>
                      <a:pt x="1003" y="135"/>
                      <a:pt x="1040" y="172"/>
                      <a:pt x="1040" y="172"/>
                    </a:cubicBezTo>
                    <a:lnTo>
                      <a:pt x="1040" y="615"/>
                    </a:lnTo>
                    <a:cubicBezTo>
                      <a:pt x="1003" y="597"/>
                      <a:pt x="924" y="560"/>
                      <a:pt x="716" y="541"/>
                    </a:cubicBezTo>
                    <a:cubicBezTo>
                      <a:pt x="485" y="541"/>
                      <a:pt x="347" y="675"/>
                      <a:pt x="291" y="731"/>
                    </a:cubicBezTo>
                    <a:lnTo>
                      <a:pt x="116" y="481"/>
                    </a:lnTo>
                    <a:cubicBezTo>
                      <a:pt x="116" y="481"/>
                      <a:pt x="116" y="444"/>
                      <a:pt x="157" y="366"/>
                    </a:cubicBezTo>
                    <a:cubicBezTo>
                      <a:pt x="213" y="287"/>
                      <a:pt x="310" y="213"/>
                      <a:pt x="485" y="135"/>
                    </a:cubicBezTo>
                    <a:cubicBezTo>
                      <a:pt x="580" y="107"/>
                      <a:pt x="661" y="98"/>
                      <a:pt x="733" y="98"/>
                    </a:cubicBezTo>
                    <a:close/>
                    <a:moveTo>
                      <a:pt x="734" y="1"/>
                    </a:moveTo>
                    <a:cubicBezTo>
                      <a:pt x="652" y="1"/>
                      <a:pt x="559" y="10"/>
                      <a:pt x="462" y="38"/>
                    </a:cubicBezTo>
                    <a:cubicBezTo>
                      <a:pt x="254" y="116"/>
                      <a:pt x="139" y="213"/>
                      <a:pt x="79" y="310"/>
                    </a:cubicBezTo>
                    <a:cubicBezTo>
                      <a:pt x="23" y="403"/>
                      <a:pt x="0" y="481"/>
                      <a:pt x="0" y="481"/>
                    </a:cubicBezTo>
                    <a:lnTo>
                      <a:pt x="0" y="500"/>
                    </a:lnTo>
                    <a:lnTo>
                      <a:pt x="291" y="888"/>
                    </a:lnTo>
                    <a:lnTo>
                      <a:pt x="328" y="846"/>
                    </a:lnTo>
                    <a:cubicBezTo>
                      <a:pt x="328" y="846"/>
                      <a:pt x="485" y="634"/>
                      <a:pt x="716" y="634"/>
                    </a:cubicBezTo>
                    <a:cubicBezTo>
                      <a:pt x="966" y="657"/>
                      <a:pt x="1081" y="712"/>
                      <a:pt x="1081" y="712"/>
                    </a:cubicBezTo>
                    <a:lnTo>
                      <a:pt x="1137" y="749"/>
                    </a:lnTo>
                    <a:lnTo>
                      <a:pt x="1137" y="116"/>
                    </a:lnTo>
                    <a:lnTo>
                      <a:pt x="1118" y="98"/>
                    </a:lnTo>
                    <a:cubicBezTo>
                      <a:pt x="1118" y="98"/>
                      <a:pt x="1063" y="56"/>
                      <a:pt x="947" y="19"/>
                    </a:cubicBezTo>
                    <a:cubicBezTo>
                      <a:pt x="890" y="10"/>
                      <a:pt x="817" y="1"/>
                      <a:pt x="7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462EA4A5-7C6A-57B5-FF0A-0EAF822A50B6}"/>
              </a:ext>
            </a:extLst>
          </p:cNvPr>
          <p:cNvSpPr>
            <a:spLocks noGrp="1"/>
          </p:cNvSpPr>
          <p:nvPr>
            <p:ph type="sldNum" sz="quarter" idx="10"/>
          </p:nvPr>
        </p:nvSpPr>
        <p:spPr/>
        <p:txBody>
          <a:bodyPr/>
          <a:lstStyle/>
          <a:p>
            <a:fld id="{CDE9CD53-6A5D-4F78-B78B-4944530BE2C5}" type="slidenum">
              <a:rPr lang="en-US" smtClean="0"/>
              <a:pPr/>
              <a:t>3</a:t>
            </a:fld>
            <a:endParaRPr lang="en-US"/>
          </a:p>
        </p:txBody>
      </p:sp>
      <p:sp>
        <p:nvSpPr>
          <p:cNvPr id="7" name="Google Shape;756;p36">
            <a:extLst>
              <a:ext uri="{FF2B5EF4-FFF2-40B4-BE49-F238E27FC236}">
                <a16:creationId xmlns:a16="http://schemas.microsoft.com/office/drawing/2014/main" id="{A671AD64-3EED-D266-4562-3A40D28B2776}"/>
              </a:ext>
            </a:extLst>
          </p:cNvPr>
          <p:cNvSpPr txBox="1">
            <a:spLocks noGrp="1"/>
          </p:cNvSpPr>
          <p:nvPr>
            <p:ph type="title"/>
          </p:nvPr>
        </p:nvSpPr>
        <p:spPr>
          <a:xfrm>
            <a:off x="2194400" y="1678828"/>
            <a:ext cx="4740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solidFill>
                  <a:srgbClr val="002060"/>
                </a:solidFill>
              </a:rPr>
              <a:t>Khái niệm</a:t>
            </a:r>
          </a:p>
        </p:txBody>
      </p:sp>
      <p:sp>
        <p:nvSpPr>
          <p:cNvPr id="8" name="Google Shape;758;p36">
            <a:extLst>
              <a:ext uri="{FF2B5EF4-FFF2-40B4-BE49-F238E27FC236}">
                <a16:creationId xmlns:a16="http://schemas.microsoft.com/office/drawing/2014/main" id="{5C6F6FB5-153B-B533-0F99-923AD39B19C3}"/>
              </a:ext>
            </a:extLst>
          </p:cNvPr>
          <p:cNvSpPr txBox="1">
            <a:spLocks/>
          </p:cNvSpPr>
          <p:nvPr/>
        </p:nvSpPr>
        <p:spPr>
          <a:xfrm>
            <a:off x="2194400" y="776978"/>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800" b="1">
                <a:solidFill>
                  <a:schemeClr val="accent1"/>
                </a:solidFill>
                <a:latin typeface="Montserrat" panose="00000500000000000000" pitchFamily="2" charset="0"/>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6">
          <a:extLst>
            <a:ext uri="{FF2B5EF4-FFF2-40B4-BE49-F238E27FC236}">
              <a16:creationId xmlns:a16="http://schemas.microsoft.com/office/drawing/2014/main" id="{92434DCF-6609-0C21-5963-9C1633EE5516}"/>
            </a:ext>
          </a:extLst>
        </p:cNvPr>
        <p:cNvGrpSpPr/>
        <p:nvPr/>
      </p:nvGrpSpPr>
      <p:grpSpPr>
        <a:xfrm>
          <a:off x="0" y="0"/>
          <a:ext cx="0" cy="0"/>
          <a:chOff x="0" y="0"/>
          <a:chExt cx="0" cy="0"/>
        </a:xfrm>
      </p:grpSpPr>
      <p:sp>
        <p:nvSpPr>
          <p:cNvPr id="1537" name="Google Shape;1537;p41">
            <a:extLst>
              <a:ext uri="{FF2B5EF4-FFF2-40B4-BE49-F238E27FC236}">
                <a16:creationId xmlns:a16="http://schemas.microsoft.com/office/drawing/2014/main" id="{16E98A68-6C32-4756-DB04-E5D3DB7BA9D5}"/>
              </a:ext>
            </a:extLst>
          </p:cNvPr>
          <p:cNvSpPr txBox="1">
            <a:spLocks noGrp="1"/>
          </p:cNvSpPr>
          <p:nvPr>
            <p:ph type="subTitle" idx="3"/>
          </p:nvPr>
        </p:nvSpPr>
        <p:spPr>
          <a:xfrm>
            <a:off x="3420057" y="2971054"/>
            <a:ext cx="2304000" cy="881700"/>
          </a:xfrm>
          <a:prstGeom prst="rect">
            <a:avLst/>
          </a:prstGeom>
        </p:spPr>
        <p:txBody>
          <a:bodyPr spcFirstLastPara="1" wrap="square" lIns="91425" tIns="91425" rIns="91425" bIns="91425" anchor="t" anchorCtr="0">
            <a:noAutofit/>
          </a:bodyPr>
          <a:lstStyle/>
          <a:p>
            <a:pPr marL="0" indent="0"/>
            <a:r>
              <a:rPr lang="vi-VN" sz="1200" b="0" i="0">
                <a:solidFill>
                  <a:srgbClr val="374151"/>
                </a:solidFill>
                <a:effectLst/>
                <a:latin typeface="Söhne"/>
              </a:rPr>
              <a:t>Là một lỗ hổng bảo mật xảy ra khi một chương trình tiếp tục sử dụng một vùng nhớ sau khi đã được giải phóng, có thể dẫn đến các vấn đề nghiêm trọng như thực thi mã độc hại.</a:t>
            </a:r>
            <a:endParaRPr lang="en" sz="1200"/>
          </a:p>
        </p:txBody>
      </p:sp>
      <p:sp>
        <p:nvSpPr>
          <p:cNvPr id="1538" name="Google Shape;1538;p41">
            <a:extLst>
              <a:ext uri="{FF2B5EF4-FFF2-40B4-BE49-F238E27FC236}">
                <a16:creationId xmlns:a16="http://schemas.microsoft.com/office/drawing/2014/main" id="{4DFB4F51-4000-DDF6-5FA3-96442761478A}"/>
              </a:ext>
            </a:extLst>
          </p:cNvPr>
          <p:cNvSpPr txBox="1">
            <a:spLocks noGrp="1"/>
          </p:cNvSpPr>
          <p:nvPr>
            <p:ph type="subTitle" idx="1"/>
          </p:nvPr>
        </p:nvSpPr>
        <p:spPr>
          <a:xfrm>
            <a:off x="720000" y="2971054"/>
            <a:ext cx="2304000" cy="881700"/>
          </a:xfrm>
          <a:prstGeom prst="rect">
            <a:avLst/>
          </a:prstGeom>
        </p:spPr>
        <p:txBody>
          <a:bodyPr spcFirstLastPara="1" wrap="square" lIns="91425" tIns="91425" rIns="91425" bIns="91425" anchor="t" anchorCtr="0">
            <a:noAutofit/>
          </a:bodyPr>
          <a:lstStyle/>
          <a:p>
            <a:pPr marL="0" indent="0"/>
            <a:r>
              <a:rPr lang="vi-VN" sz="1200" b="0" i="0">
                <a:solidFill>
                  <a:srgbClr val="374151"/>
                </a:solidFill>
                <a:effectLst/>
                <a:latin typeface="Söhne"/>
              </a:rPr>
              <a:t>Là một kỹ thuật kiểm thử tự động bằng cách đưa vào chương trình đầu vào ngẫu nhiên hoặc được tạo tự động để tìm lỗ hổng, lỗi, hoặc hành vi không mong muốn trong phần mềm.</a:t>
            </a:r>
            <a:endParaRPr lang="vi-VN" sz="1200"/>
          </a:p>
        </p:txBody>
      </p:sp>
      <p:sp>
        <p:nvSpPr>
          <p:cNvPr id="1539" name="Google Shape;1539;p41">
            <a:extLst>
              <a:ext uri="{FF2B5EF4-FFF2-40B4-BE49-F238E27FC236}">
                <a16:creationId xmlns:a16="http://schemas.microsoft.com/office/drawing/2014/main" id="{42659A70-1BB9-73F9-BD00-D2DFD6D32937}"/>
              </a:ext>
            </a:extLst>
          </p:cNvPr>
          <p:cNvSpPr txBox="1">
            <a:spLocks noGrp="1"/>
          </p:cNvSpPr>
          <p:nvPr>
            <p:ph type="subTitle" idx="2"/>
          </p:nvPr>
        </p:nvSpPr>
        <p:spPr>
          <a:xfrm>
            <a:off x="720000" y="2571750"/>
            <a:ext cx="2304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Fuzzing</a:t>
            </a:r>
            <a:endParaRPr/>
          </a:p>
        </p:txBody>
      </p:sp>
      <p:sp>
        <p:nvSpPr>
          <p:cNvPr id="1540" name="Google Shape;1540;p41">
            <a:extLst>
              <a:ext uri="{FF2B5EF4-FFF2-40B4-BE49-F238E27FC236}">
                <a16:creationId xmlns:a16="http://schemas.microsoft.com/office/drawing/2014/main" id="{9F0AE25D-7EE2-2CB9-FCDE-0B186B7F92A1}"/>
              </a:ext>
            </a:extLst>
          </p:cNvPr>
          <p:cNvSpPr txBox="1">
            <a:spLocks noGrp="1"/>
          </p:cNvSpPr>
          <p:nvPr>
            <p:ph type="subTitle" idx="4"/>
          </p:nvPr>
        </p:nvSpPr>
        <p:spPr>
          <a:xfrm>
            <a:off x="3420057" y="2571750"/>
            <a:ext cx="2304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UAF</a:t>
            </a:r>
            <a:endParaRPr/>
          </a:p>
        </p:txBody>
      </p:sp>
      <p:sp>
        <p:nvSpPr>
          <p:cNvPr id="1541" name="Google Shape;1541;p41">
            <a:extLst>
              <a:ext uri="{FF2B5EF4-FFF2-40B4-BE49-F238E27FC236}">
                <a16:creationId xmlns:a16="http://schemas.microsoft.com/office/drawing/2014/main" id="{A9D795A4-462F-24CF-230B-FCEC2753E9A3}"/>
              </a:ext>
            </a:extLst>
          </p:cNvPr>
          <p:cNvSpPr txBox="1">
            <a:spLocks noGrp="1"/>
          </p:cNvSpPr>
          <p:nvPr>
            <p:ph type="subTitle" idx="5"/>
          </p:nvPr>
        </p:nvSpPr>
        <p:spPr>
          <a:xfrm>
            <a:off x="6120115" y="2971054"/>
            <a:ext cx="2304000" cy="881700"/>
          </a:xfrm>
          <a:prstGeom prst="rect">
            <a:avLst/>
          </a:prstGeom>
        </p:spPr>
        <p:txBody>
          <a:bodyPr spcFirstLastPara="1" wrap="square" lIns="91425" tIns="91425" rIns="91425" bIns="91425" anchor="t" anchorCtr="0">
            <a:noAutofit/>
          </a:bodyPr>
          <a:lstStyle/>
          <a:p>
            <a:pPr marL="0" indent="0">
              <a:lnSpc>
                <a:spcPct val="114999"/>
              </a:lnSpc>
            </a:pPr>
            <a:r>
              <a:rPr lang="vi-VN" sz="1200" b="0" i="0">
                <a:solidFill>
                  <a:srgbClr val="374151"/>
                </a:solidFill>
                <a:effectLst/>
                <a:latin typeface="Söhne"/>
              </a:rPr>
              <a:t>Là một công cụ fuzzing được thiết kế đặc biệt để phát hiện và kiểm thử lỗ hổng Use-After-Free trong mã nguồn mở, thông qua việc tự động tạo và thử nghiệm các đầu vào để tìm ra các lỗi bảo mật.</a:t>
            </a:r>
            <a:endParaRPr lang="en" sz="1200"/>
          </a:p>
        </p:txBody>
      </p:sp>
      <p:sp>
        <p:nvSpPr>
          <p:cNvPr id="1542" name="Google Shape;1542;p41">
            <a:extLst>
              <a:ext uri="{FF2B5EF4-FFF2-40B4-BE49-F238E27FC236}">
                <a16:creationId xmlns:a16="http://schemas.microsoft.com/office/drawing/2014/main" id="{321ECF45-B612-70F7-D91C-BDE7AA50BB4B}"/>
              </a:ext>
            </a:extLst>
          </p:cNvPr>
          <p:cNvSpPr txBox="1">
            <a:spLocks noGrp="1"/>
          </p:cNvSpPr>
          <p:nvPr>
            <p:ph type="subTitle" idx="6"/>
          </p:nvPr>
        </p:nvSpPr>
        <p:spPr>
          <a:xfrm>
            <a:off x="6120115" y="2571750"/>
            <a:ext cx="2304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UAFuzz</a:t>
            </a:r>
            <a:endParaRPr err="1"/>
          </a:p>
        </p:txBody>
      </p:sp>
      <p:sp>
        <p:nvSpPr>
          <p:cNvPr id="1543" name="Google Shape;1543;p41">
            <a:extLst>
              <a:ext uri="{FF2B5EF4-FFF2-40B4-BE49-F238E27FC236}">
                <a16:creationId xmlns:a16="http://schemas.microsoft.com/office/drawing/2014/main" id="{A2E49542-D14C-B97D-2420-6E2BFC3B677C}"/>
              </a:ext>
            </a:extLst>
          </p:cNvPr>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Khái niệm</a:t>
            </a:r>
            <a:endParaRPr/>
          </a:p>
        </p:txBody>
      </p:sp>
      <p:sp>
        <p:nvSpPr>
          <p:cNvPr id="1544" name="Google Shape;1544;p41">
            <a:extLst>
              <a:ext uri="{FF2B5EF4-FFF2-40B4-BE49-F238E27FC236}">
                <a16:creationId xmlns:a16="http://schemas.microsoft.com/office/drawing/2014/main" id="{E921578F-975D-5D9F-E56F-A1734ABF3C14}"/>
              </a:ext>
            </a:extLst>
          </p:cNvPr>
          <p:cNvSpPr/>
          <p:nvPr/>
        </p:nvSpPr>
        <p:spPr>
          <a:xfrm>
            <a:off x="1563588" y="1806688"/>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a:extLst>
              <a:ext uri="{FF2B5EF4-FFF2-40B4-BE49-F238E27FC236}">
                <a16:creationId xmlns:a16="http://schemas.microsoft.com/office/drawing/2014/main" id="{28BF1007-5F02-F04D-76F3-6563B3D88A53}"/>
              </a:ext>
            </a:extLst>
          </p:cNvPr>
          <p:cNvSpPr/>
          <p:nvPr/>
        </p:nvSpPr>
        <p:spPr>
          <a:xfrm>
            <a:off x="4263588" y="1806688"/>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a:extLst>
              <a:ext uri="{FF2B5EF4-FFF2-40B4-BE49-F238E27FC236}">
                <a16:creationId xmlns:a16="http://schemas.microsoft.com/office/drawing/2014/main" id="{2F4B84A7-597D-283A-1152-CB220FF0479D}"/>
              </a:ext>
            </a:extLst>
          </p:cNvPr>
          <p:cNvSpPr/>
          <p:nvPr/>
        </p:nvSpPr>
        <p:spPr>
          <a:xfrm>
            <a:off x="6963588" y="1806688"/>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7" name="Google Shape;1547;p41">
            <a:extLst>
              <a:ext uri="{FF2B5EF4-FFF2-40B4-BE49-F238E27FC236}">
                <a16:creationId xmlns:a16="http://schemas.microsoft.com/office/drawing/2014/main" id="{0387FECF-409A-53A9-95FB-FF401ECD9DA3}"/>
              </a:ext>
            </a:extLst>
          </p:cNvPr>
          <p:cNvGrpSpPr/>
          <p:nvPr/>
        </p:nvGrpSpPr>
        <p:grpSpPr>
          <a:xfrm>
            <a:off x="7082107" y="1951638"/>
            <a:ext cx="379802" cy="326913"/>
            <a:chOff x="5822432" y="1996038"/>
            <a:chExt cx="379802" cy="326913"/>
          </a:xfrm>
        </p:grpSpPr>
        <p:sp>
          <p:nvSpPr>
            <p:cNvPr id="1548" name="Google Shape;1548;p41">
              <a:extLst>
                <a:ext uri="{FF2B5EF4-FFF2-40B4-BE49-F238E27FC236}">
                  <a16:creationId xmlns:a16="http://schemas.microsoft.com/office/drawing/2014/main" id="{CDB4CDE5-4FB5-A811-7AA4-A1A950903D6C}"/>
                </a:ext>
              </a:extLst>
            </p:cNvPr>
            <p:cNvSpPr/>
            <p:nvPr/>
          </p:nvSpPr>
          <p:spPr>
            <a:xfrm>
              <a:off x="5827692" y="2211758"/>
              <a:ext cx="368815" cy="47648"/>
            </a:xfrm>
            <a:custGeom>
              <a:avLst/>
              <a:gdLst/>
              <a:ahLst/>
              <a:cxnLst/>
              <a:rect l="l" t="t" r="r" b="b"/>
              <a:pathLst>
                <a:path w="18933" h="2446" extrusionOk="0">
                  <a:moveTo>
                    <a:pt x="0" y="0"/>
                  </a:moveTo>
                  <a:lnTo>
                    <a:pt x="0" y="1470"/>
                  </a:lnTo>
                  <a:cubicBezTo>
                    <a:pt x="0" y="2005"/>
                    <a:pt x="441" y="2445"/>
                    <a:pt x="982" y="2445"/>
                  </a:cubicBezTo>
                  <a:lnTo>
                    <a:pt x="17975" y="2445"/>
                  </a:lnTo>
                  <a:cubicBezTo>
                    <a:pt x="18492" y="2445"/>
                    <a:pt x="18933" y="2005"/>
                    <a:pt x="18933" y="1470"/>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a:extLst>
                <a:ext uri="{FF2B5EF4-FFF2-40B4-BE49-F238E27FC236}">
                  <a16:creationId xmlns:a16="http://schemas.microsoft.com/office/drawing/2014/main" id="{A80B8F0A-A151-52CC-9F76-682BEAC5D453}"/>
                </a:ext>
              </a:extLst>
            </p:cNvPr>
            <p:cNvSpPr/>
            <p:nvPr/>
          </p:nvSpPr>
          <p:spPr>
            <a:xfrm>
              <a:off x="5827692" y="2001298"/>
              <a:ext cx="368815" cy="210481"/>
            </a:xfrm>
            <a:custGeom>
              <a:avLst/>
              <a:gdLst/>
              <a:ahLst/>
              <a:cxnLst/>
              <a:rect l="l" t="t" r="r" b="b"/>
              <a:pathLst>
                <a:path w="18933" h="10805" extrusionOk="0">
                  <a:moveTo>
                    <a:pt x="982" y="1"/>
                  </a:moveTo>
                  <a:cubicBezTo>
                    <a:pt x="441" y="1"/>
                    <a:pt x="0" y="442"/>
                    <a:pt x="0" y="982"/>
                  </a:cubicBezTo>
                  <a:lnTo>
                    <a:pt x="0" y="10804"/>
                  </a:lnTo>
                  <a:lnTo>
                    <a:pt x="18933" y="10804"/>
                  </a:lnTo>
                  <a:lnTo>
                    <a:pt x="18933" y="982"/>
                  </a:lnTo>
                  <a:cubicBezTo>
                    <a:pt x="18933" y="442"/>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a:extLst>
                <a:ext uri="{FF2B5EF4-FFF2-40B4-BE49-F238E27FC236}">
                  <a16:creationId xmlns:a16="http://schemas.microsoft.com/office/drawing/2014/main" id="{569664AA-1512-E55D-CD9A-09906EA62A9D}"/>
                </a:ext>
              </a:extLst>
            </p:cNvPr>
            <p:cNvSpPr/>
            <p:nvPr/>
          </p:nvSpPr>
          <p:spPr>
            <a:xfrm>
              <a:off x="5827692" y="2001298"/>
              <a:ext cx="368815" cy="210481"/>
            </a:xfrm>
            <a:custGeom>
              <a:avLst/>
              <a:gdLst/>
              <a:ahLst/>
              <a:cxnLst/>
              <a:rect l="l" t="t" r="r" b="b"/>
              <a:pathLst>
                <a:path w="18933" h="10805" extrusionOk="0">
                  <a:moveTo>
                    <a:pt x="982" y="1"/>
                  </a:moveTo>
                  <a:cubicBezTo>
                    <a:pt x="441" y="1"/>
                    <a:pt x="0" y="442"/>
                    <a:pt x="0" y="982"/>
                  </a:cubicBezTo>
                  <a:lnTo>
                    <a:pt x="0" y="10804"/>
                  </a:lnTo>
                  <a:lnTo>
                    <a:pt x="18933" y="10804"/>
                  </a:lnTo>
                  <a:lnTo>
                    <a:pt x="18933" y="982"/>
                  </a:lnTo>
                  <a:cubicBezTo>
                    <a:pt x="18933" y="442"/>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a:extLst>
                <a:ext uri="{FF2B5EF4-FFF2-40B4-BE49-F238E27FC236}">
                  <a16:creationId xmlns:a16="http://schemas.microsoft.com/office/drawing/2014/main" id="{5ADE37C6-43DC-5462-C2A3-8D5483E7B8B4}"/>
                </a:ext>
              </a:extLst>
            </p:cNvPr>
            <p:cNvSpPr/>
            <p:nvPr/>
          </p:nvSpPr>
          <p:spPr>
            <a:xfrm>
              <a:off x="6163056" y="2001298"/>
              <a:ext cx="33447" cy="210481"/>
            </a:xfrm>
            <a:custGeom>
              <a:avLst/>
              <a:gdLst/>
              <a:ahLst/>
              <a:cxnLst/>
              <a:rect l="l" t="t" r="r" b="b"/>
              <a:pathLst>
                <a:path w="1717" h="10805" extrusionOk="0">
                  <a:moveTo>
                    <a:pt x="1" y="1"/>
                  </a:moveTo>
                  <a:cubicBezTo>
                    <a:pt x="518" y="1"/>
                    <a:pt x="959" y="442"/>
                    <a:pt x="959" y="982"/>
                  </a:cubicBezTo>
                  <a:lnTo>
                    <a:pt x="959" y="10804"/>
                  </a:lnTo>
                  <a:lnTo>
                    <a:pt x="1717" y="10804"/>
                  </a:lnTo>
                  <a:lnTo>
                    <a:pt x="1717" y="982"/>
                  </a:lnTo>
                  <a:cubicBezTo>
                    <a:pt x="1717" y="442"/>
                    <a:pt x="1276" y="1"/>
                    <a:pt x="759"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a:extLst>
                <a:ext uri="{FF2B5EF4-FFF2-40B4-BE49-F238E27FC236}">
                  <a16:creationId xmlns:a16="http://schemas.microsoft.com/office/drawing/2014/main" id="{07080E1F-8C6D-A32E-3861-13472AB14403}"/>
                </a:ext>
              </a:extLst>
            </p:cNvPr>
            <p:cNvSpPr/>
            <p:nvPr/>
          </p:nvSpPr>
          <p:spPr>
            <a:xfrm>
              <a:off x="6163056" y="2211758"/>
              <a:ext cx="33447" cy="47648"/>
            </a:xfrm>
            <a:custGeom>
              <a:avLst/>
              <a:gdLst/>
              <a:ahLst/>
              <a:cxnLst/>
              <a:rect l="l" t="t" r="r" b="b"/>
              <a:pathLst>
                <a:path w="1717" h="2446" extrusionOk="0">
                  <a:moveTo>
                    <a:pt x="959" y="0"/>
                  </a:moveTo>
                  <a:lnTo>
                    <a:pt x="959" y="1470"/>
                  </a:lnTo>
                  <a:cubicBezTo>
                    <a:pt x="959" y="2005"/>
                    <a:pt x="518" y="2445"/>
                    <a:pt x="1" y="2445"/>
                  </a:cubicBezTo>
                  <a:lnTo>
                    <a:pt x="759" y="2445"/>
                  </a:lnTo>
                  <a:cubicBezTo>
                    <a:pt x="1276" y="2445"/>
                    <a:pt x="1717" y="2005"/>
                    <a:pt x="1717" y="1470"/>
                  </a:cubicBezTo>
                  <a:lnTo>
                    <a:pt x="1717"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a:extLst>
                <a:ext uri="{FF2B5EF4-FFF2-40B4-BE49-F238E27FC236}">
                  <a16:creationId xmlns:a16="http://schemas.microsoft.com/office/drawing/2014/main" id="{20B4BC55-4E74-BC59-E1D0-5A73D0757751}"/>
                </a:ext>
              </a:extLst>
            </p:cNvPr>
            <p:cNvSpPr/>
            <p:nvPr/>
          </p:nvSpPr>
          <p:spPr>
            <a:xfrm>
              <a:off x="5970362" y="2259386"/>
              <a:ext cx="83939" cy="57836"/>
            </a:xfrm>
            <a:custGeom>
              <a:avLst/>
              <a:gdLst/>
              <a:ahLst/>
              <a:cxnLst/>
              <a:rect l="l" t="t" r="r" b="b"/>
              <a:pathLst>
                <a:path w="4309" h="2969" extrusionOk="0">
                  <a:moveTo>
                    <a:pt x="294" y="0"/>
                  </a:moveTo>
                  <a:cubicBezTo>
                    <a:pt x="294" y="0"/>
                    <a:pt x="271" y="2158"/>
                    <a:pt x="0" y="2969"/>
                  </a:cubicBezTo>
                  <a:lnTo>
                    <a:pt x="4309" y="2969"/>
                  </a:lnTo>
                  <a:cubicBezTo>
                    <a:pt x="4038" y="2158"/>
                    <a:pt x="3991" y="0"/>
                    <a:pt x="3991"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a:extLst>
                <a:ext uri="{FF2B5EF4-FFF2-40B4-BE49-F238E27FC236}">
                  <a16:creationId xmlns:a16="http://schemas.microsoft.com/office/drawing/2014/main" id="{6143DF53-21B0-8842-0619-02C45770C0A9}"/>
                </a:ext>
              </a:extLst>
            </p:cNvPr>
            <p:cNvSpPr/>
            <p:nvPr/>
          </p:nvSpPr>
          <p:spPr>
            <a:xfrm>
              <a:off x="5975621" y="2259386"/>
              <a:ext cx="72953" cy="14902"/>
            </a:xfrm>
            <a:custGeom>
              <a:avLst/>
              <a:gdLst/>
              <a:ahLst/>
              <a:cxnLst/>
              <a:rect l="l" t="t" r="r" b="b"/>
              <a:pathLst>
                <a:path w="3745" h="765" extrusionOk="0">
                  <a:moveTo>
                    <a:pt x="24" y="0"/>
                  </a:moveTo>
                  <a:cubicBezTo>
                    <a:pt x="24" y="0"/>
                    <a:pt x="24" y="324"/>
                    <a:pt x="1" y="765"/>
                  </a:cubicBezTo>
                  <a:lnTo>
                    <a:pt x="3745" y="765"/>
                  </a:lnTo>
                  <a:cubicBezTo>
                    <a:pt x="3721" y="324"/>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a:extLst>
                <a:ext uri="{FF2B5EF4-FFF2-40B4-BE49-F238E27FC236}">
                  <a16:creationId xmlns:a16="http://schemas.microsoft.com/office/drawing/2014/main" id="{6AAE468A-9112-BB85-7286-0DBC9117F5DC}"/>
                </a:ext>
              </a:extLst>
            </p:cNvPr>
            <p:cNvSpPr/>
            <p:nvPr/>
          </p:nvSpPr>
          <p:spPr>
            <a:xfrm>
              <a:off x="5975621" y="2259386"/>
              <a:ext cx="72953" cy="14902"/>
            </a:xfrm>
            <a:custGeom>
              <a:avLst/>
              <a:gdLst/>
              <a:ahLst/>
              <a:cxnLst/>
              <a:rect l="l" t="t" r="r" b="b"/>
              <a:pathLst>
                <a:path w="3745" h="765" extrusionOk="0">
                  <a:moveTo>
                    <a:pt x="24" y="0"/>
                  </a:moveTo>
                  <a:cubicBezTo>
                    <a:pt x="24" y="0"/>
                    <a:pt x="24" y="324"/>
                    <a:pt x="1" y="765"/>
                  </a:cubicBezTo>
                  <a:lnTo>
                    <a:pt x="3745" y="765"/>
                  </a:lnTo>
                  <a:cubicBezTo>
                    <a:pt x="3721" y="324"/>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a:extLst>
                <a:ext uri="{FF2B5EF4-FFF2-40B4-BE49-F238E27FC236}">
                  <a16:creationId xmlns:a16="http://schemas.microsoft.com/office/drawing/2014/main" id="{4E628760-349E-F25B-4A01-A6770ABF858F}"/>
                </a:ext>
              </a:extLst>
            </p:cNvPr>
            <p:cNvSpPr/>
            <p:nvPr/>
          </p:nvSpPr>
          <p:spPr>
            <a:xfrm>
              <a:off x="5851048" y="2027069"/>
              <a:ext cx="322102" cy="184709"/>
            </a:xfrm>
            <a:custGeom>
              <a:avLst/>
              <a:gdLst/>
              <a:ahLst/>
              <a:cxnLst/>
              <a:rect l="l" t="t" r="r" b="b"/>
              <a:pathLst>
                <a:path w="16535" h="9482" extrusionOk="0">
                  <a:moveTo>
                    <a:pt x="418" y="0"/>
                  </a:moveTo>
                  <a:cubicBezTo>
                    <a:pt x="194" y="0"/>
                    <a:pt x="1" y="200"/>
                    <a:pt x="1" y="418"/>
                  </a:cubicBezTo>
                  <a:lnTo>
                    <a:pt x="1" y="9481"/>
                  </a:lnTo>
                  <a:lnTo>
                    <a:pt x="16535" y="9481"/>
                  </a:lnTo>
                  <a:lnTo>
                    <a:pt x="16535" y="418"/>
                  </a:lnTo>
                  <a:cubicBezTo>
                    <a:pt x="16535" y="200"/>
                    <a:pt x="16358" y="0"/>
                    <a:pt x="16117"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a:extLst>
                <a:ext uri="{FF2B5EF4-FFF2-40B4-BE49-F238E27FC236}">
                  <a16:creationId xmlns:a16="http://schemas.microsoft.com/office/drawing/2014/main" id="{B3CE720F-79B9-9D52-2D4A-82994241F83B}"/>
                </a:ext>
              </a:extLst>
            </p:cNvPr>
            <p:cNvSpPr/>
            <p:nvPr/>
          </p:nvSpPr>
          <p:spPr>
            <a:xfrm>
              <a:off x="6150239" y="2027069"/>
              <a:ext cx="22908" cy="184709"/>
            </a:xfrm>
            <a:custGeom>
              <a:avLst/>
              <a:gdLst/>
              <a:ahLst/>
              <a:cxnLst/>
              <a:rect l="l" t="t" r="r" b="b"/>
              <a:pathLst>
                <a:path w="1176" h="9482" extrusionOk="0">
                  <a:moveTo>
                    <a:pt x="0" y="0"/>
                  </a:moveTo>
                  <a:cubicBezTo>
                    <a:pt x="241" y="0"/>
                    <a:pt x="412" y="200"/>
                    <a:pt x="412" y="418"/>
                  </a:cubicBezTo>
                  <a:lnTo>
                    <a:pt x="412" y="9481"/>
                  </a:lnTo>
                  <a:lnTo>
                    <a:pt x="1176" y="9481"/>
                  </a:lnTo>
                  <a:lnTo>
                    <a:pt x="1176" y="418"/>
                  </a:lnTo>
                  <a:cubicBezTo>
                    <a:pt x="1176" y="200"/>
                    <a:pt x="999" y="0"/>
                    <a:pt x="75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a:extLst>
                <a:ext uri="{FF2B5EF4-FFF2-40B4-BE49-F238E27FC236}">
                  <a16:creationId xmlns:a16="http://schemas.microsoft.com/office/drawing/2014/main" id="{FAA9CBE3-2B9D-55D2-558A-9446326653E3}"/>
                </a:ext>
              </a:extLst>
            </p:cNvPr>
            <p:cNvSpPr/>
            <p:nvPr/>
          </p:nvSpPr>
          <p:spPr>
            <a:xfrm>
              <a:off x="5965083" y="2051906"/>
              <a:ext cx="94030" cy="41473"/>
            </a:xfrm>
            <a:custGeom>
              <a:avLst/>
              <a:gdLst/>
              <a:ahLst/>
              <a:cxnLst/>
              <a:rect l="l" t="t" r="r" b="b"/>
              <a:pathLst>
                <a:path w="4827" h="2129" extrusionOk="0">
                  <a:moveTo>
                    <a:pt x="248" y="1"/>
                  </a:moveTo>
                  <a:cubicBezTo>
                    <a:pt x="101" y="1"/>
                    <a:pt x="1" y="101"/>
                    <a:pt x="1" y="218"/>
                  </a:cubicBezTo>
                  <a:lnTo>
                    <a:pt x="1" y="1911"/>
                  </a:lnTo>
                  <a:cubicBezTo>
                    <a:pt x="1" y="2035"/>
                    <a:pt x="101" y="2129"/>
                    <a:pt x="248" y="2129"/>
                  </a:cubicBezTo>
                  <a:lnTo>
                    <a:pt x="4603" y="2129"/>
                  </a:lnTo>
                  <a:cubicBezTo>
                    <a:pt x="4727" y="2129"/>
                    <a:pt x="4827" y="2035"/>
                    <a:pt x="4827" y="1911"/>
                  </a:cubicBezTo>
                  <a:lnTo>
                    <a:pt x="4827" y="218"/>
                  </a:lnTo>
                  <a:cubicBezTo>
                    <a:pt x="4827" y="101"/>
                    <a:pt x="4727" y="1"/>
                    <a:pt x="4603"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a:extLst>
                <a:ext uri="{FF2B5EF4-FFF2-40B4-BE49-F238E27FC236}">
                  <a16:creationId xmlns:a16="http://schemas.microsoft.com/office/drawing/2014/main" id="{64C14059-88F5-2308-D389-030BDE64BA81}"/>
                </a:ext>
              </a:extLst>
            </p:cNvPr>
            <p:cNvSpPr/>
            <p:nvPr/>
          </p:nvSpPr>
          <p:spPr>
            <a:xfrm>
              <a:off x="5901656" y="2141572"/>
              <a:ext cx="94030" cy="42038"/>
            </a:xfrm>
            <a:custGeom>
              <a:avLst/>
              <a:gdLst/>
              <a:ahLst/>
              <a:cxnLst/>
              <a:rect l="l" t="t" r="r" b="b"/>
              <a:pathLst>
                <a:path w="4827" h="2158" extrusionOk="0">
                  <a:moveTo>
                    <a:pt x="241" y="0"/>
                  </a:moveTo>
                  <a:cubicBezTo>
                    <a:pt x="95" y="0"/>
                    <a:pt x="1" y="124"/>
                    <a:pt x="1" y="247"/>
                  </a:cubicBezTo>
                  <a:lnTo>
                    <a:pt x="1" y="1910"/>
                  </a:lnTo>
                  <a:cubicBezTo>
                    <a:pt x="1" y="2034"/>
                    <a:pt x="95" y="2157"/>
                    <a:pt x="241" y="2157"/>
                  </a:cubicBezTo>
                  <a:lnTo>
                    <a:pt x="4603" y="2157"/>
                  </a:lnTo>
                  <a:cubicBezTo>
                    <a:pt x="4726" y="2157"/>
                    <a:pt x="4826" y="2034"/>
                    <a:pt x="4826" y="1910"/>
                  </a:cubicBezTo>
                  <a:lnTo>
                    <a:pt x="4826" y="247"/>
                  </a:lnTo>
                  <a:cubicBezTo>
                    <a:pt x="4826" y="124"/>
                    <a:pt x="4726" y="0"/>
                    <a:pt x="4603"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a:extLst>
                <a:ext uri="{FF2B5EF4-FFF2-40B4-BE49-F238E27FC236}">
                  <a16:creationId xmlns:a16="http://schemas.microsoft.com/office/drawing/2014/main" id="{6ABD2CC2-010E-960D-8EAE-4E01535FF6D6}"/>
                </a:ext>
              </a:extLst>
            </p:cNvPr>
            <p:cNvSpPr/>
            <p:nvPr/>
          </p:nvSpPr>
          <p:spPr>
            <a:xfrm>
              <a:off x="6028529" y="2141572"/>
              <a:ext cx="94010" cy="42038"/>
            </a:xfrm>
            <a:custGeom>
              <a:avLst/>
              <a:gdLst/>
              <a:ahLst/>
              <a:cxnLst/>
              <a:rect l="l" t="t" r="r" b="b"/>
              <a:pathLst>
                <a:path w="4826" h="2158" extrusionOk="0">
                  <a:moveTo>
                    <a:pt x="247" y="0"/>
                  </a:moveTo>
                  <a:cubicBezTo>
                    <a:pt x="100" y="0"/>
                    <a:pt x="0" y="124"/>
                    <a:pt x="0" y="247"/>
                  </a:cubicBezTo>
                  <a:lnTo>
                    <a:pt x="0" y="1910"/>
                  </a:lnTo>
                  <a:cubicBezTo>
                    <a:pt x="0" y="2034"/>
                    <a:pt x="100" y="2157"/>
                    <a:pt x="247" y="2157"/>
                  </a:cubicBezTo>
                  <a:lnTo>
                    <a:pt x="4602" y="2157"/>
                  </a:lnTo>
                  <a:cubicBezTo>
                    <a:pt x="4726" y="2157"/>
                    <a:pt x="4826" y="2034"/>
                    <a:pt x="4826" y="1910"/>
                  </a:cubicBezTo>
                  <a:lnTo>
                    <a:pt x="4826" y="247"/>
                  </a:lnTo>
                  <a:cubicBezTo>
                    <a:pt x="4826" y="124"/>
                    <a:pt x="4726" y="0"/>
                    <a:pt x="460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a:extLst>
                <a:ext uri="{FF2B5EF4-FFF2-40B4-BE49-F238E27FC236}">
                  <a16:creationId xmlns:a16="http://schemas.microsoft.com/office/drawing/2014/main" id="{8A252958-F205-AC89-CAA7-1021B26EC8F7}"/>
                </a:ext>
              </a:extLst>
            </p:cNvPr>
            <p:cNvSpPr/>
            <p:nvPr/>
          </p:nvSpPr>
          <p:spPr>
            <a:xfrm>
              <a:off x="5994166" y="2229835"/>
              <a:ext cx="36330" cy="11026"/>
            </a:xfrm>
            <a:custGeom>
              <a:avLst/>
              <a:gdLst/>
              <a:ahLst/>
              <a:cxnLst/>
              <a:rect l="l" t="t" r="r" b="b"/>
              <a:pathLst>
                <a:path w="1865" h="566" extrusionOk="0">
                  <a:moveTo>
                    <a:pt x="271" y="1"/>
                  </a:moveTo>
                  <a:cubicBezTo>
                    <a:pt x="124" y="1"/>
                    <a:pt x="1" y="124"/>
                    <a:pt x="1" y="295"/>
                  </a:cubicBezTo>
                  <a:cubicBezTo>
                    <a:pt x="1" y="442"/>
                    <a:pt x="124" y="565"/>
                    <a:pt x="271" y="565"/>
                  </a:cubicBezTo>
                  <a:lnTo>
                    <a:pt x="1570" y="565"/>
                  </a:lnTo>
                  <a:cubicBezTo>
                    <a:pt x="1741" y="565"/>
                    <a:pt x="1864" y="442"/>
                    <a:pt x="1864" y="295"/>
                  </a:cubicBezTo>
                  <a:cubicBezTo>
                    <a:pt x="1864" y="124"/>
                    <a:pt x="1741" y="1"/>
                    <a:pt x="15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a:extLst>
                <a:ext uri="{FF2B5EF4-FFF2-40B4-BE49-F238E27FC236}">
                  <a16:creationId xmlns:a16="http://schemas.microsoft.com/office/drawing/2014/main" id="{BE28AFAA-0CE1-2924-CA7E-5132F17543E2}"/>
                </a:ext>
              </a:extLst>
            </p:cNvPr>
            <p:cNvSpPr/>
            <p:nvPr/>
          </p:nvSpPr>
          <p:spPr>
            <a:xfrm>
              <a:off x="5822432" y="1996038"/>
              <a:ext cx="379802" cy="326913"/>
            </a:xfrm>
            <a:custGeom>
              <a:avLst/>
              <a:gdLst/>
              <a:ahLst/>
              <a:cxnLst/>
              <a:rect l="l" t="t" r="r" b="b"/>
              <a:pathLst>
                <a:path w="19497" h="16782" extrusionOk="0">
                  <a:moveTo>
                    <a:pt x="18245" y="565"/>
                  </a:moveTo>
                  <a:cubicBezTo>
                    <a:pt x="18615" y="565"/>
                    <a:pt x="18909" y="882"/>
                    <a:pt x="18909" y="1252"/>
                  </a:cubicBezTo>
                  <a:lnTo>
                    <a:pt x="18909" y="10780"/>
                  </a:lnTo>
                  <a:lnTo>
                    <a:pt x="18298" y="10780"/>
                  </a:lnTo>
                  <a:lnTo>
                    <a:pt x="18298" y="2011"/>
                  </a:lnTo>
                  <a:cubicBezTo>
                    <a:pt x="18298" y="1617"/>
                    <a:pt x="17974" y="1299"/>
                    <a:pt x="17586" y="1299"/>
                  </a:cubicBezTo>
                  <a:lnTo>
                    <a:pt x="6836" y="1299"/>
                  </a:lnTo>
                  <a:cubicBezTo>
                    <a:pt x="6660" y="1299"/>
                    <a:pt x="6542" y="1446"/>
                    <a:pt x="6542" y="1593"/>
                  </a:cubicBezTo>
                  <a:cubicBezTo>
                    <a:pt x="6542" y="1740"/>
                    <a:pt x="6660" y="1887"/>
                    <a:pt x="6836" y="1887"/>
                  </a:cubicBezTo>
                  <a:lnTo>
                    <a:pt x="17586" y="1887"/>
                  </a:lnTo>
                  <a:cubicBezTo>
                    <a:pt x="17657" y="1887"/>
                    <a:pt x="17733" y="1940"/>
                    <a:pt x="17733" y="2011"/>
                  </a:cubicBezTo>
                  <a:lnTo>
                    <a:pt x="17733" y="10780"/>
                  </a:lnTo>
                  <a:lnTo>
                    <a:pt x="1763" y="10780"/>
                  </a:lnTo>
                  <a:lnTo>
                    <a:pt x="1763" y="2011"/>
                  </a:lnTo>
                  <a:cubicBezTo>
                    <a:pt x="1763" y="1940"/>
                    <a:pt x="1810" y="1887"/>
                    <a:pt x="1887" y="1887"/>
                  </a:cubicBezTo>
                  <a:lnTo>
                    <a:pt x="5484" y="1887"/>
                  </a:lnTo>
                  <a:cubicBezTo>
                    <a:pt x="5660" y="1887"/>
                    <a:pt x="5778" y="1740"/>
                    <a:pt x="5778" y="1593"/>
                  </a:cubicBezTo>
                  <a:cubicBezTo>
                    <a:pt x="5778" y="1446"/>
                    <a:pt x="5660" y="1299"/>
                    <a:pt x="5484" y="1299"/>
                  </a:cubicBezTo>
                  <a:lnTo>
                    <a:pt x="1887" y="1299"/>
                  </a:lnTo>
                  <a:cubicBezTo>
                    <a:pt x="1493" y="1299"/>
                    <a:pt x="1176" y="1617"/>
                    <a:pt x="1176" y="2011"/>
                  </a:cubicBezTo>
                  <a:lnTo>
                    <a:pt x="1176" y="10780"/>
                  </a:lnTo>
                  <a:lnTo>
                    <a:pt x="564" y="10780"/>
                  </a:lnTo>
                  <a:lnTo>
                    <a:pt x="564" y="1252"/>
                  </a:lnTo>
                  <a:cubicBezTo>
                    <a:pt x="564" y="882"/>
                    <a:pt x="882" y="565"/>
                    <a:pt x="1252" y="565"/>
                  </a:cubicBezTo>
                  <a:close/>
                  <a:moveTo>
                    <a:pt x="18909" y="11345"/>
                  </a:moveTo>
                  <a:lnTo>
                    <a:pt x="18909" y="12544"/>
                  </a:lnTo>
                  <a:cubicBezTo>
                    <a:pt x="18909" y="12932"/>
                    <a:pt x="18615" y="13225"/>
                    <a:pt x="18245" y="13225"/>
                  </a:cubicBezTo>
                  <a:lnTo>
                    <a:pt x="1252" y="13225"/>
                  </a:lnTo>
                  <a:cubicBezTo>
                    <a:pt x="882" y="13225"/>
                    <a:pt x="564" y="12932"/>
                    <a:pt x="564" y="12544"/>
                  </a:cubicBezTo>
                  <a:lnTo>
                    <a:pt x="564" y="11345"/>
                  </a:lnTo>
                  <a:close/>
                  <a:moveTo>
                    <a:pt x="11315" y="13790"/>
                  </a:moveTo>
                  <a:cubicBezTo>
                    <a:pt x="11315" y="14331"/>
                    <a:pt x="11391" y="15459"/>
                    <a:pt x="11538" y="16194"/>
                  </a:cubicBezTo>
                  <a:lnTo>
                    <a:pt x="7959" y="16194"/>
                  </a:lnTo>
                  <a:cubicBezTo>
                    <a:pt x="8106" y="15459"/>
                    <a:pt x="8158" y="14331"/>
                    <a:pt x="8182" y="13790"/>
                  </a:cubicBezTo>
                  <a:close/>
                  <a:moveTo>
                    <a:pt x="1252" y="0"/>
                  </a:moveTo>
                  <a:cubicBezTo>
                    <a:pt x="564" y="0"/>
                    <a:pt x="0" y="565"/>
                    <a:pt x="0" y="1252"/>
                  </a:cubicBezTo>
                  <a:lnTo>
                    <a:pt x="0" y="12544"/>
                  </a:lnTo>
                  <a:cubicBezTo>
                    <a:pt x="0" y="13255"/>
                    <a:pt x="564" y="13790"/>
                    <a:pt x="1252" y="13790"/>
                  </a:cubicBezTo>
                  <a:lnTo>
                    <a:pt x="7594" y="13790"/>
                  </a:lnTo>
                  <a:cubicBezTo>
                    <a:pt x="7594" y="14454"/>
                    <a:pt x="7518" y="15577"/>
                    <a:pt x="7371" y="16194"/>
                  </a:cubicBezTo>
                  <a:lnTo>
                    <a:pt x="6366" y="16194"/>
                  </a:lnTo>
                  <a:cubicBezTo>
                    <a:pt x="6219" y="16194"/>
                    <a:pt x="6101" y="16311"/>
                    <a:pt x="6101" y="16488"/>
                  </a:cubicBezTo>
                  <a:cubicBezTo>
                    <a:pt x="6101" y="16635"/>
                    <a:pt x="6219" y="16782"/>
                    <a:pt x="6366" y="16782"/>
                  </a:cubicBezTo>
                  <a:lnTo>
                    <a:pt x="13102" y="16782"/>
                  </a:lnTo>
                  <a:cubicBezTo>
                    <a:pt x="13249" y="16782"/>
                    <a:pt x="13396" y="16635"/>
                    <a:pt x="13396" y="16488"/>
                  </a:cubicBezTo>
                  <a:cubicBezTo>
                    <a:pt x="13396" y="16311"/>
                    <a:pt x="13249" y="16194"/>
                    <a:pt x="13102" y="16194"/>
                  </a:cubicBezTo>
                  <a:lnTo>
                    <a:pt x="12126" y="16194"/>
                  </a:lnTo>
                  <a:cubicBezTo>
                    <a:pt x="11979" y="15577"/>
                    <a:pt x="11903" y="14454"/>
                    <a:pt x="11879" y="13790"/>
                  </a:cubicBezTo>
                  <a:lnTo>
                    <a:pt x="18245" y="13790"/>
                  </a:lnTo>
                  <a:cubicBezTo>
                    <a:pt x="18933" y="13790"/>
                    <a:pt x="19497" y="13255"/>
                    <a:pt x="19497" y="12544"/>
                  </a:cubicBezTo>
                  <a:lnTo>
                    <a:pt x="19497" y="1252"/>
                  </a:lnTo>
                  <a:cubicBezTo>
                    <a:pt x="19497" y="565"/>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a:extLst>
                <a:ext uri="{FF2B5EF4-FFF2-40B4-BE49-F238E27FC236}">
                  <a16:creationId xmlns:a16="http://schemas.microsoft.com/office/drawing/2014/main" id="{7CDA4A1E-E850-1007-5762-3B818CA84FF2}"/>
                </a:ext>
              </a:extLst>
            </p:cNvPr>
            <p:cNvSpPr/>
            <p:nvPr/>
          </p:nvSpPr>
          <p:spPr>
            <a:xfrm>
              <a:off x="5896397" y="2046179"/>
              <a:ext cx="231870" cy="142691"/>
            </a:xfrm>
            <a:custGeom>
              <a:avLst/>
              <a:gdLst/>
              <a:ahLst/>
              <a:cxnLst/>
              <a:rect l="l" t="t" r="r" b="b"/>
              <a:pathLst>
                <a:path w="11903" h="7325" extrusionOk="0">
                  <a:moveTo>
                    <a:pt x="8082" y="589"/>
                  </a:moveTo>
                  <a:lnTo>
                    <a:pt x="8082" y="2129"/>
                  </a:lnTo>
                  <a:lnTo>
                    <a:pt x="3821" y="2129"/>
                  </a:lnTo>
                  <a:lnTo>
                    <a:pt x="3821" y="589"/>
                  </a:lnTo>
                  <a:close/>
                  <a:moveTo>
                    <a:pt x="4826" y="5191"/>
                  </a:moveTo>
                  <a:lnTo>
                    <a:pt x="4826" y="6760"/>
                  </a:lnTo>
                  <a:lnTo>
                    <a:pt x="564" y="6760"/>
                  </a:lnTo>
                  <a:lnTo>
                    <a:pt x="564" y="5191"/>
                  </a:lnTo>
                  <a:close/>
                  <a:moveTo>
                    <a:pt x="3774" y="1"/>
                  </a:moveTo>
                  <a:cubicBezTo>
                    <a:pt x="3480" y="1"/>
                    <a:pt x="3233" y="248"/>
                    <a:pt x="3233" y="512"/>
                  </a:cubicBezTo>
                  <a:lnTo>
                    <a:pt x="3233" y="2205"/>
                  </a:lnTo>
                  <a:cubicBezTo>
                    <a:pt x="3233" y="2475"/>
                    <a:pt x="3480" y="2716"/>
                    <a:pt x="3774" y="2716"/>
                  </a:cubicBezTo>
                  <a:lnTo>
                    <a:pt x="5655" y="2716"/>
                  </a:lnTo>
                  <a:lnTo>
                    <a:pt x="5655" y="3504"/>
                  </a:lnTo>
                  <a:lnTo>
                    <a:pt x="2916" y="3504"/>
                  </a:lnTo>
                  <a:cubicBezTo>
                    <a:pt x="2645" y="3504"/>
                    <a:pt x="2398" y="3722"/>
                    <a:pt x="2398" y="4015"/>
                  </a:cubicBezTo>
                  <a:lnTo>
                    <a:pt x="2398" y="4627"/>
                  </a:lnTo>
                  <a:lnTo>
                    <a:pt x="511" y="4627"/>
                  </a:lnTo>
                  <a:cubicBezTo>
                    <a:pt x="218" y="4627"/>
                    <a:pt x="0" y="4850"/>
                    <a:pt x="0" y="5144"/>
                  </a:cubicBezTo>
                  <a:lnTo>
                    <a:pt x="0" y="6807"/>
                  </a:lnTo>
                  <a:cubicBezTo>
                    <a:pt x="0" y="7101"/>
                    <a:pt x="218" y="7325"/>
                    <a:pt x="511" y="7325"/>
                  </a:cubicBezTo>
                  <a:lnTo>
                    <a:pt x="4873" y="7325"/>
                  </a:lnTo>
                  <a:cubicBezTo>
                    <a:pt x="5167" y="7325"/>
                    <a:pt x="5390" y="7101"/>
                    <a:pt x="5390" y="6807"/>
                  </a:cubicBezTo>
                  <a:lnTo>
                    <a:pt x="5390" y="5144"/>
                  </a:lnTo>
                  <a:cubicBezTo>
                    <a:pt x="5390" y="4850"/>
                    <a:pt x="5167" y="4627"/>
                    <a:pt x="4873" y="4627"/>
                  </a:cubicBezTo>
                  <a:lnTo>
                    <a:pt x="2963" y="4627"/>
                  </a:lnTo>
                  <a:lnTo>
                    <a:pt x="2963" y="4068"/>
                  </a:lnTo>
                  <a:lnTo>
                    <a:pt x="8917" y="4068"/>
                  </a:lnTo>
                  <a:lnTo>
                    <a:pt x="8917" y="4627"/>
                  </a:lnTo>
                  <a:lnTo>
                    <a:pt x="7030" y="4627"/>
                  </a:lnTo>
                  <a:cubicBezTo>
                    <a:pt x="6736" y="4627"/>
                    <a:pt x="6489" y="4850"/>
                    <a:pt x="6489" y="5144"/>
                  </a:cubicBezTo>
                  <a:lnTo>
                    <a:pt x="6489" y="6807"/>
                  </a:lnTo>
                  <a:cubicBezTo>
                    <a:pt x="6489" y="7101"/>
                    <a:pt x="6736" y="7325"/>
                    <a:pt x="7030" y="7325"/>
                  </a:cubicBezTo>
                  <a:lnTo>
                    <a:pt x="7741" y="7325"/>
                  </a:lnTo>
                  <a:cubicBezTo>
                    <a:pt x="7912" y="7325"/>
                    <a:pt x="8035" y="7201"/>
                    <a:pt x="8035" y="7054"/>
                  </a:cubicBezTo>
                  <a:cubicBezTo>
                    <a:pt x="8035" y="6884"/>
                    <a:pt x="7912" y="6760"/>
                    <a:pt x="7741" y="6760"/>
                  </a:cubicBezTo>
                  <a:lnTo>
                    <a:pt x="7077" y="6760"/>
                  </a:lnTo>
                  <a:lnTo>
                    <a:pt x="7077" y="5191"/>
                  </a:lnTo>
                  <a:lnTo>
                    <a:pt x="11338" y="5191"/>
                  </a:lnTo>
                  <a:lnTo>
                    <a:pt x="11338" y="6760"/>
                  </a:lnTo>
                  <a:lnTo>
                    <a:pt x="9087" y="6760"/>
                  </a:lnTo>
                  <a:cubicBezTo>
                    <a:pt x="8917" y="6760"/>
                    <a:pt x="8793" y="6884"/>
                    <a:pt x="8793" y="7054"/>
                  </a:cubicBezTo>
                  <a:cubicBezTo>
                    <a:pt x="8793" y="7201"/>
                    <a:pt x="8917" y="7325"/>
                    <a:pt x="9087" y="7325"/>
                  </a:cubicBezTo>
                  <a:lnTo>
                    <a:pt x="11385" y="7325"/>
                  </a:lnTo>
                  <a:cubicBezTo>
                    <a:pt x="11656" y="7325"/>
                    <a:pt x="11903" y="7101"/>
                    <a:pt x="11903" y="6807"/>
                  </a:cubicBezTo>
                  <a:lnTo>
                    <a:pt x="11903" y="5144"/>
                  </a:lnTo>
                  <a:cubicBezTo>
                    <a:pt x="11903" y="4850"/>
                    <a:pt x="11656" y="4627"/>
                    <a:pt x="11385" y="4627"/>
                  </a:cubicBezTo>
                  <a:lnTo>
                    <a:pt x="9475" y="4627"/>
                  </a:lnTo>
                  <a:lnTo>
                    <a:pt x="9475" y="4015"/>
                  </a:lnTo>
                  <a:cubicBezTo>
                    <a:pt x="9475" y="3722"/>
                    <a:pt x="9258" y="3504"/>
                    <a:pt x="8964" y="3504"/>
                  </a:cubicBezTo>
                  <a:lnTo>
                    <a:pt x="6219" y="3504"/>
                  </a:lnTo>
                  <a:lnTo>
                    <a:pt x="6219" y="2716"/>
                  </a:lnTo>
                  <a:lnTo>
                    <a:pt x="8129" y="2716"/>
                  </a:lnTo>
                  <a:cubicBezTo>
                    <a:pt x="8423" y="2716"/>
                    <a:pt x="8646" y="2475"/>
                    <a:pt x="8646" y="2205"/>
                  </a:cubicBezTo>
                  <a:lnTo>
                    <a:pt x="8646" y="512"/>
                  </a:lnTo>
                  <a:cubicBezTo>
                    <a:pt x="8646" y="248"/>
                    <a:pt x="8423" y="1"/>
                    <a:pt x="81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1">
            <a:extLst>
              <a:ext uri="{FF2B5EF4-FFF2-40B4-BE49-F238E27FC236}">
                <a16:creationId xmlns:a16="http://schemas.microsoft.com/office/drawing/2014/main" id="{C81BF911-2FEB-06B9-D7A2-2E9B07D73389}"/>
              </a:ext>
            </a:extLst>
          </p:cNvPr>
          <p:cNvGrpSpPr/>
          <p:nvPr/>
        </p:nvGrpSpPr>
        <p:grpSpPr>
          <a:xfrm>
            <a:off x="4382089" y="1951638"/>
            <a:ext cx="379821" cy="326913"/>
            <a:chOff x="3517676" y="1996038"/>
            <a:chExt cx="379821" cy="326913"/>
          </a:xfrm>
        </p:grpSpPr>
        <p:sp>
          <p:nvSpPr>
            <p:cNvPr id="1565" name="Google Shape;1565;p41">
              <a:extLst>
                <a:ext uri="{FF2B5EF4-FFF2-40B4-BE49-F238E27FC236}">
                  <a16:creationId xmlns:a16="http://schemas.microsoft.com/office/drawing/2014/main" id="{2A2688D3-3798-24A9-032C-D03C6135CC31}"/>
                </a:ext>
              </a:extLst>
            </p:cNvPr>
            <p:cNvSpPr/>
            <p:nvPr/>
          </p:nvSpPr>
          <p:spPr>
            <a:xfrm>
              <a:off x="3523403" y="2211758"/>
              <a:ext cx="368815" cy="47648"/>
            </a:xfrm>
            <a:custGeom>
              <a:avLst/>
              <a:gdLst/>
              <a:ahLst/>
              <a:cxnLst/>
              <a:rect l="l" t="t" r="r" b="b"/>
              <a:pathLst>
                <a:path w="18933" h="2446" extrusionOk="0">
                  <a:moveTo>
                    <a:pt x="0" y="0"/>
                  </a:moveTo>
                  <a:lnTo>
                    <a:pt x="0" y="1470"/>
                  </a:lnTo>
                  <a:cubicBezTo>
                    <a:pt x="0" y="2005"/>
                    <a:pt x="441" y="2445"/>
                    <a:pt x="953" y="2445"/>
                  </a:cubicBezTo>
                  <a:lnTo>
                    <a:pt x="17951" y="2445"/>
                  </a:lnTo>
                  <a:cubicBezTo>
                    <a:pt x="18492" y="2445"/>
                    <a:pt x="18933" y="2005"/>
                    <a:pt x="18933" y="1470"/>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a:extLst>
                <a:ext uri="{FF2B5EF4-FFF2-40B4-BE49-F238E27FC236}">
                  <a16:creationId xmlns:a16="http://schemas.microsoft.com/office/drawing/2014/main" id="{3AB7F9C8-F093-FCCE-70BC-9ADF9523B738}"/>
                </a:ext>
              </a:extLst>
            </p:cNvPr>
            <p:cNvSpPr/>
            <p:nvPr/>
          </p:nvSpPr>
          <p:spPr>
            <a:xfrm>
              <a:off x="3523403" y="2001298"/>
              <a:ext cx="368815" cy="210481"/>
            </a:xfrm>
            <a:custGeom>
              <a:avLst/>
              <a:gdLst/>
              <a:ahLst/>
              <a:cxnLst/>
              <a:rect l="l" t="t" r="r" b="b"/>
              <a:pathLst>
                <a:path w="18933" h="10805" extrusionOk="0">
                  <a:moveTo>
                    <a:pt x="953" y="1"/>
                  </a:moveTo>
                  <a:cubicBezTo>
                    <a:pt x="441" y="1"/>
                    <a:pt x="0" y="442"/>
                    <a:pt x="0" y="982"/>
                  </a:cubicBezTo>
                  <a:lnTo>
                    <a:pt x="0" y="10804"/>
                  </a:lnTo>
                  <a:lnTo>
                    <a:pt x="18933" y="10804"/>
                  </a:lnTo>
                  <a:lnTo>
                    <a:pt x="18933" y="982"/>
                  </a:lnTo>
                  <a:cubicBezTo>
                    <a:pt x="18933" y="442"/>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a:extLst>
                <a:ext uri="{FF2B5EF4-FFF2-40B4-BE49-F238E27FC236}">
                  <a16:creationId xmlns:a16="http://schemas.microsoft.com/office/drawing/2014/main" id="{36058040-9222-82A0-32AD-A5AB25E14088}"/>
                </a:ext>
              </a:extLst>
            </p:cNvPr>
            <p:cNvSpPr/>
            <p:nvPr/>
          </p:nvSpPr>
          <p:spPr>
            <a:xfrm>
              <a:off x="3523403" y="2001298"/>
              <a:ext cx="368815" cy="210481"/>
            </a:xfrm>
            <a:custGeom>
              <a:avLst/>
              <a:gdLst/>
              <a:ahLst/>
              <a:cxnLst/>
              <a:rect l="l" t="t" r="r" b="b"/>
              <a:pathLst>
                <a:path w="18933" h="10805" extrusionOk="0">
                  <a:moveTo>
                    <a:pt x="953" y="1"/>
                  </a:moveTo>
                  <a:cubicBezTo>
                    <a:pt x="441" y="1"/>
                    <a:pt x="0" y="442"/>
                    <a:pt x="0" y="982"/>
                  </a:cubicBezTo>
                  <a:lnTo>
                    <a:pt x="0" y="10804"/>
                  </a:lnTo>
                  <a:lnTo>
                    <a:pt x="18933" y="10804"/>
                  </a:lnTo>
                  <a:lnTo>
                    <a:pt x="18933" y="982"/>
                  </a:lnTo>
                  <a:cubicBezTo>
                    <a:pt x="18933" y="442"/>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a:extLst>
                <a:ext uri="{FF2B5EF4-FFF2-40B4-BE49-F238E27FC236}">
                  <a16:creationId xmlns:a16="http://schemas.microsoft.com/office/drawing/2014/main" id="{CD0335E2-8A18-7ACE-63F9-BB2E22AD359E}"/>
                </a:ext>
              </a:extLst>
            </p:cNvPr>
            <p:cNvSpPr/>
            <p:nvPr/>
          </p:nvSpPr>
          <p:spPr>
            <a:xfrm>
              <a:off x="3858320" y="2001298"/>
              <a:ext cx="33895" cy="210481"/>
            </a:xfrm>
            <a:custGeom>
              <a:avLst/>
              <a:gdLst/>
              <a:ahLst/>
              <a:cxnLst/>
              <a:rect l="l" t="t" r="r" b="b"/>
              <a:pathLst>
                <a:path w="1740" h="10805" extrusionOk="0">
                  <a:moveTo>
                    <a:pt x="0" y="1"/>
                  </a:moveTo>
                  <a:cubicBezTo>
                    <a:pt x="541" y="1"/>
                    <a:pt x="982" y="442"/>
                    <a:pt x="982" y="982"/>
                  </a:cubicBezTo>
                  <a:lnTo>
                    <a:pt x="982" y="10804"/>
                  </a:lnTo>
                  <a:lnTo>
                    <a:pt x="1740" y="10804"/>
                  </a:lnTo>
                  <a:lnTo>
                    <a:pt x="1740" y="982"/>
                  </a:lnTo>
                  <a:cubicBezTo>
                    <a:pt x="1740" y="442"/>
                    <a:pt x="1299" y="1"/>
                    <a:pt x="758"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a:extLst>
                <a:ext uri="{FF2B5EF4-FFF2-40B4-BE49-F238E27FC236}">
                  <a16:creationId xmlns:a16="http://schemas.microsoft.com/office/drawing/2014/main" id="{3E797DEA-E01A-0D72-69EB-0F9D0AC1EA4C}"/>
                </a:ext>
              </a:extLst>
            </p:cNvPr>
            <p:cNvSpPr/>
            <p:nvPr/>
          </p:nvSpPr>
          <p:spPr>
            <a:xfrm>
              <a:off x="3858320" y="2211758"/>
              <a:ext cx="33895" cy="47648"/>
            </a:xfrm>
            <a:custGeom>
              <a:avLst/>
              <a:gdLst/>
              <a:ahLst/>
              <a:cxnLst/>
              <a:rect l="l" t="t" r="r" b="b"/>
              <a:pathLst>
                <a:path w="1740" h="2446" extrusionOk="0">
                  <a:moveTo>
                    <a:pt x="982" y="0"/>
                  </a:moveTo>
                  <a:lnTo>
                    <a:pt x="982" y="1470"/>
                  </a:lnTo>
                  <a:cubicBezTo>
                    <a:pt x="982" y="2005"/>
                    <a:pt x="541" y="2445"/>
                    <a:pt x="0" y="2445"/>
                  </a:cubicBezTo>
                  <a:lnTo>
                    <a:pt x="758" y="2445"/>
                  </a:lnTo>
                  <a:cubicBezTo>
                    <a:pt x="1299" y="2445"/>
                    <a:pt x="1740" y="2005"/>
                    <a:pt x="1740" y="1470"/>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a:extLst>
                <a:ext uri="{FF2B5EF4-FFF2-40B4-BE49-F238E27FC236}">
                  <a16:creationId xmlns:a16="http://schemas.microsoft.com/office/drawing/2014/main" id="{D0B69451-939B-5390-2B0F-B1CA9B83A4B8}"/>
                </a:ext>
              </a:extLst>
            </p:cNvPr>
            <p:cNvSpPr/>
            <p:nvPr/>
          </p:nvSpPr>
          <p:spPr>
            <a:xfrm>
              <a:off x="3665606" y="2259386"/>
              <a:ext cx="83959" cy="57836"/>
            </a:xfrm>
            <a:custGeom>
              <a:avLst/>
              <a:gdLst/>
              <a:ahLst/>
              <a:cxnLst/>
              <a:rect l="l" t="t" r="r" b="b"/>
              <a:pathLst>
                <a:path w="4310" h="2969" extrusionOk="0">
                  <a:moveTo>
                    <a:pt x="318" y="0"/>
                  </a:moveTo>
                  <a:cubicBezTo>
                    <a:pt x="318" y="0"/>
                    <a:pt x="295" y="2158"/>
                    <a:pt x="1" y="2969"/>
                  </a:cubicBezTo>
                  <a:lnTo>
                    <a:pt x="4309" y="2969"/>
                  </a:lnTo>
                  <a:cubicBezTo>
                    <a:pt x="4039" y="2158"/>
                    <a:pt x="4015" y="0"/>
                    <a:pt x="4015"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a:extLst>
                <a:ext uri="{FF2B5EF4-FFF2-40B4-BE49-F238E27FC236}">
                  <a16:creationId xmlns:a16="http://schemas.microsoft.com/office/drawing/2014/main" id="{E11435D6-8E54-735E-F1C7-DC6123E17193}"/>
                </a:ext>
              </a:extLst>
            </p:cNvPr>
            <p:cNvSpPr/>
            <p:nvPr/>
          </p:nvSpPr>
          <p:spPr>
            <a:xfrm>
              <a:off x="3671333" y="2259386"/>
              <a:ext cx="72953" cy="14902"/>
            </a:xfrm>
            <a:custGeom>
              <a:avLst/>
              <a:gdLst/>
              <a:ahLst/>
              <a:cxnLst/>
              <a:rect l="l" t="t" r="r" b="b"/>
              <a:pathLst>
                <a:path w="3745" h="765" extrusionOk="0">
                  <a:moveTo>
                    <a:pt x="24" y="0"/>
                  </a:moveTo>
                  <a:cubicBezTo>
                    <a:pt x="24" y="0"/>
                    <a:pt x="24" y="324"/>
                    <a:pt x="1" y="765"/>
                  </a:cubicBezTo>
                  <a:lnTo>
                    <a:pt x="3745" y="765"/>
                  </a:lnTo>
                  <a:cubicBezTo>
                    <a:pt x="3721" y="324"/>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a:extLst>
                <a:ext uri="{FF2B5EF4-FFF2-40B4-BE49-F238E27FC236}">
                  <a16:creationId xmlns:a16="http://schemas.microsoft.com/office/drawing/2014/main" id="{490A969D-BC18-3B03-5618-0A5133FDDC0F}"/>
                </a:ext>
              </a:extLst>
            </p:cNvPr>
            <p:cNvSpPr/>
            <p:nvPr/>
          </p:nvSpPr>
          <p:spPr>
            <a:xfrm>
              <a:off x="3671333" y="2259386"/>
              <a:ext cx="72953" cy="14902"/>
            </a:xfrm>
            <a:custGeom>
              <a:avLst/>
              <a:gdLst/>
              <a:ahLst/>
              <a:cxnLst/>
              <a:rect l="l" t="t" r="r" b="b"/>
              <a:pathLst>
                <a:path w="3745" h="765" extrusionOk="0">
                  <a:moveTo>
                    <a:pt x="24" y="0"/>
                  </a:moveTo>
                  <a:cubicBezTo>
                    <a:pt x="24" y="0"/>
                    <a:pt x="24" y="324"/>
                    <a:pt x="1" y="765"/>
                  </a:cubicBezTo>
                  <a:lnTo>
                    <a:pt x="3745" y="765"/>
                  </a:lnTo>
                  <a:cubicBezTo>
                    <a:pt x="3721" y="324"/>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a:extLst>
                <a:ext uri="{FF2B5EF4-FFF2-40B4-BE49-F238E27FC236}">
                  <a16:creationId xmlns:a16="http://schemas.microsoft.com/office/drawing/2014/main" id="{5F2DE041-A318-AC2D-AF5F-8A6AEFEE9456}"/>
                </a:ext>
              </a:extLst>
            </p:cNvPr>
            <p:cNvSpPr/>
            <p:nvPr/>
          </p:nvSpPr>
          <p:spPr>
            <a:xfrm>
              <a:off x="3546760" y="2027069"/>
              <a:ext cx="322102" cy="184709"/>
            </a:xfrm>
            <a:custGeom>
              <a:avLst/>
              <a:gdLst/>
              <a:ahLst/>
              <a:cxnLst/>
              <a:rect l="l" t="t" r="r" b="b"/>
              <a:pathLst>
                <a:path w="16535" h="9482" extrusionOk="0">
                  <a:moveTo>
                    <a:pt x="418" y="0"/>
                  </a:moveTo>
                  <a:cubicBezTo>
                    <a:pt x="171" y="0"/>
                    <a:pt x="0" y="200"/>
                    <a:pt x="0" y="418"/>
                  </a:cubicBezTo>
                  <a:lnTo>
                    <a:pt x="0" y="9481"/>
                  </a:lnTo>
                  <a:lnTo>
                    <a:pt x="16535" y="9481"/>
                  </a:lnTo>
                  <a:lnTo>
                    <a:pt x="16535" y="418"/>
                  </a:lnTo>
                  <a:cubicBezTo>
                    <a:pt x="16535" y="200"/>
                    <a:pt x="16335" y="0"/>
                    <a:pt x="16117"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a:extLst>
                <a:ext uri="{FF2B5EF4-FFF2-40B4-BE49-F238E27FC236}">
                  <a16:creationId xmlns:a16="http://schemas.microsoft.com/office/drawing/2014/main" id="{16001BD6-F755-8468-199D-E0B436F9015B}"/>
                </a:ext>
              </a:extLst>
            </p:cNvPr>
            <p:cNvSpPr/>
            <p:nvPr/>
          </p:nvSpPr>
          <p:spPr>
            <a:xfrm>
              <a:off x="3546760" y="2027069"/>
              <a:ext cx="322102" cy="33915"/>
            </a:xfrm>
            <a:custGeom>
              <a:avLst/>
              <a:gdLst/>
              <a:ahLst/>
              <a:cxnLst/>
              <a:rect l="l" t="t" r="r" b="b"/>
              <a:pathLst>
                <a:path w="16535" h="1741" extrusionOk="0">
                  <a:moveTo>
                    <a:pt x="418" y="0"/>
                  </a:moveTo>
                  <a:cubicBezTo>
                    <a:pt x="171" y="0"/>
                    <a:pt x="0" y="200"/>
                    <a:pt x="0" y="418"/>
                  </a:cubicBezTo>
                  <a:lnTo>
                    <a:pt x="0" y="1740"/>
                  </a:lnTo>
                  <a:lnTo>
                    <a:pt x="16535" y="1740"/>
                  </a:lnTo>
                  <a:lnTo>
                    <a:pt x="16535" y="418"/>
                  </a:lnTo>
                  <a:cubicBezTo>
                    <a:pt x="16535" y="200"/>
                    <a:pt x="16335" y="0"/>
                    <a:pt x="16117"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a:extLst>
                <a:ext uri="{FF2B5EF4-FFF2-40B4-BE49-F238E27FC236}">
                  <a16:creationId xmlns:a16="http://schemas.microsoft.com/office/drawing/2014/main" id="{6BDA49B2-F9DC-BDA2-F76A-A0A56785642E}"/>
                </a:ext>
              </a:extLst>
            </p:cNvPr>
            <p:cNvSpPr/>
            <p:nvPr/>
          </p:nvSpPr>
          <p:spPr>
            <a:xfrm>
              <a:off x="3845950" y="2027069"/>
              <a:ext cx="22908" cy="33915"/>
            </a:xfrm>
            <a:custGeom>
              <a:avLst/>
              <a:gdLst/>
              <a:ahLst/>
              <a:cxnLst/>
              <a:rect l="l" t="t" r="r" b="b"/>
              <a:pathLst>
                <a:path w="1176" h="1741" extrusionOk="0">
                  <a:moveTo>
                    <a:pt x="0" y="0"/>
                  </a:moveTo>
                  <a:cubicBezTo>
                    <a:pt x="218" y="0"/>
                    <a:pt x="412" y="200"/>
                    <a:pt x="412" y="418"/>
                  </a:cubicBezTo>
                  <a:lnTo>
                    <a:pt x="412" y="1740"/>
                  </a:lnTo>
                  <a:lnTo>
                    <a:pt x="1176" y="1740"/>
                  </a:lnTo>
                  <a:lnTo>
                    <a:pt x="1176" y="418"/>
                  </a:lnTo>
                  <a:cubicBezTo>
                    <a:pt x="1176" y="224"/>
                    <a:pt x="1029" y="24"/>
                    <a:pt x="805"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a:extLst>
                <a:ext uri="{FF2B5EF4-FFF2-40B4-BE49-F238E27FC236}">
                  <a16:creationId xmlns:a16="http://schemas.microsoft.com/office/drawing/2014/main" id="{079063F5-C8D3-E69A-8453-774851E555A0}"/>
                </a:ext>
              </a:extLst>
            </p:cNvPr>
            <p:cNvSpPr/>
            <p:nvPr/>
          </p:nvSpPr>
          <p:spPr>
            <a:xfrm>
              <a:off x="3568285" y="2038523"/>
              <a:ext cx="11474" cy="11454"/>
            </a:xfrm>
            <a:custGeom>
              <a:avLst/>
              <a:gdLst/>
              <a:ahLst/>
              <a:cxnLst/>
              <a:rect l="l" t="t" r="r" b="b"/>
              <a:pathLst>
                <a:path w="589" h="588" extrusionOk="0">
                  <a:moveTo>
                    <a:pt x="294" y="0"/>
                  </a:moveTo>
                  <a:cubicBezTo>
                    <a:pt x="147" y="0"/>
                    <a:pt x="1" y="147"/>
                    <a:pt x="1" y="294"/>
                  </a:cubicBezTo>
                  <a:cubicBezTo>
                    <a:pt x="1" y="464"/>
                    <a:pt x="147" y="588"/>
                    <a:pt x="294" y="588"/>
                  </a:cubicBezTo>
                  <a:cubicBezTo>
                    <a:pt x="441" y="588"/>
                    <a:pt x="588" y="464"/>
                    <a:pt x="588" y="294"/>
                  </a:cubicBezTo>
                  <a:cubicBezTo>
                    <a:pt x="588" y="147"/>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a:extLst>
                <a:ext uri="{FF2B5EF4-FFF2-40B4-BE49-F238E27FC236}">
                  <a16:creationId xmlns:a16="http://schemas.microsoft.com/office/drawing/2014/main" id="{EE53C870-E83C-4198-79D2-4D88DA5B01F9}"/>
                </a:ext>
              </a:extLst>
            </p:cNvPr>
            <p:cNvSpPr/>
            <p:nvPr/>
          </p:nvSpPr>
          <p:spPr>
            <a:xfrm>
              <a:off x="3590609" y="2038523"/>
              <a:ext cx="11006" cy="11454"/>
            </a:xfrm>
            <a:custGeom>
              <a:avLst/>
              <a:gdLst/>
              <a:ahLst/>
              <a:cxnLst/>
              <a:rect l="l" t="t" r="r" b="b"/>
              <a:pathLst>
                <a:path w="565" h="588" extrusionOk="0">
                  <a:moveTo>
                    <a:pt x="271" y="0"/>
                  </a:moveTo>
                  <a:cubicBezTo>
                    <a:pt x="124" y="0"/>
                    <a:pt x="1" y="147"/>
                    <a:pt x="1" y="294"/>
                  </a:cubicBezTo>
                  <a:cubicBezTo>
                    <a:pt x="1" y="464"/>
                    <a:pt x="124" y="588"/>
                    <a:pt x="271" y="588"/>
                  </a:cubicBezTo>
                  <a:cubicBezTo>
                    <a:pt x="442" y="588"/>
                    <a:pt x="565" y="464"/>
                    <a:pt x="565" y="294"/>
                  </a:cubicBezTo>
                  <a:cubicBezTo>
                    <a:pt x="565" y="147"/>
                    <a:pt x="442"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a:extLst>
                <a:ext uri="{FF2B5EF4-FFF2-40B4-BE49-F238E27FC236}">
                  <a16:creationId xmlns:a16="http://schemas.microsoft.com/office/drawing/2014/main" id="{A763A2FC-D1AA-F5E8-ACAC-D54817A09676}"/>
                </a:ext>
              </a:extLst>
            </p:cNvPr>
            <p:cNvSpPr/>
            <p:nvPr/>
          </p:nvSpPr>
          <p:spPr>
            <a:xfrm>
              <a:off x="3612601" y="2038523"/>
              <a:ext cx="11006" cy="11454"/>
            </a:xfrm>
            <a:custGeom>
              <a:avLst/>
              <a:gdLst/>
              <a:ahLst/>
              <a:cxnLst/>
              <a:rect l="l" t="t" r="r" b="b"/>
              <a:pathLst>
                <a:path w="565" h="588" extrusionOk="0">
                  <a:moveTo>
                    <a:pt x="294" y="0"/>
                  </a:moveTo>
                  <a:cubicBezTo>
                    <a:pt x="124" y="0"/>
                    <a:pt x="0" y="147"/>
                    <a:pt x="0" y="294"/>
                  </a:cubicBezTo>
                  <a:cubicBezTo>
                    <a:pt x="0" y="464"/>
                    <a:pt x="124" y="588"/>
                    <a:pt x="294" y="588"/>
                  </a:cubicBezTo>
                  <a:cubicBezTo>
                    <a:pt x="441" y="588"/>
                    <a:pt x="564" y="464"/>
                    <a:pt x="564" y="294"/>
                  </a:cubicBezTo>
                  <a:cubicBezTo>
                    <a:pt x="564" y="147"/>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a:extLst>
                <a:ext uri="{FF2B5EF4-FFF2-40B4-BE49-F238E27FC236}">
                  <a16:creationId xmlns:a16="http://schemas.microsoft.com/office/drawing/2014/main" id="{41CE975B-7590-866C-1682-B5F4684B1D69}"/>
                </a:ext>
              </a:extLst>
            </p:cNvPr>
            <p:cNvSpPr/>
            <p:nvPr/>
          </p:nvSpPr>
          <p:spPr>
            <a:xfrm>
              <a:off x="3612601" y="2095307"/>
              <a:ext cx="26240" cy="62998"/>
            </a:xfrm>
            <a:custGeom>
              <a:avLst/>
              <a:gdLst/>
              <a:ahLst/>
              <a:cxnLst/>
              <a:rect l="l" t="t" r="r" b="b"/>
              <a:pathLst>
                <a:path w="1347" h="3234" extrusionOk="0">
                  <a:moveTo>
                    <a:pt x="664" y="0"/>
                  </a:moveTo>
                  <a:cubicBezTo>
                    <a:pt x="517" y="0"/>
                    <a:pt x="394" y="124"/>
                    <a:pt x="394" y="271"/>
                  </a:cubicBezTo>
                  <a:lnTo>
                    <a:pt x="394" y="688"/>
                  </a:lnTo>
                  <a:lnTo>
                    <a:pt x="294" y="688"/>
                  </a:lnTo>
                  <a:cubicBezTo>
                    <a:pt x="124" y="688"/>
                    <a:pt x="0" y="812"/>
                    <a:pt x="0" y="982"/>
                  </a:cubicBezTo>
                  <a:cubicBezTo>
                    <a:pt x="0" y="1129"/>
                    <a:pt x="124" y="1252"/>
                    <a:pt x="294" y="1252"/>
                  </a:cubicBezTo>
                  <a:lnTo>
                    <a:pt x="394" y="1252"/>
                  </a:lnTo>
                  <a:lnTo>
                    <a:pt x="394" y="2939"/>
                  </a:lnTo>
                  <a:cubicBezTo>
                    <a:pt x="394" y="3110"/>
                    <a:pt x="517" y="3233"/>
                    <a:pt x="664" y="3233"/>
                  </a:cubicBezTo>
                  <a:cubicBezTo>
                    <a:pt x="835" y="3233"/>
                    <a:pt x="958" y="3110"/>
                    <a:pt x="958" y="2939"/>
                  </a:cubicBezTo>
                  <a:lnTo>
                    <a:pt x="958" y="1252"/>
                  </a:lnTo>
                  <a:lnTo>
                    <a:pt x="1052" y="1252"/>
                  </a:lnTo>
                  <a:cubicBezTo>
                    <a:pt x="1223" y="1252"/>
                    <a:pt x="1346" y="1129"/>
                    <a:pt x="1346" y="982"/>
                  </a:cubicBezTo>
                  <a:cubicBezTo>
                    <a:pt x="1346" y="812"/>
                    <a:pt x="1223" y="688"/>
                    <a:pt x="1052" y="688"/>
                  </a:cubicBezTo>
                  <a:lnTo>
                    <a:pt x="958" y="688"/>
                  </a:lnTo>
                  <a:lnTo>
                    <a:pt x="958" y="271"/>
                  </a:lnTo>
                  <a:cubicBezTo>
                    <a:pt x="958" y="124"/>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a:extLst>
                <a:ext uri="{FF2B5EF4-FFF2-40B4-BE49-F238E27FC236}">
                  <a16:creationId xmlns:a16="http://schemas.microsoft.com/office/drawing/2014/main" id="{6C2F2602-8D40-F8A0-425E-3EC1EC88225F}"/>
                </a:ext>
              </a:extLst>
            </p:cNvPr>
            <p:cNvSpPr/>
            <p:nvPr/>
          </p:nvSpPr>
          <p:spPr>
            <a:xfrm>
              <a:off x="3646496" y="2095307"/>
              <a:ext cx="25772" cy="62998"/>
            </a:xfrm>
            <a:custGeom>
              <a:avLst/>
              <a:gdLst/>
              <a:ahLst/>
              <a:cxnLst/>
              <a:rect l="l" t="t" r="r" b="b"/>
              <a:pathLst>
                <a:path w="1323" h="3234" extrusionOk="0">
                  <a:moveTo>
                    <a:pt x="658" y="0"/>
                  </a:moveTo>
                  <a:cubicBezTo>
                    <a:pt x="511" y="0"/>
                    <a:pt x="364" y="124"/>
                    <a:pt x="364" y="271"/>
                  </a:cubicBezTo>
                  <a:lnTo>
                    <a:pt x="364" y="688"/>
                  </a:lnTo>
                  <a:lnTo>
                    <a:pt x="270" y="688"/>
                  </a:lnTo>
                  <a:cubicBezTo>
                    <a:pt x="123" y="688"/>
                    <a:pt x="0" y="812"/>
                    <a:pt x="0" y="982"/>
                  </a:cubicBezTo>
                  <a:cubicBezTo>
                    <a:pt x="0" y="1129"/>
                    <a:pt x="123" y="1252"/>
                    <a:pt x="270" y="1252"/>
                  </a:cubicBezTo>
                  <a:lnTo>
                    <a:pt x="364" y="1252"/>
                  </a:lnTo>
                  <a:lnTo>
                    <a:pt x="364" y="2939"/>
                  </a:lnTo>
                  <a:cubicBezTo>
                    <a:pt x="364" y="3110"/>
                    <a:pt x="511" y="3233"/>
                    <a:pt x="658" y="3233"/>
                  </a:cubicBezTo>
                  <a:cubicBezTo>
                    <a:pt x="805" y="3233"/>
                    <a:pt x="952" y="3110"/>
                    <a:pt x="952" y="2939"/>
                  </a:cubicBezTo>
                  <a:lnTo>
                    <a:pt x="952" y="1252"/>
                  </a:lnTo>
                  <a:lnTo>
                    <a:pt x="1052" y="1252"/>
                  </a:lnTo>
                  <a:cubicBezTo>
                    <a:pt x="1199" y="1252"/>
                    <a:pt x="1323" y="1129"/>
                    <a:pt x="1323" y="982"/>
                  </a:cubicBezTo>
                  <a:cubicBezTo>
                    <a:pt x="1323" y="812"/>
                    <a:pt x="1199" y="688"/>
                    <a:pt x="1052" y="688"/>
                  </a:cubicBezTo>
                  <a:lnTo>
                    <a:pt x="952" y="688"/>
                  </a:lnTo>
                  <a:lnTo>
                    <a:pt x="952" y="271"/>
                  </a:lnTo>
                  <a:cubicBezTo>
                    <a:pt x="952" y="124"/>
                    <a:pt x="805" y="0"/>
                    <a:pt x="6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a:extLst>
                <a:ext uri="{FF2B5EF4-FFF2-40B4-BE49-F238E27FC236}">
                  <a16:creationId xmlns:a16="http://schemas.microsoft.com/office/drawing/2014/main" id="{DD75ACE5-4740-BB7C-49C9-162F3975E40D}"/>
                </a:ext>
              </a:extLst>
            </p:cNvPr>
            <p:cNvSpPr/>
            <p:nvPr/>
          </p:nvSpPr>
          <p:spPr>
            <a:xfrm>
              <a:off x="3727104" y="2111943"/>
              <a:ext cx="34811" cy="45895"/>
            </a:xfrm>
            <a:custGeom>
              <a:avLst/>
              <a:gdLst/>
              <a:ahLst/>
              <a:cxnLst/>
              <a:rect l="l" t="t" r="r" b="b"/>
              <a:pathLst>
                <a:path w="1787" h="2356" extrusionOk="0">
                  <a:moveTo>
                    <a:pt x="936" y="0"/>
                  </a:moveTo>
                  <a:cubicBezTo>
                    <a:pt x="840" y="0"/>
                    <a:pt x="738" y="15"/>
                    <a:pt x="635" y="52"/>
                  </a:cubicBezTo>
                  <a:cubicBezTo>
                    <a:pt x="370" y="128"/>
                    <a:pt x="170" y="346"/>
                    <a:pt x="147" y="592"/>
                  </a:cubicBezTo>
                  <a:cubicBezTo>
                    <a:pt x="123" y="763"/>
                    <a:pt x="170" y="1010"/>
                    <a:pt x="294" y="1133"/>
                  </a:cubicBezTo>
                  <a:cubicBezTo>
                    <a:pt x="488" y="1304"/>
                    <a:pt x="782" y="1374"/>
                    <a:pt x="1005" y="1451"/>
                  </a:cubicBezTo>
                  <a:cubicBezTo>
                    <a:pt x="1105" y="1498"/>
                    <a:pt x="1199" y="1574"/>
                    <a:pt x="1199" y="1621"/>
                  </a:cubicBezTo>
                  <a:cubicBezTo>
                    <a:pt x="1176" y="1692"/>
                    <a:pt x="1105" y="1791"/>
                    <a:pt x="929" y="1791"/>
                  </a:cubicBezTo>
                  <a:cubicBezTo>
                    <a:pt x="782" y="1791"/>
                    <a:pt x="635" y="1721"/>
                    <a:pt x="541" y="1621"/>
                  </a:cubicBezTo>
                  <a:cubicBezTo>
                    <a:pt x="473" y="1553"/>
                    <a:pt x="392" y="1516"/>
                    <a:pt x="311" y="1516"/>
                  </a:cubicBezTo>
                  <a:cubicBezTo>
                    <a:pt x="245" y="1516"/>
                    <a:pt x="179" y="1542"/>
                    <a:pt x="123" y="1598"/>
                  </a:cubicBezTo>
                  <a:cubicBezTo>
                    <a:pt x="0" y="1692"/>
                    <a:pt x="0" y="1868"/>
                    <a:pt x="100" y="1985"/>
                  </a:cubicBezTo>
                  <a:cubicBezTo>
                    <a:pt x="317" y="2232"/>
                    <a:pt x="611" y="2356"/>
                    <a:pt x="929" y="2356"/>
                  </a:cubicBezTo>
                  <a:cubicBezTo>
                    <a:pt x="1346" y="2356"/>
                    <a:pt x="1693" y="2085"/>
                    <a:pt x="1740" y="1721"/>
                  </a:cubicBezTo>
                  <a:cubicBezTo>
                    <a:pt x="1787" y="1451"/>
                    <a:pt x="1693" y="1104"/>
                    <a:pt x="1199" y="910"/>
                  </a:cubicBezTo>
                  <a:cubicBezTo>
                    <a:pt x="982" y="839"/>
                    <a:pt x="782" y="763"/>
                    <a:pt x="711" y="739"/>
                  </a:cubicBezTo>
                  <a:lnTo>
                    <a:pt x="711" y="692"/>
                  </a:lnTo>
                  <a:cubicBezTo>
                    <a:pt x="711" y="639"/>
                    <a:pt x="758" y="616"/>
                    <a:pt x="811" y="592"/>
                  </a:cubicBezTo>
                  <a:cubicBezTo>
                    <a:pt x="850" y="579"/>
                    <a:pt x="888" y="573"/>
                    <a:pt x="924" y="573"/>
                  </a:cubicBezTo>
                  <a:cubicBezTo>
                    <a:pt x="1092" y="573"/>
                    <a:pt x="1223" y="692"/>
                    <a:pt x="1223" y="692"/>
                  </a:cubicBezTo>
                  <a:cubicBezTo>
                    <a:pt x="1276" y="733"/>
                    <a:pt x="1344" y="752"/>
                    <a:pt x="1411" y="752"/>
                  </a:cubicBezTo>
                  <a:cubicBezTo>
                    <a:pt x="1499" y="752"/>
                    <a:pt x="1587" y="720"/>
                    <a:pt x="1640" y="663"/>
                  </a:cubicBezTo>
                  <a:cubicBezTo>
                    <a:pt x="1740" y="545"/>
                    <a:pt x="1716" y="346"/>
                    <a:pt x="1593" y="252"/>
                  </a:cubicBezTo>
                  <a:cubicBezTo>
                    <a:pt x="1482" y="141"/>
                    <a:pt x="1232" y="0"/>
                    <a:pt x="93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a:extLst>
                <a:ext uri="{FF2B5EF4-FFF2-40B4-BE49-F238E27FC236}">
                  <a16:creationId xmlns:a16="http://schemas.microsoft.com/office/drawing/2014/main" id="{32ABCDA8-5EE5-77B9-47BF-42F707EE4583}"/>
                </a:ext>
              </a:extLst>
            </p:cNvPr>
            <p:cNvSpPr/>
            <p:nvPr/>
          </p:nvSpPr>
          <p:spPr>
            <a:xfrm>
              <a:off x="3571148" y="2095307"/>
              <a:ext cx="35746" cy="62998"/>
            </a:xfrm>
            <a:custGeom>
              <a:avLst/>
              <a:gdLst/>
              <a:ahLst/>
              <a:cxnLst/>
              <a:rect l="l" t="t" r="r" b="b"/>
              <a:pathLst>
                <a:path w="1835" h="3234" extrusionOk="0">
                  <a:moveTo>
                    <a:pt x="294" y="0"/>
                  </a:moveTo>
                  <a:cubicBezTo>
                    <a:pt x="118" y="0"/>
                    <a:pt x="0" y="124"/>
                    <a:pt x="0" y="271"/>
                  </a:cubicBezTo>
                  <a:lnTo>
                    <a:pt x="0" y="2939"/>
                  </a:lnTo>
                  <a:cubicBezTo>
                    <a:pt x="0" y="3110"/>
                    <a:pt x="118" y="3233"/>
                    <a:pt x="294" y="3233"/>
                  </a:cubicBezTo>
                  <a:cubicBezTo>
                    <a:pt x="441" y="3233"/>
                    <a:pt x="559" y="3110"/>
                    <a:pt x="559" y="2939"/>
                  </a:cubicBezTo>
                  <a:lnTo>
                    <a:pt x="559" y="2034"/>
                  </a:lnTo>
                  <a:cubicBezTo>
                    <a:pt x="559" y="1693"/>
                    <a:pt x="735" y="1446"/>
                    <a:pt x="953" y="1446"/>
                  </a:cubicBezTo>
                  <a:cubicBezTo>
                    <a:pt x="1100" y="1446"/>
                    <a:pt x="1123" y="1493"/>
                    <a:pt x="1147" y="1517"/>
                  </a:cubicBezTo>
                  <a:cubicBezTo>
                    <a:pt x="1200" y="1546"/>
                    <a:pt x="1270" y="1664"/>
                    <a:pt x="1270" y="2034"/>
                  </a:cubicBezTo>
                  <a:lnTo>
                    <a:pt x="1270" y="2939"/>
                  </a:lnTo>
                  <a:cubicBezTo>
                    <a:pt x="1270" y="3110"/>
                    <a:pt x="1393" y="3233"/>
                    <a:pt x="1540" y="3233"/>
                  </a:cubicBezTo>
                  <a:cubicBezTo>
                    <a:pt x="1711" y="3233"/>
                    <a:pt x="1834" y="3110"/>
                    <a:pt x="1834" y="2939"/>
                  </a:cubicBezTo>
                  <a:lnTo>
                    <a:pt x="1834" y="2034"/>
                  </a:lnTo>
                  <a:cubicBezTo>
                    <a:pt x="1834" y="1593"/>
                    <a:pt x="1734" y="1299"/>
                    <a:pt x="1564" y="1106"/>
                  </a:cubicBezTo>
                  <a:cubicBezTo>
                    <a:pt x="1417" y="959"/>
                    <a:pt x="1200" y="882"/>
                    <a:pt x="953" y="882"/>
                  </a:cubicBezTo>
                  <a:cubicBezTo>
                    <a:pt x="806" y="882"/>
                    <a:pt x="682" y="906"/>
                    <a:pt x="559" y="982"/>
                  </a:cubicBezTo>
                  <a:lnTo>
                    <a:pt x="559" y="271"/>
                  </a:lnTo>
                  <a:cubicBezTo>
                    <a:pt x="559" y="124"/>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a:extLst>
                <a:ext uri="{FF2B5EF4-FFF2-40B4-BE49-F238E27FC236}">
                  <a16:creationId xmlns:a16="http://schemas.microsoft.com/office/drawing/2014/main" id="{921CD729-514C-6ED4-1DA4-5B3507A77ABD}"/>
                </a:ext>
              </a:extLst>
            </p:cNvPr>
            <p:cNvSpPr/>
            <p:nvPr/>
          </p:nvSpPr>
          <p:spPr>
            <a:xfrm>
              <a:off x="3790978" y="2105515"/>
              <a:ext cx="29688" cy="52791"/>
            </a:xfrm>
            <a:custGeom>
              <a:avLst/>
              <a:gdLst/>
              <a:ahLst/>
              <a:cxnLst/>
              <a:rect l="l" t="t" r="r" b="b"/>
              <a:pathLst>
                <a:path w="1524" h="2710" extrusionOk="0">
                  <a:moveTo>
                    <a:pt x="1203" y="0"/>
                  </a:moveTo>
                  <a:cubicBezTo>
                    <a:pt x="1085" y="0"/>
                    <a:pt x="972" y="72"/>
                    <a:pt x="935" y="188"/>
                  </a:cubicBezTo>
                  <a:lnTo>
                    <a:pt x="77" y="2315"/>
                  </a:lnTo>
                  <a:cubicBezTo>
                    <a:pt x="1" y="2515"/>
                    <a:pt x="148" y="2709"/>
                    <a:pt x="348" y="2709"/>
                  </a:cubicBezTo>
                  <a:cubicBezTo>
                    <a:pt x="471" y="2709"/>
                    <a:pt x="565" y="2639"/>
                    <a:pt x="618" y="2539"/>
                  </a:cubicBezTo>
                  <a:lnTo>
                    <a:pt x="1470" y="382"/>
                  </a:lnTo>
                  <a:cubicBezTo>
                    <a:pt x="1523" y="235"/>
                    <a:pt x="1447" y="88"/>
                    <a:pt x="1300" y="17"/>
                  </a:cubicBezTo>
                  <a:cubicBezTo>
                    <a:pt x="1268" y="6"/>
                    <a:pt x="1236" y="0"/>
                    <a:pt x="12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a:extLst>
                <a:ext uri="{FF2B5EF4-FFF2-40B4-BE49-F238E27FC236}">
                  <a16:creationId xmlns:a16="http://schemas.microsoft.com/office/drawing/2014/main" id="{27021FAC-3B09-0069-6CA0-ABD6C1FDE157}"/>
                </a:ext>
              </a:extLst>
            </p:cNvPr>
            <p:cNvSpPr/>
            <p:nvPr/>
          </p:nvSpPr>
          <p:spPr>
            <a:xfrm>
              <a:off x="3815834" y="2105515"/>
              <a:ext cx="29103" cy="52791"/>
            </a:xfrm>
            <a:custGeom>
              <a:avLst/>
              <a:gdLst/>
              <a:ahLst/>
              <a:cxnLst/>
              <a:rect l="l" t="t" r="r" b="b"/>
              <a:pathLst>
                <a:path w="1494" h="2710" extrusionOk="0">
                  <a:moveTo>
                    <a:pt x="1182" y="0"/>
                  </a:moveTo>
                  <a:cubicBezTo>
                    <a:pt x="1069" y="0"/>
                    <a:pt x="966" y="72"/>
                    <a:pt x="906" y="188"/>
                  </a:cubicBezTo>
                  <a:lnTo>
                    <a:pt x="77" y="2315"/>
                  </a:lnTo>
                  <a:cubicBezTo>
                    <a:pt x="0" y="2462"/>
                    <a:pt x="77" y="2639"/>
                    <a:pt x="224" y="2686"/>
                  </a:cubicBezTo>
                  <a:cubicBezTo>
                    <a:pt x="247" y="2709"/>
                    <a:pt x="294" y="2709"/>
                    <a:pt x="318" y="2709"/>
                  </a:cubicBezTo>
                  <a:cubicBezTo>
                    <a:pt x="441" y="2709"/>
                    <a:pt x="541" y="2639"/>
                    <a:pt x="588" y="2539"/>
                  </a:cubicBezTo>
                  <a:lnTo>
                    <a:pt x="1446" y="382"/>
                  </a:lnTo>
                  <a:cubicBezTo>
                    <a:pt x="1493" y="235"/>
                    <a:pt x="1423" y="88"/>
                    <a:pt x="1276" y="17"/>
                  </a:cubicBezTo>
                  <a:cubicBezTo>
                    <a:pt x="1244" y="6"/>
                    <a:pt x="1213" y="0"/>
                    <a:pt x="11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a:extLst>
                <a:ext uri="{FF2B5EF4-FFF2-40B4-BE49-F238E27FC236}">
                  <a16:creationId xmlns:a16="http://schemas.microsoft.com/office/drawing/2014/main" id="{9E7A98A2-4CA3-AADC-B34F-EE0579D80783}"/>
                </a:ext>
              </a:extLst>
            </p:cNvPr>
            <p:cNvSpPr/>
            <p:nvPr/>
          </p:nvSpPr>
          <p:spPr>
            <a:xfrm>
              <a:off x="3680372" y="2112021"/>
              <a:ext cx="42505" cy="62083"/>
            </a:xfrm>
            <a:custGeom>
              <a:avLst/>
              <a:gdLst/>
              <a:ahLst/>
              <a:cxnLst/>
              <a:rect l="l" t="t" r="r" b="b"/>
              <a:pathLst>
                <a:path w="2182" h="3187" extrusionOk="0">
                  <a:moveTo>
                    <a:pt x="1077" y="565"/>
                  </a:moveTo>
                  <a:cubicBezTo>
                    <a:pt x="1370" y="565"/>
                    <a:pt x="1617" y="806"/>
                    <a:pt x="1617" y="1076"/>
                  </a:cubicBezTo>
                  <a:cubicBezTo>
                    <a:pt x="1617" y="1370"/>
                    <a:pt x="1370" y="1594"/>
                    <a:pt x="1077" y="1594"/>
                  </a:cubicBezTo>
                  <a:cubicBezTo>
                    <a:pt x="806" y="1594"/>
                    <a:pt x="565" y="1370"/>
                    <a:pt x="565" y="1076"/>
                  </a:cubicBezTo>
                  <a:cubicBezTo>
                    <a:pt x="565" y="806"/>
                    <a:pt x="806" y="565"/>
                    <a:pt x="1077" y="565"/>
                  </a:cubicBezTo>
                  <a:close/>
                  <a:moveTo>
                    <a:pt x="295" y="1"/>
                  </a:moveTo>
                  <a:cubicBezTo>
                    <a:pt x="124" y="1"/>
                    <a:pt x="1" y="124"/>
                    <a:pt x="1" y="295"/>
                  </a:cubicBezTo>
                  <a:lnTo>
                    <a:pt x="1" y="2893"/>
                  </a:lnTo>
                  <a:cubicBezTo>
                    <a:pt x="1" y="3063"/>
                    <a:pt x="124" y="3186"/>
                    <a:pt x="295" y="3186"/>
                  </a:cubicBezTo>
                  <a:cubicBezTo>
                    <a:pt x="442" y="3186"/>
                    <a:pt x="565" y="3063"/>
                    <a:pt x="565" y="2893"/>
                  </a:cubicBezTo>
                  <a:lnTo>
                    <a:pt x="565" y="2034"/>
                  </a:lnTo>
                  <a:cubicBezTo>
                    <a:pt x="736" y="2128"/>
                    <a:pt x="906" y="2181"/>
                    <a:pt x="1077" y="2181"/>
                  </a:cubicBezTo>
                  <a:cubicBezTo>
                    <a:pt x="1688" y="2181"/>
                    <a:pt x="2182" y="1688"/>
                    <a:pt x="2182" y="1076"/>
                  </a:cubicBezTo>
                  <a:cubicBezTo>
                    <a:pt x="2182" y="489"/>
                    <a:pt x="1688" y="1"/>
                    <a:pt x="1077" y="1"/>
                  </a:cubicBezTo>
                  <a:cubicBezTo>
                    <a:pt x="883" y="1"/>
                    <a:pt x="712" y="48"/>
                    <a:pt x="536" y="148"/>
                  </a:cubicBezTo>
                  <a:cubicBezTo>
                    <a:pt x="489" y="48"/>
                    <a:pt x="389"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a:extLst>
                <a:ext uri="{FF2B5EF4-FFF2-40B4-BE49-F238E27FC236}">
                  <a16:creationId xmlns:a16="http://schemas.microsoft.com/office/drawing/2014/main" id="{1EEF6B2F-F8BB-38F2-2626-FD4EF7BAD0FE}"/>
                </a:ext>
              </a:extLst>
            </p:cNvPr>
            <p:cNvSpPr/>
            <p:nvPr/>
          </p:nvSpPr>
          <p:spPr>
            <a:xfrm>
              <a:off x="3772433" y="2118215"/>
              <a:ext cx="11006" cy="11454"/>
            </a:xfrm>
            <a:custGeom>
              <a:avLst/>
              <a:gdLst/>
              <a:ahLst/>
              <a:cxnLst/>
              <a:rect l="l" t="t" r="r" b="b"/>
              <a:pathLst>
                <a:path w="565" h="588" extrusionOk="0">
                  <a:moveTo>
                    <a:pt x="295" y="0"/>
                  </a:moveTo>
                  <a:cubicBezTo>
                    <a:pt x="124" y="0"/>
                    <a:pt x="1" y="147"/>
                    <a:pt x="1" y="294"/>
                  </a:cubicBezTo>
                  <a:cubicBezTo>
                    <a:pt x="1" y="441"/>
                    <a:pt x="124" y="588"/>
                    <a:pt x="295" y="588"/>
                  </a:cubicBezTo>
                  <a:cubicBezTo>
                    <a:pt x="441" y="588"/>
                    <a:pt x="565" y="441"/>
                    <a:pt x="565" y="294"/>
                  </a:cubicBezTo>
                  <a:cubicBezTo>
                    <a:pt x="565" y="147"/>
                    <a:pt x="44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a:extLst>
                <a:ext uri="{FF2B5EF4-FFF2-40B4-BE49-F238E27FC236}">
                  <a16:creationId xmlns:a16="http://schemas.microsoft.com/office/drawing/2014/main" id="{2BF5D14D-1FB3-8485-418F-90BF1CBE578D}"/>
                </a:ext>
              </a:extLst>
            </p:cNvPr>
            <p:cNvSpPr/>
            <p:nvPr/>
          </p:nvSpPr>
          <p:spPr>
            <a:xfrm>
              <a:off x="3772433" y="2140656"/>
              <a:ext cx="11006" cy="11006"/>
            </a:xfrm>
            <a:custGeom>
              <a:avLst/>
              <a:gdLst/>
              <a:ahLst/>
              <a:cxnLst/>
              <a:rect l="l" t="t" r="r" b="b"/>
              <a:pathLst>
                <a:path w="565" h="565" extrusionOk="0">
                  <a:moveTo>
                    <a:pt x="295" y="0"/>
                  </a:moveTo>
                  <a:cubicBezTo>
                    <a:pt x="124" y="0"/>
                    <a:pt x="1" y="124"/>
                    <a:pt x="1" y="270"/>
                  </a:cubicBezTo>
                  <a:cubicBezTo>
                    <a:pt x="1" y="441"/>
                    <a:pt x="124" y="564"/>
                    <a:pt x="295" y="564"/>
                  </a:cubicBezTo>
                  <a:cubicBezTo>
                    <a:pt x="441" y="564"/>
                    <a:pt x="565" y="441"/>
                    <a:pt x="565" y="270"/>
                  </a:cubicBezTo>
                  <a:cubicBezTo>
                    <a:pt x="565" y="124"/>
                    <a:pt x="44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a:extLst>
                <a:ext uri="{FF2B5EF4-FFF2-40B4-BE49-F238E27FC236}">
                  <a16:creationId xmlns:a16="http://schemas.microsoft.com/office/drawing/2014/main" id="{52818A24-8283-8562-6019-9381A86D8395}"/>
                </a:ext>
              </a:extLst>
            </p:cNvPr>
            <p:cNvSpPr/>
            <p:nvPr/>
          </p:nvSpPr>
          <p:spPr>
            <a:xfrm>
              <a:off x="3689430" y="2229835"/>
              <a:ext cx="36778" cy="11026"/>
            </a:xfrm>
            <a:custGeom>
              <a:avLst/>
              <a:gdLst/>
              <a:ahLst/>
              <a:cxnLst/>
              <a:rect l="l" t="t" r="r" b="b"/>
              <a:pathLst>
                <a:path w="1888" h="566" extrusionOk="0">
                  <a:moveTo>
                    <a:pt x="294" y="1"/>
                  </a:moveTo>
                  <a:cubicBezTo>
                    <a:pt x="124" y="1"/>
                    <a:pt x="0" y="124"/>
                    <a:pt x="0" y="295"/>
                  </a:cubicBezTo>
                  <a:cubicBezTo>
                    <a:pt x="0" y="442"/>
                    <a:pt x="124" y="565"/>
                    <a:pt x="294" y="565"/>
                  </a:cubicBezTo>
                  <a:lnTo>
                    <a:pt x="1593" y="565"/>
                  </a:lnTo>
                  <a:cubicBezTo>
                    <a:pt x="1740" y="565"/>
                    <a:pt x="1887" y="442"/>
                    <a:pt x="1887" y="295"/>
                  </a:cubicBezTo>
                  <a:cubicBezTo>
                    <a:pt x="1887" y="124"/>
                    <a:pt x="1740" y="1"/>
                    <a:pt x="15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a:extLst>
                <a:ext uri="{FF2B5EF4-FFF2-40B4-BE49-F238E27FC236}">
                  <a16:creationId xmlns:a16="http://schemas.microsoft.com/office/drawing/2014/main" id="{8B4C4E17-55A6-D6D5-7CE1-C000D46992E5}"/>
                </a:ext>
              </a:extLst>
            </p:cNvPr>
            <p:cNvSpPr/>
            <p:nvPr/>
          </p:nvSpPr>
          <p:spPr>
            <a:xfrm>
              <a:off x="3517676" y="1996038"/>
              <a:ext cx="379821" cy="326913"/>
            </a:xfrm>
            <a:custGeom>
              <a:avLst/>
              <a:gdLst/>
              <a:ahLst/>
              <a:cxnLst/>
              <a:rect l="l" t="t" r="r" b="b"/>
              <a:pathLst>
                <a:path w="19498" h="16782" extrusionOk="0">
                  <a:moveTo>
                    <a:pt x="17734" y="3627"/>
                  </a:moveTo>
                  <a:lnTo>
                    <a:pt x="17734" y="10780"/>
                  </a:lnTo>
                  <a:lnTo>
                    <a:pt x="1764" y="10780"/>
                  </a:lnTo>
                  <a:lnTo>
                    <a:pt x="1764" y="3627"/>
                  </a:lnTo>
                  <a:close/>
                  <a:moveTo>
                    <a:pt x="18933" y="11345"/>
                  </a:moveTo>
                  <a:lnTo>
                    <a:pt x="18933" y="12544"/>
                  </a:lnTo>
                  <a:cubicBezTo>
                    <a:pt x="18933" y="12932"/>
                    <a:pt x="18639" y="13225"/>
                    <a:pt x="18245" y="13225"/>
                  </a:cubicBezTo>
                  <a:lnTo>
                    <a:pt x="1247" y="13225"/>
                  </a:lnTo>
                  <a:cubicBezTo>
                    <a:pt x="882" y="13225"/>
                    <a:pt x="588" y="12932"/>
                    <a:pt x="588" y="12544"/>
                  </a:cubicBezTo>
                  <a:lnTo>
                    <a:pt x="588" y="11345"/>
                  </a:lnTo>
                  <a:close/>
                  <a:moveTo>
                    <a:pt x="11315" y="13790"/>
                  </a:moveTo>
                  <a:cubicBezTo>
                    <a:pt x="11339" y="14331"/>
                    <a:pt x="11386" y="15459"/>
                    <a:pt x="11533" y="16194"/>
                  </a:cubicBezTo>
                  <a:lnTo>
                    <a:pt x="7959" y="16194"/>
                  </a:lnTo>
                  <a:cubicBezTo>
                    <a:pt x="8130" y="15459"/>
                    <a:pt x="8182" y="14331"/>
                    <a:pt x="8182" y="13790"/>
                  </a:cubicBezTo>
                  <a:close/>
                  <a:moveTo>
                    <a:pt x="1247" y="0"/>
                  </a:moveTo>
                  <a:cubicBezTo>
                    <a:pt x="565" y="0"/>
                    <a:pt x="1" y="565"/>
                    <a:pt x="1" y="1252"/>
                  </a:cubicBezTo>
                  <a:lnTo>
                    <a:pt x="1" y="5096"/>
                  </a:lnTo>
                  <a:cubicBezTo>
                    <a:pt x="1" y="5243"/>
                    <a:pt x="147" y="5390"/>
                    <a:pt x="294" y="5390"/>
                  </a:cubicBezTo>
                  <a:cubicBezTo>
                    <a:pt x="465" y="5390"/>
                    <a:pt x="588" y="5243"/>
                    <a:pt x="588" y="5096"/>
                  </a:cubicBezTo>
                  <a:lnTo>
                    <a:pt x="588" y="1252"/>
                  </a:lnTo>
                  <a:cubicBezTo>
                    <a:pt x="588" y="882"/>
                    <a:pt x="882" y="565"/>
                    <a:pt x="1247" y="565"/>
                  </a:cubicBezTo>
                  <a:lnTo>
                    <a:pt x="18245" y="565"/>
                  </a:lnTo>
                  <a:cubicBezTo>
                    <a:pt x="18639" y="565"/>
                    <a:pt x="18933" y="882"/>
                    <a:pt x="18933" y="1252"/>
                  </a:cubicBezTo>
                  <a:lnTo>
                    <a:pt x="18933" y="10780"/>
                  </a:lnTo>
                  <a:lnTo>
                    <a:pt x="18322" y="10780"/>
                  </a:lnTo>
                  <a:lnTo>
                    <a:pt x="18322" y="2011"/>
                  </a:lnTo>
                  <a:cubicBezTo>
                    <a:pt x="18322" y="1617"/>
                    <a:pt x="17998" y="1299"/>
                    <a:pt x="17610" y="1299"/>
                  </a:cubicBezTo>
                  <a:lnTo>
                    <a:pt x="13326" y="1299"/>
                  </a:lnTo>
                  <a:cubicBezTo>
                    <a:pt x="13149" y="1299"/>
                    <a:pt x="13032" y="1446"/>
                    <a:pt x="13032" y="1593"/>
                  </a:cubicBezTo>
                  <a:cubicBezTo>
                    <a:pt x="13032" y="1740"/>
                    <a:pt x="13149" y="1887"/>
                    <a:pt x="13326" y="1887"/>
                  </a:cubicBezTo>
                  <a:lnTo>
                    <a:pt x="17610" y="1887"/>
                  </a:lnTo>
                  <a:cubicBezTo>
                    <a:pt x="17681" y="1887"/>
                    <a:pt x="17734" y="1940"/>
                    <a:pt x="17734" y="2011"/>
                  </a:cubicBezTo>
                  <a:lnTo>
                    <a:pt x="17734" y="3063"/>
                  </a:lnTo>
                  <a:lnTo>
                    <a:pt x="1764" y="3063"/>
                  </a:lnTo>
                  <a:lnTo>
                    <a:pt x="1764" y="2011"/>
                  </a:lnTo>
                  <a:cubicBezTo>
                    <a:pt x="1764" y="1940"/>
                    <a:pt x="1834" y="1887"/>
                    <a:pt x="1911" y="1887"/>
                  </a:cubicBezTo>
                  <a:lnTo>
                    <a:pt x="12003" y="1887"/>
                  </a:lnTo>
                  <a:cubicBezTo>
                    <a:pt x="12173" y="1887"/>
                    <a:pt x="12297" y="1740"/>
                    <a:pt x="12297" y="1593"/>
                  </a:cubicBezTo>
                  <a:cubicBezTo>
                    <a:pt x="12297" y="1446"/>
                    <a:pt x="12173" y="1299"/>
                    <a:pt x="12003" y="1299"/>
                  </a:cubicBezTo>
                  <a:lnTo>
                    <a:pt x="1911" y="1299"/>
                  </a:lnTo>
                  <a:cubicBezTo>
                    <a:pt x="1517" y="1299"/>
                    <a:pt x="1200" y="1617"/>
                    <a:pt x="1200" y="2011"/>
                  </a:cubicBezTo>
                  <a:lnTo>
                    <a:pt x="1200" y="10780"/>
                  </a:lnTo>
                  <a:lnTo>
                    <a:pt x="588" y="10780"/>
                  </a:lnTo>
                  <a:lnTo>
                    <a:pt x="588" y="6419"/>
                  </a:lnTo>
                  <a:cubicBezTo>
                    <a:pt x="588" y="6249"/>
                    <a:pt x="465" y="6125"/>
                    <a:pt x="294" y="6125"/>
                  </a:cubicBezTo>
                  <a:cubicBezTo>
                    <a:pt x="147" y="6125"/>
                    <a:pt x="1" y="6249"/>
                    <a:pt x="1" y="6419"/>
                  </a:cubicBezTo>
                  <a:lnTo>
                    <a:pt x="1" y="12544"/>
                  </a:lnTo>
                  <a:cubicBezTo>
                    <a:pt x="1" y="13255"/>
                    <a:pt x="565" y="13790"/>
                    <a:pt x="1247" y="13790"/>
                  </a:cubicBezTo>
                  <a:lnTo>
                    <a:pt x="7618" y="13790"/>
                  </a:lnTo>
                  <a:cubicBezTo>
                    <a:pt x="7595" y="14454"/>
                    <a:pt x="7542" y="15577"/>
                    <a:pt x="7395" y="16194"/>
                  </a:cubicBezTo>
                  <a:lnTo>
                    <a:pt x="6390" y="16194"/>
                  </a:lnTo>
                  <a:cubicBezTo>
                    <a:pt x="6243" y="16194"/>
                    <a:pt x="6096" y="16311"/>
                    <a:pt x="6096" y="16488"/>
                  </a:cubicBezTo>
                  <a:cubicBezTo>
                    <a:pt x="6096" y="16635"/>
                    <a:pt x="6243" y="16782"/>
                    <a:pt x="6390" y="16782"/>
                  </a:cubicBezTo>
                  <a:lnTo>
                    <a:pt x="13126" y="16782"/>
                  </a:lnTo>
                  <a:cubicBezTo>
                    <a:pt x="13273" y="16782"/>
                    <a:pt x="13396" y="16635"/>
                    <a:pt x="13396" y="16488"/>
                  </a:cubicBezTo>
                  <a:cubicBezTo>
                    <a:pt x="13396" y="16311"/>
                    <a:pt x="13273" y="16194"/>
                    <a:pt x="13126" y="16194"/>
                  </a:cubicBezTo>
                  <a:lnTo>
                    <a:pt x="12121" y="16194"/>
                  </a:lnTo>
                  <a:cubicBezTo>
                    <a:pt x="11974" y="15577"/>
                    <a:pt x="11927" y="14454"/>
                    <a:pt x="11903" y="13790"/>
                  </a:cubicBezTo>
                  <a:lnTo>
                    <a:pt x="18245" y="13790"/>
                  </a:lnTo>
                  <a:cubicBezTo>
                    <a:pt x="18933" y="13790"/>
                    <a:pt x="19497" y="13255"/>
                    <a:pt x="19497" y="12544"/>
                  </a:cubicBezTo>
                  <a:lnTo>
                    <a:pt x="19497" y="1252"/>
                  </a:lnTo>
                  <a:cubicBezTo>
                    <a:pt x="19497" y="565"/>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41">
            <a:extLst>
              <a:ext uri="{FF2B5EF4-FFF2-40B4-BE49-F238E27FC236}">
                <a16:creationId xmlns:a16="http://schemas.microsoft.com/office/drawing/2014/main" id="{1E2DD66E-54AB-A499-9FEE-25C54DE02AFA}"/>
              </a:ext>
            </a:extLst>
          </p:cNvPr>
          <p:cNvGrpSpPr/>
          <p:nvPr/>
        </p:nvGrpSpPr>
        <p:grpSpPr>
          <a:xfrm>
            <a:off x="1682085" y="1951695"/>
            <a:ext cx="379821" cy="326796"/>
            <a:chOff x="4093948" y="1308595"/>
            <a:chExt cx="379821" cy="326796"/>
          </a:xfrm>
        </p:grpSpPr>
        <p:sp>
          <p:nvSpPr>
            <p:cNvPr id="1591" name="Google Shape;1591;p41">
              <a:extLst>
                <a:ext uri="{FF2B5EF4-FFF2-40B4-BE49-F238E27FC236}">
                  <a16:creationId xmlns:a16="http://schemas.microsoft.com/office/drawing/2014/main" id="{E373C79D-71C8-45CF-82C0-AD225A779A77}"/>
                </a:ext>
              </a:extLst>
            </p:cNvPr>
            <p:cNvSpPr/>
            <p:nvPr/>
          </p:nvSpPr>
          <p:spPr>
            <a:xfrm>
              <a:off x="4099675" y="1524295"/>
              <a:ext cx="368367" cy="47648"/>
            </a:xfrm>
            <a:custGeom>
              <a:avLst/>
              <a:gdLst/>
              <a:ahLst/>
              <a:cxnLst/>
              <a:rect l="l" t="t" r="r" b="b"/>
              <a:pathLst>
                <a:path w="18910" h="2446" extrusionOk="0">
                  <a:moveTo>
                    <a:pt x="0" y="1"/>
                  </a:moveTo>
                  <a:lnTo>
                    <a:pt x="0" y="1494"/>
                  </a:lnTo>
                  <a:cubicBezTo>
                    <a:pt x="0" y="2029"/>
                    <a:pt x="418" y="2446"/>
                    <a:pt x="959" y="2446"/>
                  </a:cubicBezTo>
                  <a:lnTo>
                    <a:pt x="17951" y="2446"/>
                  </a:lnTo>
                  <a:cubicBezTo>
                    <a:pt x="18492" y="2446"/>
                    <a:pt x="18909" y="2029"/>
                    <a:pt x="18909" y="1494"/>
                  </a:cubicBezTo>
                  <a:lnTo>
                    <a:pt x="18909"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a:extLst>
                <a:ext uri="{FF2B5EF4-FFF2-40B4-BE49-F238E27FC236}">
                  <a16:creationId xmlns:a16="http://schemas.microsoft.com/office/drawing/2014/main" id="{D5506C50-23B9-FD35-75BF-EF8B5D79C969}"/>
                </a:ext>
              </a:extLst>
            </p:cNvPr>
            <p:cNvSpPr/>
            <p:nvPr/>
          </p:nvSpPr>
          <p:spPr>
            <a:xfrm>
              <a:off x="4099675" y="1314302"/>
              <a:ext cx="368367" cy="210014"/>
            </a:xfrm>
            <a:custGeom>
              <a:avLst/>
              <a:gdLst/>
              <a:ahLst/>
              <a:cxnLst/>
              <a:rect l="l" t="t" r="r" b="b"/>
              <a:pathLst>
                <a:path w="18910" h="10781" extrusionOk="0">
                  <a:moveTo>
                    <a:pt x="959" y="1"/>
                  </a:moveTo>
                  <a:cubicBezTo>
                    <a:pt x="418" y="1"/>
                    <a:pt x="0" y="418"/>
                    <a:pt x="0" y="959"/>
                  </a:cubicBezTo>
                  <a:lnTo>
                    <a:pt x="0" y="10781"/>
                  </a:lnTo>
                  <a:lnTo>
                    <a:pt x="18909" y="10781"/>
                  </a:lnTo>
                  <a:lnTo>
                    <a:pt x="18909" y="959"/>
                  </a:lnTo>
                  <a:cubicBezTo>
                    <a:pt x="18909" y="418"/>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a:extLst>
                <a:ext uri="{FF2B5EF4-FFF2-40B4-BE49-F238E27FC236}">
                  <a16:creationId xmlns:a16="http://schemas.microsoft.com/office/drawing/2014/main" id="{60054B55-BB21-1E53-DF01-096464E5D36C}"/>
                </a:ext>
              </a:extLst>
            </p:cNvPr>
            <p:cNvSpPr/>
            <p:nvPr/>
          </p:nvSpPr>
          <p:spPr>
            <a:xfrm>
              <a:off x="4099675" y="1314302"/>
              <a:ext cx="368367" cy="210014"/>
            </a:xfrm>
            <a:custGeom>
              <a:avLst/>
              <a:gdLst/>
              <a:ahLst/>
              <a:cxnLst/>
              <a:rect l="l" t="t" r="r" b="b"/>
              <a:pathLst>
                <a:path w="18910" h="10781" extrusionOk="0">
                  <a:moveTo>
                    <a:pt x="959" y="1"/>
                  </a:moveTo>
                  <a:cubicBezTo>
                    <a:pt x="418" y="1"/>
                    <a:pt x="0" y="418"/>
                    <a:pt x="0" y="959"/>
                  </a:cubicBezTo>
                  <a:lnTo>
                    <a:pt x="0" y="10781"/>
                  </a:lnTo>
                  <a:lnTo>
                    <a:pt x="18909" y="10781"/>
                  </a:lnTo>
                  <a:lnTo>
                    <a:pt x="18909" y="959"/>
                  </a:lnTo>
                  <a:cubicBezTo>
                    <a:pt x="18909" y="418"/>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a:extLst>
                <a:ext uri="{FF2B5EF4-FFF2-40B4-BE49-F238E27FC236}">
                  <a16:creationId xmlns:a16="http://schemas.microsoft.com/office/drawing/2014/main" id="{89D5AFC7-764E-EBEC-27DB-1F5BBBA87306}"/>
                </a:ext>
              </a:extLst>
            </p:cNvPr>
            <p:cNvSpPr/>
            <p:nvPr/>
          </p:nvSpPr>
          <p:spPr>
            <a:xfrm>
              <a:off x="4434592" y="1314302"/>
              <a:ext cx="33447" cy="210014"/>
            </a:xfrm>
            <a:custGeom>
              <a:avLst/>
              <a:gdLst/>
              <a:ahLst/>
              <a:cxnLst/>
              <a:rect l="l" t="t" r="r" b="b"/>
              <a:pathLst>
                <a:path w="1717" h="10781" extrusionOk="0">
                  <a:moveTo>
                    <a:pt x="0" y="1"/>
                  </a:moveTo>
                  <a:cubicBezTo>
                    <a:pt x="541" y="1"/>
                    <a:pt x="958" y="418"/>
                    <a:pt x="958" y="959"/>
                  </a:cubicBezTo>
                  <a:lnTo>
                    <a:pt x="958" y="10781"/>
                  </a:lnTo>
                  <a:lnTo>
                    <a:pt x="1716" y="10781"/>
                  </a:lnTo>
                  <a:lnTo>
                    <a:pt x="1716" y="959"/>
                  </a:lnTo>
                  <a:cubicBezTo>
                    <a:pt x="1716" y="418"/>
                    <a:pt x="1299" y="1"/>
                    <a:pt x="758"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a:extLst>
                <a:ext uri="{FF2B5EF4-FFF2-40B4-BE49-F238E27FC236}">
                  <a16:creationId xmlns:a16="http://schemas.microsoft.com/office/drawing/2014/main" id="{79EACEC8-C959-E282-AC46-7F444CF48A24}"/>
                </a:ext>
              </a:extLst>
            </p:cNvPr>
            <p:cNvSpPr/>
            <p:nvPr/>
          </p:nvSpPr>
          <p:spPr>
            <a:xfrm>
              <a:off x="4434592" y="1524295"/>
              <a:ext cx="33447" cy="47648"/>
            </a:xfrm>
            <a:custGeom>
              <a:avLst/>
              <a:gdLst/>
              <a:ahLst/>
              <a:cxnLst/>
              <a:rect l="l" t="t" r="r" b="b"/>
              <a:pathLst>
                <a:path w="1717" h="2446" extrusionOk="0">
                  <a:moveTo>
                    <a:pt x="958" y="1"/>
                  </a:moveTo>
                  <a:lnTo>
                    <a:pt x="958" y="1494"/>
                  </a:lnTo>
                  <a:cubicBezTo>
                    <a:pt x="958" y="2029"/>
                    <a:pt x="541" y="2446"/>
                    <a:pt x="0" y="2446"/>
                  </a:cubicBezTo>
                  <a:lnTo>
                    <a:pt x="758" y="2446"/>
                  </a:lnTo>
                  <a:cubicBezTo>
                    <a:pt x="1299" y="2446"/>
                    <a:pt x="1716" y="2029"/>
                    <a:pt x="1716" y="1494"/>
                  </a:cubicBezTo>
                  <a:lnTo>
                    <a:pt x="1716"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a:extLst>
                <a:ext uri="{FF2B5EF4-FFF2-40B4-BE49-F238E27FC236}">
                  <a16:creationId xmlns:a16="http://schemas.microsoft.com/office/drawing/2014/main" id="{F1A87097-611B-6F4D-AD6B-48EB4E6703AD}"/>
                </a:ext>
              </a:extLst>
            </p:cNvPr>
            <p:cNvSpPr/>
            <p:nvPr/>
          </p:nvSpPr>
          <p:spPr>
            <a:xfrm>
              <a:off x="4241878" y="1571923"/>
              <a:ext cx="83959" cy="57739"/>
            </a:xfrm>
            <a:custGeom>
              <a:avLst/>
              <a:gdLst/>
              <a:ahLst/>
              <a:cxnLst/>
              <a:rect l="l" t="t" r="r" b="b"/>
              <a:pathLst>
                <a:path w="4310" h="2964" extrusionOk="0">
                  <a:moveTo>
                    <a:pt x="318" y="1"/>
                  </a:moveTo>
                  <a:cubicBezTo>
                    <a:pt x="318" y="1"/>
                    <a:pt x="271" y="2182"/>
                    <a:pt x="1" y="2963"/>
                  </a:cubicBezTo>
                  <a:lnTo>
                    <a:pt x="4309" y="2963"/>
                  </a:lnTo>
                  <a:cubicBezTo>
                    <a:pt x="4039" y="2182"/>
                    <a:pt x="3992" y="1"/>
                    <a:pt x="399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a:extLst>
                <a:ext uri="{FF2B5EF4-FFF2-40B4-BE49-F238E27FC236}">
                  <a16:creationId xmlns:a16="http://schemas.microsoft.com/office/drawing/2014/main" id="{D9A46D87-81D1-50CE-F4B8-90DF02B7283C}"/>
                </a:ext>
              </a:extLst>
            </p:cNvPr>
            <p:cNvSpPr/>
            <p:nvPr/>
          </p:nvSpPr>
          <p:spPr>
            <a:xfrm>
              <a:off x="4247605" y="1571923"/>
              <a:ext cx="72505" cy="14805"/>
            </a:xfrm>
            <a:custGeom>
              <a:avLst/>
              <a:gdLst/>
              <a:ahLst/>
              <a:cxnLst/>
              <a:rect l="l" t="t" r="r" b="b"/>
              <a:pathLst>
                <a:path w="3722" h="760" extrusionOk="0">
                  <a:moveTo>
                    <a:pt x="24" y="1"/>
                  </a:moveTo>
                  <a:cubicBezTo>
                    <a:pt x="24" y="1"/>
                    <a:pt x="1" y="318"/>
                    <a:pt x="1" y="759"/>
                  </a:cubicBezTo>
                  <a:lnTo>
                    <a:pt x="3721" y="759"/>
                  </a:lnTo>
                  <a:cubicBezTo>
                    <a:pt x="3721" y="318"/>
                    <a:pt x="3698" y="1"/>
                    <a:pt x="369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a:extLst>
                <a:ext uri="{FF2B5EF4-FFF2-40B4-BE49-F238E27FC236}">
                  <a16:creationId xmlns:a16="http://schemas.microsoft.com/office/drawing/2014/main" id="{FBB60D5F-0AC2-893D-DC8B-7A46DDAE596D}"/>
                </a:ext>
              </a:extLst>
            </p:cNvPr>
            <p:cNvSpPr/>
            <p:nvPr/>
          </p:nvSpPr>
          <p:spPr>
            <a:xfrm>
              <a:off x="4247605" y="1571923"/>
              <a:ext cx="72505" cy="14805"/>
            </a:xfrm>
            <a:custGeom>
              <a:avLst/>
              <a:gdLst/>
              <a:ahLst/>
              <a:cxnLst/>
              <a:rect l="l" t="t" r="r" b="b"/>
              <a:pathLst>
                <a:path w="3722" h="760" extrusionOk="0">
                  <a:moveTo>
                    <a:pt x="24" y="1"/>
                  </a:moveTo>
                  <a:cubicBezTo>
                    <a:pt x="24" y="1"/>
                    <a:pt x="1" y="318"/>
                    <a:pt x="1" y="759"/>
                  </a:cubicBezTo>
                  <a:lnTo>
                    <a:pt x="3721" y="759"/>
                  </a:lnTo>
                  <a:cubicBezTo>
                    <a:pt x="3721" y="318"/>
                    <a:pt x="3698" y="1"/>
                    <a:pt x="369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a:extLst>
                <a:ext uri="{FF2B5EF4-FFF2-40B4-BE49-F238E27FC236}">
                  <a16:creationId xmlns:a16="http://schemas.microsoft.com/office/drawing/2014/main" id="{63721BA7-5C7D-0C8A-9CB7-92450144BAB7}"/>
                </a:ext>
              </a:extLst>
            </p:cNvPr>
            <p:cNvSpPr/>
            <p:nvPr/>
          </p:nvSpPr>
          <p:spPr>
            <a:xfrm>
              <a:off x="4122583" y="1339607"/>
              <a:ext cx="322550" cy="184709"/>
            </a:xfrm>
            <a:custGeom>
              <a:avLst/>
              <a:gdLst/>
              <a:ahLst/>
              <a:cxnLst/>
              <a:rect l="l" t="t" r="r" b="b"/>
              <a:pathLst>
                <a:path w="16558" h="9482" extrusionOk="0">
                  <a:moveTo>
                    <a:pt x="441" y="1"/>
                  </a:moveTo>
                  <a:cubicBezTo>
                    <a:pt x="200" y="1"/>
                    <a:pt x="0" y="195"/>
                    <a:pt x="0" y="442"/>
                  </a:cubicBezTo>
                  <a:lnTo>
                    <a:pt x="0" y="9482"/>
                  </a:lnTo>
                  <a:lnTo>
                    <a:pt x="16558" y="9482"/>
                  </a:lnTo>
                  <a:lnTo>
                    <a:pt x="16558" y="442"/>
                  </a:lnTo>
                  <a:cubicBezTo>
                    <a:pt x="16558" y="195"/>
                    <a:pt x="16364" y="1"/>
                    <a:pt x="16117"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a:extLst>
                <a:ext uri="{FF2B5EF4-FFF2-40B4-BE49-F238E27FC236}">
                  <a16:creationId xmlns:a16="http://schemas.microsoft.com/office/drawing/2014/main" id="{116B438A-73E8-B295-D949-D46C3D6ACEC6}"/>
                </a:ext>
              </a:extLst>
            </p:cNvPr>
            <p:cNvSpPr/>
            <p:nvPr/>
          </p:nvSpPr>
          <p:spPr>
            <a:xfrm>
              <a:off x="4421755" y="1339607"/>
              <a:ext cx="23376" cy="184709"/>
            </a:xfrm>
            <a:custGeom>
              <a:avLst/>
              <a:gdLst/>
              <a:ahLst/>
              <a:cxnLst/>
              <a:rect l="l" t="t" r="r" b="b"/>
              <a:pathLst>
                <a:path w="1200" h="9482" extrusionOk="0">
                  <a:moveTo>
                    <a:pt x="1" y="1"/>
                  </a:moveTo>
                  <a:cubicBezTo>
                    <a:pt x="242" y="1"/>
                    <a:pt x="442" y="195"/>
                    <a:pt x="442" y="442"/>
                  </a:cubicBezTo>
                  <a:lnTo>
                    <a:pt x="442" y="9482"/>
                  </a:lnTo>
                  <a:lnTo>
                    <a:pt x="1200" y="9482"/>
                  </a:lnTo>
                  <a:lnTo>
                    <a:pt x="1200" y="442"/>
                  </a:lnTo>
                  <a:cubicBezTo>
                    <a:pt x="1200"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a:extLst>
                <a:ext uri="{FF2B5EF4-FFF2-40B4-BE49-F238E27FC236}">
                  <a16:creationId xmlns:a16="http://schemas.microsoft.com/office/drawing/2014/main" id="{1CEAE369-361E-C6EF-6711-2CB7D6D58EB0}"/>
                </a:ext>
              </a:extLst>
            </p:cNvPr>
            <p:cNvSpPr/>
            <p:nvPr/>
          </p:nvSpPr>
          <p:spPr>
            <a:xfrm>
              <a:off x="4122583" y="1339607"/>
              <a:ext cx="322550" cy="33915"/>
            </a:xfrm>
            <a:custGeom>
              <a:avLst/>
              <a:gdLst/>
              <a:ahLst/>
              <a:cxnLst/>
              <a:rect l="l" t="t" r="r" b="b"/>
              <a:pathLst>
                <a:path w="16558" h="1741" extrusionOk="0">
                  <a:moveTo>
                    <a:pt x="441" y="1"/>
                  </a:moveTo>
                  <a:cubicBezTo>
                    <a:pt x="200" y="1"/>
                    <a:pt x="0" y="195"/>
                    <a:pt x="0" y="442"/>
                  </a:cubicBezTo>
                  <a:lnTo>
                    <a:pt x="0" y="1741"/>
                  </a:lnTo>
                  <a:lnTo>
                    <a:pt x="16558" y="1741"/>
                  </a:lnTo>
                  <a:lnTo>
                    <a:pt x="16558" y="442"/>
                  </a:lnTo>
                  <a:cubicBezTo>
                    <a:pt x="16558" y="195"/>
                    <a:pt x="16364" y="1"/>
                    <a:pt x="16117"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a:extLst>
                <a:ext uri="{FF2B5EF4-FFF2-40B4-BE49-F238E27FC236}">
                  <a16:creationId xmlns:a16="http://schemas.microsoft.com/office/drawing/2014/main" id="{F3C86A55-1A3B-5C92-EE79-D8B6837650E1}"/>
                </a:ext>
              </a:extLst>
            </p:cNvPr>
            <p:cNvSpPr/>
            <p:nvPr/>
          </p:nvSpPr>
          <p:spPr>
            <a:xfrm>
              <a:off x="4421755" y="1339607"/>
              <a:ext cx="23376" cy="33915"/>
            </a:xfrm>
            <a:custGeom>
              <a:avLst/>
              <a:gdLst/>
              <a:ahLst/>
              <a:cxnLst/>
              <a:rect l="l" t="t" r="r" b="b"/>
              <a:pathLst>
                <a:path w="1200" h="1741" extrusionOk="0">
                  <a:moveTo>
                    <a:pt x="1" y="1"/>
                  </a:moveTo>
                  <a:cubicBezTo>
                    <a:pt x="242" y="1"/>
                    <a:pt x="442" y="195"/>
                    <a:pt x="442" y="442"/>
                  </a:cubicBezTo>
                  <a:lnTo>
                    <a:pt x="442" y="1741"/>
                  </a:lnTo>
                  <a:lnTo>
                    <a:pt x="1200" y="1741"/>
                  </a:lnTo>
                  <a:lnTo>
                    <a:pt x="1200" y="442"/>
                  </a:lnTo>
                  <a:cubicBezTo>
                    <a:pt x="1200" y="224"/>
                    <a:pt x="1029" y="48"/>
                    <a:pt x="830"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a:extLst>
                <a:ext uri="{FF2B5EF4-FFF2-40B4-BE49-F238E27FC236}">
                  <a16:creationId xmlns:a16="http://schemas.microsoft.com/office/drawing/2014/main" id="{F01B37E3-D88B-2A6D-0D9D-102EBA232686}"/>
                </a:ext>
              </a:extLst>
            </p:cNvPr>
            <p:cNvSpPr/>
            <p:nvPr/>
          </p:nvSpPr>
          <p:spPr>
            <a:xfrm>
              <a:off x="4148336" y="1394910"/>
              <a:ext cx="91614" cy="104569"/>
            </a:xfrm>
            <a:custGeom>
              <a:avLst/>
              <a:gdLst/>
              <a:ahLst/>
              <a:cxnLst/>
              <a:rect l="l" t="t" r="r" b="b"/>
              <a:pathLst>
                <a:path w="4703" h="5368" extrusionOk="0">
                  <a:moveTo>
                    <a:pt x="1" y="1"/>
                  </a:moveTo>
                  <a:lnTo>
                    <a:pt x="1" y="5367"/>
                  </a:lnTo>
                  <a:lnTo>
                    <a:pt x="4703" y="5367"/>
                  </a:lnTo>
                  <a:lnTo>
                    <a:pt x="470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a:extLst>
                <a:ext uri="{FF2B5EF4-FFF2-40B4-BE49-F238E27FC236}">
                  <a16:creationId xmlns:a16="http://schemas.microsoft.com/office/drawing/2014/main" id="{CDBCACC9-B1C7-8C3E-6456-5C2889B46E74}"/>
                </a:ext>
              </a:extLst>
            </p:cNvPr>
            <p:cNvSpPr/>
            <p:nvPr/>
          </p:nvSpPr>
          <p:spPr>
            <a:xfrm>
              <a:off x="4265234" y="1394910"/>
              <a:ext cx="154145" cy="48232"/>
            </a:xfrm>
            <a:custGeom>
              <a:avLst/>
              <a:gdLst/>
              <a:ahLst/>
              <a:cxnLst/>
              <a:rect l="l" t="t" r="r" b="b"/>
              <a:pathLst>
                <a:path w="7913" h="2476" extrusionOk="0">
                  <a:moveTo>
                    <a:pt x="1" y="1"/>
                  </a:moveTo>
                  <a:lnTo>
                    <a:pt x="1" y="2475"/>
                  </a:lnTo>
                  <a:lnTo>
                    <a:pt x="7912" y="2475"/>
                  </a:lnTo>
                  <a:lnTo>
                    <a:pt x="7912" y="1"/>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a:extLst>
                <a:ext uri="{FF2B5EF4-FFF2-40B4-BE49-F238E27FC236}">
                  <a16:creationId xmlns:a16="http://schemas.microsoft.com/office/drawing/2014/main" id="{F40DEF96-2EB0-6841-3306-6A9D07AA0C0F}"/>
                </a:ext>
              </a:extLst>
            </p:cNvPr>
            <p:cNvSpPr/>
            <p:nvPr/>
          </p:nvSpPr>
          <p:spPr>
            <a:xfrm>
              <a:off x="4144557" y="1351528"/>
              <a:ext cx="11006" cy="11006"/>
            </a:xfrm>
            <a:custGeom>
              <a:avLst/>
              <a:gdLst/>
              <a:ahLst/>
              <a:cxnLst/>
              <a:rect l="l" t="t" r="r" b="b"/>
              <a:pathLst>
                <a:path w="565" h="565" extrusionOk="0">
                  <a:moveTo>
                    <a:pt x="294" y="0"/>
                  </a:moveTo>
                  <a:cubicBezTo>
                    <a:pt x="124" y="0"/>
                    <a:pt x="1" y="124"/>
                    <a:pt x="1" y="294"/>
                  </a:cubicBezTo>
                  <a:cubicBezTo>
                    <a:pt x="1" y="441"/>
                    <a:pt x="124" y="564"/>
                    <a:pt x="294" y="564"/>
                  </a:cubicBezTo>
                  <a:cubicBezTo>
                    <a:pt x="441" y="564"/>
                    <a:pt x="565" y="441"/>
                    <a:pt x="565" y="294"/>
                  </a:cubicBezTo>
                  <a:cubicBezTo>
                    <a:pt x="565" y="124"/>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a:extLst>
                <a:ext uri="{FF2B5EF4-FFF2-40B4-BE49-F238E27FC236}">
                  <a16:creationId xmlns:a16="http://schemas.microsoft.com/office/drawing/2014/main" id="{669EA47D-F1A4-3046-C792-BCC1A854B22C}"/>
                </a:ext>
              </a:extLst>
            </p:cNvPr>
            <p:cNvSpPr/>
            <p:nvPr/>
          </p:nvSpPr>
          <p:spPr>
            <a:xfrm>
              <a:off x="4165965" y="1351450"/>
              <a:ext cx="12039" cy="11162"/>
            </a:xfrm>
            <a:custGeom>
              <a:avLst/>
              <a:gdLst/>
              <a:ahLst/>
              <a:cxnLst/>
              <a:rect l="l" t="t" r="r" b="b"/>
              <a:pathLst>
                <a:path w="618" h="573" extrusionOk="0">
                  <a:moveTo>
                    <a:pt x="314" y="1"/>
                  </a:moveTo>
                  <a:cubicBezTo>
                    <a:pt x="300" y="1"/>
                    <a:pt x="285" y="2"/>
                    <a:pt x="271" y="4"/>
                  </a:cubicBezTo>
                  <a:cubicBezTo>
                    <a:pt x="124" y="28"/>
                    <a:pt x="1" y="175"/>
                    <a:pt x="30" y="322"/>
                  </a:cubicBezTo>
                  <a:cubicBezTo>
                    <a:pt x="51" y="480"/>
                    <a:pt x="172" y="572"/>
                    <a:pt x="320" y="572"/>
                  </a:cubicBezTo>
                  <a:cubicBezTo>
                    <a:pt x="337" y="572"/>
                    <a:pt x="354" y="571"/>
                    <a:pt x="371" y="568"/>
                  </a:cubicBezTo>
                  <a:cubicBezTo>
                    <a:pt x="518" y="545"/>
                    <a:pt x="618" y="398"/>
                    <a:pt x="588" y="251"/>
                  </a:cubicBezTo>
                  <a:cubicBezTo>
                    <a:pt x="567" y="97"/>
                    <a:pt x="445"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a:extLst>
                <a:ext uri="{FF2B5EF4-FFF2-40B4-BE49-F238E27FC236}">
                  <a16:creationId xmlns:a16="http://schemas.microsoft.com/office/drawing/2014/main" id="{E3CFC955-C8BF-8D5B-372B-B52995895A71}"/>
                </a:ext>
              </a:extLst>
            </p:cNvPr>
            <p:cNvSpPr/>
            <p:nvPr/>
          </p:nvSpPr>
          <p:spPr>
            <a:xfrm>
              <a:off x="4188406" y="1351450"/>
              <a:ext cx="11941" cy="11162"/>
            </a:xfrm>
            <a:custGeom>
              <a:avLst/>
              <a:gdLst/>
              <a:ahLst/>
              <a:cxnLst/>
              <a:rect l="l" t="t" r="r" b="b"/>
              <a:pathLst>
                <a:path w="613" h="573" extrusionOk="0">
                  <a:moveTo>
                    <a:pt x="297" y="1"/>
                  </a:moveTo>
                  <a:cubicBezTo>
                    <a:pt x="281" y="1"/>
                    <a:pt x="264" y="2"/>
                    <a:pt x="248" y="4"/>
                  </a:cubicBezTo>
                  <a:cubicBezTo>
                    <a:pt x="101" y="28"/>
                    <a:pt x="1" y="175"/>
                    <a:pt x="24" y="322"/>
                  </a:cubicBezTo>
                  <a:cubicBezTo>
                    <a:pt x="51" y="480"/>
                    <a:pt x="172" y="572"/>
                    <a:pt x="303" y="572"/>
                  </a:cubicBezTo>
                  <a:cubicBezTo>
                    <a:pt x="318" y="572"/>
                    <a:pt x="333" y="571"/>
                    <a:pt x="348" y="568"/>
                  </a:cubicBezTo>
                  <a:cubicBezTo>
                    <a:pt x="494" y="545"/>
                    <a:pt x="612" y="398"/>
                    <a:pt x="589" y="251"/>
                  </a:cubicBezTo>
                  <a:cubicBezTo>
                    <a:pt x="567" y="97"/>
                    <a:pt x="445" y="1"/>
                    <a:pt x="2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a:extLst>
                <a:ext uri="{FF2B5EF4-FFF2-40B4-BE49-F238E27FC236}">
                  <a16:creationId xmlns:a16="http://schemas.microsoft.com/office/drawing/2014/main" id="{0CEA3F38-893F-18B4-2D25-6FDFFF90FFC2}"/>
                </a:ext>
              </a:extLst>
            </p:cNvPr>
            <p:cNvSpPr/>
            <p:nvPr/>
          </p:nvSpPr>
          <p:spPr>
            <a:xfrm>
              <a:off x="4265702" y="1542392"/>
              <a:ext cx="36311" cy="11474"/>
            </a:xfrm>
            <a:custGeom>
              <a:avLst/>
              <a:gdLst/>
              <a:ahLst/>
              <a:cxnLst/>
              <a:rect l="l" t="t" r="r" b="b"/>
              <a:pathLst>
                <a:path w="1864" h="589" extrusionOk="0">
                  <a:moveTo>
                    <a:pt x="271" y="1"/>
                  </a:moveTo>
                  <a:cubicBezTo>
                    <a:pt x="124" y="1"/>
                    <a:pt x="0" y="147"/>
                    <a:pt x="0" y="294"/>
                  </a:cubicBezTo>
                  <a:cubicBezTo>
                    <a:pt x="0" y="465"/>
                    <a:pt x="124" y="588"/>
                    <a:pt x="271" y="588"/>
                  </a:cubicBezTo>
                  <a:lnTo>
                    <a:pt x="1593" y="588"/>
                  </a:lnTo>
                  <a:cubicBezTo>
                    <a:pt x="1740" y="588"/>
                    <a:pt x="1864" y="465"/>
                    <a:pt x="1864" y="294"/>
                  </a:cubicBezTo>
                  <a:cubicBezTo>
                    <a:pt x="1864" y="147"/>
                    <a:pt x="1740" y="1"/>
                    <a:pt x="15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a:extLst>
                <a:ext uri="{FF2B5EF4-FFF2-40B4-BE49-F238E27FC236}">
                  <a16:creationId xmlns:a16="http://schemas.microsoft.com/office/drawing/2014/main" id="{0BB3653E-F4BB-981C-470A-B757A84ED82F}"/>
                </a:ext>
              </a:extLst>
            </p:cNvPr>
            <p:cNvSpPr/>
            <p:nvPr/>
          </p:nvSpPr>
          <p:spPr>
            <a:xfrm>
              <a:off x="4093948" y="1308595"/>
              <a:ext cx="379821" cy="326796"/>
            </a:xfrm>
            <a:custGeom>
              <a:avLst/>
              <a:gdLst/>
              <a:ahLst/>
              <a:cxnLst/>
              <a:rect l="l" t="t" r="r" b="b"/>
              <a:pathLst>
                <a:path w="19498" h="16776" extrusionOk="0">
                  <a:moveTo>
                    <a:pt x="17587" y="1887"/>
                  </a:moveTo>
                  <a:cubicBezTo>
                    <a:pt x="17687" y="1887"/>
                    <a:pt x="17734" y="1963"/>
                    <a:pt x="17734" y="2034"/>
                  </a:cubicBezTo>
                  <a:lnTo>
                    <a:pt x="17734" y="3062"/>
                  </a:lnTo>
                  <a:lnTo>
                    <a:pt x="1764" y="3062"/>
                  </a:lnTo>
                  <a:lnTo>
                    <a:pt x="1764" y="2034"/>
                  </a:lnTo>
                  <a:lnTo>
                    <a:pt x="1764" y="1987"/>
                  </a:lnTo>
                  <a:cubicBezTo>
                    <a:pt x="1787" y="1934"/>
                    <a:pt x="1840" y="1887"/>
                    <a:pt x="1911" y="1887"/>
                  </a:cubicBezTo>
                  <a:close/>
                  <a:moveTo>
                    <a:pt x="17734" y="3627"/>
                  </a:moveTo>
                  <a:lnTo>
                    <a:pt x="17734" y="10780"/>
                  </a:lnTo>
                  <a:lnTo>
                    <a:pt x="1764" y="10780"/>
                  </a:lnTo>
                  <a:lnTo>
                    <a:pt x="1764" y="3627"/>
                  </a:lnTo>
                  <a:close/>
                  <a:moveTo>
                    <a:pt x="18933" y="11368"/>
                  </a:moveTo>
                  <a:lnTo>
                    <a:pt x="18933" y="12567"/>
                  </a:lnTo>
                  <a:cubicBezTo>
                    <a:pt x="18933" y="12931"/>
                    <a:pt x="18616" y="13249"/>
                    <a:pt x="18245" y="13249"/>
                  </a:cubicBezTo>
                  <a:lnTo>
                    <a:pt x="1253" y="13249"/>
                  </a:lnTo>
                  <a:cubicBezTo>
                    <a:pt x="882" y="13249"/>
                    <a:pt x="565" y="12931"/>
                    <a:pt x="565" y="12567"/>
                  </a:cubicBezTo>
                  <a:lnTo>
                    <a:pt x="565" y="11368"/>
                  </a:lnTo>
                  <a:close/>
                  <a:moveTo>
                    <a:pt x="11315" y="13813"/>
                  </a:moveTo>
                  <a:cubicBezTo>
                    <a:pt x="11339" y="14330"/>
                    <a:pt x="11392" y="15453"/>
                    <a:pt x="11539" y="16217"/>
                  </a:cubicBezTo>
                  <a:lnTo>
                    <a:pt x="7959" y="16217"/>
                  </a:lnTo>
                  <a:cubicBezTo>
                    <a:pt x="8106" y="15453"/>
                    <a:pt x="8159" y="14330"/>
                    <a:pt x="8182" y="13813"/>
                  </a:cubicBezTo>
                  <a:close/>
                  <a:moveTo>
                    <a:pt x="1253" y="0"/>
                  </a:moveTo>
                  <a:cubicBezTo>
                    <a:pt x="565" y="0"/>
                    <a:pt x="1" y="564"/>
                    <a:pt x="1" y="1252"/>
                  </a:cubicBezTo>
                  <a:lnTo>
                    <a:pt x="1" y="12567"/>
                  </a:lnTo>
                  <a:cubicBezTo>
                    <a:pt x="1" y="13249"/>
                    <a:pt x="565" y="13813"/>
                    <a:pt x="1253" y="13813"/>
                  </a:cubicBezTo>
                  <a:lnTo>
                    <a:pt x="7618" y="13813"/>
                  </a:lnTo>
                  <a:cubicBezTo>
                    <a:pt x="7595" y="14477"/>
                    <a:pt x="7518" y="15600"/>
                    <a:pt x="7371" y="16217"/>
                  </a:cubicBezTo>
                  <a:lnTo>
                    <a:pt x="6396" y="16217"/>
                  </a:lnTo>
                  <a:cubicBezTo>
                    <a:pt x="6225" y="16217"/>
                    <a:pt x="6102" y="16334"/>
                    <a:pt x="6102" y="16481"/>
                  </a:cubicBezTo>
                  <a:cubicBezTo>
                    <a:pt x="6102" y="16658"/>
                    <a:pt x="6225" y="16775"/>
                    <a:pt x="6396" y="16775"/>
                  </a:cubicBezTo>
                  <a:lnTo>
                    <a:pt x="13102" y="16775"/>
                  </a:lnTo>
                  <a:cubicBezTo>
                    <a:pt x="13279" y="16775"/>
                    <a:pt x="13396" y="16658"/>
                    <a:pt x="13396" y="16481"/>
                  </a:cubicBezTo>
                  <a:cubicBezTo>
                    <a:pt x="13396" y="16334"/>
                    <a:pt x="13279" y="16217"/>
                    <a:pt x="13102" y="16217"/>
                  </a:cubicBezTo>
                  <a:lnTo>
                    <a:pt x="12126" y="16217"/>
                  </a:lnTo>
                  <a:cubicBezTo>
                    <a:pt x="11980" y="15600"/>
                    <a:pt x="11903" y="14477"/>
                    <a:pt x="11880" y="13813"/>
                  </a:cubicBezTo>
                  <a:lnTo>
                    <a:pt x="18245" y="13813"/>
                  </a:lnTo>
                  <a:cubicBezTo>
                    <a:pt x="18933" y="13813"/>
                    <a:pt x="19497" y="13249"/>
                    <a:pt x="19497" y="12567"/>
                  </a:cubicBezTo>
                  <a:lnTo>
                    <a:pt x="19497" y="3527"/>
                  </a:lnTo>
                  <a:cubicBezTo>
                    <a:pt x="19497" y="3356"/>
                    <a:pt x="19374" y="3233"/>
                    <a:pt x="19203" y="3233"/>
                  </a:cubicBezTo>
                  <a:cubicBezTo>
                    <a:pt x="19056" y="3233"/>
                    <a:pt x="18933" y="3356"/>
                    <a:pt x="18933" y="3527"/>
                  </a:cubicBezTo>
                  <a:lnTo>
                    <a:pt x="18933" y="10780"/>
                  </a:lnTo>
                  <a:lnTo>
                    <a:pt x="18298" y="10780"/>
                  </a:lnTo>
                  <a:lnTo>
                    <a:pt x="18298" y="2034"/>
                  </a:lnTo>
                  <a:cubicBezTo>
                    <a:pt x="18298" y="1640"/>
                    <a:pt x="17981" y="1323"/>
                    <a:pt x="17587" y="1323"/>
                  </a:cubicBezTo>
                  <a:lnTo>
                    <a:pt x="1911" y="1323"/>
                  </a:lnTo>
                  <a:cubicBezTo>
                    <a:pt x="1546" y="1323"/>
                    <a:pt x="1229" y="1593"/>
                    <a:pt x="1200" y="1963"/>
                  </a:cubicBezTo>
                  <a:lnTo>
                    <a:pt x="1200" y="10780"/>
                  </a:lnTo>
                  <a:lnTo>
                    <a:pt x="565" y="10780"/>
                  </a:lnTo>
                  <a:lnTo>
                    <a:pt x="565" y="1252"/>
                  </a:lnTo>
                  <a:cubicBezTo>
                    <a:pt x="565" y="882"/>
                    <a:pt x="882" y="564"/>
                    <a:pt x="1253" y="564"/>
                  </a:cubicBezTo>
                  <a:lnTo>
                    <a:pt x="18245" y="564"/>
                  </a:lnTo>
                  <a:cubicBezTo>
                    <a:pt x="18616" y="564"/>
                    <a:pt x="18933" y="882"/>
                    <a:pt x="18933" y="1252"/>
                  </a:cubicBezTo>
                  <a:lnTo>
                    <a:pt x="18933" y="2204"/>
                  </a:lnTo>
                  <a:cubicBezTo>
                    <a:pt x="18933" y="2351"/>
                    <a:pt x="19056" y="2475"/>
                    <a:pt x="19203" y="2475"/>
                  </a:cubicBezTo>
                  <a:cubicBezTo>
                    <a:pt x="19374" y="2475"/>
                    <a:pt x="19497" y="2351"/>
                    <a:pt x="19497" y="2204"/>
                  </a:cubicBezTo>
                  <a:lnTo>
                    <a:pt x="19497" y="1252"/>
                  </a:lnTo>
                  <a:cubicBezTo>
                    <a:pt x="19497" y="564"/>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a:extLst>
                <a:ext uri="{FF2B5EF4-FFF2-40B4-BE49-F238E27FC236}">
                  <a16:creationId xmlns:a16="http://schemas.microsoft.com/office/drawing/2014/main" id="{AC94151B-5783-1CE2-08ED-EC463E7ADD95}"/>
                </a:ext>
              </a:extLst>
            </p:cNvPr>
            <p:cNvSpPr/>
            <p:nvPr/>
          </p:nvSpPr>
          <p:spPr>
            <a:xfrm>
              <a:off x="4142609" y="1389202"/>
              <a:ext cx="102621" cy="116003"/>
            </a:xfrm>
            <a:custGeom>
              <a:avLst/>
              <a:gdLst/>
              <a:ahLst/>
              <a:cxnLst/>
              <a:rect l="l" t="t" r="r" b="b"/>
              <a:pathLst>
                <a:path w="5268" h="5955" extrusionOk="0">
                  <a:moveTo>
                    <a:pt x="4362" y="588"/>
                  </a:moveTo>
                  <a:lnTo>
                    <a:pt x="2646" y="2551"/>
                  </a:lnTo>
                  <a:lnTo>
                    <a:pt x="906" y="588"/>
                  </a:lnTo>
                  <a:close/>
                  <a:moveTo>
                    <a:pt x="4703" y="1058"/>
                  </a:moveTo>
                  <a:lnTo>
                    <a:pt x="4703" y="4902"/>
                  </a:lnTo>
                  <a:lnTo>
                    <a:pt x="3016" y="2992"/>
                  </a:lnTo>
                  <a:lnTo>
                    <a:pt x="4703" y="1058"/>
                  </a:lnTo>
                  <a:close/>
                  <a:moveTo>
                    <a:pt x="2646" y="3409"/>
                  </a:moveTo>
                  <a:lnTo>
                    <a:pt x="4362" y="5390"/>
                  </a:lnTo>
                  <a:lnTo>
                    <a:pt x="906" y="5390"/>
                  </a:lnTo>
                  <a:lnTo>
                    <a:pt x="2646" y="3409"/>
                  </a:lnTo>
                  <a:close/>
                  <a:moveTo>
                    <a:pt x="295" y="0"/>
                  </a:moveTo>
                  <a:cubicBezTo>
                    <a:pt x="124" y="0"/>
                    <a:pt x="1" y="123"/>
                    <a:pt x="1" y="294"/>
                  </a:cubicBezTo>
                  <a:lnTo>
                    <a:pt x="1" y="2157"/>
                  </a:lnTo>
                  <a:cubicBezTo>
                    <a:pt x="1" y="2304"/>
                    <a:pt x="124" y="2428"/>
                    <a:pt x="295" y="2428"/>
                  </a:cubicBezTo>
                  <a:cubicBezTo>
                    <a:pt x="441" y="2428"/>
                    <a:pt x="565" y="2304"/>
                    <a:pt x="565" y="2157"/>
                  </a:cubicBezTo>
                  <a:lnTo>
                    <a:pt x="565" y="1058"/>
                  </a:lnTo>
                  <a:lnTo>
                    <a:pt x="2258" y="2992"/>
                  </a:lnTo>
                  <a:lnTo>
                    <a:pt x="565" y="4902"/>
                  </a:lnTo>
                  <a:lnTo>
                    <a:pt x="565" y="3480"/>
                  </a:lnTo>
                  <a:cubicBezTo>
                    <a:pt x="565" y="3333"/>
                    <a:pt x="441" y="3209"/>
                    <a:pt x="295" y="3209"/>
                  </a:cubicBezTo>
                  <a:cubicBezTo>
                    <a:pt x="124" y="3209"/>
                    <a:pt x="1" y="3333"/>
                    <a:pt x="1" y="3480"/>
                  </a:cubicBezTo>
                  <a:lnTo>
                    <a:pt x="1" y="5660"/>
                  </a:lnTo>
                  <a:cubicBezTo>
                    <a:pt x="1" y="5831"/>
                    <a:pt x="124" y="5954"/>
                    <a:pt x="295" y="5954"/>
                  </a:cubicBezTo>
                  <a:lnTo>
                    <a:pt x="4997" y="5954"/>
                  </a:lnTo>
                  <a:cubicBezTo>
                    <a:pt x="5144" y="5954"/>
                    <a:pt x="5267" y="5831"/>
                    <a:pt x="5267" y="5660"/>
                  </a:cubicBezTo>
                  <a:lnTo>
                    <a:pt x="5267" y="294"/>
                  </a:lnTo>
                  <a:cubicBezTo>
                    <a:pt x="5267" y="123"/>
                    <a:pt x="5144" y="0"/>
                    <a:pt x="49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a:extLst>
                <a:ext uri="{FF2B5EF4-FFF2-40B4-BE49-F238E27FC236}">
                  <a16:creationId xmlns:a16="http://schemas.microsoft.com/office/drawing/2014/main" id="{1414EF21-1AD1-4BA0-4ED1-87C20191A7D9}"/>
                </a:ext>
              </a:extLst>
            </p:cNvPr>
            <p:cNvSpPr/>
            <p:nvPr/>
          </p:nvSpPr>
          <p:spPr>
            <a:xfrm>
              <a:off x="4259507" y="1389202"/>
              <a:ext cx="165599" cy="59200"/>
            </a:xfrm>
            <a:custGeom>
              <a:avLst/>
              <a:gdLst/>
              <a:ahLst/>
              <a:cxnLst/>
              <a:rect l="l" t="t" r="r" b="b"/>
              <a:pathLst>
                <a:path w="8501" h="3039" extrusionOk="0">
                  <a:moveTo>
                    <a:pt x="6343" y="588"/>
                  </a:moveTo>
                  <a:lnTo>
                    <a:pt x="4262" y="1228"/>
                  </a:lnTo>
                  <a:lnTo>
                    <a:pt x="2158" y="588"/>
                  </a:lnTo>
                  <a:close/>
                  <a:moveTo>
                    <a:pt x="565" y="688"/>
                  </a:moveTo>
                  <a:lnTo>
                    <a:pt x="3281" y="1522"/>
                  </a:lnTo>
                  <a:lnTo>
                    <a:pt x="565" y="2381"/>
                  </a:lnTo>
                  <a:lnTo>
                    <a:pt x="565" y="688"/>
                  </a:lnTo>
                  <a:close/>
                  <a:moveTo>
                    <a:pt x="7936" y="688"/>
                  </a:moveTo>
                  <a:lnTo>
                    <a:pt x="7936" y="2381"/>
                  </a:lnTo>
                  <a:lnTo>
                    <a:pt x="5220" y="1522"/>
                  </a:lnTo>
                  <a:lnTo>
                    <a:pt x="7936" y="688"/>
                  </a:lnTo>
                  <a:close/>
                  <a:moveTo>
                    <a:pt x="4262" y="1840"/>
                  </a:moveTo>
                  <a:lnTo>
                    <a:pt x="6343" y="2475"/>
                  </a:lnTo>
                  <a:lnTo>
                    <a:pt x="2158" y="2475"/>
                  </a:lnTo>
                  <a:lnTo>
                    <a:pt x="4262" y="1840"/>
                  </a:lnTo>
                  <a:close/>
                  <a:moveTo>
                    <a:pt x="295" y="0"/>
                  </a:moveTo>
                  <a:cubicBezTo>
                    <a:pt x="124" y="0"/>
                    <a:pt x="1" y="123"/>
                    <a:pt x="1" y="294"/>
                  </a:cubicBezTo>
                  <a:lnTo>
                    <a:pt x="1" y="2768"/>
                  </a:lnTo>
                  <a:cubicBezTo>
                    <a:pt x="1" y="2915"/>
                    <a:pt x="124" y="3039"/>
                    <a:pt x="295" y="3039"/>
                  </a:cubicBezTo>
                  <a:lnTo>
                    <a:pt x="8206" y="3039"/>
                  </a:lnTo>
                  <a:cubicBezTo>
                    <a:pt x="8377" y="3039"/>
                    <a:pt x="8500" y="2915"/>
                    <a:pt x="8500" y="2768"/>
                  </a:cubicBezTo>
                  <a:lnTo>
                    <a:pt x="8500" y="294"/>
                  </a:lnTo>
                  <a:cubicBezTo>
                    <a:pt x="8500" y="123"/>
                    <a:pt x="8377" y="0"/>
                    <a:pt x="82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a:extLst>
                <a:ext uri="{FF2B5EF4-FFF2-40B4-BE49-F238E27FC236}">
                  <a16:creationId xmlns:a16="http://schemas.microsoft.com/office/drawing/2014/main" id="{CCC8111A-0989-DD11-5D1B-E1EE780F0B43}"/>
                </a:ext>
              </a:extLst>
            </p:cNvPr>
            <p:cNvSpPr/>
            <p:nvPr/>
          </p:nvSpPr>
          <p:spPr>
            <a:xfrm>
              <a:off x="4259507" y="1464648"/>
              <a:ext cx="165599" cy="11474"/>
            </a:xfrm>
            <a:custGeom>
              <a:avLst/>
              <a:gdLst/>
              <a:ahLst/>
              <a:cxnLst/>
              <a:rect l="l" t="t" r="r" b="b"/>
              <a:pathLst>
                <a:path w="8501" h="589" extrusionOk="0">
                  <a:moveTo>
                    <a:pt x="295" y="0"/>
                  </a:moveTo>
                  <a:cubicBezTo>
                    <a:pt x="124" y="0"/>
                    <a:pt x="1" y="124"/>
                    <a:pt x="1" y="294"/>
                  </a:cubicBezTo>
                  <a:cubicBezTo>
                    <a:pt x="1" y="441"/>
                    <a:pt x="124" y="588"/>
                    <a:pt x="295" y="588"/>
                  </a:cubicBezTo>
                  <a:lnTo>
                    <a:pt x="8206" y="588"/>
                  </a:lnTo>
                  <a:cubicBezTo>
                    <a:pt x="8377" y="588"/>
                    <a:pt x="8500" y="441"/>
                    <a:pt x="8500" y="294"/>
                  </a:cubicBezTo>
                  <a:cubicBezTo>
                    <a:pt x="8500" y="124"/>
                    <a:pt x="8377" y="0"/>
                    <a:pt x="82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a:extLst>
                <a:ext uri="{FF2B5EF4-FFF2-40B4-BE49-F238E27FC236}">
                  <a16:creationId xmlns:a16="http://schemas.microsoft.com/office/drawing/2014/main" id="{F0432C0B-2454-EA0D-3A8F-6BA92BC6334B}"/>
                </a:ext>
              </a:extLst>
            </p:cNvPr>
            <p:cNvSpPr/>
            <p:nvPr/>
          </p:nvSpPr>
          <p:spPr>
            <a:xfrm>
              <a:off x="4259507" y="1487556"/>
              <a:ext cx="165599" cy="11006"/>
            </a:xfrm>
            <a:custGeom>
              <a:avLst/>
              <a:gdLst/>
              <a:ahLst/>
              <a:cxnLst/>
              <a:rect l="l" t="t" r="r" b="b"/>
              <a:pathLst>
                <a:path w="8501" h="565" extrusionOk="0">
                  <a:moveTo>
                    <a:pt x="295" y="0"/>
                  </a:moveTo>
                  <a:cubicBezTo>
                    <a:pt x="124" y="0"/>
                    <a:pt x="1" y="123"/>
                    <a:pt x="1" y="270"/>
                  </a:cubicBezTo>
                  <a:cubicBezTo>
                    <a:pt x="1" y="441"/>
                    <a:pt x="124" y="564"/>
                    <a:pt x="295" y="564"/>
                  </a:cubicBezTo>
                  <a:lnTo>
                    <a:pt x="8206" y="564"/>
                  </a:lnTo>
                  <a:cubicBezTo>
                    <a:pt x="8377" y="564"/>
                    <a:pt x="8500" y="441"/>
                    <a:pt x="8500" y="270"/>
                  </a:cubicBezTo>
                  <a:cubicBezTo>
                    <a:pt x="8500" y="123"/>
                    <a:pt x="8377" y="0"/>
                    <a:pt x="82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C6CFCB11-5044-9BFA-B1CA-2593B38260A2}"/>
              </a:ext>
            </a:extLst>
          </p:cNvPr>
          <p:cNvSpPr>
            <a:spLocks noGrp="1"/>
          </p:cNvSpPr>
          <p:nvPr>
            <p:ph type="sldNum" sz="quarter" idx="10"/>
          </p:nvPr>
        </p:nvSpPr>
        <p:spPr/>
        <p:txBody>
          <a:bodyPr/>
          <a:lstStyle/>
          <a:p>
            <a:r>
              <a:rPr lang="en-US"/>
              <a:t>4</a:t>
            </a:r>
          </a:p>
        </p:txBody>
      </p:sp>
    </p:spTree>
    <p:extLst>
      <p:ext uri="{BB962C8B-B14F-4D97-AF65-F5344CB8AC3E}">
        <p14:creationId xmlns:p14="http://schemas.microsoft.com/office/powerpoint/2010/main" val="160434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grpSp>
        <p:nvGrpSpPr>
          <p:cNvPr id="2068" name="Google Shape;2068;p47"/>
          <p:cNvGrpSpPr/>
          <p:nvPr/>
        </p:nvGrpSpPr>
        <p:grpSpPr>
          <a:xfrm>
            <a:off x="5117700" y="1284078"/>
            <a:ext cx="3198308" cy="3109297"/>
            <a:chOff x="5117700" y="1284078"/>
            <a:chExt cx="3198308" cy="3109297"/>
          </a:xfrm>
        </p:grpSpPr>
        <p:grpSp>
          <p:nvGrpSpPr>
            <p:cNvPr id="2069" name="Google Shape;2069;p47"/>
            <p:cNvGrpSpPr/>
            <p:nvPr/>
          </p:nvGrpSpPr>
          <p:grpSpPr>
            <a:xfrm>
              <a:off x="5117700" y="1334265"/>
              <a:ext cx="3198308" cy="3059110"/>
              <a:chOff x="5117700" y="1334265"/>
              <a:chExt cx="3198308" cy="3059110"/>
            </a:xfrm>
          </p:grpSpPr>
          <p:grpSp>
            <p:nvGrpSpPr>
              <p:cNvPr id="2070" name="Google Shape;2070;p47"/>
              <p:cNvGrpSpPr/>
              <p:nvPr/>
            </p:nvGrpSpPr>
            <p:grpSpPr>
              <a:xfrm>
                <a:off x="6884953" y="1334265"/>
                <a:ext cx="1431054" cy="2335624"/>
                <a:chOff x="4086200" y="365075"/>
                <a:chExt cx="2363426" cy="3857348"/>
              </a:xfrm>
            </p:grpSpPr>
            <p:sp>
              <p:nvSpPr>
                <p:cNvPr id="2071" name="Google Shape;2071;p47"/>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7"/>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47"/>
              <p:cNvGrpSpPr/>
              <p:nvPr/>
            </p:nvGrpSpPr>
            <p:grpSpPr>
              <a:xfrm>
                <a:off x="5117700" y="2356524"/>
                <a:ext cx="2151000" cy="2036851"/>
                <a:chOff x="3496500" y="2571724"/>
                <a:chExt cx="2151000" cy="2036851"/>
              </a:xfrm>
            </p:grpSpPr>
            <p:sp>
              <p:nvSpPr>
                <p:cNvPr id="2108" name="Google Shape;2108;p47"/>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9" name="Google Shape;2109;p47"/>
                <p:cNvGrpSpPr/>
                <p:nvPr/>
              </p:nvGrpSpPr>
              <p:grpSpPr>
                <a:xfrm>
                  <a:off x="3793882" y="2571724"/>
                  <a:ext cx="1391302" cy="1923996"/>
                  <a:chOff x="5016125" y="652800"/>
                  <a:chExt cx="2922289" cy="4041160"/>
                </a:xfrm>
              </p:grpSpPr>
              <p:sp>
                <p:nvSpPr>
                  <p:cNvPr id="2110" name="Google Shape;2110;p47"/>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7"/>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7"/>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7"/>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7"/>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7"/>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7"/>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7"/>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7"/>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7"/>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7"/>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7"/>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7"/>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7"/>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7"/>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7"/>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7"/>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7"/>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7"/>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7"/>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7"/>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7"/>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7"/>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7"/>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7"/>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7"/>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7"/>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7"/>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7"/>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7"/>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7"/>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7"/>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7"/>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7"/>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7"/>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7"/>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7"/>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7"/>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7"/>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7"/>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7"/>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7"/>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7"/>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7"/>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7"/>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7"/>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7"/>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7"/>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7"/>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7"/>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7"/>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7"/>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7"/>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7"/>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7"/>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7"/>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7"/>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7"/>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7"/>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7"/>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7"/>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7"/>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7"/>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7"/>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7"/>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7"/>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7"/>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7"/>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99" name="Google Shape;2199;p47"/>
            <p:cNvGrpSpPr/>
            <p:nvPr/>
          </p:nvGrpSpPr>
          <p:grpSpPr>
            <a:xfrm>
              <a:off x="5458177" y="1284078"/>
              <a:ext cx="555350" cy="555265"/>
              <a:chOff x="3894327" y="779703"/>
              <a:chExt cx="555350" cy="555265"/>
            </a:xfrm>
          </p:grpSpPr>
          <p:sp>
            <p:nvSpPr>
              <p:cNvPr id="2200" name="Google Shape;2200;p47"/>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7"/>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7"/>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7"/>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7"/>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7"/>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7"/>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7"/>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7"/>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7"/>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7"/>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7"/>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7"/>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7"/>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7"/>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7"/>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7"/>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7"/>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7"/>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7"/>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0" name="Google Shape;2220;p47"/>
            <p:cNvGrpSpPr/>
            <p:nvPr/>
          </p:nvGrpSpPr>
          <p:grpSpPr>
            <a:xfrm>
              <a:off x="6243085" y="1707500"/>
              <a:ext cx="555775" cy="553988"/>
              <a:chOff x="6451735" y="1456425"/>
              <a:chExt cx="555775" cy="553988"/>
            </a:xfrm>
          </p:grpSpPr>
          <p:sp>
            <p:nvSpPr>
              <p:cNvPr id="2221" name="Google Shape;2221;p47"/>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EFFA6AA3-E10E-DBC7-54F0-2E116C2B76F5}"/>
              </a:ext>
            </a:extLst>
          </p:cNvPr>
          <p:cNvSpPr>
            <a:spLocks noGrp="1"/>
          </p:cNvSpPr>
          <p:nvPr>
            <p:ph type="sldNum" sz="quarter" idx="10"/>
          </p:nvPr>
        </p:nvSpPr>
        <p:spPr/>
        <p:txBody>
          <a:bodyPr/>
          <a:lstStyle/>
          <a:p>
            <a:r>
              <a:rPr lang="en-US"/>
              <a:t>5</a:t>
            </a:r>
          </a:p>
        </p:txBody>
      </p:sp>
      <p:sp>
        <p:nvSpPr>
          <p:cNvPr id="5" name="Google Shape;756;p36">
            <a:extLst>
              <a:ext uri="{FF2B5EF4-FFF2-40B4-BE49-F238E27FC236}">
                <a16:creationId xmlns:a16="http://schemas.microsoft.com/office/drawing/2014/main" id="{6013E784-97C4-AD40-CA2C-A44B200C8DB6}"/>
              </a:ext>
            </a:extLst>
          </p:cNvPr>
          <p:cNvSpPr txBox="1">
            <a:spLocks noGrp="1"/>
          </p:cNvSpPr>
          <p:nvPr>
            <p:ph type="title"/>
          </p:nvPr>
        </p:nvSpPr>
        <p:spPr>
          <a:xfrm>
            <a:off x="682687" y="2144214"/>
            <a:ext cx="4981161"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Thành phần</a:t>
            </a:r>
            <a:endParaRPr/>
          </a:p>
        </p:txBody>
      </p:sp>
      <p:sp>
        <p:nvSpPr>
          <p:cNvPr id="6" name="Google Shape;758;p36">
            <a:extLst>
              <a:ext uri="{FF2B5EF4-FFF2-40B4-BE49-F238E27FC236}">
                <a16:creationId xmlns:a16="http://schemas.microsoft.com/office/drawing/2014/main" id="{BE23CADC-C342-2EC9-6F2D-D174FDBC055F}"/>
              </a:ext>
            </a:extLst>
          </p:cNvPr>
          <p:cNvSpPr txBox="1">
            <a:spLocks/>
          </p:cNvSpPr>
          <p:nvPr/>
        </p:nvSpPr>
        <p:spPr>
          <a:xfrm>
            <a:off x="720000" y="1249000"/>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800" b="1">
                <a:solidFill>
                  <a:schemeClr val="accent1"/>
                </a:solidFill>
                <a:latin typeface="Montserrat" panose="00000500000000000000" pitchFamily="2" charset="0"/>
              </a:rPr>
              <a:t>02</a:t>
            </a:r>
          </a:p>
        </p:txBody>
      </p:sp>
    </p:spTree>
    <p:extLst>
      <p:ext uri="{BB962C8B-B14F-4D97-AF65-F5344CB8AC3E}">
        <p14:creationId xmlns:p14="http://schemas.microsoft.com/office/powerpoint/2010/main" val="357467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40"/>
          <p:cNvSpPr/>
          <p:nvPr/>
        </p:nvSpPr>
        <p:spPr>
          <a:xfrm>
            <a:off x="2450163" y="120411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2450163" y="294531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6077388" y="120411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6077388" y="294531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Thành </a:t>
            </a:r>
            <a:r>
              <a:rPr lang="en" err="1"/>
              <a:t>phần</a:t>
            </a:r>
            <a:endParaRPr lang="vi-VN" err="1"/>
          </a:p>
        </p:txBody>
      </p:sp>
      <p:sp>
        <p:nvSpPr>
          <p:cNvPr id="1435" name="Google Shape;1435;p40"/>
          <p:cNvSpPr txBox="1">
            <a:spLocks noGrp="1"/>
          </p:cNvSpPr>
          <p:nvPr>
            <p:ph type="subTitle" idx="5"/>
          </p:nvPr>
        </p:nvSpPr>
        <p:spPr>
          <a:xfrm>
            <a:off x="1277525" y="1854925"/>
            <a:ext cx="2962200" cy="40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Instrumentation </a:t>
            </a:r>
            <a:endParaRPr/>
          </a:p>
        </p:txBody>
      </p:sp>
      <p:sp>
        <p:nvSpPr>
          <p:cNvPr id="1436" name="Google Shape;1436;p40"/>
          <p:cNvSpPr txBox="1">
            <a:spLocks noGrp="1"/>
          </p:cNvSpPr>
          <p:nvPr>
            <p:ph type="subTitle" idx="6"/>
          </p:nvPr>
        </p:nvSpPr>
        <p:spPr>
          <a:xfrm>
            <a:off x="4904678" y="1854925"/>
            <a:ext cx="2962200" cy="405600"/>
          </a:xfrm>
          <a:prstGeom prst="rect">
            <a:avLst/>
          </a:prstGeom>
        </p:spPr>
        <p:txBody>
          <a:bodyPr spcFirstLastPara="1" wrap="square" lIns="91425" tIns="91425" rIns="91425" bIns="91425" anchor="b" anchorCtr="0">
            <a:noAutofit/>
          </a:bodyPr>
          <a:lstStyle/>
          <a:p>
            <a:pPr marL="0" indent="0"/>
            <a:r>
              <a:rPr lang="en"/>
              <a:t>Power Schedule </a:t>
            </a:r>
          </a:p>
        </p:txBody>
      </p:sp>
      <p:sp>
        <p:nvSpPr>
          <p:cNvPr id="1437" name="Google Shape;1437;p40"/>
          <p:cNvSpPr txBox="1">
            <a:spLocks noGrp="1"/>
          </p:cNvSpPr>
          <p:nvPr>
            <p:ph type="subTitle" idx="7"/>
          </p:nvPr>
        </p:nvSpPr>
        <p:spPr>
          <a:xfrm>
            <a:off x="1277525" y="3614706"/>
            <a:ext cx="2962200" cy="40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Seed selection</a:t>
            </a:r>
            <a:endParaRPr/>
          </a:p>
        </p:txBody>
      </p:sp>
      <p:sp>
        <p:nvSpPr>
          <p:cNvPr id="1438" name="Google Shape;1438;p40"/>
          <p:cNvSpPr txBox="1">
            <a:spLocks noGrp="1"/>
          </p:cNvSpPr>
          <p:nvPr>
            <p:ph type="subTitle" idx="8"/>
          </p:nvPr>
        </p:nvSpPr>
        <p:spPr>
          <a:xfrm>
            <a:off x="4904678" y="3614706"/>
            <a:ext cx="2962200" cy="405600"/>
          </a:xfrm>
          <a:prstGeom prst="rect">
            <a:avLst/>
          </a:prstGeom>
        </p:spPr>
        <p:txBody>
          <a:bodyPr spcFirstLastPara="1" wrap="square" lIns="91425" tIns="91425" rIns="91425" bIns="91425" anchor="b" anchorCtr="0">
            <a:noAutofit/>
          </a:bodyPr>
          <a:lstStyle/>
          <a:p>
            <a:pPr marL="0" indent="0">
              <a:lnSpc>
                <a:spcPct val="114999"/>
              </a:lnSpc>
            </a:pPr>
            <a:r>
              <a:rPr lang="en"/>
              <a:t>UAF-based distance</a:t>
            </a:r>
          </a:p>
        </p:txBody>
      </p:sp>
      <p:grpSp>
        <p:nvGrpSpPr>
          <p:cNvPr id="1439" name="Google Shape;1439;p40"/>
          <p:cNvGrpSpPr/>
          <p:nvPr/>
        </p:nvGrpSpPr>
        <p:grpSpPr>
          <a:xfrm>
            <a:off x="6195885" y="3117634"/>
            <a:ext cx="379821" cy="290953"/>
            <a:chOff x="4093948" y="2013784"/>
            <a:chExt cx="379821" cy="290953"/>
          </a:xfrm>
        </p:grpSpPr>
        <p:sp>
          <p:nvSpPr>
            <p:cNvPr id="1440" name="Google Shape;1440;p40"/>
            <p:cNvSpPr/>
            <p:nvPr/>
          </p:nvSpPr>
          <p:spPr>
            <a:xfrm>
              <a:off x="4099675" y="2247932"/>
              <a:ext cx="368367" cy="51096"/>
            </a:xfrm>
            <a:custGeom>
              <a:avLst/>
              <a:gdLst/>
              <a:ahLst/>
              <a:cxnLst/>
              <a:rect l="l" t="t" r="r" b="b"/>
              <a:pathLst>
                <a:path w="18910" h="2623" extrusionOk="0">
                  <a:moveTo>
                    <a:pt x="465" y="1"/>
                  </a:moveTo>
                  <a:cubicBezTo>
                    <a:pt x="200" y="1"/>
                    <a:pt x="0" y="224"/>
                    <a:pt x="0" y="494"/>
                  </a:cubicBezTo>
                  <a:cubicBezTo>
                    <a:pt x="0" y="1670"/>
                    <a:pt x="959" y="2622"/>
                    <a:pt x="2134" y="2622"/>
                  </a:cubicBezTo>
                  <a:lnTo>
                    <a:pt x="16776" y="2622"/>
                  </a:lnTo>
                  <a:cubicBezTo>
                    <a:pt x="17951" y="2622"/>
                    <a:pt x="18909" y="1670"/>
                    <a:pt x="18909" y="494"/>
                  </a:cubicBezTo>
                  <a:cubicBezTo>
                    <a:pt x="18909" y="224"/>
                    <a:pt x="18715" y="1"/>
                    <a:pt x="18445"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4408820" y="2247932"/>
              <a:ext cx="59219" cy="51096"/>
            </a:xfrm>
            <a:custGeom>
              <a:avLst/>
              <a:gdLst/>
              <a:ahLst/>
              <a:cxnLst/>
              <a:rect l="l" t="t" r="r" b="b"/>
              <a:pathLst>
                <a:path w="3040" h="2623" extrusionOk="0">
                  <a:moveTo>
                    <a:pt x="1670" y="1"/>
                  </a:moveTo>
                  <a:cubicBezTo>
                    <a:pt x="1934" y="1"/>
                    <a:pt x="2134" y="224"/>
                    <a:pt x="2134" y="494"/>
                  </a:cubicBezTo>
                  <a:cubicBezTo>
                    <a:pt x="2134" y="1082"/>
                    <a:pt x="1911" y="1617"/>
                    <a:pt x="1523" y="2011"/>
                  </a:cubicBezTo>
                  <a:cubicBezTo>
                    <a:pt x="1129" y="2381"/>
                    <a:pt x="588" y="2622"/>
                    <a:pt x="1" y="2622"/>
                  </a:cubicBezTo>
                  <a:lnTo>
                    <a:pt x="906" y="2622"/>
                  </a:lnTo>
                  <a:cubicBezTo>
                    <a:pt x="1494" y="2622"/>
                    <a:pt x="2034" y="2381"/>
                    <a:pt x="2428" y="2011"/>
                  </a:cubicBezTo>
                  <a:cubicBezTo>
                    <a:pt x="2816" y="1617"/>
                    <a:pt x="3039" y="1082"/>
                    <a:pt x="3039" y="494"/>
                  </a:cubicBezTo>
                  <a:cubicBezTo>
                    <a:pt x="3039" y="224"/>
                    <a:pt x="2845" y="1"/>
                    <a:pt x="25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4120733" y="2019511"/>
              <a:ext cx="326348" cy="228442"/>
            </a:xfrm>
            <a:custGeom>
              <a:avLst/>
              <a:gdLst/>
              <a:ahLst/>
              <a:cxnLst/>
              <a:rect l="l" t="t" r="r" b="b"/>
              <a:pathLst>
                <a:path w="16753" h="11727" extrusionOk="0">
                  <a:moveTo>
                    <a:pt x="853" y="0"/>
                  </a:moveTo>
                  <a:cubicBezTo>
                    <a:pt x="389" y="0"/>
                    <a:pt x="1" y="388"/>
                    <a:pt x="1" y="853"/>
                  </a:cubicBezTo>
                  <a:lnTo>
                    <a:pt x="1" y="10898"/>
                  </a:lnTo>
                  <a:cubicBezTo>
                    <a:pt x="1" y="11362"/>
                    <a:pt x="389" y="11727"/>
                    <a:pt x="853" y="11727"/>
                  </a:cubicBezTo>
                  <a:lnTo>
                    <a:pt x="15895" y="11727"/>
                  </a:lnTo>
                  <a:cubicBezTo>
                    <a:pt x="16359" y="11727"/>
                    <a:pt x="16753" y="11362"/>
                    <a:pt x="16753" y="10898"/>
                  </a:cubicBezTo>
                  <a:lnTo>
                    <a:pt x="16753" y="853"/>
                  </a:lnTo>
                  <a:cubicBezTo>
                    <a:pt x="16753" y="388"/>
                    <a:pt x="16359" y="0"/>
                    <a:pt x="15895"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4415579" y="2019511"/>
              <a:ext cx="31499" cy="228442"/>
            </a:xfrm>
            <a:custGeom>
              <a:avLst/>
              <a:gdLst/>
              <a:ahLst/>
              <a:cxnLst/>
              <a:rect l="l" t="t" r="r" b="b"/>
              <a:pathLst>
                <a:path w="1617" h="11727" extrusionOk="0">
                  <a:moveTo>
                    <a:pt x="0" y="0"/>
                  </a:moveTo>
                  <a:cubicBezTo>
                    <a:pt x="465" y="0"/>
                    <a:pt x="853" y="388"/>
                    <a:pt x="853" y="853"/>
                  </a:cubicBezTo>
                  <a:lnTo>
                    <a:pt x="853" y="10898"/>
                  </a:lnTo>
                  <a:cubicBezTo>
                    <a:pt x="853" y="11362"/>
                    <a:pt x="465" y="11727"/>
                    <a:pt x="0" y="11727"/>
                  </a:cubicBezTo>
                  <a:lnTo>
                    <a:pt x="759" y="11727"/>
                  </a:lnTo>
                  <a:cubicBezTo>
                    <a:pt x="1223" y="11727"/>
                    <a:pt x="1617" y="11362"/>
                    <a:pt x="1617" y="10898"/>
                  </a:cubicBezTo>
                  <a:lnTo>
                    <a:pt x="1617" y="853"/>
                  </a:lnTo>
                  <a:cubicBezTo>
                    <a:pt x="1617" y="388"/>
                    <a:pt x="1223" y="0"/>
                    <a:pt x="75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4144557" y="2040004"/>
              <a:ext cx="278603" cy="187904"/>
            </a:xfrm>
            <a:custGeom>
              <a:avLst/>
              <a:gdLst/>
              <a:ahLst/>
              <a:cxnLst/>
              <a:rect l="l" t="t" r="r" b="b"/>
              <a:pathLst>
                <a:path w="14302" h="9646" extrusionOk="0">
                  <a:moveTo>
                    <a:pt x="318" y="0"/>
                  </a:moveTo>
                  <a:cubicBezTo>
                    <a:pt x="147" y="0"/>
                    <a:pt x="1" y="124"/>
                    <a:pt x="1" y="318"/>
                  </a:cubicBezTo>
                  <a:lnTo>
                    <a:pt x="1" y="9329"/>
                  </a:lnTo>
                  <a:cubicBezTo>
                    <a:pt x="1" y="9499"/>
                    <a:pt x="147" y="9646"/>
                    <a:pt x="318" y="9646"/>
                  </a:cubicBezTo>
                  <a:lnTo>
                    <a:pt x="13984" y="9646"/>
                  </a:lnTo>
                  <a:cubicBezTo>
                    <a:pt x="14154" y="9646"/>
                    <a:pt x="14301" y="9499"/>
                    <a:pt x="14301" y="9329"/>
                  </a:cubicBezTo>
                  <a:lnTo>
                    <a:pt x="14301" y="318"/>
                  </a:lnTo>
                  <a:cubicBezTo>
                    <a:pt x="14301" y="124"/>
                    <a:pt x="14154" y="0"/>
                    <a:pt x="1398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4401729" y="2040004"/>
              <a:ext cx="21428" cy="187904"/>
            </a:xfrm>
            <a:custGeom>
              <a:avLst/>
              <a:gdLst/>
              <a:ahLst/>
              <a:cxnLst/>
              <a:rect l="l" t="t" r="r" b="b"/>
              <a:pathLst>
                <a:path w="1100" h="9646" extrusionOk="0">
                  <a:moveTo>
                    <a:pt x="0" y="0"/>
                  </a:moveTo>
                  <a:cubicBezTo>
                    <a:pt x="194" y="0"/>
                    <a:pt x="318" y="124"/>
                    <a:pt x="318" y="318"/>
                  </a:cubicBezTo>
                  <a:lnTo>
                    <a:pt x="318" y="9329"/>
                  </a:lnTo>
                  <a:cubicBezTo>
                    <a:pt x="318" y="9499"/>
                    <a:pt x="194" y="9646"/>
                    <a:pt x="0" y="9646"/>
                  </a:cubicBezTo>
                  <a:lnTo>
                    <a:pt x="782" y="9646"/>
                  </a:lnTo>
                  <a:cubicBezTo>
                    <a:pt x="952" y="9646"/>
                    <a:pt x="1099" y="9499"/>
                    <a:pt x="1099" y="9329"/>
                  </a:cubicBezTo>
                  <a:lnTo>
                    <a:pt x="1099" y="318"/>
                  </a:lnTo>
                  <a:cubicBezTo>
                    <a:pt x="1099" y="124"/>
                    <a:pt x="952" y="0"/>
                    <a:pt x="782"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4144557" y="2040004"/>
              <a:ext cx="278603" cy="42505"/>
            </a:xfrm>
            <a:custGeom>
              <a:avLst/>
              <a:gdLst/>
              <a:ahLst/>
              <a:cxnLst/>
              <a:rect l="l" t="t" r="r" b="b"/>
              <a:pathLst>
                <a:path w="14302" h="2182" extrusionOk="0">
                  <a:moveTo>
                    <a:pt x="318" y="0"/>
                  </a:moveTo>
                  <a:cubicBezTo>
                    <a:pt x="147" y="0"/>
                    <a:pt x="1" y="124"/>
                    <a:pt x="1" y="318"/>
                  </a:cubicBezTo>
                  <a:lnTo>
                    <a:pt x="1" y="2181"/>
                  </a:lnTo>
                  <a:lnTo>
                    <a:pt x="14301" y="2181"/>
                  </a:lnTo>
                  <a:lnTo>
                    <a:pt x="14301" y="318"/>
                  </a:lnTo>
                  <a:cubicBezTo>
                    <a:pt x="14301" y="124"/>
                    <a:pt x="14154" y="0"/>
                    <a:pt x="13984" y="0"/>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4401729" y="2040004"/>
              <a:ext cx="21428" cy="42505"/>
            </a:xfrm>
            <a:custGeom>
              <a:avLst/>
              <a:gdLst/>
              <a:ahLst/>
              <a:cxnLst/>
              <a:rect l="l" t="t" r="r" b="b"/>
              <a:pathLst>
                <a:path w="1100" h="2182" extrusionOk="0">
                  <a:moveTo>
                    <a:pt x="0" y="0"/>
                  </a:moveTo>
                  <a:cubicBezTo>
                    <a:pt x="194" y="0"/>
                    <a:pt x="318" y="124"/>
                    <a:pt x="318" y="318"/>
                  </a:cubicBezTo>
                  <a:lnTo>
                    <a:pt x="318" y="2181"/>
                  </a:lnTo>
                  <a:lnTo>
                    <a:pt x="1099" y="2181"/>
                  </a:lnTo>
                  <a:lnTo>
                    <a:pt x="1099" y="318"/>
                  </a:lnTo>
                  <a:cubicBezTo>
                    <a:pt x="1099" y="124"/>
                    <a:pt x="952" y="0"/>
                    <a:pt x="782"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4249553" y="2247932"/>
              <a:ext cx="68725" cy="22012"/>
            </a:xfrm>
            <a:custGeom>
              <a:avLst/>
              <a:gdLst/>
              <a:ahLst/>
              <a:cxnLst/>
              <a:rect l="l" t="t" r="r" b="b"/>
              <a:pathLst>
                <a:path w="3528" h="1130" extrusionOk="0">
                  <a:moveTo>
                    <a:pt x="1" y="1"/>
                  </a:moveTo>
                  <a:lnTo>
                    <a:pt x="1" y="565"/>
                  </a:lnTo>
                  <a:cubicBezTo>
                    <a:pt x="1" y="882"/>
                    <a:pt x="265" y="1129"/>
                    <a:pt x="588" y="1129"/>
                  </a:cubicBezTo>
                  <a:lnTo>
                    <a:pt x="2939" y="1129"/>
                  </a:lnTo>
                  <a:cubicBezTo>
                    <a:pt x="3257" y="1129"/>
                    <a:pt x="3527" y="882"/>
                    <a:pt x="3527" y="565"/>
                  </a:cubicBezTo>
                  <a:lnTo>
                    <a:pt x="3527" y="1"/>
                  </a:ln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4198496" y="2169272"/>
              <a:ext cx="170723" cy="27155"/>
            </a:xfrm>
            <a:custGeom>
              <a:avLst/>
              <a:gdLst/>
              <a:ahLst/>
              <a:cxnLst/>
              <a:rect l="l" t="t" r="r" b="b"/>
              <a:pathLst>
                <a:path w="8764" h="1394" extrusionOk="0">
                  <a:moveTo>
                    <a:pt x="194" y="1"/>
                  </a:moveTo>
                  <a:cubicBezTo>
                    <a:pt x="71" y="1"/>
                    <a:pt x="0" y="100"/>
                    <a:pt x="0" y="218"/>
                  </a:cubicBezTo>
                  <a:lnTo>
                    <a:pt x="0" y="1176"/>
                  </a:lnTo>
                  <a:cubicBezTo>
                    <a:pt x="0" y="1300"/>
                    <a:pt x="71" y="1394"/>
                    <a:pt x="194" y="1394"/>
                  </a:cubicBezTo>
                  <a:lnTo>
                    <a:pt x="8570" y="1394"/>
                  </a:lnTo>
                  <a:cubicBezTo>
                    <a:pt x="8670" y="1394"/>
                    <a:pt x="8764" y="1300"/>
                    <a:pt x="8764" y="1176"/>
                  </a:cubicBezTo>
                  <a:lnTo>
                    <a:pt x="8764" y="218"/>
                  </a:lnTo>
                  <a:cubicBezTo>
                    <a:pt x="8764" y="100"/>
                    <a:pt x="8670" y="1"/>
                    <a:pt x="8570"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4350653" y="2169272"/>
              <a:ext cx="18564" cy="27155"/>
            </a:xfrm>
            <a:custGeom>
              <a:avLst/>
              <a:gdLst/>
              <a:ahLst/>
              <a:cxnLst/>
              <a:rect l="l" t="t" r="r" b="b"/>
              <a:pathLst>
                <a:path w="953" h="1394" extrusionOk="0">
                  <a:moveTo>
                    <a:pt x="1" y="1"/>
                  </a:moveTo>
                  <a:cubicBezTo>
                    <a:pt x="101" y="1"/>
                    <a:pt x="195" y="100"/>
                    <a:pt x="195" y="218"/>
                  </a:cubicBezTo>
                  <a:lnTo>
                    <a:pt x="195" y="1176"/>
                  </a:lnTo>
                  <a:cubicBezTo>
                    <a:pt x="195" y="1300"/>
                    <a:pt x="101" y="1394"/>
                    <a:pt x="1" y="1394"/>
                  </a:cubicBezTo>
                  <a:lnTo>
                    <a:pt x="759" y="1394"/>
                  </a:lnTo>
                  <a:cubicBezTo>
                    <a:pt x="859" y="1394"/>
                    <a:pt x="953" y="1300"/>
                    <a:pt x="953" y="1176"/>
                  </a:cubicBezTo>
                  <a:lnTo>
                    <a:pt x="953" y="218"/>
                  </a:lnTo>
                  <a:cubicBezTo>
                    <a:pt x="953" y="100"/>
                    <a:pt x="859"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4198496" y="2169272"/>
              <a:ext cx="121146" cy="27155"/>
            </a:xfrm>
            <a:custGeom>
              <a:avLst/>
              <a:gdLst/>
              <a:ahLst/>
              <a:cxnLst/>
              <a:rect l="l" t="t" r="r" b="b"/>
              <a:pathLst>
                <a:path w="6219" h="1394" extrusionOk="0">
                  <a:moveTo>
                    <a:pt x="194" y="1"/>
                  </a:moveTo>
                  <a:cubicBezTo>
                    <a:pt x="71" y="1"/>
                    <a:pt x="0" y="100"/>
                    <a:pt x="0" y="218"/>
                  </a:cubicBezTo>
                  <a:lnTo>
                    <a:pt x="0" y="1176"/>
                  </a:lnTo>
                  <a:cubicBezTo>
                    <a:pt x="0" y="1300"/>
                    <a:pt x="71" y="1394"/>
                    <a:pt x="194" y="1394"/>
                  </a:cubicBezTo>
                  <a:lnTo>
                    <a:pt x="6219" y="1394"/>
                  </a:lnTo>
                  <a:lnTo>
                    <a:pt x="6219"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4138829" y="2034277"/>
              <a:ext cx="289590" cy="199358"/>
            </a:xfrm>
            <a:custGeom>
              <a:avLst/>
              <a:gdLst/>
              <a:ahLst/>
              <a:cxnLst/>
              <a:rect l="l" t="t" r="r" b="b"/>
              <a:pathLst>
                <a:path w="14866" h="10234" extrusionOk="0">
                  <a:moveTo>
                    <a:pt x="14278" y="565"/>
                  </a:moveTo>
                  <a:cubicBezTo>
                    <a:pt x="14301" y="565"/>
                    <a:pt x="14301" y="588"/>
                    <a:pt x="14301" y="612"/>
                  </a:cubicBezTo>
                  <a:lnTo>
                    <a:pt x="14301" y="2205"/>
                  </a:lnTo>
                  <a:lnTo>
                    <a:pt x="12562" y="2205"/>
                  </a:lnTo>
                  <a:cubicBezTo>
                    <a:pt x="12391" y="2205"/>
                    <a:pt x="12268" y="2328"/>
                    <a:pt x="12268" y="2475"/>
                  </a:cubicBezTo>
                  <a:cubicBezTo>
                    <a:pt x="12268" y="2646"/>
                    <a:pt x="12391" y="2769"/>
                    <a:pt x="12562" y="2769"/>
                  </a:cubicBezTo>
                  <a:lnTo>
                    <a:pt x="14301" y="2769"/>
                  </a:lnTo>
                  <a:lnTo>
                    <a:pt x="14301" y="9623"/>
                  </a:lnTo>
                  <a:cubicBezTo>
                    <a:pt x="14301" y="9646"/>
                    <a:pt x="14301" y="9646"/>
                    <a:pt x="14278" y="9646"/>
                  </a:cubicBezTo>
                  <a:lnTo>
                    <a:pt x="612" y="9646"/>
                  </a:lnTo>
                  <a:cubicBezTo>
                    <a:pt x="588" y="9646"/>
                    <a:pt x="588" y="9646"/>
                    <a:pt x="588" y="9623"/>
                  </a:cubicBezTo>
                  <a:lnTo>
                    <a:pt x="588" y="2769"/>
                  </a:lnTo>
                  <a:lnTo>
                    <a:pt x="11216" y="2769"/>
                  </a:lnTo>
                  <a:cubicBezTo>
                    <a:pt x="11362" y="2769"/>
                    <a:pt x="11486" y="2646"/>
                    <a:pt x="11486" y="2475"/>
                  </a:cubicBezTo>
                  <a:cubicBezTo>
                    <a:pt x="11486" y="2328"/>
                    <a:pt x="11362" y="2205"/>
                    <a:pt x="11216" y="2205"/>
                  </a:cubicBezTo>
                  <a:lnTo>
                    <a:pt x="588" y="2205"/>
                  </a:lnTo>
                  <a:lnTo>
                    <a:pt x="588" y="612"/>
                  </a:lnTo>
                  <a:cubicBezTo>
                    <a:pt x="588" y="588"/>
                    <a:pt x="588" y="565"/>
                    <a:pt x="612" y="565"/>
                  </a:cubicBezTo>
                  <a:close/>
                  <a:moveTo>
                    <a:pt x="612" y="1"/>
                  </a:moveTo>
                  <a:cubicBezTo>
                    <a:pt x="295" y="1"/>
                    <a:pt x="1" y="271"/>
                    <a:pt x="1" y="612"/>
                  </a:cubicBezTo>
                  <a:lnTo>
                    <a:pt x="1" y="9623"/>
                  </a:lnTo>
                  <a:cubicBezTo>
                    <a:pt x="1" y="9940"/>
                    <a:pt x="295" y="10234"/>
                    <a:pt x="612" y="10234"/>
                  </a:cubicBezTo>
                  <a:lnTo>
                    <a:pt x="14278" y="10234"/>
                  </a:lnTo>
                  <a:cubicBezTo>
                    <a:pt x="14595" y="10234"/>
                    <a:pt x="14866" y="9940"/>
                    <a:pt x="14866" y="9623"/>
                  </a:cubicBezTo>
                  <a:lnTo>
                    <a:pt x="14866" y="612"/>
                  </a:lnTo>
                  <a:cubicBezTo>
                    <a:pt x="14866" y="271"/>
                    <a:pt x="14595" y="1"/>
                    <a:pt x="142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4170328" y="2055685"/>
              <a:ext cx="11454" cy="11026"/>
            </a:xfrm>
            <a:custGeom>
              <a:avLst/>
              <a:gdLst/>
              <a:ahLst/>
              <a:cxnLst/>
              <a:rect l="l" t="t" r="r" b="b"/>
              <a:pathLst>
                <a:path w="588" h="566" extrusionOk="0">
                  <a:moveTo>
                    <a:pt x="294" y="1"/>
                  </a:moveTo>
                  <a:cubicBezTo>
                    <a:pt x="123" y="1"/>
                    <a:pt x="0" y="124"/>
                    <a:pt x="0" y="271"/>
                  </a:cubicBezTo>
                  <a:cubicBezTo>
                    <a:pt x="0" y="442"/>
                    <a:pt x="123" y="565"/>
                    <a:pt x="294" y="565"/>
                  </a:cubicBezTo>
                  <a:cubicBezTo>
                    <a:pt x="441" y="565"/>
                    <a:pt x="588" y="442"/>
                    <a:pt x="588" y="271"/>
                  </a:cubicBezTo>
                  <a:cubicBezTo>
                    <a:pt x="588" y="124"/>
                    <a:pt x="441" y="1"/>
                    <a:pt x="2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4192302" y="2055685"/>
              <a:ext cx="11474" cy="11026"/>
            </a:xfrm>
            <a:custGeom>
              <a:avLst/>
              <a:gdLst/>
              <a:ahLst/>
              <a:cxnLst/>
              <a:rect l="l" t="t" r="r" b="b"/>
              <a:pathLst>
                <a:path w="589" h="566" extrusionOk="0">
                  <a:moveTo>
                    <a:pt x="294" y="1"/>
                  </a:moveTo>
                  <a:cubicBezTo>
                    <a:pt x="148" y="1"/>
                    <a:pt x="1" y="124"/>
                    <a:pt x="1" y="271"/>
                  </a:cubicBezTo>
                  <a:cubicBezTo>
                    <a:pt x="1" y="442"/>
                    <a:pt x="148" y="565"/>
                    <a:pt x="294" y="565"/>
                  </a:cubicBezTo>
                  <a:cubicBezTo>
                    <a:pt x="465" y="565"/>
                    <a:pt x="588" y="442"/>
                    <a:pt x="588" y="271"/>
                  </a:cubicBezTo>
                  <a:cubicBezTo>
                    <a:pt x="588" y="124"/>
                    <a:pt x="465" y="1"/>
                    <a:pt x="2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4214625" y="2055685"/>
              <a:ext cx="11026" cy="11026"/>
            </a:xfrm>
            <a:custGeom>
              <a:avLst/>
              <a:gdLst/>
              <a:ahLst/>
              <a:cxnLst/>
              <a:rect l="l" t="t" r="r" b="b"/>
              <a:pathLst>
                <a:path w="566" h="566" extrusionOk="0">
                  <a:moveTo>
                    <a:pt x="271" y="1"/>
                  </a:moveTo>
                  <a:cubicBezTo>
                    <a:pt x="124" y="1"/>
                    <a:pt x="1" y="124"/>
                    <a:pt x="1" y="271"/>
                  </a:cubicBezTo>
                  <a:cubicBezTo>
                    <a:pt x="1" y="442"/>
                    <a:pt x="124" y="565"/>
                    <a:pt x="271" y="565"/>
                  </a:cubicBezTo>
                  <a:cubicBezTo>
                    <a:pt x="442" y="565"/>
                    <a:pt x="565" y="442"/>
                    <a:pt x="565" y="271"/>
                  </a:cubicBezTo>
                  <a:cubicBezTo>
                    <a:pt x="565" y="124"/>
                    <a:pt x="442"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4093948" y="2013784"/>
              <a:ext cx="379821" cy="290953"/>
            </a:xfrm>
            <a:custGeom>
              <a:avLst/>
              <a:gdLst/>
              <a:ahLst/>
              <a:cxnLst/>
              <a:rect l="l" t="t" r="r" b="b"/>
              <a:pathLst>
                <a:path w="19498" h="14936" extrusionOk="0">
                  <a:moveTo>
                    <a:pt x="17270" y="588"/>
                  </a:moveTo>
                  <a:cubicBezTo>
                    <a:pt x="17587" y="588"/>
                    <a:pt x="17834" y="829"/>
                    <a:pt x="17834" y="1147"/>
                  </a:cubicBezTo>
                  <a:lnTo>
                    <a:pt x="17834" y="11192"/>
                  </a:lnTo>
                  <a:cubicBezTo>
                    <a:pt x="17834" y="11486"/>
                    <a:pt x="17587" y="11756"/>
                    <a:pt x="17270" y="11756"/>
                  </a:cubicBezTo>
                  <a:lnTo>
                    <a:pt x="2228" y="11756"/>
                  </a:lnTo>
                  <a:cubicBezTo>
                    <a:pt x="1911" y="11756"/>
                    <a:pt x="1670" y="11486"/>
                    <a:pt x="1670" y="11192"/>
                  </a:cubicBezTo>
                  <a:lnTo>
                    <a:pt x="1670" y="1147"/>
                  </a:lnTo>
                  <a:cubicBezTo>
                    <a:pt x="1670" y="829"/>
                    <a:pt x="1911" y="588"/>
                    <a:pt x="2228" y="588"/>
                  </a:cubicBezTo>
                  <a:close/>
                  <a:moveTo>
                    <a:pt x="11221" y="12314"/>
                  </a:moveTo>
                  <a:lnTo>
                    <a:pt x="11221" y="12585"/>
                  </a:lnTo>
                  <a:cubicBezTo>
                    <a:pt x="11221" y="12755"/>
                    <a:pt x="11098" y="12879"/>
                    <a:pt x="10927" y="12879"/>
                  </a:cubicBezTo>
                  <a:lnTo>
                    <a:pt x="8576" y="12879"/>
                  </a:lnTo>
                  <a:cubicBezTo>
                    <a:pt x="8400" y="12879"/>
                    <a:pt x="8282" y="12755"/>
                    <a:pt x="8282" y="12585"/>
                  </a:cubicBezTo>
                  <a:lnTo>
                    <a:pt x="8282" y="12314"/>
                  </a:lnTo>
                  <a:close/>
                  <a:moveTo>
                    <a:pt x="18739" y="12314"/>
                  </a:moveTo>
                  <a:cubicBezTo>
                    <a:pt x="18833" y="12314"/>
                    <a:pt x="18933" y="12414"/>
                    <a:pt x="18933" y="12514"/>
                  </a:cubicBezTo>
                  <a:cubicBezTo>
                    <a:pt x="18933" y="13543"/>
                    <a:pt x="18098" y="14372"/>
                    <a:pt x="17070" y="14372"/>
                  </a:cubicBezTo>
                  <a:lnTo>
                    <a:pt x="2428" y="14372"/>
                  </a:lnTo>
                  <a:cubicBezTo>
                    <a:pt x="1399" y="14372"/>
                    <a:pt x="565" y="13543"/>
                    <a:pt x="565" y="12514"/>
                  </a:cubicBezTo>
                  <a:cubicBezTo>
                    <a:pt x="565" y="12414"/>
                    <a:pt x="665" y="12314"/>
                    <a:pt x="759" y="12314"/>
                  </a:cubicBezTo>
                  <a:lnTo>
                    <a:pt x="7718" y="12314"/>
                  </a:lnTo>
                  <a:lnTo>
                    <a:pt x="7718" y="12585"/>
                  </a:lnTo>
                  <a:cubicBezTo>
                    <a:pt x="7718" y="13079"/>
                    <a:pt x="8083" y="13443"/>
                    <a:pt x="8576" y="13443"/>
                  </a:cubicBezTo>
                  <a:lnTo>
                    <a:pt x="10927" y="13443"/>
                  </a:lnTo>
                  <a:cubicBezTo>
                    <a:pt x="11415" y="13443"/>
                    <a:pt x="11780" y="13079"/>
                    <a:pt x="11780" y="12585"/>
                  </a:cubicBezTo>
                  <a:lnTo>
                    <a:pt x="11780" y="12314"/>
                  </a:lnTo>
                  <a:close/>
                  <a:moveTo>
                    <a:pt x="2228" y="0"/>
                  </a:moveTo>
                  <a:cubicBezTo>
                    <a:pt x="1593" y="0"/>
                    <a:pt x="1082" y="512"/>
                    <a:pt x="1082" y="1147"/>
                  </a:cubicBezTo>
                  <a:lnTo>
                    <a:pt x="1082" y="11192"/>
                  </a:lnTo>
                  <a:cubicBezTo>
                    <a:pt x="1082" y="11386"/>
                    <a:pt x="1153" y="11580"/>
                    <a:pt x="1253" y="11756"/>
                  </a:cubicBezTo>
                  <a:lnTo>
                    <a:pt x="759" y="11756"/>
                  </a:lnTo>
                  <a:cubicBezTo>
                    <a:pt x="347" y="11756"/>
                    <a:pt x="1" y="12097"/>
                    <a:pt x="1" y="12514"/>
                  </a:cubicBezTo>
                  <a:cubicBezTo>
                    <a:pt x="1" y="13837"/>
                    <a:pt x="1082" y="14936"/>
                    <a:pt x="2428" y="14936"/>
                  </a:cubicBezTo>
                  <a:lnTo>
                    <a:pt x="17070" y="14936"/>
                  </a:lnTo>
                  <a:cubicBezTo>
                    <a:pt x="18422" y="14936"/>
                    <a:pt x="19497" y="13837"/>
                    <a:pt x="19497" y="12514"/>
                  </a:cubicBezTo>
                  <a:cubicBezTo>
                    <a:pt x="19497" y="12097"/>
                    <a:pt x="19156" y="11756"/>
                    <a:pt x="18739" y="11756"/>
                  </a:cubicBezTo>
                  <a:lnTo>
                    <a:pt x="18245" y="11756"/>
                  </a:lnTo>
                  <a:cubicBezTo>
                    <a:pt x="18345" y="11580"/>
                    <a:pt x="18422" y="11386"/>
                    <a:pt x="18422" y="11192"/>
                  </a:cubicBezTo>
                  <a:lnTo>
                    <a:pt x="18422" y="1147"/>
                  </a:lnTo>
                  <a:cubicBezTo>
                    <a:pt x="18422" y="512"/>
                    <a:pt x="17904" y="0"/>
                    <a:pt x="172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a:off x="4306804" y="2109995"/>
              <a:ext cx="26240" cy="44064"/>
            </a:xfrm>
            <a:custGeom>
              <a:avLst/>
              <a:gdLst/>
              <a:ahLst/>
              <a:cxnLst/>
              <a:rect l="l" t="t" r="r" b="b"/>
              <a:pathLst>
                <a:path w="1347" h="2262" extrusionOk="0">
                  <a:moveTo>
                    <a:pt x="1017" y="1"/>
                  </a:moveTo>
                  <a:cubicBezTo>
                    <a:pt x="916" y="1"/>
                    <a:pt x="810" y="67"/>
                    <a:pt x="759" y="175"/>
                  </a:cubicBezTo>
                  <a:lnTo>
                    <a:pt x="47" y="1868"/>
                  </a:lnTo>
                  <a:cubicBezTo>
                    <a:pt x="0" y="2015"/>
                    <a:pt x="71" y="2185"/>
                    <a:pt x="194" y="2232"/>
                  </a:cubicBezTo>
                  <a:cubicBezTo>
                    <a:pt x="241" y="2262"/>
                    <a:pt x="294" y="2262"/>
                    <a:pt x="318" y="2262"/>
                  </a:cubicBezTo>
                  <a:cubicBezTo>
                    <a:pt x="441" y="2262"/>
                    <a:pt x="535" y="2209"/>
                    <a:pt x="588" y="2085"/>
                  </a:cubicBezTo>
                  <a:lnTo>
                    <a:pt x="1294" y="399"/>
                  </a:lnTo>
                  <a:cubicBezTo>
                    <a:pt x="1346" y="252"/>
                    <a:pt x="1270" y="81"/>
                    <a:pt x="1123" y="28"/>
                  </a:cubicBezTo>
                  <a:cubicBezTo>
                    <a:pt x="1090" y="9"/>
                    <a:pt x="1054" y="1"/>
                    <a:pt x="10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4300045" y="2114436"/>
              <a:ext cx="11922" cy="13870"/>
            </a:xfrm>
            <a:custGeom>
              <a:avLst/>
              <a:gdLst/>
              <a:ahLst/>
              <a:cxnLst/>
              <a:rect l="l" t="t" r="r" b="b"/>
              <a:pathLst>
                <a:path w="612" h="712" extrusionOk="0">
                  <a:moveTo>
                    <a:pt x="318" y="0"/>
                  </a:moveTo>
                  <a:cubicBezTo>
                    <a:pt x="148" y="0"/>
                    <a:pt x="1" y="147"/>
                    <a:pt x="1" y="341"/>
                  </a:cubicBezTo>
                  <a:cubicBezTo>
                    <a:pt x="1" y="564"/>
                    <a:pt x="148" y="711"/>
                    <a:pt x="318" y="711"/>
                  </a:cubicBezTo>
                  <a:cubicBezTo>
                    <a:pt x="494" y="711"/>
                    <a:pt x="612" y="564"/>
                    <a:pt x="612" y="341"/>
                  </a:cubicBezTo>
                  <a:cubicBezTo>
                    <a:pt x="612" y="147"/>
                    <a:pt x="494" y="0"/>
                    <a:pt x="3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4327764" y="2136877"/>
              <a:ext cx="11922" cy="13753"/>
            </a:xfrm>
            <a:custGeom>
              <a:avLst/>
              <a:gdLst/>
              <a:ahLst/>
              <a:cxnLst/>
              <a:rect l="l" t="t" r="r" b="b"/>
              <a:pathLst>
                <a:path w="612" h="706" extrusionOk="0">
                  <a:moveTo>
                    <a:pt x="294" y="0"/>
                  </a:moveTo>
                  <a:cubicBezTo>
                    <a:pt x="123" y="0"/>
                    <a:pt x="0" y="147"/>
                    <a:pt x="0" y="341"/>
                  </a:cubicBezTo>
                  <a:cubicBezTo>
                    <a:pt x="0" y="559"/>
                    <a:pt x="123" y="705"/>
                    <a:pt x="294" y="705"/>
                  </a:cubicBezTo>
                  <a:cubicBezTo>
                    <a:pt x="464" y="705"/>
                    <a:pt x="611" y="559"/>
                    <a:pt x="611" y="341"/>
                  </a:cubicBezTo>
                  <a:cubicBezTo>
                    <a:pt x="611" y="147"/>
                    <a:pt x="464"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4222301" y="2109625"/>
              <a:ext cx="30584" cy="45349"/>
            </a:xfrm>
            <a:custGeom>
              <a:avLst/>
              <a:gdLst/>
              <a:ahLst/>
              <a:cxnLst/>
              <a:rect l="l" t="t" r="r" b="b"/>
              <a:pathLst>
                <a:path w="1570" h="2328" extrusionOk="0">
                  <a:moveTo>
                    <a:pt x="294" y="0"/>
                  </a:moveTo>
                  <a:cubicBezTo>
                    <a:pt x="124" y="0"/>
                    <a:pt x="1" y="147"/>
                    <a:pt x="1" y="294"/>
                  </a:cubicBezTo>
                  <a:cubicBezTo>
                    <a:pt x="1" y="465"/>
                    <a:pt x="124" y="588"/>
                    <a:pt x="294" y="588"/>
                  </a:cubicBezTo>
                  <a:lnTo>
                    <a:pt x="812" y="588"/>
                  </a:lnTo>
                  <a:lnTo>
                    <a:pt x="224" y="1934"/>
                  </a:lnTo>
                  <a:cubicBezTo>
                    <a:pt x="171" y="2081"/>
                    <a:pt x="224" y="2251"/>
                    <a:pt x="371" y="2304"/>
                  </a:cubicBezTo>
                  <a:cubicBezTo>
                    <a:pt x="418" y="2328"/>
                    <a:pt x="441" y="2328"/>
                    <a:pt x="488" y="2328"/>
                  </a:cubicBezTo>
                  <a:cubicBezTo>
                    <a:pt x="588" y="2328"/>
                    <a:pt x="712" y="2281"/>
                    <a:pt x="735" y="2157"/>
                  </a:cubicBezTo>
                  <a:lnTo>
                    <a:pt x="1517" y="418"/>
                  </a:lnTo>
                  <a:cubicBezTo>
                    <a:pt x="1570" y="318"/>
                    <a:pt x="1546" y="224"/>
                    <a:pt x="1494" y="147"/>
                  </a:cubicBezTo>
                  <a:cubicBezTo>
                    <a:pt x="1447" y="47"/>
                    <a:pt x="1347" y="0"/>
                    <a:pt x="12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4257559" y="2109157"/>
              <a:ext cx="31051" cy="46733"/>
            </a:xfrm>
            <a:custGeom>
              <a:avLst/>
              <a:gdLst/>
              <a:ahLst/>
              <a:cxnLst/>
              <a:rect l="l" t="t" r="r" b="b"/>
              <a:pathLst>
                <a:path w="1594" h="2399" extrusionOk="0">
                  <a:moveTo>
                    <a:pt x="812" y="565"/>
                  </a:moveTo>
                  <a:cubicBezTo>
                    <a:pt x="936" y="565"/>
                    <a:pt x="1030" y="659"/>
                    <a:pt x="1030" y="782"/>
                  </a:cubicBezTo>
                  <a:lnTo>
                    <a:pt x="1030" y="1594"/>
                  </a:lnTo>
                  <a:cubicBezTo>
                    <a:pt x="1030" y="1717"/>
                    <a:pt x="936" y="1835"/>
                    <a:pt x="812" y="1835"/>
                  </a:cubicBezTo>
                  <a:cubicBezTo>
                    <a:pt x="689" y="1835"/>
                    <a:pt x="589" y="1717"/>
                    <a:pt x="589" y="1594"/>
                  </a:cubicBezTo>
                  <a:lnTo>
                    <a:pt x="589" y="782"/>
                  </a:lnTo>
                  <a:cubicBezTo>
                    <a:pt x="589" y="659"/>
                    <a:pt x="689" y="565"/>
                    <a:pt x="812" y="565"/>
                  </a:cubicBezTo>
                  <a:close/>
                  <a:moveTo>
                    <a:pt x="812" y="1"/>
                  </a:moveTo>
                  <a:cubicBezTo>
                    <a:pt x="371" y="1"/>
                    <a:pt x="1" y="365"/>
                    <a:pt x="1" y="782"/>
                  </a:cubicBezTo>
                  <a:lnTo>
                    <a:pt x="1" y="1594"/>
                  </a:lnTo>
                  <a:cubicBezTo>
                    <a:pt x="1" y="2034"/>
                    <a:pt x="371" y="2399"/>
                    <a:pt x="812" y="2399"/>
                  </a:cubicBezTo>
                  <a:cubicBezTo>
                    <a:pt x="1253" y="2399"/>
                    <a:pt x="1594" y="2034"/>
                    <a:pt x="1594" y="1594"/>
                  </a:cubicBezTo>
                  <a:lnTo>
                    <a:pt x="1594" y="782"/>
                  </a:lnTo>
                  <a:cubicBezTo>
                    <a:pt x="1594" y="365"/>
                    <a:pt x="1253" y="1"/>
                    <a:pt x="8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0"/>
            <p:cNvSpPr/>
            <p:nvPr/>
          </p:nvSpPr>
          <p:spPr>
            <a:xfrm>
              <a:off x="4192769" y="2164013"/>
              <a:ext cx="182177" cy="37674"/>
            </a:xfrm>
            <a:custGeom>
              <a:avLst/>
              <a:gdLst/>
              <a:ahLst/>
              <a:cxnLst/>
              <a:rect l="l" t="t" r="r" b="b"/>
              <a:pathLst>
                <a:path w="9352" h="1934" extrusionOk="0">
                  <a:moveTo>
                    <a:pt x="8793" y="564"/>
                  </a:moveTo>
                  <a:lnTo>
                    <a:pt x="8793" y="1370"/>
                  </a:lnTo>
                  <a:lnTo>
                    <a:pt x="6783" y="1370"/>
                  </a:lnTo>
                  <a:lnTo>
                    <a:pt x="6783" y="564"/>
                  </a:lnTo>
                  <a:close/>
                  <a:moveTo>
                    <a:pt x="488" y="0"/>
                  </a:moveTo>
                  <a:cubicBezTo>
                    <a:pt x="218" y="0"/>
                    <a:pt x="0" y="224"/>
                    <a:pt x="0" y="488"/>
                  </a:cubicBezTo>
                  <a:lnTo>
                    <a:pt x="0" y="1446"/>
                  </a:lnTo>
                  <a:cubicBezTo>
                    <a:pt x="0" y="1716"/>
                    <a:pt x="218" y="1934"/>
                    <a:pt x="488" y="1934"/>
                  </a:cubicBezTo>
                  <a:lnTo>
                    <a:pt x="1370" y="1934"/>
                  </a:lnTo>
                  <a:cubicBezTo>
                    <a:pt x="1540" y="1934"/>
                    <a:pt x="1664" y="1811"/>
                    <a:pt x="1664" y="1664"/>
                  </a:cubicBezTo>
                  <a:cubicBezTo>
                    <a:pt x="1664" y="1493"/>
                    <a:pt x="1540" y="1370"/>
                    <a:pt x="1370" y="1370"/>
                  </a:cubicBezTo>
                  <a:lnTo>
                    <a:pt x="564" y="1370"/>
                  </a:lnTo>
                  <a:lnTo>
                    <a:pt x="564" y="564"/>
                  </a:lnTo>
                  <a:lnTo>
                    <a:pt x="6219" y="564"/>
                  </a:lnTo>
                  <a:lnTo>
                    <a:pt x="6219" y="1370"/>
                  </a:lnTo>
                  <a:lnTo>
                    <a:pt x="2669" y="1370"/>
                  </a:lnTo>
                  <a:cubicBezTo>
                    <a:pt x="2522" y="1370"/>
                    <a:pt x="2375" y="1493"/>
                    <a:pt x="2375" y="1664"/>
                  </a:cubicBezTo>
                  <a:cubicBezTo>
                    <a:pt x="2375" y="1811"/>
                    <a:pt x="2522" y="1934"/>
                    <a:pt x="2669" y="1934"/>
                  </a:cubicBezTo>
                  <a:lnTo>
                    <a:pt x="8864" y="1934"/>
                  </a:lnTo>
                  <a:cubicBezTo>
                    <a:pt x="9134" y="1934"/>
                    <a:pt x="9352" y="1716"/>
                    <a:pt x="9352" y="1446"/>
                  </a:cubicBezTo>
                  <a:lnTo>
                    <a:pt x="9352" y="488"/>
                  </a:lnTo>
                  <a:cubicBezTo>
                    <a:pt x="9352" y="224"/>
                    <a:pt x="9134" y="0"/>
                    <a:pt x="88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40"/>
          <p:cNvGrpSpPr/>
          <p:nvPr/>
        </p:nvGrpSpPr>
        <p:grpSpPr>
          <a:xfrm>
            <a:off x="2568664" y="3117613"/>
            <a:ext cx="379821" cy="326913"/>
            <a:chOff x="3517676" y="1996038"/>
            <a:chExt cx="379821" cy="326913"/>
          </a:xfrm>
        </p:grpSpPr>
        <p:sp>
          <p:nvSpPr>
            <p:cNvPr id="1464" name="Google Shape;1464;p40"/>
            <p:cNvSpPr/>
            <p:nvPr/>
          </p:nvSpPr>
          <p:spPr>
            <a:xfrm>
              <a:off x="3523403" y="2211758"/>
              <a:ext cx="368815" cy="47648"/>
            </a:xfrm>
            <a:custGeom>
              <a:avLst/>
              <a:gdLst/>
              <a:ahLst/>
              <a:cxnLst/>
              <a:rect l="l" t="t" r="r" b="b"/>
              <a:pathLst>
                <a:path w="18933" h="2446" extrusionOk="0">
                  <a:moveTo>
                    <a:pt x="0" y="0"/>
                  </a:moveTo>
                  <a:lnTo>
                    <a:pt x="0" y="1470"/>
                  </a:lnTo>
                  <a:cubicBezTo>
                    <a:pt x="0" y="2005"/>
                    <a:pt x="441" y="2445"/>
                    <a:pt x="953" y="2445"/>
                  </a:cubicBezTo>
                  <a:lnTo>
                    <a:pt x="17951" y="2445"/>
                  </a:lnTo>
                  <a:cubicBezTo>
                    <a:pt x="18492" y="2445"/>
                    <a:pt x="18933" y="2005"/>
                    <a:pt x="18933" y="1470"/>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3523403" y="2001298"/>
              <a:ext cx="368815" cy="210481"/>
            </a:xfrm>
            <a:custGeom>
              <a:avLst/>
              <a:gdLst/>
              <a:ahLst/>
              <a:cxnLst/>
              <a:rect l="l" t="t" r="r" b="b"/>
              <a:pathLst>
                <a:path w="18933" h="10805" extrusionOk="0">
                  <a:moveTo>
                    <a:pt x="953" y="1"/>
                  </a:moveTo>
                  <a:cubicBezTo>
                    <a:pt x="441" y="1"/>
                    <a:pt x="0" y="442"/>
                    <a:pt x="0" y="982"/>
                  </a:cubicBezTo>
                  <a:lnTo>
                    <a:pt x="0" y="10804"/>
                  </a:lnTo>
                  <a:lnTo>
                    <a:pt x="18933" y="10804"/>
                  </a:lnTo>
                  <a:lnTo>
                    <a:pt x="18933" y="982"/>
                  </a:lnTo>
                  <a:cubicBezTo>
                    <a:pt x="18933" y="442"/>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3523403" y="2001298"/>
              <a:ext cx="368815" cy="210481"/>
            </a:xfrm>
            <a:custGeom>
              <a:avLst/>
              <a:gdLst/>
              <a:ahLst/>
              <a:cxnLst/>
              <a:rect l="l" t="t" r="r" b="b"/>
              <a:pathLst>
                <a:path w="18933" h="10805" extrusionOk="0">
                  <a:moveTo>
                    <a:pt x="953" y="1"/>
                  </a:moveTo>
                  <a:cubicBezTo>
                    <a:pt x="441" y="1"/>
                    <a:pt x="0" y="442"/>
                    <a:pt x="0" y="982"/>
                  </a:cubicBezTo>
                  <a:lnTo>
                    <a:pt x="0" y="10804"/>
                  </a:lnTo>
                  <a:lnTo>
                    <a:pt x="18933" y="10804"/>
                  </a:lnTo>
                  <a:lnTo>
                    <a:pt x="18933" y="982"/>
                  </a:lnTo>
                  <a:cubicBezTo>
                    <a:pt x="18933" y="442"/>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3858320" y="2001298"/>
              <a:ext cx="33895" cy="210481"/>
            </a:xfrm>
            <a:custGeom>
              <a:avLst/>
              <a:gdLst/>
              <a:ahLst/>
              <a:cxnLst/>
              <a:rect l="l" t="t" r="r" b="b"/>
              <a:pathLst>
                <a:path w="1740" h="10805" extrusionOk="0">
                  <a:moveTo>
                    <a:pt x="0" y="1"/>
                  </a:moveTo>
                  <a:cubicBezTo>
                    <a:pt x="541" y="1"/>
                    <a:pt x="982" y="442"/>
                    <a:pt x="982" y="982"/>
                  </a:cubicBezTo>
                  <a:lnTo>
                    <a:pt x="982" y="10804"/>
                  </a:lnTo>
                  <a:lnTo>
                    <a:pt x="1740" y="10804"/>
                  </a:lnTo>
                  <a:lnTo>
                    <a:pt x="1740" y="982"/>
                  </a:lnTo>
                  <a:cubicBezTo>
                    <a:pt x="1740" y="442"/>
                    <a:pt x="1299" y="1"/>
                    <a:pt x="758"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3858320" y="2211758"/>
              <a:ext cx="33895" cy="47648"/>
            </a:xfrm>
            <a:custGeom>
              <a:avLst/>
              <a:gdLst/>
              <a:ahLst/>
              <a:cxnLst/>
              <a:rect l="l" t="t" r="r" b="b"/>
              <a:pathLst>
                <a:path w="1740" h="2446" extrusionOk="0">
                  <a:moveTo>
                    <a:pt x="982" y="0"/>
                  </a:moveTo>
                  <a:lnTo>
                    <a:pt x="982" y="1470"/>
                  </a:lnTo>
                  <a:cubicBezTo>
                    <a:pt x="982" y="2005"/>
                    <a:pt x="541" y="2445"/>
                    <a:pt x="0" y="2445"/>
                  </a:cubicBezTo>
                  <a:lnTo>
                    <a:pt x="758" y="2445"/>
                  </a:lnTo>
                  <a:cubicBezTo>
                    <a:pt x="1299" y="2445"/>
                    <a:pt x="1740" y="2005"/>
                    <a:pt x="1740" y="1470"/>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3665606" y="2259386"/>
              <a:ext cx="83959" cy="57836"/>
            </a:xfrm>
            <a:custGeom>
              <a:avLst/>
              <a:gdLst/>
              <a:ahLst/>
              <a:cxnLst/>
              <a:rect l="l" t="t" r="r" b="b"/>
              <a:pathLst>
                <a:path w="4310" h="2969" extrusionOk="0">
                  <a:moveTo>
                    <a:pt x="318" y="0"/>
                  </a:moveTo>
                  <a:cubicBezTo>
                    <a:pt x="318" y="0"/>
                    <a:pt x="295" y="2158"/>
                    <a:pt x="1" y="2969"/>
                  </a:cubicBezTo>
                  <a:lnTo>
                    <a:pt x="4309" y="2969"/>
                  </a:lnTo>
                  <a:cubicBezTo>
                    <a:pt x="4039" y="2158"/>
                    <a:pt x="4015" y="0"/>
                    <a:pt x="4015"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0"/>
            <p:cNvSpPr/>
            <p:nvPr/>
          </p:nvSpPr>
          <p:spPr>
            <a:xfrm>
              <a:off x="3671333" y="2259386"/>
              <a:ext cx="72953" cy="14902"/>
            </a:xfrm>
            <a:custGeom>
              <a:avLst/>
              <a:gdLst/>
              <a:ahLst/>
              <a:cxnLst/>
              <a:rect l="l" t="t" r="r" b="b"/>
              <a:pathLst>
                <a:path w="3745" h="765" extrusionOk="0">
                  <a:moveTo>
                    <a:pt x="24" y="0"/>
                  </a:moveTo>
                  <a:cubicBezTo>
                    <a:pt x="24" y="0"/>
                    <a:pt x="24" y="324"/>
                    <a:pt x="1" y="765"/>
                  </a:cubicBezTo>
                  <a:lnTo>
                    <a:pt x="3745" y="765"/>
                  </a:lnTo>
                  <a:cubicBezTo>
                    <a:pt x="3721" y="324"/>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0"/>
            <p:cNvSpPr/>
            <p:nvPr/>
          </p:nvSpPr>
          <p:spPr>
            <a:xfrm>
              <a:off x="3671333" y="2259386"/>
              <a:ext cx="72953" cy="14902"/>
            </a:xfrm>
            <a:custGeom>
              <a:avLst/>
              <a:gdLst/>
              <a:ahLst/>
              <a:cxnLst/>
              <a:rect l="l" t="t" r="r" b="b"/>
              <a:pathLst>
                <a:path w="3745" h="765" extrusionOk="0">
                  <a:moveTo>
                    <a:pt x="24" y="0"/>
                  </a:moveTo>
                  <a:cubicBezTo>
                    <a:pt x="24" y="0"/>
                    <a:pt x="24" y="324"/>
                    <a:pt x="1" y="765"/>
                  </a:cubicBezTo>
                  <a:lnTo>
                    <a:pt x="3745" y="765"/>
                  </a:lnTo>
                  <a:cubicBezTo>
                    <a:pt x="3721" y="324"/>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3546760" y="2027069"/>
              <a:ext cx="322102" cy="184709"/>
            </a:xfrm>
            <a:custGeom>
              <a:avLst/>
              <a:gdLst/>
              <a:ahLst/>
              <a:cxnLst/>
              <a:rect l="l" t="t" r="r" b="b"/>
              <a:pathLst>
                <a:path w="16535" h="9482" extrusionOk="0">
                  <a:moveTo>
                    <a:pt x="418" y="0"/>
                  </a:moveTo>
                  <a:cubicBezTo>
                    <a:pt x="171" y="0"/>
                    <a:pt x="0" y="200"/>
                    <a:pt x="0" y="418"/>
                  </a:cubicBezTo>
                  <a:lnTo>
                    <a:pt x="0" y="9481"/>
                  </a:lnTo>
                  <a:lnTo>
                    <a:pt x="16535" y="9481"/>
                  </a:lnTo>
                  <a:lnTo>
                    <a:pt x="16535" y="418"/>
                  </a:lnTo>
                  <a:cubicBezTo>
                    <a:pt x="16535" y="200"/>
                    <a:pt x="16335" y="0"/>
                    <a:pt x="16117"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0"/>
            <p:cNvSpPr/>
            <p:nvPr/>
          </p:nvSpPr>
          <p:spPr>
            <a:xfrm>
              <a:off x="3546760" y="2027069"/>
              <a:ext cx="322102" cy="33915"/>
            </a:xfrm>
            <a:custGeom>
              <a:avLst/>
              <a:gdLst/>
              <a:ahLst/>
              <a:cxnLst/>
              <a:rect l="l" t="t" r="r" b="b"/>
              <a:pathLst>
                <a:path w="16535" h="1741" extrusionOk="0">
                  <a:moveTo>
                    <a:pt x="418" y="0"/>
                  </a:moveTo>
                  <a:cubicBezTo>
                    <a:pt x="171" y="0"/>
                    <a:pt x="0" y="200"/>
                    <a:pt x="0" y="418"/>
                  </a:cubicBezTo>
                  <a:lnTo>
                    <a:pt x="0" y="1740"/>
                  </a:lnTo>
                  <a:lnTo>
                    <a:pt x="16535" y="1740"/>
                  </a:lnTo>
                  <a:lnTo>
                    <a:pt x="16535" y="418"/>
                  </a:lnTo>
                  <a:cubicBezTo>
                    <a:pt x="16535" y="200"/>
                    <a:pt x="16335" y="0"/>
                    <a:pt x="16117"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0"/>
            <p:cNvSpPr/>
            <p:nvPr/>
          </p:nvSpPr>
          <p:spPr>
            <a:xfrm>
              <a:off x="3845950" y="2027069"/>
              <a:ext cx="22908" cy="33915"/>
            </a:xfrm>
            <a:custGeom>
              <a:avLst/>
              <a:gdLst/>
              <a:ahLst/>
              <a:cxnLst/>
              <a:rect l="l" t="t" r="r" b="b"/>
              <a:pathLst>
                <a:path w="1176" h="1741" extrusionOk="0">
                  <a:moveTo>
                    <a:pt x="0" y="0"/>
                  </a:moveTo>
                  <a:cubicBezTo>
                    <a:pt x="218" y="0"/>
                    <a:pt x="412" y="200"/>
                    <a:pt x="412" y="418"/>
                  </a:cubicBezTo>
                  <a:lnTo>
                    <a:pt x="412" y="1740"/>
                  </a:lnTo>
                  <a:lnTo>
                    <a:pt x="1176" y="1740"/>
                  </a:lnTo>
                  <a:lnTo>
                    <a:pt x="1176" y="418"/>
                  </a:lnTo>
                  <a:cubicBezTo>
                    <a:pt x="1176" y="224"/>
                    <a:pt x="1029" y="24"/>
                    <a:pt x="805"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3568285" y="2038523"/>
              <a:ext cx="11474" cy="11454"/>
            </a:xfrm>
            <a:custGeom>
              <a:avLst/>
              <a:gdLst/>
              <a:ahLst/>
              <a:cxnLst/>
              <a:rect l="l" t="t" r="r" b="b"/>
              <a:pathLst>
                <a:path w="589" h="588" extrusionOk="0">
                  <a:moveTo>
                    <a:pt x="294" y="0"/>
                  </a:moveTo>
                  <a:cubicBezTo>
                    <a:pt x="147" y="0"/>
                    <a:pt x="1" y="147"/>
                    <a:pt x="1" y="294"/>
                  </a:cubicBezTo>
                  <a:cubicBezTo>
                    <a:pt x="1" y="464"/>
                    <a:pt x="147" y="588"/>
                    <a:pt x="294" y="588"/>
                  </a:cubicBezTo>
                  <a:cubicBezTo>
                    <a:pt x="441" y="588"/>
                    <a:pt x="588" y="464"/>
                    <a:pt x="588" y="294"/>
                  </a:cubicBezTo>
                  <a:cubicBezTo>
                    <a:pt x="588" y="147"/>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0"/>
            <p:cNvSpPr/>
            <p:nvPr/>
          </p:nvSpPr>
          <p:spPr>
            <a:xfrm>
              <a:off x="3590609" y="2038523"/>
              <a:ext cx="11006" cy="11454"/>
            </a:xfrm>
            <a:custGeom>
              <a:avLst/>
              <a:gdLst/>
              <a:ahLst/>
              <a:cxnLst/>
              <a:rect l="l" t="t" r="r" b="b"/>
              <a:pathLst>
                <a:path w="565" h="588" extrusionOk="0">
                  <a:moveTo>
                    <a:pt x="271" y="0"/>
                  </a:moveTo>
                  <a:cubicBezTo>
                    <a:pt x="124" y="0"/>
                    <a:pt x="1" y="147"/>
                    <a:pt x="1" y="294"/>
                  </a:cubicBezTo>
                  <a:cubicBezTo>
                    <a:pt x="1" y="464"/>
                    <a:pt x="124" y="588"/>
                    <a:pt x="271" y="588"/>
                  </a:cubicBezTo>
                  <a:cubicBezTo>
                    <a:pt x="442" y="588"/>
                    <a:pt x="565" y="464"/>
                    <a:pt x="565" y="294"/>
                  </a:cubicBezTo>
                  <a:cubicBezTo>
                    <a:pt x="565" y="147"/>
                    <a:pt x="442" y="0"/>
                    <a:pt x="2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0"/>
            <p:cNvSpPr/>
            <p:nvPr/>
          </p:nvSpPr>
          <p:spPr>
            <a:xfrm>
              <a:off x="3612601" y="2038523"/>
              <a:ext cx="11006" cy="11454"/>
            </a:xfrm>
            <a:custGeom>
              <a:avLst/>
              <a:gdLst/>
              <a:ahLst/>
              <a:cxnLst/>
              <a:rect l="l" t="t" r="r" b="b"/>
              <a:pathLst>
                <a:path w="565" h="588" extrusionOk="0">
                  <a:moveTo>
                    <a:pt x="294" y="0"/>
                  </a:moveTo>
                  <a:cubicBezTo>
                    <a:pt x="124" y="0"/>
                    <a:pt x="0" y="147"/>
                    <a:pt x="0" y="294"/>
                  </a:cubicBezTo>
                  <a:cubicBezTo>
                    <a:pt x="0" y="464"/>
                    <a:pt x="124" y="588"/>
                    <a:pt x="294" y="588"/>
                  </a:cubicBezTo>
                  <a:cubicBezTo>
                    <a:pt x="441" y="588"/>
                    <a:pt x="564" y="464"/>
                    <a:pt x="564" y="294"/>
                  </a:cubicBezTo>
                  <a:cubicBezTo>
                    <a:pt x="564" y="147"/>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3612601" y="2095307"/>
              <a:ext cx="26240" cy="62998"/>
            </a:xfrm>
            <a:custGeom>
              <a:avLst/>
              <a:gdLst/>
              <a:ahLst/>
              <a:cxnLst/>
              <a:rect l="l" t="t" r="r" b="b"/>
              <a:pathLst>
                <a:path w="1347" h="3234" extrusionOk="0">
                  <a:moveTo>
                    <a:pt x="664" y="0"/>
                  </a:moveTo>
                  <a:cubicBezTo>
                    <a:pt x="517" y="0"/>
                    <a:pt x="394" y="124"/>
                    <a:pt x="394" y="271"/>
                  </a:cubicBezTo>
                  <a:lnTo>
                    <a:pt x="394" y="688"/>
                  </a:lnTo>
                  <a:lnTo>
                    <a:pt x="294" y="688"/>
                  </a:lnTo>
                  <a:cubicBezTo>
                    <a:pt x="124" y="688"/>
                    <a:pt x="0" y="812"/>
                    <a:pt x="0" y="982"/>
                  </a:cubicBezTo>
                  <a:cubicBezTo>
                    <a:pt x="0" y="1129"/>
                    <a:pt x="124" y="1252"/>
                    <a:pt x="294" y="1252"/>
                  </a:cubicBezTo>
                  <a:lnTo>
                    <a:pt x="394" y="1252"/>
                  </a:lnTo>
                  <a:lnTo>
                    <a:pt x="394" y="2939"/>
                  </a:lnTo>
                  <a:cubicBezTo>
                    <a:pt x="394" y="3110"/>
                    <a:pt x="517" y="3233"/>
                    <a:pt x="664" y="3233"/>
                  </a:cubicBezTo>
                  <a:cubicBezTo>
                    <a:pt x="835" y="3233"/>
                    <a:pt x="958" y="3110"/>
                    <a:pt x="958" y="2939"/>
                  </a:cubicBezTo>
                  <a:lnTo>
                    <a:pt x="958" y="1252"/>
                  </a:lnTo>
                  <a:lnTo>
                    <a:pt x="1052" y="1252"/>
                  </a:lnTo>
                  <a:cubicBezTo>
                    <a:pt x="1223" y="1252"/>
                    <a:pt x="1346" y="1129"/>
                    <a:pt x="1346" y="982"/>
                  </a:cubicBezTo>
                  <a:cubicBezTo>
                    <a:pt x="1346" y="812"/>
                    <a:pt x="1223" y="688"/>
                    <a:pt x="1052" y="688"/>
                  </a:cubicBezTo>
                  <a:lnTo>
                    <a:pt x="958" y="688"/>
                  </a:lnTo>
                  <a:lnTo>
                    <a:pt x="958" y="271"/>
                  </a:lnTo>
                  <a:cubicBezTo>
                    <a:pt x="958" y="124"/>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0"/>
            <p:cNvSpPr/>
            <p:nvPr/>
          </p:nvSpPr>
          <p:spPr>
            <a:xfrm>
              <a:off x="3646496" y="2095307"/>
              <a:ext cx="25772" cy="62998"/>
            </a:xfrm>
            <a:custGeom>
              <a:avLst/>
              <a:gdLst/>
              <a:ahLst/>
              <a:cxnLst/>
              <a:rect l="l" t="t" r="r" b="b"/>
              <a:pathLst>
                <a:path w="1323" h="3234" extrusionOk="0">
                  <a:moveTo>
                    <a:pt x="658" y="0"/>
                  </a:moveTo>
                  <a:cubicBezTo>
                    <a:pt x="511" y="0"/>
                    <a:pt x="364" y="124"/>
                    <a:pt x="364" y="271"/>
                  </a:cubicBezTo>
                  <a:lnTo>
                    <a:pt x="364" y="688"/>
                  </a:lnTo>
                  <a:lnTo>
                    <a:pt x="270" y="688"/>
                  </a:lnTo>
                  <a:cubicBezTo>
                    <a:pt x="123" y="688"/>
                    <a:pt x="0" y="812"/>
                    <a:pt x="0" y="982"/>
                  </a:cubicBezTo>
                  <a:cubicBezTo>
                    <a:pt x="0" y="1129"/>
                    <a:pt x="123" y="1252"/>
                    <a:pt x="270" y="1252"/>
                  </a:cubicBezTo>
                  <a:lnTo>
                    <a:pt x="364" y="1252"/>
                  </a:lnTo>
                  <a:lnTo>
                    <a:pt x="364" y="2939"/>
                  </a:lnTo>
                  <a:cubicBezTo>
                    <a:pt x="364" y="3110"/>
                    <a:pt x="511" y="3233"/>
                    <a:pt x="658" y="3233"/>
                  </a:cubicBezTo>
                  <a:cubicBezTo>
                    <a:pt x="805" y="3233"/>
                    <a:pt x="952" y="3110"/>
                    <a:pt x="952" y="2939"/>
                  </a:cubicBezTo>
                  <a:lnTo>
                    <a:pt x="952" y="1252"/>
                  </a:lnTo>
                  <a:lnTo>
                    <a:pt x="1052" y="1252"/>
                  </a:lnTo>
                  <a:cubicBezTo>
                    <a:pt x="1199" y="1252"/>
                    <a:pt x="1323" y="1129"/>
                    <a:pt x="1323" y="982"/>
                  </a:cubicBezTo>
                  <a:cubicBezTo>
                    <a:pt x="1323" y="812"/>
                    <a:pt x="1199" y="688"/>
                    <a:pt x="1052" y="688"/>
                  </a:cubicBezTo>
                  <a:lnTo>
                    <a:pt x="952" y="688"/>
                  </a:lnTo>
                  <a:lnTo>
                    <a:pt x="952" y="271"/>
                  </a:lnTo>
                  <a:cubicBezTo>
                    <a:pt x="952" y="124"/>
                    <a:pt x="805" y="0"/>
                    <a:pt x="6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3727104" y="2111943"/>
              <a:ext cx="34811" cy="45895"/>
            </a:xfrm>
            <a:custGeom>
              <a:avLst/>
              <a:gdLst/>
              <a:ahLst/>
              <a:cxnLst/>
              <a:rect l="l" t="t" r="r" b="b"/>
              <a:pathLst>
                <a:path w="1787" h="2356" extrusionOk="0">
                  <a:moveTo>
                    <a:pt x="936" y="0"/>
                  </a:moveTo>
                  <a:cubicBezTo>
                    <a:pt x="840" y="0"/>
                    <a:pt x="738" y="15"/>
                    <a:pt x="635" y="52"/>
                  </a:cubicBezTo>
                  <a:cubicBezTo>
                    <a:pt x="370" y="128"/>
                    <a:pt x="170" y="346"/>
                    <a:pt x="147" y="592"/>
                  </a:cubicBezTo>
                  <a:cubicBezTo>
                    <a:pt x="123" y="763"/>
                    <a:pt x="170" y="1010"/>
                    <a:pt x="294" y="1133"/>
                  </a:cubicBezTo>
                  <a:cubicBezTo>
                    <a:pt x="488" y="1304"/>
                    <a:pt x="782" y="1374"/>
                    <a:pt x="1005" y="1451"/>
                  </a:cubicBezTo>
                  <a:cubicBezTo>
                    <a:pt x="1105" y="1498"/>
                    <a:pt x="1199" y="1574"/>
                    <a:pt x="1199" y="1621"/>
                  </a:cubicBezTo>
                  <a:cubicBezTo>
                    <a:pt x="1176" y="1692"/>
                    <a:pt x="1105" y="1791"/>
                    <a:pt x="929" y="1791"/>
                  </a:cubicBezTo>
                  <a:cubicBezTo>
                    <a:pt x="782" y="1791"/>
                    <a:pt x="635" y="1721"/>
                    <a:pt x="541" y="1621"/>
                  </a:cubicBezTo>
                  <a:cubicBezTo>
                    <a:pt x="473" y="1553"/>
                    <a:pt x="392" y="1516"/>
                    <a:pt x="311" y="1516"/>
                  </a:cubicBezTo>
                  <a:cubicBezTo>
                    <a:pt x="245" y="1516"/>
                    <a:pt x="179" y="1542"/>
                    <a:pt x="123" y="1598"/>
                  </a:cubicBezTo>
                  <a:cubicBezTo>
                    <a:pt x="0" y="1692"/>
                    <a:pt x="0" y="1868"/>
                    <a:pt x="100" y="1985"/>
                  </a:cubicBezTo>
                  <a:cubicBezTo>
                    <a:pt x="317" y="2232"/>
                    <a:pt x="611" y="2356"/>
                    <a:pt x="929" y="2356"/>
                  </a:cubicBezTo>
                  <a:cubicBezTo>
                    <a:pt x="1346" y="2356"/>
                    <a:pt x="1693" y="2085"/>
                    <a:pt x="1740" y="1721"/>
                  </a:cubicBezTo>
                  <a:cubicBezTo>
                    <a:pt x="1787" y="1451"/>
                    <a:pt x="1693" y="1104"/>
                    <a:pt x="1199" y="910"/>
                  </a:cubicBezTo>
                  <a:cubicBezTo>
                    <a:pt x="982" y="839"/>
                    <a:pt x="782" y="763"/>
                    <a:pt x="711" y="739"/>
                  </a:cubicBezTo>
                  <a:lnTo>
                    <a:pt x="711" y="692"/>
                  </a:lnTo>
                  <a:cubicBezTo>
                    <a:pt x="711" y="639"/>
                    <a:pt x="758" y="616"/>
                    <a:pt x="811" y="592"/>
                  </a:cubicBezTo>
                  <a:cubicBezTo>
                    <a:pt x="850" y="579"/>
                    <a:pt x="888" y="573"/>
                    <a:pt x="924" y="573"/>
                  </a:cubicBezTo>
                  <a:cubicBezTo>
                    <a:pt x="1092" y="573"/>
                    <a:pt x="1223" y="692"/>
                    <a:pt x="1223" y="692"/>
                  </a:cubicBezTo>
                  <a:cubicBezTo>
                    <a:pt x="1276" y="733"/>
                    <a:pt x="1344" y="752"/>
                    <a:pt x="1411" y="752"/>
                  </a:cubicBezTo>
                  <a:cubicBezTo>
                    <a:pt x="1499" y="752"/>
                    <a:pt x="1587" y="720"/>
                    <a:pt x="1640" y="663"/>
                  </a:cubicBezTo>
                  <a:cubicBezTo>
                    <a:pt x="1740" y="545"/>
                    <a:pt x="1716" y="346"/>
                    <a:pt x="1593" y="252"/>
                  </a:cubicBezTo>
                  <a:cubicBezTo>
                    <a:pt x="1482" y="141"/>
                    <a:pt x="1232" y="0"/>
                    <a:pt x="93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3571148" y="2095307"/>
              <a:ext cx="35746" cy="62998"/>
            </a:xfrm>
            <a:custGeom>
              <a:avLst/>
              <a:gdLst/>
              <a:ahLst/>
              <a:cxnLst/>
              <a:rect l="l" t="t" r="r" b="b"/>
              <a:pathLst>
                <a:path w="1835" h="3234" extrusionOk="0">
                  <a:moveTo>
                    <a:pt x="294" y="0"/>
                  </a:moveTo>
                  <a:cubicBezTo>
                    <a:pt x="118" y="0"/>
                    <a:pt x="0" y="124"/>
                    <a:pt x="0" y="271"/>
                  </a:cubicBezTo>
                  <a:lnTo>
                    <a:pt x="0" y="2939"/>
                  </a:lnTo>
                  <a:cubicBezTo>
                    <a:pt x="0" y="3110"/>
                    <a:pt x="118" y="3233"/>
                    <a:pt x="294" y="3233"/>
                  </a:cubicBezTo>
                  <a:cubicBezTo>
                    <a:pt x="441" y="3233"/>
                    <a:pt x="559" y="3110"/>
                    <a:pt x="559" y="2939"/>
                  </a:cubicBezTo>
                  <a:lnTo>
                    <a:pt x="559" y="2034"/>
                  </a:lnTo>
                  <a:cubicBezTo>
                    <a:pt x="559" y="1693"/>
                    <a:pt x="735" y="1446"/>
                    <a:pt x="953" y="1446"/>
                  </a:cubicBezTo>
                  <a:cubicBezTo>
                    <a:pt x="1100" y="1446"/>
                    <a:pt x="1123" y="1493"/>
                    <a:pt x="1147" y="1517"/>
                  </a:cubicBezTo>
                  <a:cubicBezTo>
                    <a:pt x="1200" y="1546"/>
                    <a:pt x="1270" y="1664"/>
                    <a:pt x="1270" y="2034"/>
                  </a:cubicBezTo>
                  <a:lnTo>
                    <a:pt x="1270" y="2939"/>
                  </a:lnTo>
                  <a:cubicBezTo>
                    <a:pt x="1270" y="3110"/>
                    <a:pt x="1393" y="3233"/>
                    <a:pt x="1540" y="3233"/>
                  </a:cubicBezTo>
                  <a:cubicBezTo>
                    <a:pt x="1711" y="3233"/>
                    <a:pt x="1834" y="3110"/>
                    <a:pt x="1834" y="2939"/>
                  </a:cubicBezTo>
                  <a:lnTo>
                    <a:pt x="1834" y="2034"/>
                  </a:lnTo>
                  <a:cubicBezTo>
                    <a:pt x="1834" y="1593"/>
                    <a:pt x="1734" y="1299"/>
                    <a:pt x="1564" y="1106"/>
                  </a:cubicBezTo>
                  <a:cubicBezTo>
                    <a:pt x="1417" y="959"/>
                    <a:pt x="1200" y="882"/>
                    <a:pt x="953" y="882"/>
                  </a:cubicBezTo>
                  <a:cubicBezTo>
                    <a:pt x="806" y="882"/>
                    <a:pt x="682" y="906"/>
                    <a:pt x="559" y="982"/>
                  </a:cubicBezTo>
                  <a:lnTo>
                    <a:pt x="559" y="271"/>
                  </a:lnTo>
                  <a:cubicBezTo>
                    <a:pt x="559" y="124"/>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p:nvPr/>
          </p:nvSpPr>
          <p:spPr>
            <a:xfrm>
              <a:off x="3790978" y="2105515"/>
              <a:ext cx="29688" cy="52791"/>
            </a:xfrm>
            <a:custGeom>
              <a:avLst/>
              <a:gdLst/>
              <a:ahLst/>
              <a:cxnLst/>
              <a:rect l="l" t="t" r="r" b="b"/>
              <a:pathLst>
                <a:path w="1524" h="2710" extrusionOk="0">
                  <a:moveTo>
                    <a:pt x="1203" y="0"/>
                  </a:moveTo>
                  <a:cubicBezTo>
                    <a:pt x="1085" y="0"/>
                    <a:pt x="972" y="72"/>
                    <a:pt x="935" y="188"/>
                  </a:cubicBezTo>
                  <a:lnTo>
                    <a:pt x="77" y="2315"/>
                  </a:lnTo>
                  <a:cubicBezTo>
                    <a:pt x="1" y="2515"/>
                    <a:pt x="148" y="2709"/>
                    <a:pt x="348" y="2709"/>
                  </a:cubicBezTo>
                  <a:cubicBezTo>
                    <a:pt x="471" y="2709"/>
                    <a:pt x="565" y="2639"/>
                    <a:pt x="618" y="2539"/>
                  </a:cubicBezTo>
                  <a:lnTo>
                    <a:pt x="1470" y="382"/>
                  </a:lnTo>
                  <a:cubicBezTo>
                    <a:pt x="1523" y="235"/>
                    <a:pt x="1447" y="88"/>
                    <a:pt x="1300" y="17"/>
                  </a:cubicBezTo>
                  <a:cubicBezTo>
                    <a:pt x="1268" y="6"/>
                    <a:pt x="1236" y="0"/>
                    <a:pt x="12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0"/>
            <p:cNvSpPr/>
            <p:nvPr/>
          </p:nvSpPr>
          <p:spPr>
            <a:xfrm>
              <a:off x="3815834" y="2105515"/>
              <a:ext cx="29103" cy="52791"/>
            </a:xfrm>
            <a:custGeom>
              <a:avLst/>
              <a:gdLst/>
              <a:ahLst/>
              <a:cxnLst/>
              <a:rect l="l" t="t" r="r" b="b"/>
              <a:pathLst>
                <a:path w="1494" h="2710" extrusionOk="0">
                  <a:moveTo>
                    <a:pt x="1182" y="0"/>
                  </a:moveTo>
                  <a:cubicBezTo>
                    <a:pt x="1069" y="0"/>
                    <a:pt x="966" y="72"/>
                    <a:pt x="906" y="188"/>
                  </a:cubicBezTo>
                  <a:lnTo>
                    <a:pt x="77" y="2315"/>
                  </a:lnTo>
                  <a:cubicBezTo>
                    <a:pt x="0" y="2462"/>
                    <a:pt x="77" y="2639"/>
                    <a:pt x="224" y="2686"/>
                  </a:cubicBezTo>
                  <a:cubicBezTo>
                    <a:pt x="247" y="2709"/>
                    <a:pt x="294" y="2709"/>
                    <a:pt x="318" y="2709"/>
                  </a:cubicBezTo>
                  <a:cubicBezTo>
                    <a:pt x="441" y="2709"/>
                    <a:pt x="541" y="2639"/>
                    <a:pt x="588" y="2539"/>
                  </a:cubicBezTo>
                  <a:lnTo>
                    <a:pt x="1446" y="382"/>
                  </a:lnTo>
                  <a:cubicBezTo>
                    <a:pt x="1493" y="235"/>
                    <a:pt x="1423" y="88"/>
                    <a:pt x="1276" y="17"/>
                  </a:cubicBezTo>
                  <a:cubicBezTo>
                    <a:pt x="1244" y="6"/>
                    <a:pt x="1213" y="0"/>
                    <a:pt x="11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0"/>
            <p:cNvSpPr/>
            <p:nvPr/>
          </p:nvSpPr>
          <p:spPr>
            <a:xfrm>
              <a:off x="3680372" y="2112021"/>
              <a:ext cx="42505" cy="62083"/>
            </a:xfrm>
            <a:custGeom>
              <a:avLst/>
              <a:gdLst/>
              <a:ahLst/>
              <a:cxnLst/>
              <a:rect l="l" t="t" r="r" b="b"/>
              <a:pathLst>
                <a:path w="2182" h="3187" extrusionOk="0">
                  <a:moveTo>
                    <a:pt x="1077" y="565"/>
                  </a:moveTo>
                  <a:cubicBezTo>
                    <a:pt x="1370" y="565"/>
                    <a:pt x="1617" y="806"/>
                    <a:pt x="1617" y="1076"/>
                  </a:cubicBezTo>
                  <a:cubicBezTo>
                    <a:pt x="1617" y="1370"/>
                    <a:pt x="1370" y="1594"/>
                    <a:pt x="1077" y="1594"/>
                  </a:cubicBezTo>
                  <a:cubicBezTo>
                    <a:pt x="806" y="1594"/>
                    <a:pt x="565" y="1370"/>
                    <a:pt x="565" y="1076"/>
                  </a:cubicBezTo>
                  <a:cubicBezTo>
                    <a:pt x="565" y="806"/>
                    <a:pt x="806" y="565"/>
                    <a:pt x="1077" y="565"/>
                  </a:cubicBezTo>
                  <a:close/>
                  <a:moveTo>
                    <a:pt x="295" y="1"/>
                  </a:moveTo>
                  <a:cubicBezTo>
                    <a:pt x="124" y="1"/>
                    <a:pt x="1" y="124"/>
                    <a:pt x="1" y="295"/>
                  </a:cubicBezTo>
                  <a:lnTo>
                    <a:pt x="1" y="2893"/>
                  </a:lnTo>
                  <a:cubicBezTo>
                    <a:pt x="1" y="3063"/>
                    <a:pt x="124" y="3186"/>
                    <a:pt x="295" y="3186"/>
                  </a:cubicBezTo>
                  <a:cubicBezTo>
                    <a:pt x="442" y="3186"/>
                    <a:pt x="565" y="3063"/>
                    <a:pt x="565" y="2893"/>
                  </a:cubicBezTo>
                  <a:lnTo>
                    <a:pt x="565" y="2034"/>
                  </a:lnTo>
                  <a:cubicBezTo>
                    <a:pt x="736" y="2128"/>
                    <a:pt x="906" y="2181"/>
                    <a:pt x="1077" y="2181"/>
                  </a:cubicBezTo>
                  <a:cubicBezTo>
                    <a:pt x="1688" y="2181"/>
                    <a:pt x="2182" y="1688"/>
                    <a:pt x="2182" y="1076"/>
                  </a:cubicBezTo>
                  <a:cubicBezTo>
                    <a:pt x="2182" y="489"/>
                    <a:pt x="1688" y="1"/>
                    <a:pt x="1077" y="1"/>
                  </a:cubicBezTo>
                  <a:cubicBezTo>
                    <a:pt x="883" y="1"/>
                    <a:pt x="712" y="48"/>
                    <a:pt x="536" y="148"/>
                  </a:cubicBezTo>
                  <a:cubicBezTo>
                    <a:pt x="489" y="48"/>
                    <a:pt x="389"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0"/>
            <p:cNvSpPr/>
            <p:nvPr/>
          </p:nvSpPr>
          <p:spPr>
            <a:xfrm>
              <a:off x="3772433" y="2118215"/>
              <a:ext cx="11006" cy="11454"/>
            </a:xfrm>
            <a:custGeom>
              <a:avLst/>
              <a:gdLst/>
              <a:ahLst/>
              <a:cxnLst/>
              <a:rect l="l" t="t" r="r" b="b"/>
              <a:pathLst>
                <a:path w="565" h="588" extrusionOk="0">
                  <a:moveTo>
                    <a:pt x="295" y="0"/>
                  </a:moveTo>
                  <a:cubicBezTo>
                    <a:pt x="124" y="0"/>
                    <a:pt x="1" y="147"/>
                    <a:pt x="1" y="294"/>
                  </a:cubicBezTo>
                  <a:cubicBezTo>
                    <a:pt x="1" y="441"/>
                    <a:pt x="124" y="588"/>
                    <a:pt x="295" y="588"/>
                  </a:cubicBezTo>
                  <a:cubicBezTo>
                    <a:pt x="441" y="588"/>
                    <a:pt x="565" y="441"/>
                    <a:pt x="565" y="294"/>
                  </a:cubicBezTo>
                  <a:cubicBezTo>
                    <a:pt x="565" y="147"/>
                    <a:pt x="44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0"/>
            <p:cNvSpPr/>
            <p:nvPr/>
          </p:nvSpPr>
          <p:spPr>
            <a:xfrm>
              <a:off x="3772433" y="2140656"/>
              <a:ext cx="11006" cy="11006"/>
            </a:xfrm>
            <a:custGeom>
              <a:avLst/>
              <a:gdLst/>
              <a:ahLst/>
              <a:cxnLst/>
              <a:rect l="l" t="t" r="r" b="b"/>
              <a:pathLst>
                <a:path w="565" h="565" extrusionOk="0">
                  <a:moveTo>
                    <a:pt x="295" y="0"/>
                  </a:moveTo>
                  <a:cubicBezTo>
                    <a:pt x="124" y="0"/>
                    <a:pt x="1" y="124"/>
                    <a:pt x="1" y="270"/>
                  </a:cubicBezTo>
                  <a:cubicBezTo>
                    <a:pt x="1" y="441"/>
                    <a:pt x="124" y="564"/>
                    <a:pt x="295" y="564"/>
                  </a:cubicBezTo>
                  <a:cubicBezTo>
                    <a:pt x="441" y="564"/>
                    <a:pt x="565" y="441"/>
                    <a:pt x="565" y="270"/>
                  </a:cubicBezTo>
                  <a:cubicBezTo>
                    <a:pt x="565" y="124"/>
                    <a:pt x="441" y="0"/>
                    <a:pt x="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0"/>
            <p:cNvSpPr/>
            <p:nvPr/>
          </p:nvSpPr>
          <p:spPr>
            <a:xfrm>
              <a:off x="3689430" y="2229835"/>
              <a:ext cx="36778" cy="11026"/>
            </a:xfrm>
            <a:custGeom>
              <a:avLst/>
              <a:gdLst/>
              <a:ahLst/>
              <a:cxnLst/>
              <a:rect l="l" t="t" r="r" b="b"/>
              <a:pathLst>
                <a:path w="1888" h="566" extrusionOk="0">
                  <a:moveTo>
                    <a:pt x="294" y="1"/>
                  </a:moveTo>
                  <a:cubicBezTo>
                    <a:pt x="124" y="1"/>
                    <a:pt x="0" y="124"/>
                    <a:pt x="0" y="295"/>
                  </a:cubicBezTo>
                  <a:cubicBezTo>
                    <a:pt x="0" y="442"/>
                    <a:pt x="124" y="565"/>
                    <a:pt x="294" y="565"/>
                  </a:cubicBezTo>
                  <a:lnTo>
                    <a:pt x="1593" y="565"/>
                  </a:lnTo>
                  <a:cubicBezTo>
                    <a:pt x="1740" y="565"/>
                    <a:pt x="1887" y="442"/>
                    <a:pt x="1887" y="295"/>
                  </a:cubicBezTo>
                  <a:cubicBezTo>
                    <a:pt x="1887" y="124"/>
                    <a:pt x="1740" y="1"/>
                    <a:pt x="15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0"/>
            <p:cNvSpPr/>
            <p:nvPr/>
          </p:nvSpPr>
          <p:spPr>
            <a:xfrm>
              <a:off x="3517676" y="1996038"/>
              <a:ext cx="379821" cy="326913"/>
            </a:xfrm>
            <a:custGeom>
              <a:avLst/>
              <a:gdLst/>
              <a:ahLst/>
              <a:cxnLst/>
              <a:rect l="l" t="t" r="r" b="b"/>
              <a:pathLst>
                <a:path w="19498" h="16782" extrusionOk="0">
                  <a:moveTo>
                    <a:pt x="17734" y="3627"/>
                  </a:moveTo>
                  <a:lnTo>
                    <a:pt x="17734" y="10780"/>
                  </a:lnTo>
                  <a:lnTo>
                    <a:pt x="1764" y="10780"/>
                  </a:lnTo>
                  <a:lnTo>
                    <a:pt x="1764" y="3627"/>
                  </a:lnTo>
                  <a:close/>
                  <a:moveTo>
                    <a:pt x="18933" y="11345"/>
                  </a:moveTo>
                  <a:lnTo>
                    <a:pt x="18933" y="12544"/>
                  </a:lnTo>
                  <a:cubicBezTo>
                    <a:pt x="18933" y="12932"/>
                    <a:pt x="18639" y="13225"/>
                    <a:pt x="18245" y="13225"/>
                  </a:cubicBezTo>
                  <a:lnTo>
                    <a:pt x="1247" y="13225"/>
                  </a:lnTo>
                  <a:cubicBezTo>
                    <a:pt x="882" y="13225"/>
                    <a:pt x="588" y="12932"/>
                    <a:pt x="588" y="12544"/>
                  </a:cubicBezTo>
                  <a:lnTo>
                    <a:pt x="588" y="11345"/>
                  </a:lnTo>
                  <a:close/>
                  <a:moveTo>
                    <a:pt x="11315" y="13790"/>
                  </a:moveTo>
                  <a:cubicBezTo>
                    <a:pt x="11339" y="14331"/>
                    <a:pt x="11386" y="15459"/>
                    <a:pt x="11533" y="16194"/>
                  </a:cubicBezTo>
                  <a:lnTo>
                    <a:pt x="7959" y="16194"/>
                  </a:lnTo>
                  <a:cubicBezTo>
                    <a:pt x="8130" y="15459"/>
                    <a:pt x="8182" y="14331"/>
                    <a:pt x="8182" y="13790"/>
                  </a:cubicBezTo>
                  <a:close/>
                  <a:moveTo>
                    <a:pt x="1247" y="0"/>
                  </a:moveTo>
                  <a:cubicBezTo>
                    <a:pt x="565" y="0"/>
                    <a:pt x="1" y="565"/>
                    <a:pt x="1" y="1252"/>
                  </a:cubicBezTo>
                  <a:lnTo>
                    <a:pt x="1" y="5096"/>
                  </a:lnTo>
                  <a:cubicBezTo>
                    <a:pt x="1" y="5243"/>
                    <a:pt x="147" y="5390"/>
                    <a:pt x="294" y="5390"/>
                  </a:cubicBezTo>
                  <a:cubicBezTo>
                    <a:pt x="465" y="5390"/>
                    <a:pt x="588" y="5243"/>
                    <a:pt x="588" y="5096"/>
                  </a:cubicBezTo>
                  <a:lnTo>
                    <a:pt x="588" y="1252"/>
                  </a:lnTo>
                  <a:cubicBezTo>
                    <a:pt x="588" y="882"/>
                    <a:pt x="882" y="565"/>
                    <a:pt x="1247" y="565"/>
                  </a:cubicBezTo>
                  <a:lnTo>
                    <a:pt x="18245" y="565"/>
                  </a:lnTo>
                  <a:cubicBezTo>
                    <a:pt x="18639" y="565"/>
                    <a:pt x="18933" y="882"/>
                    <a:pt x="18933" y="1252"/>
                  </a:cubicBezTo>
                  <a:lnTo>
                    <a:pt x="18933" y="10780"/>
                  </a:lnTo>
                  <a:lnTo>
                    <a:pt x="18322" y="10780"/>
                  </a:lnTo>
                  <a:lnTo>
                    <a:pt x="18322" y="2011"/>
                  </a:lnTo>
                  <a:cubicBezTo>
                    <a:pt x="18322" y="1617"/>
                    <a:pt x="17998" y="1299"/>
                    <a:pt x="17610" y="1299"/>
                  </a:cubicBezTo>
                  <a:lnTo>
                    <a:pt x="13326" y="1299"/>
                  </a:lnTo>
                  <a:cubicBezTo>
                    <a:pt x="13149" y="1299"/>
                    <a:pt x="13032" y="1446"/>
                    <a:pt x="13032" y="1593"/>
                  </a:cubicBezTo>
                  <a:cubicBezTo>
                    <a:pt x="13032" y="1740"/>
                    <a:pt x="13149" y="1887"/>
                    <a:pt x="13326" y="1887"/>
                  </a:cubicBezTo>
                  <a:lnTo>
                    <a:pt x="17610" y="1887"/>
                  </a:lnTo>
                  <a:cubicBezTo>
                    <a:pt x="17681" y="1887"/>
                    <a:pt x="17734" y="1940"/>
                    <a:pt x="17734" y="2011"/>
                  </a:cubicBezTo>
                  <a:lnTo>
                    <a:pt x="17734" y="3063"/>
                  </a:lnTo>
                  <a:lnTo>
                    <a:pt x="1764" y="3063"/>
                  </a:lnTo>
                  <a:lnTo>
                    <a:pt x="1764" y="2011"/>
                  </a:lnTo>
                  <a:cubicBezTo>
                    <a:pt x="1764" y="1940"/>
                    <a:pt x="1834" y="1887"/>
                    <a:pt x="1911" y="1887"/>
                  </a:cubicBezTo>
                  <a:lnTo>
                    <a:pt x="12003" y="1887"/>
                  </a:lnTo>
                  <a:cubicBezTo>
                    <a:pt x="12173" y="1887"/>
                    <a:pt x="12297" y="1740"/>
                    <a:pt x="12297" y="1593"/>
                  </a:cubicBezTo>
                  <a:cubicBezTo>
                    <a:pt x="12297" y="1446"/>
                    <a:pt x="12173" y="1299"/>
                    <a:pt x="12003" y="1299"/>
                  </a:cubicBezTo>
                  <a:lnTo>
                    <a:pt x="1911" y="1299"/>
                  </a:lnTo>
                  <a:cubicBezTo>
                    <a:pt x="1517" y="1299"/>
                    <a:pt x="1200" y="1617"/>
                    <a:pt x="1200" y="2011"/>
                  </a:cubicBezTo>
                  <a:lnTo>
                    <a:pt x="1200" y="10780"/>
                  </a:lnTo>
                  <a:lnTo>
                    <a:pt x="588" y="10780"/>
                  </a:lnTo>
                  <a:lnTo>
                    <a:pt x="588" y="6419"/>
                  </a:lnTo>
                  <a:cubicBezTo>
                    <a:pt x="588" y="6249"/>
                    <a:pt x="465" y="6125"/>
                    <a:pt x="294" y="6125"/>
                  </a:cubicBezTo>
                  <a:cubicBezTo>
                    <a:pt x="147" y="6125"/>
                    <a:pt x="1" y="6249"/>
                    <a:pt x="1" y="6419"/>
                  </a:cubicBezTo>
                  <a:lnTo>
                    <a:pt x="1" y="12544"/>
                  </a:lnTo>
                  <a:cubicBezTo>
                    <a:pt x="1" y="13255"/>
                    <a:pt x="565" y="13790"/>
                    <a:pt x="1247" y="13790"/>
                  </a:cubicBezTo>
                  <a:lnTo>
                    <a:pt x="7618" y="13790"/>
                  </a:lnTo>
                  <a:cubicBezTo>
                    <a:pt x="7595" y="14454"/>
                    <a:pt x="7542" y="15577"/>
                    <a:pt x="7395" y="16194"/>
                  </a:cubicBezTo>
                  <a:lnTo>
                    <a:pt x="6390" y="16194"/>
                  </a:lnTo>
                  <a:cubicBezTo>
                    <a:pt x="6243" y="16194"/>
                    <a:pt x="6096" y="16311"/>
                    <a:pt x="6096" y="16488"/>
                  </a:cubicBezTo>
                  <a:cubicBezTo>
                    <a:pt x="6096" y="16635"/>
                    <a:pt x="6243" y="16782"/>
                    <a:pt x="6390" y="16782"/>
                  </a:cubicBezTo>
                  <a:lnTo>
                    <a:pt x="13126" y="16782"/>
                  </a:lnTo>
                  <a:cubicBezTo>
                    <a:pt x="13273" y="16782"/>
                    <a:pt x="13396" y="16635"/>
                    <a:pt x="13396" y="16488"/>
                  </a:cubicBezTo>
                  <a:cubicBezTo>
                    <a:pt x="13396" y="16311"/>
                    <a:pt x="13273" y="16194"/>
                    <a:pt x="13126" y="16194"/>
                  </a:cubicBezTo>
                  <a:lnTo>
                    <a:pt x="12121" y="16194"/>
                  </a:lnTo>
                  <a:cubicBezTo>
                    <a:pt x="11974" y="15577"/>
                    <a:pt x="11927" y="14454"/>
                    <a:pt x="11903" y="13790"/>
                  </a:cubicBezTo>
                  <a:lnTo>
                    <a:pt x="18245" y="13790"/>
                  </a:lnTo>
                  <a:cubicBezTo>
                    <a:pt x="18933" y="13790"/>
                    <a:pt x="19497" y="13255"/>
                    <a:pt x="19497" y="12544"/>
                  </a:cubicBezTo>
                  <a:lnTo>
                    <a:pt x="19497" y="1252"/>
                  </a:lnTo>
                  <a:cubicBezTo>
                    <a:pt x="19497" y="565"/>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40"/>
          <p:cNvGrpSpPr/>
          <p:nvPr/>
        </p:nvGrpSpPr>
        <p:grpSpPr>
          <a:xfrm>
            <a:off x="6195885" y="1349070"/>
            <a:ext cx="379821" cy="326796"/>
            <a:chOff x="4093948" y="1308595"/>
            <a:chExt cx="379821" cy="326796"/>
          </a:xfrm>
        </p:grpSpPr>
        <p:sp>
          <p:nvSpPr>
            <p:cNvPr id="1490" name="Google Shape;1490;p40"/>
            <p:cNvSpPr/>
            <p:nvPr/>
          </p:nvSpPr>
          <p:spPr>
            <a:xfrm>
              <a:off x="4099675" y="1524295"/>
              <a:ext cx="368367" cy="47648"/>
            </a:xfrm>
            <a:custGeom>
              <a:avLst/>
              <a:gdLst/>
              <a:ahLst/>
              <a:cxnLst/>
              <a:rect l="l" t="t" r="r" b="b"/>
              <a:pathLst>
                <a:path w="18910" h="2446" extrusionOk="0">
                  <a:moveTo>
                    <a:pt x="0" y="1"/>
                  </a:moveTo>
                  <a:lnTo>
                    <a:pt x="0" y="1494"/>
                  </a:lnTo>
                  <a:cubicBezTo>
                    <a:pt x="0" y="2029"/>
                    <a:pt x="418" y="2446"/>
                    <a:pt x="959" y="2446"/>
                  </a:cubicBezTo>
                  <a:lnTo>
                    <a:pt x="17951" y="2446"/>
                  </a:lnTo>
                  <a:cubicBezTo>
                    <a:pt x="18492" y="2446"/>
                    <a:pt x="18909" y="2029"/>
                    <a:pt x="18909" y="1494"/>
                  </a:cubicBezTo>
                  <a:lnTo>
                    <a:pt x="18909"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0"/>
            <p:cNvSpPr/>
            <p:nvPr/>
          </p:nvSpPr>
          <p:spPr>
            <a:xfrm>
              <a:off x="4099675" y="1314302"/>
              <a:ext cx="368367" cy="210014"/>
            </a:xfrm>
            <a:custGeom>
              <a:avLst/>
              <a:gdLst/>
              <a:ahLst/>
              <a:cxnLst/>
              <a:rect l="l" t="t" r="r" b="b"/>
              <a:pathLst>
                <a:path w="18910" h="10781" extrusionOk="0">
                  <a:moveTo>
                    <a:pt x="959" y="1"/>
                  </a:moveTo>
                  <a:cubicBezTo>
                    <a:pt x="418" y="1"/>
                    <a:pt x="0" y="418"/>
                    <a:pt x="0" y="959"/>
                  </a:cubicBezTo>
                  <a:lnTo>
                    <a:pt x="0" y="10781"/>
                  </a:lnTo>
                  <a:lnTo>
                    <a:pt x="18909" y="10781"/>
                  </a:lnTo>
                  <a:lnTo>
                    <a:pt x="18909" y="959"/>
                  </a:lnTo>
                  <a:cubicBezTo>
                    <a:pt x="18909" y="418"/>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0"/>
            <p:cNvSpPr/>
            <p:nvPr/>
          </p:nvSpPr>
          <p:spPr>
            <a:xfrm>
              <a:off x="4099675" y="1314302"/>
              <a:ext cx="368367" cy="210014"/>
            </a:xfrm>
            <a:custGeom>
              <a:avLst/>
              <a:gdLst/>
              <a:ahLst/>
              <a:cxnLst/>
              <a:rect l="l" t="t" r="r" b="b"/>
              <a:pathLst>
                <a:path w="18910" h="10781" extrusionOk="0">
                  <a:moveTo>
                    <a:pt x="959" y="1"/>
                  </a:moveTo>
                  <a:cubicBezTo>
                    <a:pt x="418" y="1"/>
                    <a:pt x="0" y="418"/>
                    <a:pt x="0" y="959"/>
                  </a:cubicBezTo>
                  <a:lnTo>
                    <a:pt x="0" y="10781"/>
                  </a:lnTo>
                  <a:lnTo>
                    <a:pt x="18909" y="10781"/>
                  </a:lnTo>
                  <a:lnTo>
                    <a:pt x="18909" y="959"/>
                  </a:lnTo>
                  <a:cubicBezTo>
                    <a:pt x="18909" y="418"/>
                    <a:pt x="18492" y="1"/>
                    <a:pt x="17951"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434592" y="1314302"/>
              <a:ext cx="33447" cy="210014"/>
            </a:xfrm>
            <a:custGeom>
              <a:avLst/>
              <a:gdLst/>
              <a:ahLst/>
              <a:cxnLst/>
              <a:rect l="l" t="t" r="r" b="b"/>
              <a:pathLst>
                <a:path w="1717" h="10781" extrusionOk="0">
                  <a:moveTo>
                    <a:pt x="0" y="1"/>
                  </a:moveTo>
                  <a:cubicBezTo>
                    <a:pt x="541" y="1"/>
                    <a:pt x="958" y="418"/>
                    <a:pt x="958" y="959"/>
                  </a:cubicBezTo>
                  <a:lnTo>
                    <a:pt x="958" y="10781"/>
                  </a:lnTo>
                  <a:lnTo>
                    <a:pt x="1716" y="10781"/>
                  </a:lnTo>
                  <a:lnTo>
                    <a:pt x="1716" y="959"/>
                  </a:lnTo>
                  <a:cubicBezTo>
                    <a:pt x="1716" y="418"/>
                    <a:pt x="1299" y="1"/>
                    <a:pt x="758"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34592" y="1524295"/>
              <a:ext cx="33447" cy="47648"/>
            </a:xfrm>
            <a:custGeom>
              <a:avLst/>
              <a:gdLst/>
              <a:ahLst/>
              <a:cxnLst/>
              <a:rect l="l" t="t" r="r" b="b"/>
              <a:pathLst>
                <a:path w="1717" h="2446" extrusionOk="0">
                  <a:moveTo>
                    <a:pt x="958" y="1"/>
                  </a:moveTo>
                  <a:lnTo>
                    <a:pt x="958" y="1494"/>
                  </a:lnTo>
                  <a:cubicBezTo>
                    <a:pt x="958" y="2029"/>
                    <a:pt x="541" y="2446"/>
                    <a:pt x="0" y="2446"/>
                  </a:cubicBezTo>
                  <a:lnTo>
                    <a:pt x="758" y="2446"/>
                  </a:lnTo>
                  <a:cubicBezTo>
                    <a:pt x="1299" y="2446"/>
                    <a:pt x="1716" y="2029"/>
                    <a:pt x="1716" y="1494"/>
                  </a:cubicBezTo>
                  <a:lnTo>
                    <a:pt x="1716"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241878" y="1571923"/>
              <a:ext cx="83959" cy="57739"/>
            </a:xfrm>
            <a:custGeom>
              <a:avLst/>
              <a:gdLst/>
              <a:ahLst/>
              <a:cxnLst/>
              <a:rect l="l" t="t" r="r" b="b"/>
              <a:pathLst>
                <a:path w="4310" h="2964" extrusionOk="0">
                  <a:moveTo>
                    <a:pt x="318" y="1"/>
                  </a:moveTo>
                  <a:cubicBezTo>
                    <a:pt x="318" y="1"/>
                    <a:pt x="271" y="2182"/>
                    <a:pt x="1" y="2963"/>
                  </a:cubicBezTo>
                  <a:lnTo>
                    <a:pt x="4309" y="2963"/>
                  </a:lnTo>
                  <a:cubicBezTo>
                    <a:pt x="4039" y="2182"/>
                    <a:pt x="3992" y="1"/>
                    <a:pt x="3992"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247605" y="1571923"/>
              <a:ext cx="72505" cy="14805"/>
            </a:xfrm>
            <a:custGeom>
              <a:avLst/>
              <a:gdLst/>
              <a:ahLst/>
              <a:cxnLst/>
              <a:rect l="l" t="t" r="r" b="b"/>
              <a:pathLst>
                <a:path w="3722" h="760" extrusionOk="0">
                  <a:moveTo>
                    <a:pt x="24" y="1"/>
                  </a:moveTo>
                  <a:cubicBezTo>
                    <a:pt x="24" y="1"/>
                    <a:pt x="1" y="318"/>
                    <a:pt x="1" y="759"/>
                  </a:cubicBezTo>
                  <a:lnTo>
                    <a:pt x="3721" y="759"/>
                  </a:lnTo>
                  <a:cubicBezTo>
                    <a:pt x="3721" y="318"/>
                    <a:pt x="3698" y="1"/>
                    <a:pt x="369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247605" y="1571923"/>
              <a:ext cx="72505" cy="14805"/>
            </a:xfrm>
            <a:custGeom>
              <a:avLst/>
              <a:gdLst/>
              <a:ahLst/>
              <a:cxnLst/>
              <a:rect l="l" t="t" r="r" b="b"/>
              <a:pathLst>
                <a:path w="3722" h="760" extrusionOk="0">
                  <a:moveTo>
                    <a:pt x="24" y="1"/>
                  </a:moveTo>
                  <a:cubicBezTo>
                    <a:pt x="24" y="1"/>
                    <a:pt x="1" y="318"/>
                    <a:pt x="1" y="759"/>
                  </a:cubicBezTo>
                  <a:lnTo>
                    <a:pt x="3721" y="759"/>
                  </a:lnTo>
                  <a:cubicBezTo>
                    <a:pt x="3721" y="318"/>
                    <a:pt x="3698" y="1"/>
                    <a:pt x="369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122583" y="1339607"/>
              <a:ext cx="322550" cy="184709"/>
            </a:xfrm>
            <a:custGeom>
              <a:avLst/>
              <a:gdLst/>
              <a:ahLst/>
              <a:cxnLst/>
              <a:rect l="l" t="t" r="r" b="b"/>
              <a:pathLst>
                <a:path w="16558" h="9482" extrusionOk="0">
                  <a:moveTo>
                    <a:pt x="441" y="1"/>
                  </a:moveTo>
                  <a:cubicBezTo>
                    <a:pt x="200" y="1"/>
                    <a:pt x="0" y="195"/>
                    <a:pt x="0" y="442"/>
                  </a:cubicBezTo>
                  <a:lnTo>
                    <a:pt x="0" y="9482"/>
                  </a:lnTo>
                  <a:lnTo>
                    <a:pt x="16558" y="9482"/>
                  </a:lnTo>
                  <a:lnTo>
                    <a:pt x="16558" y="442"/>
                  </a:lnTo>
                  <a:cubicBezTo>
                    <a:pt x="16558" y="195"/>
                    <a:pt x="16364" y="1"/>
                    <a:pt x="16117"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421755" y="1339607"/>
              <a:ext cx="23376" cy="184709"/>
            </a:xfrm>
            <a:custGeom>
              <a:avLst/>
              <a:gdLst/>
              <a:ahLst/>
              <a:cxnLst/>
              <a:rect l="l" t="t" r="r" b="b"/>
              <a:pathLst>
                <a:path w="1200" h="9482" extrusionOk="0">
                  <a:moveTo>
                    <a:pt x="1" y="1"/>
                  </a:moveTo>
                  <a:cubicBezTo>
                    <a:pt x="242" y="1"/>
                    <a:pt x="442" y="195"/>
                    <a:pt x="442" y="442"/>
                  </a:cubicBezTo>
                  <a:lnTo>
                    <a:pt x="442" y="9482"/>
                  </a:lnTo>
                  <a:lnTo>
                    <a:pt x="1200" y="9482"/>
                  </a:lnTo>
                  <a:lnTo>
                    <a:pt x="1200" y="442"/>
                  </a:lnTo>
                  <a:cubicBezTo>
                    <a:pt x="1200"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0"/>
            <p:cNvSpPr/>
            <p:nvPr/>
          </p:nvSpPr>
          <p:spPr>
            <a:xfrm>
              <a:off x="4122583" y="1339607"/>
              <a:ext cx="322550" cy="33915"/>
            </a:xfrm>
            <a:custGeom>
              <a:avLst/>
              <a:gdLst/>
              <a:ahLst/>
              <a:cxnLst/>
              <a:rect l="l" t="t" r="r" b="b"/>
              <a:pathLst>
                <a:path w="16558" h="1741" extrusionOk="0">
                  <a:moveTo>
                    <a:pt x="441" y="1"/>
                  </a:moveTo>
                  <a:cubicBezTo>
                    <a:pt x="200" y="1"/>
                    <a:pt x="0" y="195"/>
                    <a:pt x="0" y="442"/>
                  </a:cubicBezTo>
                  <a:lnTo>
                    <a:pt x="0" y="1741"/>
                  </a:lnTo>
                  <a:lnTo>
                    <a:pt x="16558" y="1741"/>
                  </a:lnTo>
                  <a:lnTo>
                    <a:pt x="16558" y="442"/>
                  </a:lnTo>
                  <a:cubicBezTo>
                    <a:pt x="16558" y="195"/>
                    <a:pt x="16364" y="1"/>
                    <a:pt x="16117"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a:off x="4421755" y="1339607"/>
              <a:ext cx="23376" cy="33915"/>
            </a:xfrm>
            <a:custGeom>
              <a:avLst/>
              <a:gdLst/>
              <a:ahLst/>
              <a:cxnLst/>
              <a:rect l="l" t="t" r="r" b="b"/>
              <a:pathLst>
                <a:path w="1200" h="1741" extrusionOk="0">
                  <a:moveTo>
                    <a:pt x="1" y="1"/>
                  </a:moveTo>
                  <a:cubicBezTo>
                    <a:pt x="242" y="1"/>
                    <a:pt x="442" y="195"/>
                    <a:pt x="442" y="442"/>
                  </a:cubicBezTo>
                  <a:lnTo>
                    <a:pt x="442" y="1741"/>
                  </a:lnTo>
                  <a:lnTo>
                    <a:pt x="1200" y="1741"/>
                  </a:lnTo>
                  <a:lnTo>
                    <a:pt x="1200" y="442"/>
                  </a:lnTo>
                  <a:cubicBezTo>
                    <a:pt x="1200" y="224"/>
                    <a:pt x="1029" y="48"/>
                    <a:pt x="830"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a:off x="4148336" y="1394910"/>
              <a:ext cx="91614" cy="104569"/>
            </a:xfrm>
            <a:custGeom>
              <a:avLst/>
              <a:gdLst/>
              <a:ahLst/>
              <a:cxnLst/>
              <a:rect l="l" t="t" r="r" b="b"/>
              <a:pathLst>
                <a:path w="4703" h="5368" extrusionOk="0">
                  <a:moveTo>
                    <a:pt x="1" y="1"/>
                  </a:moveTo>
                  <a:lnTo>
                    <a:pt x="1" y="5367"/>
                  </a:lnTo>
                  <a:lnTo>
                    <a:pt x="4703" y="5367"/>
                  </a:lnTo>
                  <a:lnTo>
                    <a:pt x="470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a:off x="4265234" y="1394910"/>
              <a:ext cx="154145" cy="48232"/>
            </a:xfrm>
            <a:custGeom>
              <a:avLst/>
              <a:gdLst/>
              <a:ahLst/>
              <a:cxnLst/>
              <a:rect l="l" t="t" r="r" b="b"/>
              <a:pathLst>
                <a:path w="7913" h="2476" extrusionOk="0">
                  <a:moveTo>
                    <a:pt x="1" y="1"/>
                  </a:moveTo>
                  <a:lnTo>
                    <a:pt x="1" y="2475"/>
                  </a:lnTo>
                  <a:lnTo>
                    <a:pt x="7912" y="2475"/>
                  </a:lnTo>
                  <a:lnTo>
                    <a:pt x="7912" y="1"/>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a:off x="4144557" y="1351528"/>
              <a:ext cx="11006" cy="11006"/>
            </a:xfrm>
            <a:custGeom>
              <a:avLst/>
              <a:gdLst/>
              <a:ahLst/>
              <a:cxnLst/>
              <a:rect l="l" t="t" r="r" b="b"/>
              <a:pathLst>
                <a:path w="565" h="565" extrusionOk="0">
                  <a:moveTo>
                    <a:pt x="294" y="0"/>
                  </a:moveTo>
                  <a:cubicBezTo>
                    <a:pt x="124" y="0"/>
                    <a:pt x="1" y="124"/>
                    <a:pt x="1" y="294"/>
                  </a:cubicBezTo>
                  <a:cubicBezTo>
                    <a:pt x="1" y="441"/>
                    <a:pt x="124" y="564"/>
                    <a:pt x="294" y="564"/>
                  </a:cubicBezTo>
                  <a:cubicBezTo>
                    <a:pt x="441" y="564"/>
                    <a:pt x="565" y="441"/>
                    <a:pt x="565" y="294"/>
                  </a:cubicBezTo>
                  <a:cubicBezTo>
                    <a:pt x="565" y="124"/>
                    <a:pt x="441" y="0"/>
                    <a:pt x="2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a:off x="4165965" y="1351450"/>
              <a:ext cx="12039" cy="11162"/>
            </a:xfrm>
            <a:custGeom>
              <a:avLst/>
              <a:gdLst/>
              <a:ahLst/>
              <a:cxnLst/>
              <a:rect l="l" t="t" r="r" b="b"/>
              <a:pathLst>
                <a:path w="618" h="573" extrusionOk="0">
                  <a:moveTo>
                    <a:pt x="314" y="1"/>
                  </a:moveTo>
                  <a:cubicBezTo>
                    <a:pt x="300" y="1"/>
                    <a:pt x="285" y="2"/>
                    <a:pt x="271" y="4"/>
                  </a:cubicBezTo>
                  <a:cubicBezTo>
                    <a:pt x="124" y="28"/>
                    <a:pt x="1" y="175"/>
                    <a:pt x="30" y="322"/>
                  </a:cubicBezTo>
                  <a:cubicBezTo>
                    <a:pt x="51" y="480"/>
                    <a:pt x="172" y="572"/>
                    <a:pt x="320" y="572"/>
                  </a:cubicBezTo>
                  <a:cubicBezTo>
                    <a:pt x="337" y="572"/>
                    <a:pt x="354" y="571"/>
                    <a:pt x="371" y="568"/>
                  </a:cubicBezTo>
                  <a:cubicBezTo>
                    <a:pt x="518" y="545"/>
                    <a:pt x="618" y="398"/>
                    <a:pt x="588" y="251"/>
                  </a:cubicBezTo>
                  <a:cubicBezTo>
                    <a:pt x="567" y="97"/>
                    <a:pt x="445"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a:off x="4188406" y="1351450"/>
              <a:ext cx="11941" cy="11162"/>
            </a:xfrm>
            <a:custGeom>
              <a:avLst/>
              <a:gdLst/>
              <a:ahLst/>
              <a:cxnLst/>
              <a:rect l="l" t="t" r="r" b="b"/>
              <a:pathLst>
                <a:path w="613" h="573" extrusionOk="0">
                  <a:moveTo>
                    <a:pt x="297" y="1"/>
                  </a:moveTo>
                  <a:cubicBezTo>
                    <a:pt x="281" y="1"/>
                    <a:pt x="264" y="2"/>
                    <a:pt x="248" y="4"/>
                  </a:cubicBezTo>
                  <a:cubicBezTo>
                    <a:pt x="101" y="28"/>
                    <a:pt x="1" y="175"/>
                    <a:pt x="24" y="322"/>
                  </a:cubicBezTo>
                  <a:cubicBezTo>
                    <a:pt x="51" y="480"/>
                    <a:pt x="172" y="572"/>
                    <a:pt x="303" y="572"/>
                  </a:cubicBezTo>
                  <a:cubicBezTo>
                    <a:pt x="318" y="572"/>
                    <a:pt x="333" y="571"/>
                    <a:pt x="348" y="568"/>
                  </a:cubicBezTo>
                  <a:cubicBezTo>
                    <a:pt x="494" y="545"/>
                    <a:pt x="612" y="398"/>
                    <a:pt x="589" y="251"/>
                  </a:cubicBezTo>
                  <a:cubicBezTo>
                    <a:pt x="567" y="97"/>
                    <a:pt x="445" y="1"/>
                    <a:pt x="2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a:off x="4265702" y="1542392"/>
              <a:ext cx="36311" cy="11474"/>
            </a:xfrm>
            <a:custGeom>
              <a:avLst/>
              <a:gdLst/>
              <a:ahLst/>
              <a:cxnLst/>
              <a:rect l="l" t="t" r="r" b="b"/>
              <a:pathLst>
                <a:path w="1864" h="589" extrusionOk="0">
                  <a:moveTo>
                    <a:pt x="271" y="1"/>
                  </a:moveTo>
                  <a:cubicBezTo>
                    <a:pt x="124" y="1"/>
                    <a:pt x="0" y="147"/>
                    <a:pt x="0" y="294"/>
                  </a:cubicBezTo>
                  <a:cubicBezTo>
                    <a:pt x="0" y="465"/>
                    <a:pt x="124" y="588"/>
                    <a:pt x="271" y="588"/>
                  </a:cubicBezTo>
                  <a:lnTo>
                    <a:pt x="1593" y="588"/>
                  </a:lnTo>
                  <a:cubicBezTo>
                    <a:pt x="1740" y="588"/>
                    <a:pt x="1864" y="465"/>
                    <a:pt x="1864" y="294"/>
                  </a:cubicBezTo>
                  <a:cubicBezTo>
                    <a:pt x="1864" y="147"/>
                    <a:pt x="1740" y="1"/>
                    <a:pt x="15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a:off x="4093948" y="1308595"/>
              <a:ext cx="379821" cy="326796"/>
            </a:xfrm>
            <a:custGeom>
              <a:avLst/>
              <a:gdLst/>
              <a:ahLst/>
              <a:cxnLst/>
              <a:rect l="l" t="t" r="r" b="b"/>
              <a:pathLst>
                <a:path w="19498" h="16776" extrusionOk="0">
                  <a:moveTo>
                    <a:pt x="17587" y="1887"/>
                  </a:moveTo>
                  <a:cubicBezTo>
                    <a:pt x="17687" y="1887"/>
                    <a:pt x="17734" y="1963"/>
                    <a:pt x="17734" y="2034"/>
                  </a:cubicBezTo>
                  <a:lnTo>
                    <a:pt x="17734" y="3062"/>
                  </a:lnTo>
                  <a:lnTo>
                    <a:pt x="1764" y="3062"/>
                  </a:lnTo>
                  <a:lnTo>
                    <a:pt x="1764" y="2034"/>
                  </a:lnTo>
                  <a:lnTo>
                    <a:pt x="1764" y="1987"/>
                  </a:lnTo>
                  <a:cubicBezTo>
                    <a:pt x="1787" y="1934"/>
                    <a:pt x="1840" y="1887"/>
                    <a:pt x="1911" y="1887"/>
                  </a:cubicBezTo>
                  <a:close/>
                  <a:moveTo>
                    <a:pt x="17734" y="3627"/>
                  </a:moveTo>
                  <a:lnTo>
                    <a:pt x="17734" y="10780"/>
                  </a:lnTo>
                  <a:lnTo>
                    <a:pt x="1764" y="10780"/>
                  </a:lnTo>
                  <a:lnTo>
                    <a:pt x="1764" y="3627"/>
                  </a:lnTo>
                  <a:close/>
                  <a:moveTo>
                    <a:pt x="18933" y="11368"/>
                  </a:moveTo>
                  <a:lnTo>
                    <a:pt x="18933" y="12567"/>
                  </a:lnTo>
                  <a:cubicBezTo>
                    <a:pt x="18933" y="12931"/>
                    <a:pt x="18616" y="13249"/>
                    <a:pt x="18245" y="13249"/>
                  </a:cubicBezTo>
                  <a:lnTo>
                    <a:pt x="1253" y="13249"/>
                  </a:lnTo>
                  <a:cubicBezTo>
                    <a:pt x="882" y="13249"/>
                    <a:pt x="565" y="12931"/>
                    <a:pt x="565" y="12567"/>
                  </a:cubicBezTo>
                  <a:lnTo>
                    <a:pt x="565" y="11368"/>
                  </a:lnTo>
                  <a:close/>
                  <a:moveTo>
                    <a:pt x="11315" y="13813"/>
                  </a:moveTo>
                  <a:cubicBezTo>
                    <a:pt x="11339" y="14330"/>
                    <a:pt x="11392" y="15453"/>
                    <a:pt x="11539" y="16217"/>
                  </a:cubicBezTo>
                  <a:lnTo>
                    <a:pt x="7959" y="16217"/>
                  </a:lnTo>
                  <a:cubicBezTo>
                    <a:pt x="8106" y="15453"/>
                    <a:pt x="8159" y="14330"/>
                    <a:pt x="8182" y="13813"/>
                  </a:cubicBezTo>
                  <a:close/>
                  <a:moveTo>
                    <a:pt x="1253" y="0"/>
                  </a:moveTo>
                  <a:cubicBezTo>
                    <a:pt x="565" y="0"/>
                    <a:pt x="1" y="564"/>
                    <a:pt x="1" y="1252"/>
                  </a:cubicBezTo>
                  <a:lnTo>
                    <a:pt x="1" y="12567"/>
                  </a:lnTo>
                  <a:cubicBezTo>
                    <a:pt x="1" y="13249"/>
                    <a:pt x="565" y="13813"/>
                    <a:pt x="1253" y="13813"/>
                  </a:cubicBezTo>
                  <a:lnTo>
                    <a:pt x="7618" y="13813"/>
                  </a:lnTo>
                  <a:cubicBezTo>
                    <a:pt x="7595" y="14477"/>
                    <a:pt x="7518" y="15600"/>
                    <a:pt x="7371" y="16217"/>
                  </a:cubicBezTo>
                  <a:lnTo>
                    <a:pt x="6396" y="16217"/>
                  </a:lnTo>
                  <a:cubicBezTo>
                    <a:pt x="6225" y="16217"/>
                    <a:pt x="6102" y="16334"/>
                    <a:pt x="6102" y="16481"/>
                  </a:cubicBezTo>
                  <a:cubicBezTo>
                    <a:pt x="6102" y="16658"/>
                    <a:pt x="6225" y="16775"/>
                    <a:pt x="6396" y="16775"/>
                  </a:cubicBezTo>
                  <a:lnTo>
                    <a:pt x="13102" y="16775"/>
                  </a:lnTo>
                  <a:cubicBezTo>
                    <a:pt x="13279" y="16775"/>
                    <a:pt x="13396" y="16658"/>
                    <a:pt x="13396" y="16481"/>
                  </a:cubicBezTo>
                  <a:cubicBezTo>
                    <a:pt x="13396" y="16334"/>
                    <a:pt x="13279" y="16217"/>
                    <a:pt x="13102" y="16217"/>
                  </a:cubicBezTo>
                  <a:lnTo>
                    <a:pt x="12126" y="16217"/>
                  </a:lnTo>
                  <a:cubicBezTo>
                    <a:pt x="11980" y="15600"/>
                    <a:pt x="11903" y="14477"/>
                    <a:pt x="11880" y="13813"/>
                  </a:cubicBezTo>
                  <a:lnTo>
                    <a:pt x="18245" y="13813"/>
                  </a:lnTo>
                  <a:cubicBezTo>
                    <a:pt x="18933" y="13813"/>
                    <a:pt x="19497" y="13249"/>
                    <a:pt x="19497" y="12567"/>
                  </a:cubicBezTo>
                  <a:lnTo>
                    <a:pt x="19497" y="3527"/>
                  </a:lnTo>
                  <a:cubicBezTo>
                    <a:pt x="19497" y="3356"/>
                    <a:pt x="19374" y="3233"/>
                    <a:pt x="19203" y="3233"/>
                  </a:cubicBezTo>
                  <a:cubicBezTo>
                    <a:pt x="19056" y="3233"/>
                    <a:pt x="18933" y="3356"/>
                    <a:pt x="18933" y="3527"/>
                  </a:cubicBezTo>
                  <a:lnTo>
                    <a:pt x="18933" y="10780"/>
                  </a:lnTo>
                  <a:lnTo>
                    <a:pt x="18298" y="10780"/>
                  </a:lnTo>
                  <a:lnTo>
                    <a:pt x="18298" y="2034"/>
                  </a:lnTo>
                  <a:cubicBezTo>
                    <a:pt x="18298" y="1640"/>
                    <a:pt x="17981" y="1323"/>
                    <a:pt x="17587" y="1323"/>
                  </a:cubicBezTo>
                  <a:lnTo>
                    <a:pt x="1911" y="1323"/>
                  </a:lnTo>
                  <a:cubicBezTo>
                    <a:pt x="1546" y="1323"/>
                    <a:pt x="1229" y="1593"/>
                    <a:pt x="1200" y="1963"/>
                  </a:cubicBezTo>
                  <a:lnTo>
                    <a:pt x="1200" y="10780"/>
                  </a:lnTo>
                  <a:lnTo>
                    <a:pt x="565" y="10780"/>
                  </a:lnTo>
                  <a:lnTo>
                    <a:pt x="565" y="1252"/>
                  </a:lnTo>
                  <a:cubicBezTo>
                    <a:pt x="565" y="882"/>
                    <a:pt x="882" y="564"/>
                    <a:pt x="1253" y="564"/>
                  </a:cubicBezTo>
                  <a:lnTo>
                    <a:pt x="18245" y="564"/>
                  </a:lnTo>
                  <a:cubicBezTo>
                    <a:pt x="18616" y="564"/>
                    <a:pt x="18933" y="882"/>
                    <a:pt x="18933" y="1252"/>
                  </a:cubicBezTo>
                  <a:lnTo>
                    <a:pt x="18933" y="2204"/>
                  </a:lnTo>
                  <a:cubicBezTo>
                    <a:pt x="18933" y="2351"/>
                    <a:pt x="19056" y="2475"/>
                    <a:pt x="19203" y="2475"/>
                  </a:cubicBezTo>
                  <a:cubicBezTo>
                    <a:pt x="19374" y="2475"/>
                    <a:pt x="19497" y="2351"/>
                    <a:pt x="19497" y="2204"/>
                  </a:cubicBezTo>
                  <a:lnTo>
                    <a:pt x="19497" y="1252"/>
                  </a:lnTo>
                  <a:cubicBezTo>
                    <a:pt x="19497" y="564"/>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a:off x="4142609" y="1389202"/>
              <a:ext cx="102621" cy="116003"/>
            </a:xfrm>
            <a:custGeom>
              <a:avLst/>
              <a:gdLst/>
              <a:ahLst/>
              <a:cxnLst/>
              <a:rect l="l" t="t" r="r" b="b"/>
              <a:pathLst>
                <a:path w="5268" h="5955" extrusionOk="0">
                  <a:moveTo>
                    <a:pt x="4362" y="588"/>
                  </a:moveTo>
                  <a:lnTo>
                    <a:pt x="2646" y="2551"/>
                  </a:lnTo>
                  <a:lnTo>
                    <a:pt x="906" y="588"/>
                  </a:lnTo>
                  <a:close/>
                  <a:moveTo>
                    <a:pt x="4703" y="1058"/>
                  </a:moveTo>
                  <a:lnTo>
                    <a:pt x="4703" y="4902"/>
                  </a:lnTo>
                  <a:lnTo>
                    <a:pt x="3016" y="2992"/>
                  </a:lnTo>
                  <a:lnTo>
                    <a:pt x="4703" y="1058"/>
                  </a:lnTo>
                  <a:close/>
                  <a:moveTo>
                    <a:pt x="2646" y="3409"/>
                  </a:moveTo>
                  <a:lnTo>
                    <a:pt x="4362" y="5390"/>
                  </a:lnTo>
                  <a:lnTo>
                    <a:pt x="906" y="5390"/>
                  </a:lnTo>
                  <a:lnTo>
                    <a:pt x="2646" y="3409"/>
                  </a:lnTo>
                  <a:close/>
                  <a:moveTo>
                    <a:pt x="295" y="0"/>
                  </a:moveTo>
                  <a:cubicBezTo>
                    <a:pt x="124" y="0"/>
                    <a:pt x="1" y="123"/>
                    <a:pt x="1" y="294"/>
                  </a:cubicBezTo>
                  <a:lnTo>
                    <a:pt x="1" y="2157"/>
                  </a:lnTo>
                  <a:cubicBezTo>
                    <a:pt x="1" y="2304"/>
                    <a:pt x="124" y="2428"/>
                    <a:pt x="295" y="2428"/>
                  </a:cubicBezTo>
                  <a:cubicBezTo>
                    <a:pt x="441" y="2428"/>
                    <a:pt x="565" y="2304"/>
                    <a:pt x="565" y="2157"/>
                  </a:cubicBezTo>
                  <a:lnTo>
                    <a:pt x="565" y="1058"/>
                  </a:lnTo>
                  <a:lnTo>
                    <a:pt x="2258" y="2992"/>
                  </a:lnTo>
                  <a:lnTo>
                    <a:pt x="565" y="4902"/>
                  </a:lnTo>
                  <a:lnTo>
                    <a:pt x="565" y="3480"/>
                  </a:lnTo>
                  <a:cubicBezTo>
                    <a:pt x="565" y="3333"/>
                    <a:pt x="441" y="3209"/>
                    <a:pt x="295" y="3209"/>
                  </a:cubicBezTo>
                  <a:cubicBezTo>
                    <a:pt x="124" y="3209"/>
                    <a:pt x="1" y="3333"/>
                    <a:pt x="1" y="3480"/>
                  </a:cubicBezTo>
                  <a:lnTo>
                    <a:pt x="1" y="5660"/>
                  </a:lnTo>
                  <a:cubicBezTo>
                    <a:pt x="1" y="5831"/>
                    <a:pt x="124" y="5954"/>
                    <a:pt x="295" y="5954"/>
                  </a:cubicBezTo>
                  <a:lnTo>
                    <a:pt x="4997" y="5954"/>
                  </a:lnTo>
                  <a:cubicBezTo>
                    <a:pt x="5144" y="5954"/>
                    <a:pt x="5267" y="5831"/>
                    <a:pt x="5267" y="5660"/>
                  </a:cubicBezTo>
                  <a:lnTo>
                    <a:pt x="5267" y="294"/>
                  </a:lnTo>
                  <a:cubicBezTo>
                    <a:pt x="5267" y="123"/>
                    <a:pt x="5144" y="0"/>
                    <a:pt x="49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0"/>
            <p:cNvSpPr/>
            <p:nvPr/>
          </p:nvSpPr>
          <p:spPr>
            <a:xfrm>
              <a:off x="4259507" y="1389202"/>
              <a:ext cx="165599" cy="59200"/>
            </a:xfrm>
            <a:custGeom>
              <a:avLst/>
              <a:gdLst/>
              <a:ahLst/>
              <a:cxnLst/>
              <a:rect l="l" t="t" r="r" b="b"/>
              <a:pathLst>
                <a:path w="8501" h="3039" extrusionOk="0">
                  <a:moveTo>
                    <a:pt x="6343" y="588"/>
                  </a:moveTo>
                  <a:lnTo>
                    <a:pt x="4262" y="1228"/>
                  </a:lnTo>
                  <a:lnTo>
                    <a:pt x="2158" y="588"/>
                  </a:lnTo>
                  <a:close/>
                  <a:moveTo>
                    <a:pt x="565" y="688"/>
                  </a:moveTo>
                  <a:lnTo>
                    <a:pt x="3281" y="1522"/>
                  </a:lnTo>
                  <a:lnTo>
                    <a:pt x="565" y="2381"/>
                  </a:lnTo>
                  <a:lnTo>
                    <a:pt x="565" y="688"/>
                  </a:lnTo>
                  <a:close/>
                  <a:moveTo>
                    <a:pt x="7936" y="688"/>
                  </a:moveTo>
                  <a:lnTo>
                    <a:pt x="7936" y="2381"/>
                  </a:lnTo>
                  <a:lnTo>
                    <a:pt x="5220" y="1522"/>
                  </a:lnTo>
                  <a:lnTo>
                    <a:pt x="7936" y="688"/>
                  </a:lnTo>
                  <a:close/>
                  <a:moveTo>
                    <a:pt x="4262" y="1840"/>
                  </a:moveTo>
                  <a:lnTo>
                    <a:pt x="6343" y="2475"/>
                  </a:lnTo>
                  <a:lnTo>
                    <a:pt x="2158" y="2475"/>
                  </a:lnTo>
                  <a:lnTo>
                    <a:pt x="4262" y="1840"/>
                  </a:lnTo>
                  <a:close/>
                  <a:moveTo>
                    <a:pt x="295" y="0"/>
                  </a:moveTo>
                  <a:cubicBezTo>
                    <a:pt x="124" y="0"/>
                    <a:pt x="1" y="123"/>
                    <a:pt x="1" y="294"/>
                  </a:cubicBezTo>
                  <a:lnTo>
                    <a:pt x="1" y="2768"/>
                  </a:lnTo>
                  <a:cubicBezTo>
                    <a:pt x="1" y="2915"/>
                    <a:pt x="124" y="3039"/>
                    <a:pt x="295" y="3039"/>
                  </a:cubicBezTo>
                  <a:lnTo>
                    <a:pt x="8206" y="3039"/>
                  </a:lnTo>
                  <a:cubicBezTo>
                    <a:pt x="8377" y="3039"/>
                    <a:pt x="8500" y="2915"/>
                    <a:pt x="8500" y="2768"/>
                  </a:cubicBezTo>
                  <a:lnTo>
                    <a:pt x="8500" y="294"/>
                  </a:lnTo>
                  <a:cubicBezTo>
                    <a:pt x="8500" y="123"/>
                    <a:pt x="8377" y="0"/>
                    <a:pt x="82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0"/>
            <p:cNvSpPr/>
            <p:nvPr/>
          </p:nvSpPr>
          <p:spPr>
            <a:xfrm>
              <a:off x="4259507" y="1464648"/>
              <a:ext cx="165599" cy="11474"/>
            </a:xfrm>
            <a:custGeom>
              <a:avLst/>
              <a:gdLst/>
              <a:ahLst/>
              <a:cxnLst/>
              <a:rect l="l" t="t" r="r" b="b"/>
              <a:pathLst>
                <a:path w="8501" h="589" extrusionOk="0">
                  <a:moveTo>
                    <a:pt x="295" y="0"/>
                  </a:moveTo>
                  <a:cubicBezTo>
                    <a:pt x="124" y="0"/>
                    <a:pt x="1" y="124"/>
                    <a:pt x="1" y="294"/>
                  </a:cubicBezTo>
                  <a:cubicBezTo>
                    <a:pt x="1" y="441"/>
                    <a:pt x="124" y="588"/>
                    <a:pt x="295" y="588"/>
                  </a:cubicBezTo>
                  <a:lnTo>
                    <a:pt x="8206" y="588"/>
                  </a:lnTo>
                  <a:cubicBezTo>
                    <a:pt x="8377" y="588"/>
                    <a:pt x="8500" y="441"/>
                    <a:pt x="8500" y="294"/>
                  </a:cubicBezTo>
                  <a:cubicBezTo>
                    <a:pt x="8500" y="124"/>
                    <a:pt x="8377" y="0"/>
                    <a:pt x="82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a:off x="4259507" y="1487556"/>
              <a:ext cx="165599" cy="11006"/>
            </a:xfrm>
            <a:custGeom>
              <a:avLst/>
              <a:gdLst/>
              <a:ahLst/>
              <a:cxnLst/>
              <a:rect l="l" t="t" r="r" b="b"/>
              <a:pathLst>
                <a:path w="8501" h="565" extrusionOk="0">
                  <a:moveTo>
                    <a:pt x="295" y="0"/>
                  </a:moveTo>
                  <a:cubicBezTo>
                    <a:pt x="124" y="0"/>
                    <a:pt x="1" y="123"/>
                    <a:pt x="1" y="270"/>
                  </a:cubicBezTo>
                  <a:cubicBezTo>
                    <a:pt x="1" y="441"/>
                    <a:pt x="124" y="564"/>
                    <a:pt x="295" y="564"/>
                  </a:cubicBezTo>
                  <a:lnTo>
                    <a:pt x="8206" y="564"/>
                  </a:lnTo>
                  <a:cubicBezTo>
                    <a:pt x="8377" y="564"/>
                    <a:pt x="8500" y="441"/>
                    <a:pt x="8500" y="270"/>
                  </a:cubicBezTo>
                  <a:cubicBezTo>
                    <a:pt x="8500" y="123"/>
                    <a:pt x="8377" y="0"/>
                    <a:pt x="82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40"/>
          <p:cNvGrpSpPr/>
          <p:nvPr/>
        </p:nvGrpSpPr>
        <p:grpSpPr>
          <a:xfrm>
            <a:off x="2568664" y="1322850"/>
            <a:ext cx="379819" cy="379352"/>
            <a:chOff x="3517676" y="1282375"/>
            <a:chExt cx="379819" cy="379352"/>
          </a:xfrm>
        </p:grpSpPr>
        <p:sp>
          <p:nvSpPr>
            <p:cNvPr id="1514" name="Google Shape;1514;p40"/>
            <p:cNvSpPr/>
            <p:nvPr/>
          </p:nvSpPr>
          <p:spPr>
            <a:xfrm>
              <a:off x="3786751" y="1629174"/>
              <a:ext cx="39174" cy="27272"/>
            </a:xfrm>
            <a:custGeom>
              <a:avLst/>
              <a:gdLst/>
              <a:ahLst/>
              <a:cxnLst/>
              <a:rect l="l" t="t" r="r" b="b"/>
              <a:pathLst>
                <a:path w="2011" h="1400" extrusionOk="0">
                  <a:moveTo>
                    <a:pt x="147" y="1"/>
                  </a:moveTo>
                  <a:cubicBezTo>
                    <a:pt x="147" y="1"/>
                    <a:pt x="124" y="1030"/>
                    <a:pt x="0" y="1400"/>
                  </a:cubicBezTo>
                  <a:lnTo>
                    <a:pt x="2011" y="1400"/>
                  </a:lnTo>
                  <a:cubicBezTo>
                    <a:pt x="1887" y="1030"/>
                    <a:pt x="1864" y="1"/>
                    <a:pt x="1864"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a:off x="3788699" y="1629174"/>
              <a:ext cx="35278" cy="15370"/>
            </a:xfrm>
            <a:custGeom>
              <a:avLst/>
              <a:gdLst/>
              <a:ahLst/>
              <a:cxnLst/>
              <a:rect l="l" t="t" r="r" b="b"/>
              <a:pathLst>
                <a:path w="1811" h="789" extrusionOk="0">
                  <a:moveTo>
                    <a:pt x="47" y="1"/>
                  </a:moveTo>
                  <a:cubicBezTo>
                    <a:pt x="47" y="1"/>
                    <a:pt x="24" y="395"/>
                    <a:pt x="0" y="789"/>
                  </a:cubicBezTo>
                  <a:lnTo>
                    <a:pt x="1811" y="789"/>
                  </a:lnTo>
                  <a:cubicBezTo>
                    <a:pt x="1764" y="395"/>
                    <a:pt x="1764" y="1"/>
                    <a:pt x="1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a:off x="3720461" y="1512860"/>
              <a:ext cx="171755" cy="116335"/>
            </a:xfrm>
            <a:custGeom>
              <a:avLst/>
              <a:gdLst/>
              <a:ahLst/>
              <a:cxnLst/>
              <a:rect l="l" t="t" r="r" b="b"/>
              <a:pathLst>
                <a:path w="8817" h="5972" extrusionOk="0">
                  <a:moveTo>
                    <a:pt x="441" y="0"/>
                  </a:moveTo>
                  <a:cubicBezTo>
                    <a:pt x="194" y="0"/>
                    <a:pt x="0" y="218"/>
                    <a:pt x="0" y="464"/>
                  </a:cubicBezTo>
                  <a:lnTo>
                    <a:pt x="0" y="5531"/>
                  </a:lnTo>
                  <a:cubicBezTo>
                    <a:pt x="0" y="5778"/>
                    <a:pt x="194" y="5972"/>
                    <a:pt x="441" y="5972"/>
                  </a:cubicBezTo>
                  <a:lnTo>
                    <a:pt x="8352" y="5972"/>
                  </a:lnTo>
                  <a:cubicBezTo>
                    <a:pt x="8617" y="5972"/>
                    <a:pt x="8817" y="5778"/>
                    <a:pt x="8817" y="5531"/>
                  </a:cubicBezTo>
                  <a:lnTo>
                    <a:pt x="8817" y="464"/>
                  </a:lnTo>
                  <a:cubicBezTo>
                    <a:pt x="8817" y="218"/>
                    <a:pt x="8617" y="0"/>
                    <a:pt x="835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a:off x="3720461" y="1607318"/>
              <a:ext cx="171755" cy="21876"/>
            </a:xfrm>
            <a:custGeom>
              <a:avLst/>
              <a:gdLst/>
              <a:ahLst/>
              <a:cxnLst/>
              <a:rect l="l" t="t" r="r" b="b"/>
              <a:pathLst>
                <a:path w="8817" h="1123" extrusionOk="0">
                  <a:moveTo>
                    <a:pt x="0" y="0"/>
                  </a:moveTo>
                  <a:lnTo>
                    <a:pt x="0" y="682"/>
                  </a:lnTo>
                  <a:cubicBezTo>
                    <a:pt x="0" y="929"/>
                    <a:pt x="194" y="1123"/>
                    <a:pt x="441" y="1123"/>
                  </a:cubicBezTo>
                  <a:lnTo>
                    <a:pt x="8352" y="1123"/>
                  </a:lnTo>
                  <a:cubicBezTo>
                    <a:pt x="8617" y="1123"/>
                    <a:pt x="8817" y="929"/>
                    <a:pt x="8817" y="682"/>
                  </a:cubicBezTo>
                  <a:lnTo>
                    <a:pt x="8817"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a:off x="3868274" y="1607318"/>
              <a:ext cx="23941" cy="21876"/>
            </a:xfrm>
            <a:custGeom>
              <a:avLst/>
              <a:gdLst/>
              <a:ahLst/>
              <a:cxnLst/>
              <a:rect l="l" t="t" r="r" b="b"/>
              <a:pathLst>
                <a:path w="1229" h="1123" extrusionOk="0">
                  <a:moveTo>
                    <a:pt x="441" y="0"/>
                  </a:moveTo>
                  <a:lnTo>
                    <a:pt x="441" y="682"/>
                  </a:lnTo>
                  <a:cubicBezTo>
                    <a:pt x="441" y="929"/>
                    <a:pt x="247" y="1123"/>
                    <a:pt x="0" y="1123"/>
                  </a:cubicBezTo>
                  <a:lnTo>
                    <a:pt x="764" y="1123"/>
                  </a:lnTo>
                  <a:cubicBezTo>
                    <a:pt x="1029" y="1123"/>
                    <a:pt x="1229" y="929"/>
                    <a:pt x="1229" y="682"/>
                  </a:cubicBezTo>
                  <a:lnTo>
                    <a:pt x="1229"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a:off x="3691378" y="1404085"/>
              <a:ext cx="39057" cy="27155"/>
            </a:xfrm>
            <a:custGeom>
              <a:avLst/>
              <a:gdLst/>
              <a:ahLst/>
              <a:cxnLst/>
              <a:rect l="l" t="t" r="r" b="b"/>
              <a:pathLst>
                <a:path w="2005" h="1394" extrusionOk="0">
                  <a:moveTo>
                    <a:pt x="147" y="0"/>
                  </a:moveTo>
                  <a:cubicBezTo>
                    <a:pt x="147" y="0"/>
                    <a:pt x="147" y="1029"/>
                    <a:pt x="0" y="1393"/>
                  </a:cubicBezTo>
                  <a:lnTo>
                    <a:pt x="2004" y="1393"/>
                  </a:lnTo>
                  <a:cubicBezTo>
                    <a:pt x="1881" y="1029"/>
                    <a:pt x="1858" y="0"/>
                    <a:pt x="1858"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a:off x="3693657" y="1404085"/>
              <a:ext cx="34947" cy="15233"/>
            </a:xfrm>
            <a:custGeom>
              <a:avLst/>
              <a:gdLst/>
              <a:ahLst/>
              <a:cxnLst/>
              <a:rect l="l" t="t" r="r" b="b"/>
              <a:pathLst>
                <a:path w="1794" h="782" extrusionOk="0">
                  <a:moveTo>
                    <a:pt x="30" y="0"/>
                  </a:moveTo>
                  <a:cubicBezTo>
                    <a:pt x="30" y="0"/>
                    <a:pt x="30" y="388"/>
                    <a:pt x="1" y="782"/>
                  </a:cubicBezTo>
                  <a:lnTo>
                    <a:pt x="1793" y="782"/>
                  </a:lnTo>
                  <a:cubicBezTo>
                    <a:pt x="1764" y="388"/>
                    <a:pt x="1741" y="0"/>
                    <a:pt x="17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0"/>
            <p:cNvSpPr/>
            <p:nvPr/>
          </p:nvSpPr>
          <p:spPr>
            <a:xfrm>
              <a:off x="3624971" y="1287635"/>
              <a:ext cx="171755" cy="116471"/>
            </a:xfrm>
            <a:custGeom>
              <a:avLst/>
              <a:gdLst/>
              <a:ahLst/>
              <a:cxnLst/>
              <a:rect l="l" t="t" r="r" b="b"/>
              <a:pathLst>
                <a:path w="8817" h="5979" extrusionOk="0">
                  <a:moveTo>
                    <a:pt x="470" y="0"/>
                  </a:moveTo>
                  <a:cubicBezTo>
                    <a:pt x="223" y="0"/>
                    <a:pt x="0" y="218"/>
                    <a:pt x="0" y="465"/>
                  </a:cubicBezTo>
                  <a:lnTo>
                    <a:pt x="0" y="5537"/>
                  </a:lnTo>
                  <a:cubicBezTo>
                    <a:pt x="0" y="5778"/>
                    <a:pt x="223" y="5978"/>
                    <a:pt x="470" y="5978"/>
                  </a:cubicBezTo>
                  <a:lnTo>
                    <a:pt x="8376" y="5978"/>
                  </a:lnTo>
                  <a:cubicBezTo>
                    <a:pt x="8623" y="5978"/>
                    <a:pt x="8817" y="5778"/>
                    <a:pt x="8817" y="5537"/>
                  </a:cubicBezTo>
                  <a:lnTo>
                    <a:pt x="8817" y="465"/>
                  </a:lnTo>
                  <a:cubicBezTo>
                    <a:pt x="8817" y="218"/>
                    <a:pt x="8623" y="0"/>
                    <a:pt x="837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0"/>
            <p:cNvSpPr/>
            <p:nvPr/>
          </p:nvSpPr>
          <p:spPr>
            <a:xfrm>
              <a:off x="3624971" y="1382092"/>
              <a:ext cx="171755" cy="22012"/>
            </a:xfrm>
            <a:custGeom>
              <a:avLst/>
              <a:gdLst/>
              <a:ahLst/>
              <a:cxnLst/>
              <a:rect l="l" t="t" r="r" b="b"/>
              <a:pathLst>
                <a:path w="8817" h="1130" extrusionOk="0">
                  <a:moveTo>
                    <a:pt x="0" y="1"/>
                  </a:moveTo>
                  <a:lnTo>
                    <a:pt x="0" y="688"/>
                  </a:lnTo>
                  <a:cubicBezTo>
                    <a:pt x="0" y="929"/>
                    <a:pt x="223" y="1129"/>
                    <a:pt x="470" y="1129"/>
                  </a:cubicBezTo>
                  <a:lnTo>
                    <a:pt x="8376" y="1129"/>
                  </a:lnTo>
                  <a:cubicBezTo>
                    <a:pt x="8623" y="1129"/>
                    <a:pt x="8817" y="929"/>
                    <a:pt x="8817" y="688"/>
                  </a:cubicBezTo>
                  <a:lnTo>
                    <a:pt x="8817"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0"/>
            <p:cNvSpPr/>
            <p:nvPr/>
          </p:nvSpPr>
          <p:spPr>
            <a:xfrm>
              <a:off x="3772901" y="1382092"/>
              <a:ext cx="23824" cy="22012"/>
            </a:xfrm>
            <a:custGeom>
              <a:avLst/>
              <a:gdLst/>
              <a:ahLst/>
              <a:cxnLst/>
              <a:rect l="l" t="t" r="r" b="b"/>
              <a:pathLst>
                <a:path w="1223" h="1130" extrusionOk="0">
                  <a:moveTo>
                    <a:pt x="441" y="1"/>
                  </a:moveTo>
                  <a:lnTo>
                    <a:pt x="441" y="688"/>
                  </a:lnTo>
                  <a:cubicBezTo>
                    <a:pt x="441" y="929"/>
                    <a:pt x="247" y="1129"/>
                    <a:pt x="0" y="1129"/>
                  </a:cubicBezTo>
                  <a:lnTo>
                    <a:pt x="782" y="1129"/>
                  </a:lnTo>
                  <a:cubicBezTo>
                    <a:pt x="1029" y="1129"/>
                    <a:pt x="1223" y="929"/>
                    <a:pt x="1223" y="688"/>
                  </a:cubicBezTo>
                  <a:lnTo>
                    <a:pt x="1223"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3589693" y="1629174"/>
              <a:ext cx="39174" cy="27272"/>
            </a:xfrm>
            <a:custGeom>
              <a:avLst/>
              <a:gdLst/>
              <a:ahLst/>
              <a:cxnLst/>
              <a:rect l="l" t="t" r="r" b="b"/>
              <a:pathLst>
                <a:path w="2011" h="1400" extrusionOk="0">
                  <a:moveTo>
                    <a:pt x="148" y="1"/>
                  </a:moveTo>
                  <a:cubicBezTo>
                    <a:pt x="148" y="1"/>
                    <a:pt x="124" y="1030"/>
                    <a:pt x="1" y="1400"/>
                  </a:cubicBezTo>
                  <a:lnTo>
                    <a:pt x="2011" y="1400"/>
                  </a:lnTo>
                  <a:cubicBezTo>
                    <a:pt x="1887" y="1030"/>
                    <a:pt x="1864" y="1"/>
                    <a:pt x="1864"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3591641" y="1629174"/>
              <a:ext cx="35278" cy="15370"/>
            </a:xfrm>
            <a:custGeom>
              <a:avLst/>
              <a:gdLst/>
              <a:ahLst/>
              <a:cxnLst/>
              <a:rect l="l" t="t" r="r" b="b"/>
              <a:pathLst>
                <a:path w="1811" h="789" extrusionOk="0">
                  <a:moveTo>
                    <a:pt x="48" y="1"/>
                  </a:moveTo>
                  <a:cubicBezTo>
                    <a:pt x="48" y="1"/>
                    <a:pt x="48" y="395"/>
                    <a:pt x="1" y="789"/>
                  </a:cubicBezTo>
                  <a:lnTo>
                    <a:pt x="1811" y="789"/>
                  </a:lnTo>
                  <a:cubicBezTo>
                    <a:pt x="1764" y="395"/>
                    <a:pt x="1764" y="1"/>
                    <a:pt x="17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3523403" y="1512860"/>
              <a:ext cx="171775" cy="116335"/>
            </a:xfrm>
            <a:custGeom>
              <a:avLst/>
              <a:gdLst/>
              <a:ahLst/>
              <a:cxnLst/>
              <a:rect l="l" t="t" r="r" b="b"/>
              <a:pathLst>
                <a:path w="8818" h="5972" extrusionOk="0">
                  <a:moveTo>
                    <a:pt x="441" y="0"/>
                  </a:moveTo>
                  <a:cubicBezTo>
                    <a:pt x="194" y="0"/>
                    <a:pt x="0" y="218"/>
                    <a:pt x="0" y="464"/>
                  </a:cubicBezTo>
                  <a:lnTo>
                    <a:pt x="0" y="5531"/>
                  </a:lnTo>
                  <a:cubicBezTo>
                    <a:pt x="0" y="5778"/>
                    <a:pt x="194" y="5972"/>
                    <a:pt x="441" y="5972"/>
                  </a:cubicBezTo>
                  <a:lnTo>
                    <a:pt x="8376" y="5972"/>
                  </a:lnTo>
                  <a:cubicBezTo>
                    <a:pt x="8623" y="5972"/>
                    <a:pt x="8817" y="5778"/>
                    <a:pt x="8817" y="5531"/>
                  </a:cubicBezTo>
                  <a:lnTo>
                    <a:pt x="8817" y="464"/>
                  </a:lnTo>
                  <a:cubicBezTo>
                    <a:pt x="8817" y="218"/>
                    <a:pt x="8623" y="0"/>
                    <a:pt x="8376"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3523403" y="1607318"/>
              <a:ext cx="171775" cy="21876"/>
            </a:xfrm>
            <a:custGeom>
              <a:avLst/>
              <a:gdLst/>
              <a:ahLst/>
              <a:cxnLst/>
              <a:rect l="l" t="t" r="r" b="b"/>
              <a:pathLst>
                <a:path w="8818" h="1123" extrusionOk="0">
                  <a:moveTo>
                    <a:pt x="0" y="0"/>
                  </a:moveTo>
                  <a:lnTo>
                    <a:pt x="0" y="682"/>
                  </a:lnTo>
                  <a:cubicBezTo>
                    <a:pt x="0" y="929"/>
                    <a:pt x="194" y="1123"/>
                    <a:pt x="441" y="1123"/>
                  </a:cubicBezTo>
                  <a:lnTo>
                    <a:pt x="8376" y="1123"/>
                  </a:lnTo>
                  <a:cubicBezTo>
                    <a:pt x="8623" y="1123"/>
                    <a:pt x="8817" y="929"/>
                    <a:pt x="8817" y="682"/>
                  </a:cubicBezTo>
                  <a:lnTo>
                    <a:pt x="8817"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0"/>
            <p:cNvSpPr/>
            <p:nvPr/>
          </p:nvSpPr>
          <p:spPr>
            <a:xfrm>
              <a:off x="3671333" y="1607318"/>
              <a:ext cx="23844" cy="21876"/>
            </a:xfrm>
            <a:custGeom>
              <a:avLst/>
              <a:gdLst/>
              <a:ahLst/>
              <a:cxnLst/>
              <a:rect l="l" t="t" r="r" b="b"/>
              <a:pathLst>
                <a:path w="1224" h="1123" extrusionOk="0">
                  <a:moveTo>
                    <a:pt x="441" y="0"/>
                  </a:moveTo>
                  <a:lnTo>
                    <a:pt x="441" y="682"/>
                  </a:lnTo>
                  <a:cubicBezTo>
                    <a:pt x="441" y="929"/>
                    <a:pt x="242" y="1123"/>
                    <a:pt x="1" y="1123"/>
                  </a:cubicBezTo>
                  <a:lnTo>
                    <a:pt x="782" y="1123"/>
                  </a:lnTo>
                  <a:cubicBezTo>
                    <a:pt x="1029" y="1123"/>
                    <a:pt x="1223" y="929"/>
                    <a:pt x="1223" y="682"/>
                  </a:cubicBezTo>
                  <a:lnTo>
                    <a:pt x="1223"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0"/>
            <p:cNvSpPr/>
            <p:nvPr/>
          </p:nvSpPr>
          <p:spPr>
            <a:xfrm>
              <a:off x="3714734" y="1507581"/>
              <a:ext cx="182761" cy="154145"/>
            </a:xfrm>
            <a:custGeom>
              <a:avLst/>
              <a:gdLst/>
              <a:ahLst/>
              <a:cxnLst/>
              <a:rect l="l" t="t" r="r" b="b"/>
              <a:pathLst>
                <a:path w="9382" h="7913" extrusionOk="0">
                  <a:moveTo>
                    <a:pt x="8817" y="5385"/>
                  </a:moveTo>
                  <a:lnTo>
                    <a:pt x="8817" y="5802"/>
                  </a:lnTo>
                  <a:cubicBezTo>
                    <a:pt x="8817" y="5902"/>
                    <a:pt x="8741" y="5973"/>
                    <a:pt x="8646" y="5973"/>
                  </a:cubicBezTo>
                  <a:lnTo>
                    <a:pt x="735" y="5973"/>
                  </a:lnTo>
                  <a:cubicBezTo>
                    <a:pt x="659" y="5973"/>
                    <a:pt x="588" y="5902"/>
                    <a:pt x="588" y="5802"/>
                  </a:cubicBezTo>
                  <a:lnTo>
                    <a:pt x="588" y="5385"/>
                  </a:lnTo>
                  <a:close/>
                  <a:moveTo>
                    <a:pt x="5290" y="6537"/>
                  </a:moveTo>
                  <a:cubicBezTo>
                    <a:pt x="5290" y="6760"/>
                    <a:pt x="5314" y="7078"/>
                    <a:pt x="5337" y="7348"/>
                  </a:cubicBezTo>
                  <a:lnTo>
                    <a:pt x="4038" y="7348"/>
                  </a:lnTo>
                  <a:cubicBezTo>
                    <a:pt x="4091" y="7078"/>
                    <a:pt x="4115" y="6760"/>
                    <a:pt x="4115" y="6537"/>
                  </a:cubicBezTo>
                  <a:close/>
                  <a:moveTo>
                    <a:pt x="735" y="1"/>
                  </a:moveTo>
                  <a:cubicBezTo>
                    <a:pt x="341" y="1"/>
                    <a:pt x="0" y="318"/>
                    <a:pt x="0" y="735"/>
                  </a:cubicBezTo>
                  <a:lnTo>
                    <a:pt x="0" y="1594"/>
                  </a:lnTo>
                  <a:cubicBezTo>
                    <a:pt x="0" y="1764"/>
                    <a:pt x="124" y="1887"/>
                    <a:pt x="294" y="1887"/>
                  </a:cubicBezTo>
                  <a:cubicBezTo>
                    <a:pt x="441" y="1887"/>
                    <a:pt x="588" y="1764"/>
                    <a:pt x="588" y="1594"/>
                  </a:cubicBezTo>
                  <a:lnTo>
                    <a:pt x="588" y="735"/>
                  </a:lnTo>
                  <a:cubicBezTo>
                    <a:pt x="588" y="635"/>
                    <a:pt x="659" y="565"/>
                    <a:pt x="735" y="565"/>
                  </a:cubicBezTo>
                  <a:lnTo>
                    <a:pt x="8646" y="565"/>
                  </a:lnTo>
                  <a:cubicBezTo>
                    <a:pt x="8741" y="565"/>
                    <a:pt x="8817" y="635"/>
                    <a:pt x="8817" y="735"/>
                  </a:cubicBezTo>
                  <a:lnTo>
                    <a:pt x="8817" y="4826"/>
                  </a:lnTo>
                  <a:lnTo>
                    <a:pt x="588" y="4826"/>
                  </a:lnTo>
                  <a:lnTo>
                    <a:pt x="588" y="2916"/>
                  </a:lnTo>
                  <a:cubicBezTo>
                    <a:pt x="588" y="2769"/>
                    <a:pt x="441" y="2622"/>
                    <a:pt x="294" y="2622"/>
                  </a:cubicBezTo>
                  <a:cubicBezTo>
                    <a:pt x="124" y="2622"/>
                    <a:pt x="0" y="2769"/>
                    <a:pt x="0" y="2916"/>
                  </a:cubicBezTo>
                  <a:lnTo>
                    <a:pt x="0" y="5802"/>
                  </a:lnTo>
                  <a:cubicBezTo>
                    <a:pt x="0" y="6219"/>
                    <a:pt x="341" y="6537"/>
                    <a:pt x="735" y="6537"/>
                  </a:cubicBezTo>
                  <a:lnTo>
                    <a:pt x="3550" y="6537"/>
                  </a:lnTo>
                  <a:cubicBezTo>
                    <a:pt x="3527" y="6807"/>
                    <a:pt x="3503" y="7125"/>
                    <a:pt x="3474" y="7348"/>
                  </a:cubicBezTo>
                  <a:lnTo>
                    <a:pt x="2939" y="7348"/>
                  </a:lnTo>
                  <a:cubicBezTo>
                    <a:pt x="2769" y="7348"/>
                    <a:pt x="2645" y="7471"/>
                    <a:pt x="2645" y="7642"/>
                  </a:cubicBezTo>
                  <a:cubicBezTo>
                    <a:pt x="2645" y="7789"/>
                    <a:pt x="2769" y="7912"/>
                    <a:pt x="2939" y="7912"/>
                  </a:cubicBezTo>
                  <a:lnTo>
                    <a:pt x="6466" y="7912"/>
                  </a:lnTo>
                  <a:cubicBezTo>
                    <a:pt x="6613" y="7912"/>
                    <a:pt x="6736" y="7789"/>
                    <a:pt x="6736" y="7642"/>
                  </a:cubicBezTo>
                  <a:cubicBezTo>
                    <a:pt x="6736" y="7471"/>
                    <a:pt x="6613" y="7348"/>
                    <a:pt x="6466" y="7348"/>
                  </a:cubicBezTo>
                  <a:lnTo>
                    <a:pt x="5925" y="7348"/>
                  </a:lnTo>
                  <a:cubicBezTo>
                    <a:pt x="5878" y="7125"/>
                    <a:pt x="5855" y="6807"/>
                    <a:pt x="5855" y="6537"/>
                  </a:cubicBezTo>
                  <a:lnTo>
                    <a:pt x="8646" y="6537"/>
                  </a:lnTo>
                  <a:cubicBezTo>
                    <a:pt x="9058" y="6537"/>
                    <a:pt x="9381" y="6219"/>
                    <a:pt x="9381" y="5802"/>
                  </a:cubicBezTo>
                  <a:lnTo>
                    <a:pt x="9381" y="735"/>
                  </a:lnTo>
                  <a:cubicBezTo>
                    <a:pt x="9381" y="318"/>
                    <a:pt x="9058" y="1"/>
                    <a:pt x="864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3517676" y="1507581"/>
              <a:ext cx="183229" cy="154145"/>
            </a:xfrm>
            <a:custGeom>
              <a:avLst/>
              <a:gdLst/>
              <a:ahLst/>
              <a:cxnLst/>
              <a:rect l="l" t="t" r="r" b="b"/>
              <a:pathLst>
                <a:path w="9406" h="7913" extrusionOk="0">
                  <a:moveTo>
                    <a:pt x="8670" y="565"/>
                  </a:moveTo>
                  <a:cubicBezTo>
                    <a:pt x="8741" y="565"/>
                    <a:pt x="8817" y="635"/>
                    <a:pt x="8817" y="735"/>
                  </a:cubicBezTo>
                  <a:lnTo>
                    <a:pt x="8817" y="4826"/>
                  </a:lnTo>
                  <a:lnTo>
                    <a:pt x="588" y="4826"/>
                  </a:lnTo>
                  <a:lnTo>
                    <a:pt x="588" y="735"/>
                  </a:lnTo>
                  <a:cubicBezTo>
                    <a:pt x="588" y="635"/>
                    <a:pt x="659" y="565"/>
                    <a:pt x="735" y="565"/>
                  </a:cubicBezTo>
                  <a:close/>
                  <a:moveTo>
                    <a:pt x="8817" y="5385"/>
                  </a:moveTo>
                  <a:lnTo>
                    <a:pt x="8817" y="5802"/>
                  </a:lnTo>
                  <a:cubicBezTo>
                    <a:pt x="8817" y="5902"/>
                    <a:pt x="8741" y="5973"/>
                    <a:pt x="8670" y="5973"/>
                  </a:cubicBezTo>
                  <a:lnTo>
                    <a:pt x="735" y="5973"/>
                  </a:lnTo>
                  <a:cubicBezTo>
                    <a:pt x="659" y="5973"/>
                    <a:pt x="588" y="5902"/>
                    <a:pt x="588" y="5802"/>
                  </a:cubicBezTo>
                  <a:lnTo>
                    <a:pt x="588" y="5385"/>
                  </a:lnTo>
                  <a:close/>
                  <a:moveTo>
                    <a:pt x="5291" y="6537"/>
                  </a:moveTo>
                  <a:cubicBezTo>
                    <a:pt x="5291" y="6760"/>
                    <a:pt x="5314" y="7078"/>
                    <a:pt x="5361" y="7348"/>
                  </a:cubicBezTo>
                  <a:lnTo>
                    <a:pt x="4039" y="7348"/>
                  </a:lnTo>
                  <a:cubicBezTo>
                    <a:pt x="4091" y="7078"/>
                    <a:pt x="4115" y="6760"/>
                    <a:pt x="4115" y="6537"/>
                  </a:cubicBezTo>
                  <a:close/>
                  <a:moveTo>
                    <a:pt x="735" y="1"/>
                  </a:moveTo>
                  <a:cubicBezTo>
                    <a:pt x="341" y="1"/>
                    <a:pt x="1" y="318"/>
                    <a:pt x="1" y="735"/>
                  </a:cubicBezTo>
                  <a:lnTo>
                    <a:pt x="1" y="5802"/>
                  </a:lnTo>
                  <a:cubicBezTo>
                    <a:pt x="1" y="6219"/>
                    <a:pt x="341" y="6537"/>
                    <a:pt x="735" y="6537"/>
                  </a:cubicBezTo>
                  <a:lnTo>
                    <a:pt x="3551" y="6537"/>
                  </a:lnTo>
                  <a:cubicBezTo>
                    <a:pt x="3527" y="6807"/>
                    <a:pt x="3504" y="7125"/>
                    <a:pt x="3480" y="7348"/>
                  </a:cubicBezTo>
                  <a:lnTo>
                    <a:pt x="2939" y="7348"/>
                  </a:lnTo>
                  <a:cubicBezTo>
                    <a:pt x="2792" y="7348"/>
                    <a:pt x="2646" y="7471"/>
                    <a:pt x="2646" y="7642"/>
                  </a:cubicBezTo>
                  <a:cubicBezTo>
                    <a:pt x="2646" y="7789"/>
                    <a:pt x="2792" y="7912"/>
                    <a:pt x="2939" y="7912"/>
                  </a:cubicBezTo>
                  <a:lnTo>
                    <a:pt x="6466" y="7912"/>
                  </a:lnTo>
                  <a:cubicBezTo>
                    <a:pt x="6613" y="7912"/>
                    <a:pt x="6760" y="7789"/>
                    <a:pt x="6760" y="7642"/>
                  </a:cubicBezTo>
                  <a:cubicBezTo>
                    <a:pt x="6760" y="7471"/>
                    <a:pt x="6613" y="7348"/>
                    <a:pt x="6466" y="7348"/>
                  </a:cubicBezTo>
                  <a:lnTo>
                    <a:pt x="5925" y="7348"/>
                  </a:lnTo>
                  <a:cubicBezTo>
                    <a:pt x="5902" y="7125"/>
                    <a:pt x="5878" y="6807"/>
                    <a:pt x="5855" y="6537"/>
                  </a:cubicBezTo>
                  <a:lnTo>
                    <a:pt x="8670" y="6537"/>
                  </a:lnTo>
                  <a:cubicBezTo>
                    <a:pt x="9064" y="6537"/>
                    <a:pt x="9405" y="6219"/>
                    <a:pt x="9405" y="5802"/>
                  </a:cubicBezTo>
                  <a:lnTo>
                    <a:pt x="9405" y="735"/>
                  </a:lnTo>
                  <a:cubicBezTo>
                    <a:pt x="9405" y="318"/>
                    <a:pt x="9064" y="1"/>
                    <a:pt x="86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3619809" y="1282375"/>
              <a:ext cx="182644" cy="154126"/>
            </a:xfrm>
            <a:custGeom>
              <a:avLst/>
              <a:gdLst/>
              <a:ahLst/>
              <a:cxnLst/>
              <a:rect l="l" t="t" r="r" b="b"/>
              <a:pathLst>
                <a:path w="9376" h="7912" extrusionOk="0">
                  <a:moveTo>
                    <a:pt x="8817" y="5390"/>
                  </a:moveTo>
                  <a:lnTo>
                    <a:pt x="8817" y="5807"/>
                  </a:lnTo>
                  <a:cubicBezTo>
                    <a:pt x="8817" y="5901"/>
                    <a:pt x="8741" y="5978"/>
                    <a:pt x="8641" y="5978"/>
                  </a:cubicBezTo>
                  <a:lnTo>
                    <a:pt x="735" y="5978"/>
                  </a:lnTo>
                  <a:cubicBezTo>
                    <a:pt x="635" y="5978"/>
                    <a:pt x="559" y="5901"/>
                    <a:pt x="559" y="5807"/>
                  </a:cubicBezTo>
                  <a:lnTo>
                    <a:pt x="559" y="5390"/>
                  </a:lnTo>
                  <a:close/>
                  <a:moveTo>
                    <a:pt x="5261" y="6542"/>
                  </a:moveTo>
                  <a:cubicBezTo>
                    <a:pt x="5291" y="6759"/>
                    <a:pt x="5291" y="7077"/>
                    <a:pt x="5338" y="7347"/>
                  </a:cubicBezTo>
                  <a:lnTo>
                    <a:pt x="4039" y="7347"/>
                  </a:lnTo>
                  <a:cubicBezTo>
                    <a:pt x="4062" y="7077"/>
                    <a:pt x="4086" y="6759"/>
                    <a:pt x="4115" y="6542"/>
                  </a:cubicBezTo>
                  <a:close/>
                  <a:moveTo>
                    <a:pt x="735" y="0"/>
                  </a:moveTo>
                  <a:cubicBezTo>
                    <a:pt x="318" y="0"/>
                    <a:pt x="1" y="317"/>
                    <a:pt x="1" y="735"/>
                  </a:cubicBezTo>
                  <a:lnTo>
                    <a:pt x="1" y="5807"/>
                  </a:lnTo>
                  <a:cubicBezTo>
                    <a:pt x="1" y="6219"/>
                    <a:pt x="318" y="6542"/>
                    <a:pt x="735" y="6542"/>
                  </a:cubicBezTo>
                  <a:lnTo>
                    <a:pt x="3527" y="6542"/>
                  </a:lnTo>
                  <a:cubicBezTo>
                    <a:pt x="3527" y="6807"/>
                    <a:pt x="3498" y="7130"/>
                    <a:pt x="3451" y="7347"/>
                  </a:cubicBezTo>
                  <a:lnTo>
                    <a:pt x="2910" y="7347"/>
                  </a:lnTo>
                  <a:cubicBezTo>
                    <a:pt x="2763" y="7347"/>
                    <a:pt x="2646" y="7471"/>
                    <a:pt x="2646" y="7641"/>
                  </a:cubicBezTo>
                  <a:cubicBezTo>
                    <a:pt x="2646" y="7788"/>
                    <a:pt x="2763" y="7912"/>
                    <a:pt x="2910" y="7912"/>
                  </a:cubicBezTo>
                  <a:lnTo>
                    <a:pt x="6437" y="7912"/>
                  </a:lnTo>
                  <a:cubicBezTo>
                    <a:pt x="6613" y="7912"/>
                    <a:pt x="6731" y="7788"/>
                    <a:pt x="6731" y="7641"/>
                  </a:cubicBezTo>
                  <a:cubicBezTo>
                    <a:pt x="6731" y="7471"/>
                    <a:pt x="6613" y="7347"/>
                    <a:pt x="6437" y="7347"/>
                  </a:cubicBezTo>
                  <a:lnTo>
                    <a:pt x="5925" y="7347"/>
                  </a:lnTo>
                  <a:cubicBezTo>
                    <a:pt x="5878" y="7130"/>
                    <a:pt x="5849" y="6807"/>
                    <a:pt x="5825" y="6542"/>
                  </a:cubicBezTo>
                  <a:lnTo>
                    <a:pt x="8641" y="6542"/>
                  </a:lnTo>
                  <a:cubicBezTo>
                    <a:pt x="9035" y="6542"/>
                    <a:pt x="9376" y="6219"/>
                    <a:pt x="9376" y="5807"/>
                  </a:cubicBezTo>
                  <a:lnTo>
                    <a:pt x="9376" y="735"/>
                  </a:lnTo>
                  <a:cubicBezTo>
                    <a:pt x="9376" y="317"/>
                    <a:pt x="9035" y="0"/>
                    <a:pt x="8641" y="0"/>
                  </a:cubicBezTo>
                  <a:lnTo>
                    <a:pt x="3939" y="0"/>
                  </a:lnTo>
                  <a:cubicBezTo>
                    <a:pt x="3792" y="0"/>
                    <a:pt x="3674" y="123"/>
                    <a:pt x="3674" y="270"/>
                  </a:cubicBezTo>
                  <a:cubicBezTo>
                    <a:pt x="3674" y="441"/>
                    <a:pt x="3792" y="564"/>
                    <a:pt x="3939" y="564"/>
                  </a:cubicBezTo>
                  <a:lnTo>
                    <a:pt x="8641" y="564"/>
                  </a:lnTo>
                  <a:cubicBezTo>
                    <a:pt x="8741" y="564"/>
                    <a:pt x="8817" y="635"/>
                    <a:pt x="8817" y="735"/>
                  </a:cubicBezTo>
                  <a:lnTo>
                    <a:pt x="8817" y="4826"/>
                  </a:lnTo>
                  <a:lnTo>
                    <a:pt x="559" y="4826"/>
                  </a:lnTo>
                  <a:lnTo>
                    <a:pt x="559" y="735"/>
                  </a:lnTo>
                  <a:cubicBezTo>
                    <a:pt x="559" y="635"/>
                    <a:pt x="635" y="564"/>
                    <a:pt x="735" y="564"/>
                  </a:cubicBezTo>
                  <a:lnTo>
                    <a:pt x="2646" y="564"/>
                  </a:lnTo>
                  <a:cubicBezTo>
                    <a:pt x="2792" y="564"/>
                    <a:pt x="2910" y="441"/>
                    <a:pt x="2910" y="270"/>
                  </a:cubicBezTo>
                  <a:cubicBezTo>
                    <a:pt x="2910" y="123"/>
                    <a:pt x="2792" y="0"/>
                    <a:pt x="26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0"/>
            <p:cNvSpPr/>
            <p:nvPr/>
          </p:nvSpPr>
          <p:spPr>
            <a:xfrm>
              <a:off x="3600680" y="1446434"/>
              <a:ext cx="213793" cy="51096"/>
            </a:xfrm>
            <a:custGeom>
              <a:avLst/>
              <a:gdLst/>
              <a:ahLst/>
              <a:cxnLst/>
              <a:rect l="l" t="t" r="r" b="b"/>
              <a:pathLst>
                <a:path w="10975" h="2623" extrusionOk="0">
                  <a:moveTo>
                    <a:pt x="5485" y="1"/>
                  </a:moveTo>
                  <a:cubicBezTo>
                    <a:pt x="5338" y="1"/>
                    <a:pt x="5215" y="124"/>
                    <a:pt x="5215" y="295"/>
                  </a:cubicBezTo>
                  <a:lnTo>
                    <a:pt x="5215" y="1059"/>
                  </a:lnTo>
                  <a:lnTo>
                    <a:pt x="295" y="1059"/>
                  </a:lnTo>
                  <a:cubicBezTo>
                    <a:pt x="148" y="1059"/>
                    <a:pt x="1" y="1176"/>
                    <a:pt x="1" y="1323"/>
                  </a:cubicBezTo>
                  <a:lnTo>
                    <a:pt x="1" y="2329"/>
                  </a:lnTo>
                  <a:cubicBezTo>
                    <a:pt x="1" y="2499"/>
                    <a:pt x="148" y="2622"/>
                    <a:pt x="295" y="2622"/>
                  </a:cubicBezTo>
                  <a:cubicBezTo>
                    <a:pt x="442" y="2622"/>
                    <a:pt x="589" y="2499"/>
                    <a:pt x="589" y="2329"/>
                  </a:cubicBezTo>
                  <a:lnTo>
                    <a:pt x="589" y="1617"/>
                  </a:lnTo>
                  <a:lnTo>
                    <a:pt x="10411" y="1617"/>
                  </a:lnTo>
                  <a:lnTo>
                    <a:pt x="10411" y="2329"/>
                  </a:lnTo>
                  <a:cubicBezTo>
                    <a:pt x="10411" y="2499"/>
                    <a:pt x="10534" y="2622"/>
                    <a:pt x="10704" y="2622"/>
                  </a:cubicBezTo>
                  <a:cubicBezTo>
                    <a:pt x="10851" y="2622"/>
                    <a:pt x="10975" y="2499"/>
                    <a:pt x="10975" y="2329"/>
                  </a:cubicBezTo>
                  <a:lnTo>
                    <a:pt x="10975" y="1323"/>
                  </a:lnTo>
                  <a:cubicBezTo>
                    <a:pt x="10975" y="1176"/>
                    <a:pt x="10851" y="1059"/>
                    <a:pt x="10704" y="1059"/>
                  </a:cubicBezTo>
                  <a:lnTo>
                    <a:pt x="5779" y="1059"/>
                  </a:lnTo>
                  <a:lnTo>
                    <a:pt x="5779" y="295"/>
                  </a:lnTo>
                  <a:cubicBezTo>
                    <a:pt x="5779" y="124"/>
                    <a:pt x="5655" y="1"/>
                    <a:pt x="5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0FAA9D73-7ACD-62BE-0975-75014BD8DFEC}"/>
              </a:ext>
            </a:extLst>
          </p:cNvPr>
          <p:cNvSpPr>
            <a:spLocks noGrp="1"/>
          </p:cNvSpPr>
          <p:nvPr>
            <p:ph type="sldNum" sz="quarter" idx="10"/>
          </p:nvPr>
        </p:nvSpPr>
        <p:spPr/>
        <p:txBody>
          <a:bodyPr/>
          <a:lstStyle/>
          <a:p>
            <a:r>
              <a:rPr lang="en-US"/>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grpSp>
        <p:nvGrpSpPr>
          <p:cNvPr id="1085" name="Google Shape;1085;p38"/>
          <p:cNvGrpSpPr/>
          <p:nvPr/>
        </p:nvGrpSpPr>
        <p:grpSpPr>
          <a:xfrm>
            <a:off x="674425" y="2051931"/>
            <a:ext cx="3170700" cy="2696994"/>
            <a:chOff x="674425" y="2051931"/>
            <a:chExt cx="3170700" cy="2696994"/>
          </a:xfrm>
        </p:grpSpPr>
        <p:sp>
          <p:nvSpPr>
            <p:cNvPr id="1086" name="Google Shape;1086;p38"/>
            <p:cNvSpPr/>
            <p:nvPr/>
          </p:nvSpPr>
          <p:spPr>
            <a:xfrm>
              <a:off x="674425" y="408622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38"/>
            <p:cNvGrpSpPr/>
            <p:nvPr/>
          </p:nvGrpSpPr>
          <p:grpSpPr>
            <a:xfrm>
              <a:off x="774889" y="2051931"/>
              <a:ext cx="2761783" cy="2556651"/>
              <a:chOff x="1040300" y="433750"/>
              <a:chExt cx="4203627" cy="3891401"/>
            </a:xfrm>
          </p:grpSpPr>
          <p:sp>
            <p:nvSpPr>
              <p:cNvPr id="1088" name="Google Shape;1088;p38"/>
              <p:cNvSpPr/>
              <p:nvPr/>
            </p:nvSpPr>
            <p:spPr>
              <a:xfrm>
                <a:off x="1040300" y="1327292"/>
                <a:ext cx="3297391" cy="2659009"/>
              </a:xfrm>
              <a:custGeom>
                <a:avLst/>
                <a:gdLst/>
                <a:ahLst/>
                <a:cxnLst/>
                <a:rect l="l" t="t" r="r" b="b"/>
                <a:pathLst>
                  <a:path w="21038" h="16965" extrusionOk="0">
                    <a:moveTo>
                      <a:pt x="6122" y="0"/>
                    </a:moveTo>
                    <a:cubicBezTo>
                      <a:pt x="5488" y="0"/>
                      <a:pt x="5018" y="170"/>
                      <a:pt x="4651" y="384"/>
                    </a:cubicBezTo>
                    <a:cubicBezTo>
                      <a:pt x="3845" y="840"/>
                      <a:pt x="1" y="7082"/>
                      <a:pt x="111" y="8501"/>
                    </a:cubicBezTo>
                    <a:cubicBezTo>
                      <a:pt x="200" y="9915"/>
                      <a:pt x="3232" y="16550"/>
                      <a:pt x="3824" y="16854"/>
                    </a:cubicBezTo>
                    <a:cubicBezTo>
                      <a:pt x="3985" y="16933"/>
                      <a:pt x="5222" y="16964"/>
                      <a:pt x="6950" y="16964"/>
                    </a:cubicBezTo>
                    <a:cubicBezTo>
                      <a:pt x="11506" y="16964"/>
                      <a:pt x="19472" y="16749"/>
                      <a:pt x="20121" y="16639"/>
                    </a:cubicBezTo>
                    <a:cubicBezTo>
                      <a:pt x="21017" y="16487"/>
                      <a:pt x="21038" y="10570"/>
                      <a:pt x="20582" y="9522"/>
                    </a:cubicBezTo>
                    <a:cubicBezTo>
                      <a:pt x="20100" y="8501"/>
                      <a:pt x="19053" y="8239"/>
                      <a:pt x="17963" y="7951"/>
                    </a:cubicBezTo>
                    <a:cubicBezTo>
                      <a:pt x="16895" y="7648"/>
                      <a:pt x="14381" y="6537"/>
                      <a:pt x="13009" y="4223"/>
                    </a:cubicBezTo>
                    <a:cubicBezTo>
                      <a:pt x="11611" y="1887"/>
                      <a:pt x="9406" y="1059"/>
                      <a:pt x="9406" y="1059"/>
                    </a:cubicBezTo>
                    <a:cubicBezTo>
                      <a:pt x="7974" y="269"/>
                      <a:pt x="6919" y="0"/>
                      <a:pt x="6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1044532" y="1319926"/>
                <a:ext cx="3279993" cy="2673742"/>
              </a:xfrm>
              <a:custGeom>
                <a:avLst/>
                <a:gdLst/>
                <a:ahLst/>
                <a:cxnLst/>
                <a:rect l="l" t="t" r="r" b="b"/>
                <a:pathLst>
                  <a:path w="20927" h="17059" extrusionOk="0">
                    <a:moveTo>
                      <a:pt x="6123" y="95"/>
                    </a:moveTo>
                    <a:cubicBezTo>
                      <a:pt x="6195" y="95"/>
                      <a:pt x="6270" y="97"/>
                      <a:pt x="6347" y="101"/>
                    </a:cubicBezTo>
                    <a:cubicBezTo>
                      <a:pt x="7091" y="169"/>
                      <a:pt x="8070" y="452"/>
                      <a:pt x="9358" y="1148"/>
                    </a:cubicBezTo>
                    <a:cubicBezTo>
                      <a:pt x="9358" y="1148"/>
                      <a:pt x="11563" y="1976"/>
                      <a:pt x="12914" y="4291"/>
                    </a:cubicBezTo>
                    <a:cubicBezTo>
                      <a:pt x="14313" y="6647"/>
                      <a:pt x="16842" y="7736"/>
                      <a:pt x="17936" y="8045"/>
                    </a:cubicBezTo>
                    <a:cubicBezTo>
                      <a:pt x="18460" y="8197"/>
                      <a:pt x="19005" y="8328"/>
                      <a:pt x="19439" y="8548"/>
                    </a:cubicBezTo>
                    <a:cubicBezTo>
                      <a:pt x="19900" y="8784"/>
                      <a:pt x="20272" y="9093"/>
                      <a:pt x="20508" y="9596"/>
                    </a:cubicBezTo>
                    <a:cubicBezTo>
                      <a:pt x="20618" y="9857"/>
                      <a:pt x="20707" y="10423"/>
                      <a:pt x="20749" y="11119"/>
                    </a:cubicBezTo>
                    <a:cubicBezTo>
                      <a:pt x="20796" y="11821"/>
                      <a:pt x="20817" y="12649"/>
                      <a:pt x="20770" y="13455"/>
                    </a:cubicBezTo>
                    <a:cubicBezTo>
                      <a:pt x="20749" y="14283"/>
                      <a:pt x="20686" y="15047"/>
                      <a:pt x="20555" y="15639"/>
                    </a:cubicBezTo>
                    <a:cubicBezTo>
                      <a:pt x="20508" y="15943"/>
                      <a:pt x="20424" y="16184"/>
                      <a:pt x="20335" y="16356"/>
                    </a:cubicBezTo>
                    <a:cubicBezTo>
                      <a:pt x="20272" y="16534"/>
                      <a:pt x="20162" y="16618"/>
                      <a:pt x="20094" y="16618"/>
                    </a:cubicBezTo>
                    <a:cubicBezTo>
                      <a:pt x="19984" y="16639"/>
                      <a:pt x="19659" y="16665"/>
                      <a:pt x="19157" y="16686"/>
                    </a:cubicBezTo>
                    <a:cubicBezTo>
                      <a:pt x="18675" y="16707"/>
                      <a:pt x="18020" y="16749"/>
                      <a:pt x="17261" y="16770"/>
                    </a:cubicBezTo>
                    <a:cubicBezTo>
                      <a:pt x="15732" y="16817"/>
                      <a:pt x="13768" y="16859"/>
                      <a:pt x="11825" y="16901"/>
                    </a:cubicBezTo>
                    <a:cubicBezTo>
                      <a:pt x="9882" y="16927"/>
                      <a:pt x="7939" y="16948"/>
                      <a:pt x="6457" y="16948"/>
                    </a:cubicBezTo>
                    <a:cubicBezTo>
                      <a:pt x="5714" y="16948"/>
                      <a:pt x="5085" y="16948"/>
                      <a:pt x="4624" y="16927"/>
                    </a:cubicBezTo>
                    <a:cubicBezTo>
                      <a:pt x="4383" y="16901"/>
                      <a:pt x="4211" y="16901"/>
                      <a:pt x="4059" y="16880"/>
                    </a:cubicBezTo>
                    <a:cubicBezTo>
                      <a:pt x="3928" y="16880"/>
                      <a:pt x="3839" y="16859"/>
                      <a:pt x="3818" y="16838"/>
                    </a:cubicBezTo>
                    <a:cubicBezTo>
                      <a:pt x="3797" y="16838"/>
                      <a:pt x="3750" y="16796"/>
                      <a:pt x="3687" y="16728"/>
                    </a:cubicBezTo>
                    <a:cubicBezTo>
                      <a:pt x="3645" y="16665"/>
                      <a:pt x="3577" y="16576"/>
                      <a:pt x="3514" y="16487"/>
                    </a:cubicBezTo>
                    <a:cubicBezTo>
                      <a:pt x="3383" y="16273"/>
                      <a:pt x="3205" y="15985"/>
                      <a:pt x="3032" y="15639"/>
                    </a:cubicBezTo>
                    <a:cubicBezTo>
                      <a:pt x="2660" y="14963"/>
                      <a:pt x="2226" y="14068"/>
                      <a:pt x="1812" y="13130"/>
                    </a:cubicBezTo>
                    <a:cubicBezTo>
                      <a:pt x="1372" y="12188"/>
                      <a:pt x="979" y="11208"/>
                      <a:pt x="676" y="10381"/>
                    </a:cubicBezTo>
                    <a:cubicBezTo>
                      <a:pt x="372" y="9548"/>
                      <a:pt x="152" y="8873"/>
                      <a:pt x="131" y="8548"/>
                    </a:cubicBezTo>
                    <a:cubicBezTo>
                      <a:pt x="110" y="8218"/>
                      <a:pt x="325" y="7543"/>
                      <a:pt x="676" y="6757"/>
                    </a:cubicBezTo>
                    <a:cubicBezTo>
                      <a:pt x="1047" y="5972"/>
                      <a:pt x="1550" y="5055"/>
                      <a:pt x="2074" y="4160"/>
                    </a:cubicBezTo>
                    <a:cubicBezTo>
                      <a:pt x="2598" y="3264"/>
                      <a:pt x="3142" y="2395"/>
                      <a:pt x="3598" y="1714"/>
                    </a:cubicBezTo>
                    <a:cubicBezTo>
                      <a:pt x="3839" y="1389"/>
                      <a:pt x="4059" y="1106"/>
                      <a:pt x="4232" y="887"/>
                    </a:cubicBezTo>
                    <a:cubicBezTo>
                      <a:pt x="4431" y="667"/>
                      <a:pt x="4582" y="515"/>
                      <a:pt x="4666" y="473"/>
                    </a:cubicBezTo>
                    <a:cubicBezTo>
                      <a:pt x="5019" y="256"/>
                      <a:pt x="5478" y="95"/>
                      <a:pt x="6123" y="95"/>
                    </a:cubicBezTo>
                    <a:close/>
                    <a:moveTo>
                      <a:pt x="6061" y="0"/>
                    </a:moveTo>
                    <a:cubicBezTo>
                      <a:pt x="5439" y="0"/>
                      <a:pt x="4964" y="174"/>
                      <a:pt x="4603" y="384"/>
                    </a:cubicBezTo>
                    <a:cubicBezTo>
                      <a:pt x="4493" y="452"/>
                      <a:pt x="4341" y="583"/>
                      <a:pt x="4169" y="824"/>
                    </a:cubicBezTo>
                    <a:cubicBezTo>
                      <a:pt x="3970" y="1038"/>
                      <a:pt x="3750" y="1321"/>
                      <a:pt x="3514" y="1651"/>
                    </a:cubicBezTo>
                    <a:cubicBezTo>
                      <a:pt x="3053" y="2327"/>
                      <a:pt x="2488" y="3201"/>
                      <a:pt x="1964" y="4097"/>
                    </a:cubicBezTo>
                    <a:cubicBezTo>
                      <a:pt x="1440" y="4987"/>
                      <a:pt x="938" y="5930"/>
                      <a:pt x="587" y="6715"/>
                    </a:cubicBezTo>
                    <a:cubicBezTo>
                      <a:pt x="241" y="7522"/>
                      <a:pt x="0" y="8176"/>
                      <a:pt x="21" y="8548"/>
                    </a:cubicBezTo>
                    <a:cubicBezTo>
                      <a:pt x="63" y="8915"/>
                      <a:pt x="262" y="9596"/>
                      <a:pt x="566" y="10423"/>
                    </a:cubicBezTo>
                    <a:cubicBezTo>
                      <a:pt x="869" y="11250"/>
                      <a:pt x="1288" y="12235"/>
                      <a:pt x="1702" y="13172"/>
                    </a:cubicBezTo>
                    <a:cubicBezTo>
                      <a:pt x="2116" y="14110"/>
                      <a:pt x="2550" y="15005"/>
                      <a:pt x="2922" y="15681"/>
                    </a:cubicBezTo>
                    <a:cubicBezTo>
                      <a:pt x="3121" y="16032"/>
                      <a:pt x="3273" y="16335"/>
                      <a:pt x="3425" y="16534"/>
                    </a:cubicBezTo>
                    <a:cubicBezTo>
                      <a:pt x="3488" y="16639"/>
                      <a:pt x="3556" y="16728"/>
                      <a:pt x="3619" y="16796"/>
                    </a:cubicBezTo>
                    <a:cubicBezTo>
                      <a:pt x="3666" y="16859"/>
                      <a:pt x="3708" y="16927"/>
                      <a:pt x="3776" y="16948"/>
                    </a:cubicBezTo>
                    <a:cubicBezTo>
                      <a:pt x="3818" y="16969"/>
                      <a:pt x="3907" y="16969"/>
                      <a:pt x="4059" y="16990"/>
                    </a:cubicBezTo>
                    <a:cubicBezTo>
                      <a:pt x="4190" y="17011"/>
                      <a:pt x="4383" y="17011"/>
                      <a:pt x="4624" y="17032"/>
                    </a:cubicBezTo>
                    <a:cubicBezTo>
                      <a:pt x="5085" y="17032"/>
                      <a:pt x="5714" y="17058"/>
                      <a:pt x="6457" y="17058"/>
                    </a:cubicBezTo>
                    <a:cubicBezTo>
                      <a:pt x="7939" y="17058"/>
                      <a:pt x="9882" y="17032"/>
                      <a:pt x="11825" y="17011"/>
                    </a:cubicBezTo>
                    <a:cubicBezTo>
                      <a:pt x="13768" y="16969"/>
                      <a:pt x="15732" y="16927"/>
                      <a:pt x="17261" y="16859"/>
                    </a:cubicBezTo>
                    <a:cubicBezTo>
                      <a:pt x="18020" y="16838"/>
                      <a:pt x="18675" y="16817"/>
                      <a:pt x="19157" y="16796"/>
                    </a:cubicBezTo>
                    <a:cubicBezTo>
                      <a:pt x="19659" y="16770"/>
                      <a:pt x="19984" y="16749"/>
                      <a:pt x="20094" y="16728"/>
                    </a:cubicBezTo>
                    <a:cubicBezTo>
                      <a:pt x="20246" y="16707"/>
                      <a:pt x="20356" y="16576"/>
                      <a:pt x="20445" y="16404"/>
                    </a:cubicBezTo>
                    <a:cubicBezTo>
                      <a:pt x="20534" y="16205"/>
                      <a:pt x="20597" y="15964"/>
                      <a:pt x="20665" y="15660"/>
                    </a:cubicBezTo>
                    <a:cubicBezTo>
                      <a:pt x="20796" y="15068"/>
                      <a:pt x="20859" y="14283"/>
                      <a:pt x="20880" y="13476"/>
                    </a:cubicBezTo>
                    <a:cubicBezTo>
                      <a:pt x="20927" y="12649"/>
                      <a:pt x="20901" y="11821"/>
                      <a:pt x="20859" y="11099"/>
                    </a:cubicBezTo>
                    <a:cubicBezTo>
                      <a:pt x="20817" y="10402"/>
                      <a:pt x="20728" y="9831"/>
                      <a:pt x="20597" y="9548"/>
                    </a:cubicBezTo>
                    <a:cubicBezTo>
                      <a:pt x="20356" y="9025"/>
                      <a:pt x="19963" y="8700"/>
                      <a:pt x="19508" y="8459"/>
                    </a:cubicBezTo>
                    <a:cubicBezTo>
                      <a:pt x="19026" y="8218"/>
                      <a:pt x="18502" y="8087"/>
                      <a:pt x="17957" y="7935"/>
                    </a:cubicBezTo>
                    <a:cubicBezTo>
                      <a:pt x="16889" y="7653"/>
                      <a:pt x="14381" y="6537"/>
                      <a:pt x="13024" y="4228"/>
                    </a:cubicBezTo>
                    <a:cubicBezTo>
                      <a:pt x="11631" y="1892"/>
                      <a:pt x="9406" y="1059"/>
                      <a:pt x="9406" y="1059"/>
                    </a:cubicBezTo>
                    <a:cubicBezTo>
                      <a:pt x="8117" y="342"/>
                      <a:pt x="7112" y="59"/>
                      <a:pt x="6347" y="12"/>
                    </a:cubicBezTo>
                    <a:cubicBezTo>
                      <a:pt x="6248" y="4"/>
                      <a:pt x="6153" y="0"/>
                      <a:pt x="60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8"/>
              <p:cNvSpPr/>
              <p:nvPr/>
            </p:nvSpPr>
            <p:spPr>
              <a:xfrm>
                <a:off x="1625547" y="2909212"/>
                <a:ext cx="1310148" cy="430238"/>
              </a:xfrm>
              <a:custGeom>
                <a:avLst/>
                <a:gdLst/>
                <a:ahLst/>
                <a:cxnLst/>
                <a:rect l="l" t="t" r="r" b="b"/>
                <a:pathLst>
                  <a:path w="8359" h="2745" extrusionOk="0">
                    <a:moveTo>
                      <a:pt x="69" y="0"/>
                    </a:moveTo>
                    <a:cubicBezTo>
                      <a:pt x="22" y="0"/>
                      <a:pt x="1" y="21"/>
                      <a:pt x="1" y="42"/>
                    </a:cubicBezTo>
                    <a:cubicBezTo>
                      <a:pt x="1" y="84"/>
                      <a:pt x="22" y="110"/>
                      <a:pt x="43" y="110"/>
                    </a:cubicBezTo>
                    <a:cubicBezTo>
                      <a:pt x="43" y="110"/>
                      <a:pt x="3033" y="194"/>
                      <a:pt x="5411" y="1178"/>
                    </a:cubicBezTo>
                    <a:cubicBezTo>
                      <a:pt x="6589" y="1655"/>
                      <a:pt x="7312" y="2048"/>
                      <a:pt x="7725" y="2310"/>
                    </a:cubicBezTo>
                    <a:cubicBezTo>
                      <a:pt x="8139" y="2571"/>
                      <a:pt x="8249" y="2729"/>
                      <a:pt x="8249" y="2729"/>
                    </a:cubicBezTo>
                    <a:cubicBezTo>
                      <a:pt x="8259" y="2739"/>
                      <a:pt x="8276" y="2744"/>
                      <a:pt x="8293" y="2744"/>
                    </a:cubicBezTo>
                    <a:cubicBezTo>
                      <a:pt x="8310" y="2744"/>
                      <a:pt x="8327" y="2739"/>
                      <a:pt x="8338" y="2729"/>
                    </a:cubicBezTo>
                    <a:cubicBezTo>
                      <a:pt x="8359" y="2702"/>
                      <a:pt x="8359" y="2681"/>
                      <a:pt x="8338" y="2640"/>
                    </a:cubicBezTo>
                    <a:cubicBezTo>
                      <a:pt x="8338" y="2640"/>
                      <a:pt x="8207" y="2488"/>
                      <a:pt x="7793" y="2226"/>
                    </a:cubicBezTo>
                    <a:cubicBezTo>
                      <a:pt x="7353" y="1964"/>
                      <a:pt x="6636" y="1571"/>
                      <a:pt x="5437" y="1068"/>
                    </a:cubicBezTo>
                    <a:cubicBezTo>
                      <a:pt x="3054" y="84"/>
                      <a:pt x="69"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4275931" y="4050865"/>
                <a:ext cx="964704" cy="265196"/>
              </a:xfrm>
              <a:custGeom>
                <a:avLst/>
                <a:gdLst/>
                <a:ahLst/>
                <a:cxnLst/>
                <a:rect l="l" t="t" r="r" b="b"/>
                <a:pathLst>
                  <a:path w="6155" h="1692" extrusionOk="0">
                    <a:moveTo>
                      <a:pt x="6023" y="1"/>
                    </a:moveTo>
                    <a:lnTo>
                      <a:pt x="1" y="744"/>
                    </a:lnTo>
                    <a:cubicBezTo>
                      <a:pt x="1" y="744"/>
                      <a:pt x="179" y="1488"/>
                      <a:pt x="373" y="1530"/>
                    </a:cubicBezTo>
                    <a:cubicBezTo>
                      <a:pt x="532" y="1547"/>
                      <a:pt x="1557" y="1691"/>
                      <a:pt x="1981" y="1691"/>
                    </a:cubicBezTo>
                    <a:cubicBezTo>
                      <a:pt x="2086" y="1691"/>
                      <a:pt x="2154" y="1683"/>
                      <a:pt x="2164" y="1661"/>
                    </a:cubicBezTo>
                    <a:cubicBezTo>
                      <a:pt x="2202" y="1541"/>
                      <a:pt x="2095" y="1438"/>
                      <a:pt x="2311" y="1438"/>
                    </a:cubicBezTo>
                    <a:cubicBezTo>
                      <a:pt x="2331" y="1438"/>
                      <a:pt x="2353" y="1439"/>
                      <a:pt x="2378" y="1441"/>
                    </a:cubicBezTo>
                    <a:cubicBezTo>
                      <a:pt x="2539" y="1455"/>
                      <a:pt x="2967" y="1522"/>
                      <a:pt x="3489" y="1522"/>
                    </a:cubicBezTo>
                    <a:cubicBezTo>
                      <a:pt x="3904" y="1522"/>
                      <a:pt x="4379" y="1480"/>
                      <a:pt x="4824" y="1336"/>
                    </a:cubicBezTo>
                    <a:cubicBezTo>
                      <a:pt x="5850" y="1006"/>
                      <a:pt x="6070" y="613"/>
                      <a:pt x="6112" y="483"/>
                    </a:cubicBezTo>
                    <a:cubicBezTo>
                      <a:pt x="6154" y="373"/>
                      <a:pt x="6023" y="1"/>
                      <a:pt x="6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4269349" y="4040991"/>
                <a:ext cx="974578" cy="284161"/>
              </a:xfrm>
              <a:custGeom>
                <a:avLst/>
                <a:gdLst/>
                <a:ahLst/>
                <a:cxnLst/>
                <a:rect l="l" t="t" r="r" b="b"/>
                <a:pathLst>
                  <a:path w="6218" h="1813" extrusionOk="0">
                    <a:moveTo>
                      <a:pt x="6023" y="111"/>
                    </a:moveTo>
                    <a:cubicBezTo>
                      <a:pt x="6044" y="132"/>
                      <a:pt x="6044" y="195"/>
                      <a:pt x="6086" y="263"/>
                    </a:cubicBezTo>
                    <a:cubicBezTo>
                      <a:pt x="6086" y="326"/>
                      <a:pt x="6112" y="373"/>
                      <a:pt x="6112" y="436"/>
                    </a:cubicBezTo>
                    <a:lnTo>
                      <a:pt x="6112" y="546"/>
                    </a:lnTo>
                    <a:cubicBezTo>
                      <a:pt x="6065" y="655"/>
                      <a:pt x="5871" y="1027"/>
                      <a:pt x="4866" y="1352"/>
                    </a:cubicBezTo>
                    <a:cubicBezTo>
                      <a:pt x="4462" y="1495"/>
                      <a:pt x="4031" y="1537"/>
                      <a:pt x="3652" y="1537"/>
                    </a:cubicBezTo>
                    <a:cubicBezTo>
                      <a:pt x="3559" y="1537"/>
                      <a:pt x="3469" y="1534"/>
                      <a:pt x="3384" y="1530"/>
                    </a:cubicBezTo>
                    <a:cubicBezTo>
                      <a:pt x="2923" y="1530"/>
                      <a:pt x="2577" y="1462"/>
                      <a:pt x="2420" y="1441"/>
                    </a:cubicBezTo>
                    <a:cubicBezTo>
                      <a:pt x="2337" y="1441"/>
                      <a:pt x="2289" y="1441"/>
                      <a:pt x="2248" y="1462"/>
                    </a:cubicBezTo>
                    <a:cubicBezTo>
                      <a:pt x="2206" y="1462"/>
                      <a:pt x="2185" y="1504"/>
                      <a:pt x="2158" y="1530"/>
                    </a:cubicBezTo>
                    <a:lnTo>
                      <a:pt x="2158" y="1635"/>
                    </a:lnTo>
                    <a:lnTo>
                      <a:pt x="2158" y="1682"/>
                    </a:lnTo>
                    <a:cubicBezTo>
                      <a:pt x="2138" y="1682"/>
                      <a:pt x="2138" y="1703"/>
                      <a:pt x="2117" y="1703"/>
                    </a:cubicBezTo>
                    <a:lnTo>
                      <a:pt x="1944" y="1703"/>
                    </a:lnTo>
                    <a:cubicBezTo>
                      <a:pt x="1792" y="1703"/>
                      <a:pt x="1572" y="1682"/>
                      <a:pt x="1373" y="1661"/>
                    </a:cubicBezTo>
                    <a:cubicBezTo>
                      <a:pt x="959" y="1614"/>
                      <a:pt x="525" y="1551"/>
                      <a:pt x="436" y="1530"/>
                    </a:cubicBezTo>
                    <a:cubicBezTo>
                      <a:pt x="415" y="1530"/>
                      <a:pt x="373" y="1483"/>
                      <a:pt x="326" y="1420"/>
                    </a:cubicBezTo>
                    <a:cubicBezTo>
                      <a:pt x="284" y="1352"/>
                      <a:pt x="242" y="1268"/>
                      <a:pt x="221" y="1158"/>
                    </a:cubicBezTo>
                    <a:cubicBezTo>
                      <a:pt x="153" y="1006"/>
                      <a:pt x="132" y="896"/>
                      <a:pt x="111" y="849"/>
                    </a:cubicBezTo>
                    <a:lnTo>
                      <a:pt x="6023" y="111"/>
                    </a:lnTo>
                    <a:close/>
                    <a:moveTo>
                      <a:pt x="6065" y="1"/>
                    </a:moveTo>
                    <a:lnTo>
                      <a:pt x="43" y="765"/>
                    </a:lnTo>
                    <a:lnTo>
                      <a:pt x="1" y="828"/>
                    </a:lnTo>
                    <a:cubicBezTo>
                      <a:pt x="1" y="828"/>
                      <a:pt x="43" y="1006"/>
                      <a:pt x="111" y="1200"/>
                    </a:cubicBezTo>
                    <a:cubicBezTo>
                      <a:pt x="153" y="1289"/>
                      <a:pt x="174" y="1399"/>
                      <a:pt x="242" y="1483"/>
                    </a:cubicBezTo>
                    <a:cubicBezTo>
                      <a:pt x="284" y="1551"/>
                      <a:pt x="326" y="1614"/>
                      <a:pt x="415" y="1635"/>
                    </a:cubicBezTo>
                    <a:cubicBezTo>
                      <a:pt x="525" y="1661"/>
                      <a:pt x="938" y="1724"/>
                      <a:pt x="1352" y="1766"/>
                    </a:cubicBezTo>
                    <a:cubicBezTo>
                      <a:pt x="1572" y="1792"/>
                      <a:pt x="1766" y="1813"/>
                      <a:pt x="1923" y="1813"/>
                    </a:cubicBezTo>
                    <a:cubicBezTo>
                      <a:pt x="2007" y="1813"/>
                      <a:pt x="2075" y="1813"/>
                      <a:pt x="2117" y="1792"/>
                    </a:cubicBezTo>
                    <a:lnTo>
                      <a:pt x="2206" y="1792"/>
                    </a:lnTo>
                    <a:cubicBezTo>
                      <a:pt x="2206" y="1766"/>
                      <a:pt x="2248" y="1766"/>
                      <a:pt x="2248" y="1724"/>
                    </a:cubicBezTo>
                    <a:cubicBezTo>
                      <a:pt x="2268" y="1703"/>
                      <a:pt x="2268" y="1661"/>
                      <a:pt x="2268" y="1614"/>
                    </a:cubicBezTo>
                    <a:lnTo>
                      <a:pt x="2268" y="1572"/>
                    </a:lnTo>
                    <a:lnTo>
                      <a:pt x="2268" y="1551"/>
                    </a:lnTo>
                    <a:lnTo>
                      <a:pt x="2399" y="1551"/>
                    </a:lnTo>
                    <a:cubicBezTo>
                      <a:pt x="2551" y="1572"/>
                      <a:pt x="2902" y="1635"/>
                      <a:pt x="3363" y="1635"/>
                    </a:cubicBezTo>
                    <a:cubicBezTo>
                      <a:pt x="3441" y="1639"/>
                      <a:pt x="3523" y="1642"/>
                      <a:pt x="3607" y="1642"/>
                    </a:cubicBezTo>
                    <a:cubicBezTo>
                      <a:pt x="4012" y="1642"/>
                      <a:pt x="4471" y="1588"/>
                      <a:pt x="4887" y="1462"/>
                    </a:cubicBezTo>
                    <a:cubicBezTo>
                      <a:pt x="5913" y="1137"/>
                      <a:pt x="6154" y="718"/>
                      <a:pt x="6196" y="566"/>
                    </a:cubicBezTo>
                    <a:cubicBezTo>
                      <a:pt x="6217" y="525"/>
                      <a:pt x="6217" y="483"/>
                      <a:pt x="6217" y="415"/>
                    </a:cubicBezTo>
                    <a:cubicBezTo>
                      <a:pt x="6217" y="373"/>
                      <a:pt x="6196" y="305"/>
                      <a:pt x="6175" y="242"/>
                    </a:cubicBezTo>
                    <a:cubicBezTo>
                      <a:pt x="6154" y="132"/>
                      <a:pt x="6112" y="43"/>
                      <a:pt x="6112" y="43"/>
                    </a:cubicBezTo>
                    <a:lnTo>
                      <a:pt x="60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4231575" y="3777520"/>
                <a:ext cx="1002477" cy="476474"/>
              </a:xfrm>
              <a:custGeom>
                <a:avLst/>
                <a:gdLst/>
                <a:ahLst/>
                <a:cxnLst/>
                <a:rect l="l" t="t" r="r" b="b"/>
                <a:pathLst>
                  <a:path w="6396" h="3040" extrusionOk="0">
                    <a:moveTo>
                      <a:pt x="3316" y="1"/>
                    </a:moveTo>
                    <a:lnTo>
                      <a:pt x="352" y="174"/>
                    </a:lnTo>
                    <a:cubicBezTo>
                      <a:pt x="174" y="242"/>
                      <a:pt x="1" y="462"/>
                      <a:pt x="1" y="655"/>
                    </a:cubicBezTo>
                    <a:cubicBezTo>
                      <a:pt x="1" y="828"/>
                      <a:pt x="174" y="2467"/>
                      <a:pt x="394" y="2661"/>
                    </a:cubicBezTo>
                    <a:cubicBezTo>
                      <a:pt x="574" y="2842"/>
                      <a:pt x="2491" y="3039"/>
                      <a:pt x="3694" y="3039"/>
                    </a:cubicBezTo>
                    <a:cubicBezTo>
                      <a:pt x="3817" y="3039"/>
                      <a:pt x="3933" y="3037"/>
                      <a:pt x="4039" y="3033"/>
                    </a:cubicBezTo>
                    <a:cubicBezTo>
                      <a:pt x="5175" y="2991"/>
                      <a:pt x="5741" y="2687"/>
                      <a:pt x="6002" y="2488"/>
                    </a:cubicBezTo>
                    <a:cubicBezTo>
                      <a:pt x="6243" y="2295"/>
                      <a:pt x="6374" y="1986"/>
                      <a:pt x="6374" y="1834"/>
                    </a:cubicBezTo>
                    <a:cubicBezTo>
                      <a:pt x="6395" y="1661"/>
                      <a:pt x="6306" y="1090"/>
                      <a:pt x="6222" y="896"/>
                    </a:cubicBezTo>
                    <a:cubicBezTo>
                      <a:pt x="6133" y="724"/>
                      <a:pt x="6065" y="724"/>
                      <a:pt x="5568" y="655"/>
                    </a:cubicBezTo>
                    <a:cubicBezTo>
                      <a:pt x="5065" y="593"/>
                      <a:pt x="3997" y="435"/>
                      <a:pt x="3866" y="331"/>
                    </a:cubicBezTo>
                    <a:cubicBezTo>
                      <a:pt x="3756" y="242"/>
                      <a:pt x="3316" y="1"/>
                      <a:pt x="3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4221858" y="3767646"/>
                <a:ext cx="1018778" cy="496850"/>
              </a:xfrm>
              <a:custGeom>
                <a:avLst/>
                <a:gdLst/>
                <a:ahLst/>
                <a:cxnLst/>
                <a:rect l="l" t="t" r="r" b="b"/>
                <a:pathLst>
                  <a:path w="6500" h="3170" extrusionOk="0">
                    <a:moveTo>
                      <a:pt x="3357" y="106"/>
                    </a:moveTo>
                    <a:cubicBezTo>
                      <a:pt x="3378" y="132"/>
                      <a:pt x="3467" y="174"/>
                      <a:pt x="3577" y="237"/>
                    </a:cubicBezTo>
                    <a:cubicBezTo>
                      <a:pt x="3708" y="305"/>
                      <a:pt x="3839" y="394"/>
                      <a:pt x="3902" y="436"/>
                    </a:cubicBezTo>
                    <a:cubicBezTo>
                      <a:pt x="3928" y="457"/>
                      <a:pt x="3949" y="478"/>
                      <a:pt x="3991" y="498"/>
                    </a:cubicBezTo>
                    <a:cubicBezTo>
                      <a:pt x="4033" y="498"/>
                      <a:pt x="4101" y="525"/>
                      <a:pt x="4163" y="546"/>
                    </a:cubicBezTo>
                    <a:cubicBezTo>
                      <a:pt x="4294" y="567"/>
                      <a:pt x="4452" y="608"/>
                      <a:pt x="4624" y="629"/>
                    </a:cubicBezTo>
                    <a:cubicBezTo>
                      <a:pt x="4975" y="697"/>
                      <a:pt x="5368" y="739"/>
                      <a:pt x="5604" y="787"/>
                    </a:cubicBezTo>
                    <a:cubicBezTo>
                      <a:pt x="5865" y="807"/>
                      <a:pt x="6023" y="828"/>
                      <a:pt x="6085" y="849"/>
                    </a:cubicBezTo>
                    <a:cubicBezTo>
                      <a:pt x="6174" y="870"/>
                      <a:pt x="6195" y="891"/>
                      <a:pt x="6237" y="980"/>
                    </a:cubicBezTo>
                    <a:cubicBezTo>
                      <a:pt x="6284" y="1069"/>
                      <a:pt x="6326" y="1263"/>
                      <a:pt x="6347" y="1441"/>
                    </a:cubicBezTo>
                    <a:cubicBezTo>
                      <a:pt x="6368" y="1635"/>
                      <a:pt x="6389" y="1808"/>
                      <a:pt x="6389" y="1876"/>
                    </a:cubicBezTo>
                    <a:cubicBezTo>
                      <a:pt x="6368" y="2028"/>
                      <a:pt x="6258" y="2331"/>
                      <a:pt x="6023" y="2509"/>
                    </a:cubicBezTo>
                    <a:cubicBezTo>
                      <a:pt x="5782" y="2682"/>
                      <a:pt x="5211" y="3012"/>
                      <a:pt x="4101" y="3054"/>
                    </a:cubicBezTo>
                    <a:cubicBezTo>
                      <a:pt x="4004" y="3058"/>
                      <a:pt x="3899" y="3059"/>
                      <a:pt x="3787" y="3059"/>
                    </a:cubicBezTo>
                    <a:cubicBezTo>
                      <a:pt x="3241" y="3059"/>
                      <a:pt x="2534" y="3018"/>
                      <a:pt x="1917" y="2944"/>
                    </a:cubicBezTo>
                    <a:cubicBezTo>
                      <a:pt x="1545" y="2923"/>
                      <a:pt x="1220" y="2881"/>
                      <a:pt x="958" y="2813"/>
                    </a:cubicBezTo>
                    <a:cubicBezTo>
                      <a:pt x="828" y="2792"/>
                      <a:pt x="718" y="2771"/>
                      <a:pt x="629" y="2750"/>
                    </a:cubicBezTo>
                    <a:cubicBezTo>
                      <a:pt x="545" y="2724"/>
                      <a:pt x="498" y="2703"/>
                      <a:pt x="477" y="2682"/>
                    </a:cubicBezTo>
                    <a:cubicBezTo>
                      <a:pt x="477" y="2682"/>
                      <a:pt x="435" y="2640"/>
                      <a:pt x="414" y="2572"/>
                    </a:cubicBezTo>
                    <a:cubicBezTo>
                      <a:pt x="393" y="2509"/>
                      <a:pt x="367" y="2420"/>
                      <a:pt x="346" y="2331"/>
                    </a:cubicBezTo>
                    <a:cubicBezTo>
                      <a:pt x="304" y="2159"/>
                      <a:pt x="262" y="1939"/>
                      <a:pt x="236" y="1703"/>
                    </a:cubicBezTo>
                    <a:cubicBezTo>
                      <a:pt x="194" y="1483"/>
                      <a:pt x="173" y="1263"/>
                      <a:pt x="152" y="1069"/>
                    </a:cubicBezTo>
                    <a:cubicBezTo>
                      <a:pt x="131" y="891"/>
                      <a:pt x="131" y="739"/>
                      <a:pt x="105" y="718"/>
                    </a:cubicBezTo>
                    <a:cubicBezTo>
                      <a:pt x="105" y="629"/>
                      <a:pt x="152" y="546"/>
                      <a:pt x="215" y="457"/>
                    </a:cubicBezTo>
                    <a:cubicBezTo>
                      <a:pt x="283" y="368"/>
                      <a:pt x="346" y="326"/>
                      <a:pt x="435" y="284"/>
                    </a:cubicBezTo>
                    <a:lnTo>
                      <a:pt x="3357" y="106"/>
                    </a:lnTo>
                    <a:close/>
                    <a:moveTo>
                      <a:pt x="3378" y="1"/>
                    </a:moveTo>
                    <a:lnTo>
                      <a:pt x="414" y="195"/>
                    </a:lnTo>
                    <a:lnTo>
                      <a:pt x="393" y="195"/>
                    </a:lnTo>
                    <a:cubicBezTo>
                      <a:pt x="304" y="216"/>
                      <a:pt x="194" y="305"/>
                      <a:pt x="131" y="394"/>
                    </a:cubicBezTo>
                    <a:cubicBezTo>
                      <a:pt x="63" y="478"/>
                      <a:pt x="0" y="588"/>
                      <a:pt x="21" y="718"/>
                    </a:cubicBezTo>
                    <a:cubicBezTo>
                      <a:pt x="21" y="760"/>
                      <a:pt x="21" y="891"/>
                      <a:pt x="42" y="1090"/>
                    </a:cubicBezTo>
                    <a:cubicBezTo>
                      <a:pt x="63" y="1263"/>
                      <a:pt x="84" y="1504"/>
                      <a:pt x="131" y="1724"/>
                    </a:cubicBezTo>
                    <a:cubicBezTo>
                      <a:pt x="173" y="1939"/>
                      <a:pt x="194" y="2180"/>
                      <a:pt x="262" y="2358"/>
                    </a:cubicBezTo>
                    <a:cubicBezTo>
                      <a:pt x="283" y="2462"/>
                      <a:pt x="304" y="2530"/>
                      <a:pt x="325" y="2619"/>
                    </a:cubicBezTo>
                    <a:cubicBezTo>
                      <a:pt x="346" y="2682"/>
                      <a:pt x="367" y="2724"/>
                      <a:pt x="414" y="2771"/>
                    </a:cubicBezTo>
                    <a:cubicBezTo>
                      <a:pt x="456" y="2792"/>
                      <a:pt x="524" y="2813"/>
                      <a:pt x="608" y="2855"/>
                    </a:cubicBezTo>
                    <a:cubicBezTo>
                      <a:pt x="697" y="2881"/>
                      <a:pt x="807" y="2902"/>
                      <a:pt x="938" y="2923"/>
                    </a:cubicBezTo>
                    <a:cubicBezTo>
                      <a:pt x="1199" y="2965"/>
                      <a:pt x="1545" y="3012"/>
                      <a:pt x="1917" y="3054"/>
                    </a:cubicBezTo>
                    <a:cubicBezTo>
                      <a:pt x="2534" y="3128"/>
                      <a:pt x="3241" y="3169"/>
                      <a:pt x="3787" y="3169"/>
                    </a:cubicBezTo>
                    <a:cubicBezTo>
                      <a:pt x="3899" y="3169"/>
                      <a:pt x="4004" y="3168"/>
                      <a:pt x="4101" y="3164"/>
                    </a:cubicBezTo>
                    <a:cubicBezTo>
                      <a:pt x="5237" y="3117"/>
                      <a:pt x="5824" y="2792"/>
                      <a:pt x="6085" y="2593"/>
                    </a:cubicBezTo>
                    <a:cubicBezTo>
                      <a:pt x="6347" y="2379"/>
                      <a:pt x="6478" y="2070"/>
                      <a:pt x="6499" y="1897"/>
                    </a:cubicBezTo>
                    <a:cubicBezTo>
                      <a:pt x="6499" y="1787"/>
                      <a:pt x="6478" y="1614"/>
                      <a:pt x="6457" y="1415"/>
                    </a:cubicBezTo>
                    <a:cubicBezTo>
                      <a:pt x="6436" y="1242"/>
                      <a:pt x="6389" y="1048"/>
                      <a:pt x="6347" y="938"/>
                    </a:cubicBezTo>
                    <a:cubicBezTo>
                      <a:pt x="6305" y="849"/>
                      <a:pt x="6237" y="787"/>
                      <a:pt x="6127" y="739"/>
                    </a:cubicBezTo>
                    <a:cubicBezTo>
                      <a:pt x="6023" y="718"/>
                      <a:pt x="5865" y="697"/>
                      <a:pt x="5630" y="677"/>
                    </a:cubicBezTo>
                    <a:cubicBezTo>
                      <a:pt x="5389" y="629"/>
                      <a:pt x="4996" y="588"/>
                      <a:pt x="4645" y="525"/>
                    </a:cubicBezTo>
                    <a:cubicBezTo>
                      <a:pt x="4472" y="498"/>
                      <a:pt x="4321" y="457"/>
                      <a:pt x="4190" y="436"/>
                    </a:cubicBezTo>
                    <a:cubicBezTo>
                      <a:pt x="4122" y="415"/>
                      <a:pt x="4080" y="415"/>
                      <a:pt x="4033" y="394"/>
                    </a:cubicBezTo>
                    <a:cubicBezTo>
                      <a:pt x="3991" y="368"/>
                      <a:pt x="3970" y="368"/>
                      <a:pt x="3970" y="368"/>
                    </a:cubicBezTo>
                    <a:cubicBezTo>
                      <a:pt x="3902" y="305"/>
                      <a:pt x="3771" y="216"/>
                      <a:pt x="3640" y="153"/>
                    </a:cubicBezTo>
                    <a:cubicBezTo>
                      <a:pt x="3509" y="64"/>
                      <a:pt x="3404" y="22"/>
                      <a:pt x="3404" y="22"/>
                    </a:cubicBezTo>
                    <a:lnTo>
                      <a:pt x="33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4160261" y="3428159"/>
                <a:ext cx="591048" cy="465503"/>
              </a:xfrm>
              <a:custGeom>
                <a:avLst/>
                <a:gdLst/>
                <a:ahLst/>
                <a:cxnLst/>
                <a:rect l="l" t="t" r="r" b="b"/>
                <a:pathLst>
                  <a:path w="3771" h="2970" extrusionOk="0">
                    <a:moveTo>
                      <a:pt x="1464" y="1"/>
                    </a:moveTo>
                    <a:cubicBezTo>
                      <a:pt x="706" y="1"/>
                      <a:pt x="891" y="1643"/>
                      <a:pt x="891" y="1643"/>
                    </a:cubicBezTo>
                    <a:cubicBezTo>
                      <a:pt x="0" y="1748"/>
                      <a:pt x="718" y="2774"/>
                      <a:pt x="718" y="2774"/>
                    </a:cubicBezTo>
                    <a:cubicBezTo>
                      <a:pt x="718" y="2774"/>
                      <a:pt x="1123" y="2969"/>
                      <a:pt x="1640" y="2969"/>
                    </a:cubicBezTo>
                    <a:cubicBezTo>
                      <a:pt x="1723" y="2969"/>
                      <a:pt x="1809" y="2964"/>
                      <a:pt x="1896" y="2953"/>
                    </a:cubicBezTo>
                    <a:cubicBezTo>
                      <a:pt x="2509" y="2843"/>
                      <a:pt x="3205" y="2691"/>
                      <a:pt x="3488" y="2581"/>
                    </a:cubicBezTo>
                    <a:cubicBezTo>
                      <a:pt x="3750" y="2450"/>
                      <a:pt x="3771" y="2251"/>
                      <a:pt x="3771" y="2251"/>
                    </a:cubicBezTo>
                    <a:cubicBezTo>
                      <a:pt x="3771" y="2251"/>
                      <a:pt x="2357" y="72"/>
                      <a:pt x="1524" y="4"/>
                    </a:cubicBezTo>
                    <a:cubicBezTo>
                      <a:pt x="1504" y="2"/>
                      <a:pt x="1483" y="1"/>
                      <a:pt x="146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4217626" y="3418285"/>
                <a:ext cx="541206" cy="483214"/>
              </a:xfrm>
              <a:custGeom>
                <a:avLst/>
                <a:gdLst/>
                <a:ahLst/>
                <a:cxnLst/>
                <a:rect l="l" t="t" r="r" b="b"/>
                <a:pathLst>
                  <a:path w="3453" h="3083" extrusionOk="0">
                    <a:moveTo>
                      <a:pt x="1103" y="106"/>
                    </a:moveTo>
                    <a:cubicBezTo>
                      <a:pt x="1121" y="106"/>
                      <a:pt x="1139" y="107"/>
                      <a:pt x="1158" y="109"/>
                    </a:cubicBezTo>
                    <a:cubicBezTo>
                      <a:pt x="1336" y="135"/>
                      <a:pt x="1572" y="266"/>
                      <a:pt x="1813" y="481"/>
                    </a:cubicBezTo>
                    <a:cubicBezTo>
                      <a:pt x="2075" y="701"/>
                      <a:pt x="2316" y="963"/>
                      <a:pt x="2557" y="1245"/>
                    </a:cubicBezTo>
                    <a:cubicBezTo>
                      <a:pt x="2991" y="1790"/>
                      <a:pt x="3321" y="2293"/>
                      <a:pt x="3342" y="2314"/>
                    </a:cubicBezTo>
                    <a:cubicBezTo>
                      <a:pt x="3342" y="2335"/>
                      <a:pt x="3342" y="2361"/>
                      <a:pt x="3321" y="2403"/>
                    </a:cubicBezTo>
                    <a:cubicBezTo>
                      <a:pt x="3274" y="2445"/>
                      <a:pt x="3232" y="2534"/>
                      <a:pt x="3101" y="2576"/>
                    </a:cubicBezTo>
                    <a:cubicBezTo>
                      <a:pt x="2839" y="2707"/>
                      <a:pt x="2143" y="2858"/>
                      <a:pt x="1530" y="2947"/>
                    </a:cubicBezTo>
                    <a:cubicBezTo>
                      <a:pt x="1432" y="2962"/>
                      <a:pt x="1335" y="2969"/>
                      <a:pt x="1242" y="2969"/>
                    </a:cubicBezTo>
                    <a:cubicBezTo>
                      <a:pt x="775" y="2969"/>
                      <a:pt x="390" y="2813"/>
                      <a:pt x="373" y="2796"/>
                    </a:cubicBezTo>
                    <a:cubicBezTo>
                      <a:pt x="373" y="2796"/>
                      <a:pt x="221" y="2555"/>
                      <a:pt x="158" y="2314"/>
                    </a:cubicBezTo>
                    <a:cubicBezTo>
                      <a:pt x="111" y="2183"/>
                      <a:pt x="111" y="2052"/>
                      <a:pt x="179" y="1968"/>
                    </a:cubicBezTo>
                    <a:cubicBezTo>
                      <a:pt x="221" y="1858"/>
                      <a:pt x="331" y="1790"/>
                      <a:pt x="525" y="1769"/>
                    </a:cubicBezTo>
                    <a:lnTo>
                      <a:pt x="572" y="1706"/>
                    </a:lnTo>
                    <a:cubicBezTo>
                      <a:pt x="572" y="1706"/>
                      <a:pt x="525" y="1266"/>
                      <a:pt x="593" y="853"/>
                    </a:cubicBezTo>
                    <a:cubicBezTo>
                      <a:pt x="614" y="659"/>
                      <a:pt x="656" y="460"/>
                      <a:pt x="745" y="308"/>
                    </a:cubicBezTo>
                    <a:cubicBezTo>
                      <a:pt x="825" y="190"/>
                      <a:pt x="939" y="106"/>
                      <a:pt x="1103" y="106"/>
                    </a:cubicBezTo>
                    <a:close/>
                    <a:moveTo>
                      <a:pt x="1096" y="0"/>
                    </a:moveTo>
                    <a:cubicBezTo>
                      <a:pt x="909" y="0"/>
                      <a:pt x="755" y="106"/>
                      <a:pt x="656" y="266"/>
                    </a:cubicBezTo>
                    <a:cubicBezTo>
                      <a:pt x="551" y="418"/>
                      <a:pt x="504" y="633"/>
                      <a:pt x="483" y="853"/>
                    </a:cubicBezTo>
                    <a:cubicBezTo>
                      <a:pt x="420" y="1266"/>
                      <a:pt x="462" y="1638"/>
                      <a:pt x="483" y="1680"/>
                    </a:cubicBezTo>
                    <a:cubicBezTo>
                      <a:pt x="289" y="1727"/>
                      <a:pt x="132" y="1790"/>
                      <a:pt x="69" y="1900"/>
                    </a:cubicBezTo>
                    <a:cubicBezTo>
                      <a:pt x="1" y="2031"/>
                      <a:pt x="27" y="2183"/>
                      <a:pt x="48" y="2335"/>
                    </a:cubicBezTo>
                    <a:cubicBezTo>
                      <a:pt x="111" y="2623"/>
                      <a:pt x="310" y="2885"/>
                      <a:pt x="310" y="2885"/>
                    </a:cubicBezTo>
                    <a:lnTo>
                      <a:pt x="331" y="2885"/>
                    </a:lnTo>
                    <a:cubicBezTo>
                      <a:pt x="331" y="2885"/>
                      <a:pt x="727" y="3083"/>
                      <a:pt x="1228" y="3083"/>
                    </a:cubicBezTo>
                    <a:cubicBezTo>
                      <a:pt x="1326" y="3083"/>
                      <a:pt x="1427" y="3075"/>
                      <a:pt x="1530" y="3057"/>
                    </a:cubicBezTo>
                    <a:cubicBezTo>
                      <a:pt x="2164" y="2968"/>
                      <a:pt x="2860" y="2817"/>
                      <a:pt x="3143" y="2686"/>
                    </a:cubicBezTo>
                    <a:cubicBezTo>
                      <a:pt x="3300" y="2623"/>
                      <a:pt x="3363" y="2534"/>
                      <a:pt x="3405" y="2445"/>
                    </a:cubicBezTo>
                    <a:cubicBezTo>
                      <a:pt x="3452" y="2382"/>
                      <a:pt x="3452" y="2314"/>
                      <a:pt x="3452" y="2314"/>
                    </a:cubicBezTo>
                    <a:lnTo>
                      <a:pt x="3452" y="2272"/>
                    </a:lnTo>
                    <a:cubicBezTo>
                      <a:pt x="3452" y="2272"/>
                      <a:pt x="3080" y="1727"/>
                      <a:pt x="2619" y="1183"/>
                    </a:cubicBezTo>
                    <a:cubicBezTo>
                      <a:pt x="2405" y="895"/>
                      <a:pt x="2143" y="612"/>
                      <a:pt x="1881" y="397"/>
                    </a:cubicBezTo>
                    <a:cubicBezTo>
                      <a:pt x="1640" y="177"/>
                      <a:pt x="1378" y="25"/>
                      <a:pt x="1158" y="4"/>
                    </a:cubicBezTo>
                    <a:cubicBezTo>
                      <a:pt x="1137" y="2"/>
                      <a:pt x="1116" y="0"/>
                      <a:pt x="109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2757486" y="2388697"/>
                <a:ext cx="1275666" cy="1371901"/>
              </a:xfrm>
              <a:custGeom>
                <a:avLst/>
                <a:gdLst/>
                <a:ahLst/>
                <a:cxnLst/>
                <a:rect l="l" t="t" r="r" b="b"/>
                <a:pathLst>
                  <a:path w="8139" h="8753" extrusionOk="0">
                    <a:moveTo>
                      <a:pt x="2577" y="1"/>
                    </a:moveTo>
                    <a:cubicBezTo>
                      <a:pt x="2577" y="1"/>
                      <a:pt x="613" y="373"/>
                      <a:pt x="309" y="1027"/>
                    </a:cubicBezTo>
                    <a:cubicBezTo>
                      <a:pt x="1" y="1682"/>
                      <a:pt x="283" y="1682"/>
                      <a:pt x="917" y="1860"/>
                    </a:cubicBezTo>
                    <a:cubicBezTo>
                      <a:pt x="1572" y="2033"/>
                      <a:pt x="3645" y="2515"/>
                      <a:pt x="3645" y="2515"/>
                    </a:cubicBezTo>
                    <a:lnTo>
                      <a:pt x="1137" y="6856"/>
                    </a:lnTo>
                    <a:cubicBezTo>
                      <a:pt x="1137" y="6856"/>
                      <a:pt x="1833" y="8186"/>
                      <a:pt x="3342" y="8579"/>
                    </a:cubicBezTo>
                    <a:cubicBezTo>
                      <a:pt x="3811" y="8708"/>
                      <a:pt x="4238" y="8753"/>
                      <a:pt x="4603" y="8753"/>
                    </a:cubicBezTo>
                    <a:cubicBezTo>
                      <a:pt x="5408" y="8753"/>
                      <a:pt x="5913" y="8537"/>
                      <a:pt x="5913" y="8537"/>
                    </a:cubicBezTo>
                    <a:cubicBezTo>
                      <a:pt x="5913" y="8537"/>
                      <a:pt x="7945" y="3363"/>
                      <a:pt x="8055" y="2729"/>
                    </a:cubicBezTo>
                    <a:cubicBezTo>
                      <a:pt x="8139" y="2096"/>
                      <a:pt x="7924" y="572"/>
                      <a:pt x="7138" y="373"/>
                    </a:cubicBezTo>
                    <a:cubicBezTo>
                      <a:pt x="6353" y="179"/>
                      <a:pt x="2577" y="1"/>
                      <a:pt x="2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2778018" y="2378980"/>
                <a:ext cx="1259209" cy="1389299"/>
              </a:xfrm>
              <a:custGeom>
                <a:avLst/>
                <a:gdLst/>
                <a:ahLst/>
                <a:cxnLst/>
                <a:rect l="l" t="t" r="r" b="b"/>
                <a:pathLst>
                  <a:path w="8034" h="8864" extrusionOk="0">
                    <a:moveTo>
                      <a:pt x="2467" y="110"/>
                    </a:moveTo>
                    <a:cubicBezTo>
                      <a:pt x="2467" y="110"/>
                      <a:pt x="3383" y="152"/>
                      <a:pt x="4431" y="220"/>
                    </a:cubicBezTo>
                    <a:cubicBezTo>
                      <a:pt x="5478" y="304"/>
                      <a:pt x="6615" y="393"/>
                      <a:pt x="6986" y="482"/>
                    </a:cubicBezTo>
                    <a:cubicBezTo>
                      <a:pt x="7353" y="587"/>
                      <a:pt x="7594" y="979"/>
                      <a:pt x="7746" y="1461"/>
                    </a:cubicBezTo>
                    <a:cubicBezTo>
                      <a:pt x="7877" y="1943"/>
                      <a:pt x="7924" y="2488"/>
                      <a:pt x="7856" y="2791"/>
                    </a:cubicBezTo>
                    <a:cubicBezTo>
                      <a:pt x="7835" y="2922"/>
                      <a:pt x="7683" y="3383"/>
                      <a:pt x="7484" y="3949"/>
                    </a:cubicBezTo>
                    <a:cubicBezTo>
                      <a:pt x="7290" y="4514"/>
                      <a:pt x="7007" y="5216"/>
                      <a:pt x="6767" y="5913"/>
                    </a:cubicBezTo>
                    <a:cubicBezTo>
                      <a:pt x="6243" y="7264"/>
                      <a:pt x="5740" y="8531"/>
                      <a:pt x="5740" y="8552"/>
                    </a:cubicBezTo>
                    <a:cubicBezTo>
                      <a:pt x="5711" y="8552"/>
                      <a:pt x="5222" y="8762"/>
                      <a:pt x="4439" y="8762"/>
                    </a:cubicBezTo>
                    <a:cubicBezTo>
                      <a:pt x="4090" y="8762"/>
                      <a:pt x="3683" y="8720"/>
                      <a:pt x="3232" y="8599"/>
                    </a:cubicBezTo>
                    <a:cubicBezTo>
                      <a:pt x="1750" y="8206"/>
                      <a:pt x="1095" y="6960"/>
                      <a:pt x="1069" y="6918"/>
                    </a:cubicBezTo>
                    <a:lnTo>
                      <a:pt x="3556" y="2598"/>
                    </a:lnTo>
                    <a:lnTo>
                      <a:pt x="3514" y="2530"/>
                    </a:lnTo>
                    <a:cubicBezTo>
                      <a:pt x="3514" y="2530"/>
                      <a:pt x="1441" y="2027"/>
                      <a:pt x="807" y="1854"/>
                    </a:cubicBezTo>
                    <a:cubicBezTo>
                      <a:pt x="482" y="1765"/>
                      <a:pt x="262" y="1723"/>
                      <a:pt x="152" y="1634"/>
                    </a:cubicBezTo>
                    <a:cubicBezTo>
                      <a:pt x="110" y="1592"/>
                      <a:pt x="89" y="1550"/>
                      <a:pt x="110" y="1461"/>
                    </a:cubicBezTo>
                    <a:cubicBezTo>
                      <a:pt x="110" y="1398"/>
                      <a:pt x="152" y="1267"/>
                      <a:pt x="220" y="1110"/>
                    </a:cubicBezTo>
                    <a:cubicBezTo>
                      <a:pt x="283" y="958"/>
                      <a:pt x="461" y="828"/>
                      <a:pt x="702" y="697"/>
                    </a:cubicBezTo>
                    <a:cubicBezTo>
                      <a:pt x="917" y="566"/>
                      <a:pt x="1179" y="456"/>
                      <a:pt x="1441" y="372"/>
                    </a:cubicBezTo>
                    <a:cubicBezTo>
                      <a:pt x="1964" y="194"/>
                      <a:pt x="2446" y="110"/>
                      <a:pt x="2467" y="110"/>
                    </a:cubicBezTo>
                    <a:close/>
                    <a:moveTo>
                      <a:pt x="2446" y="0"/>
                    </a:moveTo>
                    <a:cubicBezTo>
                      <a:pt x="2446" y="0"/>
                      <a:pt x="1943" y="110"/>
                      <a:pt x="1420" y="283"/>
                    </a:cubicBezTo>
                    <a:cubicBezTo>
                      <a:pt x="1158" y="372"/>
                      <a:pt x="875" y="482"/>
                      <a:pt x="634" y="613"/>
                    </a:cubicBezTo>
                    <a:cubicBezTo>
                      <a:pt x="393" y="744"/>
                      <a:pt x="220" y="896"/>
                      <a:pt x="131" y="1068"/>
                    </a:cubicBezTo>
                    <a:cubicBezTo>
                      <a:pt x="48" y="1220"/>
                      <a:pt x="0" y="1351"/>
                      <a:pt x="0" y="1461"/>
                    </a:cubicBezTo>
                    <a:cubicBezTo>
                      <a:pt x="0" y="1571"/>
                      <a:pt x="21" y="1660"/>
                      <a:pt x="89" y="1723"/>
                    </a:cubicBezTo>
                    <a:cubicBezTo>
                      <a:pt x="220" y="1854"/>
                      <a:pt x="461" y="1875"/>
                      <a:pt x="786" y="1964"/>
                    </a:cubicBezTo>
                    <a:cubicBezTo>
                      <a:pt x="1399" y="2137"/>
                      <a:pt x="3321" y="2598"/>
                      <a:pt x="3425" y="2619"/>
                    </a:cubicBezTo>
                    <a:lnTo>
                      <a:pt x="964" y="6897"/>
                    </a:lnTo>
                    <a:lnTo>
                      <a:pt x="964" y="6939"/>
                    </a:lnTo>
                    <a:cubicBezTo>
                      <a:pt x="964" y="6939"/>
                      <a:pt x="1661" y="8290"/>
                      <a:pt x="3190" y="8704"/>
                    </a:cubicBezTo>
                    <a:cubicBezTo>
                      <a:pt x="3649" y="8822"/>
                      <a:pt x="4066" y="8864"/>
                      <a:pt x="4426" y="8864"/>
                    </a:cubicBezTo>
                    <a:cubicBezTo>
                      <a:pt x="5260" y="8864"/>
                      <a:pt x="5782" y="8641"/>
                      <a:pt x="5782" y="8641"/>
                    </a:cubicBezTo>
                    <a:lnTo>
                      <a:pt x="5829" y="8620"/>
                    </a:lnTo>
                    <a:cubicBezTo>
                      <a:pt x="5829" y="8620"/>
                      <a:pt x="6332" y="7311"/>
                      <a:pt x="6856" y="5954"/>
                    </a:cubicBezTo>
                    <a:cubicBezTo>
                      <a:pt x="7117" y="5258"/>
                      <a:pt x="7379" y="4561"/>
                      <a:pt x="7594" y="3970"/>
                    </a:cubicBezTo>
                    <a:cubicBezTo>
                      <a:pt x="7793" y="3404"/>
                      <a:pt x="7945" y="2969"/>
                      <a:pt x="7966" y="2791"/>
                    </a:cubicBezTo>
                    <a:cubicBezTo>
                      <a:pt x="8034" y="2467"/>
                      <a:pt x="7987" y="1922"/>
                      <a:pt x="7835" y="1440"/>
                    </a:cubicBezTo>
                    <a:cubicBezTo>
                      <a:pt x="7704" y="938"/>
                      <a:pt x="7442" y="503"/>
                      <a:pt x="7007" y="393"/>
                    </a:cubicBezTo>
                    <a:cubicBezTo>
                      <a:pt x="6615" y="283"/>
                      <a:pt x="5478" y="194"/>
                      <a:pt x="4431" y="131"/>
                    </a:cubicBezTo>
                    <a:cubicBezTo>
                      <a:pt x="3404" y="42"/>
                      <a:pt x="2446" y="0"/>
                      <a:pt x="24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2309381" y="2470826"/>
                <a:ext cx="2394441" cy="1389613"/>
              </a:xfrm>
              <a:custGeom>
                <a:avLst/>
                <a:gdLst/>
                <a:ahLst/>
                <a:cxnLst/>
                <a:rect l="l" t="t" r="r" b="b"/>
                <a:pathLst>
                  <a:path w="15277" h="8866" extrusionOk="0">
                    <a:moveTo>
                      <a:pt x="3341" y="1"/>
                    </a:moveTo>
                    <a:cubicBezTo>
                      <a:pt x="3341" y="1"/>
                      <a:pt x="2226" y="482"/>
                      <a:pt x="1116" y="1268"/>
                    </a:cubicBezTo>
                    <a:cubicBezTo>
                      <a:pt x="0" y="2054"/>
                      <a:pt x="89" y="3300"/>
                      <a:pt x="89" y="3300"/>
                    </a:cubicBezTo>
                    <a:cubicBezTo>
                      <a:pt x="655" y="4127"/>
                      <a:pt x="1267" y="4127"/>
                      <a:pt x="1990" y="4216"/>
                    </a:cubicBezTo>
                    <a:cubicBezTo>
                      <a:pt x="2080" y="4229"/>
                      <a:pt x="2236" y="4235"/>
                      <a:pt x="2440" y="4235"/>
                    </a:cubicBezTo>
                    <a:cubicBezTo>
                      <a:pt x="3869" y="4235"/>
                      <a:pt x="7662" y="3955"/>
                      <a:pt x="7662" y="3955"/>
                    </a:cubicBezTo>
                    <a:lnTo>
                      <a:pt x="11809" y="8799"/>
                    </a:lnTo>
                    <a:cubicBezTo>
                      <a:pt x="11809" y="8799"/>
                      <a:pt x="11989" y="8866"/>
                      <a:pt x="12292" y="8866"/>
                    </a:cubicBezTo>
                    <a:cubicBezTo>
                      <a:pt x="12697" y="8866"/>
                      <a:pt x="13322" y="8746"/>
                      <a:pt x="14035" y="8186"/>
                    </a:cubicBezTo>
                    <a:cubicBezTo>
                      <a:pt x="15276" y="7201"/>
                      <a:pt x="15234" y="6201"/>
                      <a:pt x="15234" y="6201"/>
                    </a:cubicBezTo>
                    <a:cubicBezTo>
                      <a:pt x="15234" y="6201"/>
                      <a:pt x="10605" y="1944"/>
                      <a:pt x="9777" y="1226"/>
                    </a:cubicBezTo>
                    <a:cubicBezTo>
                      <a:pt x="8974" y="522"/>
                      <a:pt x="8401" y="503"/>
                      <a:pt x="8156" y="503"/>
                    </a:cubicBezTo>
                    <a:cubicBezTo>
                      <a:pt x="8142" y="503"/>
                      <a:pt x="8129" y="503"/>
                      <a:pt x="8117" y="503"/>
                    </a:cubicBezTo>
                    <a:cubicBezTo>
                      <a:pt x="8106" y="502"/>
                      <a:pt x="8085" y="502"/>
                      <a:pt x="8055" y="502"/>
                    </a:cubicBezTo>
                    <a:cubicBezTo>
                      <a:pt x="7617" y="502"/>
                      <a:pt x="5297" y="620"/>
                      <a:pt x="4623" y="620"/>
                    </a:cubicBezTo>
                    <a:cubicBezTo>
                      <a:pt x="4535" y="620"/>
                      <a:pt x="4475" y="618"/>
                      <a:pt x="4452" y="613"/>
                    </a:cubicBezTo>
                    <a:cubicBezTo>
                      <a:pt x="4237" y="592"/>
                      <a:pt x="3341" y="1"/>
                      <a:pt x="3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2302798" y="2460952"/>
                <a:ext cx="2404315" cy="1407324"/>
              </a:xfrm>
              <a:custGeom>
                <a:avLst/>
                <a:gdLst/>
                <a:ahLst/>
                <a:cxnLst/>
                <a:rect l="l" t="t" r="r" b="b"/>
                <a:pathLst>
                  <a:path w="15340" h="8979" extrusionOk="0">
                    <a:moveTo>
                      <a:pt x="3362" y="111"/>
                    </a:moveTo>
                    <a:cubicBezTo>
                      <a:pt x="3383" y="132"/>
                      <a:pt x="3577" y="263"/>
                      <a:pt x="3818" y="415"/>
                    </a:cubicBezTo>
                    <a:cubicBezTo>
                      <a:pt x="3949" y="483"/>
                      <a:pt x="4101" y="566"/>
                      <a:pt x="4211" y="614"/>
                    </a:cubicBezTo>
                    <a:cubicBezTo>
                      <a:pt x="4321" y="676"/>
                      <a:pt x="4410" y="718"/>
                      <a:pt x="4494" y="744"/>
                    </a:cubicBezTo>
                    <a:lnTo>
                      <a:pt x="5127" y="744"/>
                    </a:lnTo>
                    <a:cubicBezTo>
                      <a:pt x="5478" y="718"/>
                      <a:pt x="5913" y="697"/>
                      <a:pt x="6326" y="676"/>
                    </a:cubicBezTo>
                    <a:cubicBezTo>
                      <a:pt x="6766" y="676"/>
                      <a:pt x="7201" y="655"/>
                      <a:pt x="7531" y="634"/>
                    </a:cubicBezTo>
                    <a:cubicBezTo>
                      <a:pt x="7704" y="634"/>
                      <a:pt x="7856" y="634"/>
                      <a:pt x="7966" y="614"/>
                    </a:cubicBezTo>
                    <a:lnTo>
                      <a:pt x="8159" y="614"/>
                    </a:lnTo>
                    <a:cubicBezTo>
                      <a:pt x="8269" y="634"/>
                      <a:pt x="8468" y="614"/>
                      <a:pt x="8730" y="697"/>
                    </a:cubicBezTo>
                    <a:cubicBezTo>
                      <a:pt x="9013" y="786"/>
                      <a:pt x="9364" y="959"/>
                      <a:pt x="9778" y="1310"/>
                    </a:cubicBezTo>
                    <a:cubicBezTo>
                      <a:pt x="10605" y="2054"/>
                      <a:pt x="15187" y="6243"/>
                      <a:pt x="15208" y="6285"/>
                    </a:cubicBezTo>
                    <a:cubicBezTo>
                      <a:pt x="15208" y="6285"/>
                      <a:pt x="15229" y="6505"/>
                      <a:pt x="15077" y="6872"/>
                    </a:cubicBezTo>
                    <a:cubicBezTo>
                      <a:pt x="14946" y="7243"/>
                      <a:pt x="14664" y="7725"/>
                      <a:pt x="14030" y="8207"/>
                    </a:cubicBezTo>
                    <a:cubicBezTo>
                      <a:pt x="13422" y="8705"/>
                      <a:pt x="12873" y="8835"/>
                      <a:pt x="12506" y="8862"/>
                    </a:cubicBezTo>
                    <a:cubicBezTo>
                      <a:pt x="12431" y="8870"/>
                      <a:pt x="12363" y="8873"/>
                      <a:pt x="12301" y="8873"/>
                    </a:cubicBezTo>
                    <a:cubicBezTo>
                      <a:pt x="12037" y="8873"/>
                      <a:pt x="11889" y="8815"/>
                      <a:pt x="11872" y="8815"/>
                    </a:cubicBezTo>
                    <a:lnTo>
                      <a:pt x="7746" y="3970"/>
                    </a:lnTo>
                    <a:lnTo>
                      <a:pt x="7704" y="3949"/>
                    </a:lnTo>
                    <a:cubicBezTo>
                      <a:pt x="7704" y="3949"/>
                      <a:pt x="6457" y="4038"/>
                      <a:pt x="5127" y="4122"/>
                    </a:cubicBezTo>
                    <a:cubicBezTo>
                      <a:pt x="4473" y="4169"/>
                      <a:pt x="3776" y="4211"/>
                      <a:pt x="3210" y="4232"/>
                    </a:cubicBezTo>
                    <a:cubicBezTo>
                      <a:pt x="2925" y="4243"/>
                      <a:pt x="2674" y="4248"/>
                      <a:pt x="2472" y="4248"/>
                    </a:cubicBezTo>
                    <a:cubicBezTo>
                      <a:pt x="2270" y="4248"/>
                      <a:pt x="2119" y="4243"/>
                      <a:pt x="2032" y="4232"/>
                    </a:cubicBezTo>
                    <a:cubicBezTo>
                      <a:pt x="1681" y="4169"/>
                      <a:pt x="1351" y="4148"/>
                      <a:pt x="1048" y="4038"/>
                    </a:cubicBezTo>
                    <a:cubicBezTo>
                      <a:pt x="744" y="3928"/>
                      <a:pt x="461" y="3729"/>
                      <a:pt x="199" y="3337"/>
                    </a:cubicBezTo>
                    <a:cubicBezTo>
                      <a:pt x="199" y="3316"/>
                      <a:pt x="110" y="2117"/>
                      <a:pt x="1179" y="1373"/>
                    </a:cubicBezTo>
                    <a:cubicBezTo>
                      <a:pt x="2268" y="587"/>
                      <a:pt x="3341" y="132"/>
                      <a:pt x="3362" y="111"/>
                    </a:cubicBezTo>
                    <a:close/>
                    <a:moveTo>
                      <a:pt x="3362" y="1"/>
                    </a:moveTo>
                    <a:cubicBezTo>
                      <a:pt x="3362" y="1"/>
                      <a:pt x="2247" y="483"/>
                      <a:pt x="1137" y="1289"/>
                    </a:cubicBezTo>
                    <a:cubicBezTo>
                      <a:pt x="0" y="2075"/>
                      <a:pt x="89" y="3363"/>
                      <a:pt x="89" y="3363"/>
                    </a:cubicBezTo>
                    <a:lnTo>
                      <a:pt x="89" y="3384"/>
                    </a:lnTo>
                    <a:cubicBezTo>
                      <a:pt x="393" y="3819"/>
                      <a:pt x="697" y="4038"/>
                      <a:pt x="1006" y="4148"/>
                    </a:cubicBezTo>
                    <a:cubicBezTo>
                      <a:pt x="1330" y="4253"/>
                      <a:pt x="1660" y="4279"/>
                      <a:pt x="2032" y="4342"/>
                    </a:cubicBezTo>
                    <a:cubicBezTo>
                      <a:pt x="2083" y="4348"/>
                      <a:pt x="2158" y="4351"/>
                      <a:pt x="2253" y="4351"/>
                    </a:cubicBezTo>
                    <a:cubicBezTo>
                      <a:pt x="2482" y="4351"/>
                      <a:pt x="2828" y="4336"/>
                      <a:pt x="3231" y="4321"/>
                    </a:cubicBezTo>
                    <a:cubicBezTo>
                      <a:pt x="3776" y="4300"/>
                      <a:pt x="4473" y="4279"/>
                      <a:pt x="5127" y="4232"/>
                    </a:cubicBezTo>
                    <a:cubicBezTo>
                      <a:pt x="6457" y="4148"/>
                      <a:pt x="7662" y="4059"/>
                      <a:pt x="7683" y="4059"/>
                    </a:cubicBezTo>
                    <a:lnTo>
                      <a:pt x="11804" y="8883"/>
                    </a:lnTo>
                    <a:lnTo>
                      <a:pt x="11825" y="8904"/>
                    </a:lnTo>
                    <a:cubicBezTo>
                      <a:pt x="11825" y="8904"/>
                      <a:pt x="12003" y="8978"/>
                      <a:pt x="12299" y="8978"/>
                    </a:cubicBezTo>
                    <a:cubicBezTo>
                      <a:pt x="12363" y="8978"/>
                      <a:pt x="12432" y="8975"/>
                      <a:pt x="12506" y="8966"/>
                    </a:cubicBezTo>
                    <a:cubicBezTo>
                      <a:pt x="12920" y="8945"/>
                      <a:pt x="13485" y="8794"/>
                      <a:pt x="14098" y="8291"/>
                    </a:cubicBezTo>
                    <a:cubicBezTo>
                      <a:pt x="14732" y="7814"/>
                      <a:pt x="15035" y="7291"/>
                      <a:pt x="15187" y="6919"/>
                    </a:cubicBezTo>
                    <a:cubicBezTo>
                      <a:pt x="15339" y="6526"/>
                      <a:pt x="15318" y="6264"/>
                      <a:pt x="15318" y="6264"/>
                    </a:cubicBezTo>
                    <a:lnTo>
                      <a:pt x="15297" y="6217"/>
                    </a:lnTo>
                    <a:cubicBezTo>
                      <a:pt x="15297" y="6217"/>
                      <a:pt x="10694" y="1965"/>
                      <a:pt x="9840" y="1242"/>
                    </a:cubicBezTo>
                    <a:cubicBezTo>
                      <a:pt x="9427" y="875"/>
                      <a:pt x="9055" y="697"/>
                      <a:pt x="8772" y="614"/>
                    </a:cubicBezTo>
                    <a:cubicBezTo>
                      <a:pt x="8489" y="525"/>
                      <a:pt x="8269" y="525"/>
                      <a:pt x="8159" y="504"/>
                    </a:cubicBezTo>
                    <a:cubicBezTo>
                      <a:pt x="8138" y="504"/>
                      <a:pt x="8076" y="504"/>
                      <a:pt x="7966" y="525"/>
                    </a:cubicBezTo>
                    <a:lnTo>
                      <a:pt x="7531" y="525"/>
                    </a:lnTo>
                    <a:cubicBezTo>
                      <a:pt x="7201" y="545"/>
                      <a:pt x="6766" y="566"/>
                      <a:pt x="6326" y="587"/>
                    </a:cubicBezTo>
                    <a:cubicBezTo>
                      <a:pt x="5892" y="587"/>
                      <a:pt x="5478" y="614"/>
                      <a:pt x="5127" y="634"/>
                    </a:cubicBezTo>
                    <a:lnTo>
                      <a:pt x="4520" y="634"/>
                    </a:lnTo>
                    <a:cubicBezTo>
                      <a:pt x="4473" y="634"/>
                      <a:pt x="4363" y="587"/>
                      <a:pt x="4258" y="525"/>
                    </a:cubicBezTo>
                    <a:cubicBezTo>
                      <a:pt x="4148" y="456"/>
                      <a:pt x="4017" y="394"/>
                      <a:pt x="3886" y="305"/>
                    </a:cubicBezTo>
                    <a:cubicBezTo>
                      <a:pt x="3624" y="153"/>
                      <a:pt x="3404" y="22"/>
                      <a:pt x="3404" y="22"/>
                    </a:cubicBezTo>
                    <a:lnTo>
                      <a:pt x="336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4484389" y="3689436"/>
                <a:ext cx="691358" cy="294035"/>
              </a:xfrm>
              <a:custGeom>
                <a:avLst/>
                <a:gdLst/>
                <a:ahLst/>
                <a:cxnLst/>
                <a:rect l="l" t="t" r="r" b="b"/>
                <a:pathLst>
                  <a:path w="4411" h="1876" extrusionOk="0">
                    <a:moveTo>
                      <a:pt x="932" y="1"/>
                    </a:moveTo>
                    <a:cubicBezTo>
                      <a:pt x="790" y="1"/>
                      <a:pt x="652" y="35"/>
                      <a:pt x="525" y="107"/>
                    </a:cubicBezTo>
                    <a:cubicBezTo>
                      <a:pt x="179" y="280"/>
                      <a:pt x="1" y="521"/>
                      <a:pt x="132" y="825"/>
                    </a:cubicBezTo>
                    <a:cubicBezTo>
                      <a:pt x="441" y="1217"/>
                      <a:pt x="682" y="1610"/>
                      <a:pt x="1357" y="1699"/>
                    </a:cubicBezTo>
                    <a:cubicBezTo>
                      <a:pt x="1902" y="1750"/>
                      <a:pt x="2730" y="1876"/>
                      <a:pt x="3249" y="1876"/>
                    </a:cubicBezTo>
                    <a:cubicBezTo>
                      <a:pt x="3374" y="1876"/>
                      <a:pt x="3481" y="1868"/>
                      <a:pt x="3562" y="1851"/>
                    </a:cubicBezTo>
                    <a:cubicBezTo>
                      <a:pt x="3997" y="1741"/>
                      <a:pt x="4410" y="1390"/>
                      <a:pt x="4217" y="1217"/>
                    </a:cubicBezTo>
                    <a:cubicBezTo>
                      <a:pt x="4018" y="1024"/>
                      <a:pt x="2991" y="977"/>
                      <a:pt x="2578" y="825"/>
                    </a:cubicBezTo>
                    <a:cubicBezTo>
                      <a:pt x="2185" y="694"/>
                      <a:pt x="2033" y="631"/>
                      <a:pt x="1682" y="301"/>
                    </a:cubicBezTo>
                    <a:cubicBezTo>
                      <a:pt x="1445" y="107"/>
                      <a:pt x="1182" y="1"/>
                      <a:pt x="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4484389" y="3680345"/>
                <a:ext cx="681484" cy="309865"/>
              </a:xfrm>
              <a:custGeom>
                <a:avLst/>
                <a:gdLst/>
                <a:ahLst/>
                <a:cxnLst/>
                <a:rect l="l" t="t" r="r" b="b"/>
                <a:pathLst>
                  <a:path w="4348" h="1977" extrusionOk="0">
                    <a:moveTo>
                      <a:pt x="960" y="111"/>
                    </a:moveTo>
                    <a:cubicBezTo>
                      <a:pt x="1004" y="111"/>
                      <a:pt x="1049" y="113"/>
                      <a:pt x="1095" y="118"/>
                    </a:cubicBezTo>
                    <a:cubicBezTo>
                      <a:pt x="1289" y="165"/>
                      <a:pt x="1467" y="249"/>
                      <a:pt x="1640" y="401"/>
                    </a:cubicBezTo>
                    <a:cubicBezTo>
                      <a:pt x="1991" y="731"/>
                      <a:pt x="2164" y="794"/>
                      <a:pt x="2557" y="951"/>
                    </a:cubicBezTo>
                    <a:cubicBezTo>
                      <a:pt x="2777" y="1014"/>
                      <a:pt x="3143" y="1055"/>
                      <a:pt x="3473" y="1103"/>
                    </a:cubicBezTo>
                    <a:cubicBezTo>
                      <a:pt x="3646" y="1145"/>
                      <a:pt x="3798" y="1165"/>
                      <a:pt x="3929" y="1186"/>
                    </a:cubicBezTo>
                    <a:cubicBezTo>
                      <a:pt x="4060" y="1234"/>
                      <a:pt x="4149" y="1275"/>
                      <a:pt x="4190" y="1296"/>
                    </a:cubicBezTo>
                    <a:cubicBezTo>
                      <a:pt x="4217" y="1344"/>
                      <a:pt x="4238" y="1364"/>
                      <a:pt x="4217" y="1427"/>
                    </a:cubicBezTo>
                    <a:cubicBezTo>
                      <a:pt x="4190" y="1474"/>
                      <a:pt x="4149" y="1516"/>
                      <a:pt x="4086" y="1579"/>
                    </a:cubicBezTo>
                    <a:cubicBezTo>
                      <a:pt x="3976" y="1689"/>
                      <a:pt x="3756" y="1799"/>
                      <a:pt x="3562" y="1841"/>
                    </a:cubicBezTo>
                    <a:cubicBezTo>
                      <a:pt x="3476" y="1861"/>
                      <a:pt x="3358" y="1869"/>
                      <a:pt x="3217" y="1869"/>
                    </a:cubicBezTo>
                    <a:cubicBezTo>
                      <a:pt x="3034" y="1869"/>
                      <a:pt x="2812" y="1856"/>
                      <a:pt x="2578" y="1841"/>
                    </a:cubicBezTo>
                    <a:cubicBezTo>
                      <a:pt x="2164" y="1799"/>
                      <a:pt x="1703" y="1736"/>
                      <a:pt x="1357" y="1689"/>
                    </a:cubicBezTo>
                    <a:cubicBezTo>
                      <a:pt x="1027" y="1668"/>
                      <a:pt x="813" y="1558"/>
                      <a:pt x="635" y="1406"/>
                    </a:cubicBezTo>
                    <a:cubicBezTo>
                      <a:pt x="462" y="1254"/>
                      <a:pt x="331" y="1055"/>
                      <a:pt x="179" y="862"/>
                    </a:cubicBezTo>
                    <a:cubicBezTo>
                      <a:pt x="111" y="731"/>
                      <a:pt x="132" y="600"/>
                      <a:pt x="200" y="490"/>
                    </a:cubicBezTo>
                    <a:cubicBezTo>
                      <a:pt x="263" y="401"/>
                      <a:pt x="373" y="296"/>
                      <a:pt x="551" y="207"/>
                    </a:cubicBezTo>
                    <a:cubicBezTo>
                      <a:pt x="683" y="139"/>
                      <a:pt x="816" y="111"/>
                      <a:pt x="960" y="111"/>
                    </a:cubicBezTo>
                    <a:close/>
                    <a:moveTo>
                      <a:pt x="967" y="1"/>
                    </a:moveTo>
                    <a:cubicBezTo>
                      <a:pt x="806" y="1"/>
                      <a:pt x="656" y="29"/>
                      <a:pt x="504" y="97"/>
                    </a:cubicBezTo>
                    <a:cubicBezTo>
                      <a:pt x="331" y="207"/>
                      <a:pt x="179" y="317"/>
                      <a:pt x="111" y="448"/>
                    </a:cubicBezTo>
                    <a:cubicBezTo>
                      <a:pt x="27" y="579"/>
                      <a:pt x="1" y="731"/>
                      <a:pt x="69" y="904"/>
                    </a:cubicBezTo>
                    <a:lnTo>
                      <a:pt x="90" y="925"/>
                    </a:lnTo>
                    <a:cubicBezTo>
                      <a:pt x="242" y="1124"/>
                      <a:pt x="373" y="1317"/>
                      <a:pt x="572" y="1474"/>
                    </a:cubicBezTo>
                    <a:cubicBezTo>
                      <a:pt x="745" y="1647"/>
                      <a:pt x="1006" y="1757"/>
                      <a:pt x="1357" y="1799"/>
                    </a:cubicBezTo>
                    <a:cubicBezTo>
                      <a:pt x="1682" y="1841"/>
                      <a:pt x="2143" y="1909"/>
                      <a:pt x="2557" y="1930"/>
                    </a:cubicBezTo>
                    <a:cubicBezTo>
                      <a:pt x="2814" y="1956"/>
                      <a:pt x="3064" y="1976"/>
                      <a:pt x="3268" y="1976"/>
                    </a:cubicBezTo>
                    <a:cubicBezTo>
                      <a:pt x="3392" y="1976"/>
                      <a:pt x="3500" y="1969"/>
                      <a:pt x="3583" y="1951"/>
                    </a:cubicBezTo>
                    <a:cubicBezTo>
                      <a:pt x="3798" y="1909"/>
                      <a:pt x="4018" y="1799"/>
                      <a:pt x="4170" y="1668"/>
                    </a:cubicBezTo>
                    <a:cubicBezTo>
                      <a:pt x="4238" y="1605"/>
                      <a:pt x="4279" y="1516"/>
                      <a:pt x="4321" y="1448"/>
                    </a:cubicBezTo>
                    <a:cubicBezTo>
                      <a:pt x="4348" y="1385"/>
                      <a:pt x="4321" y="1296"/>
                      <a:pt x="4259" y="1234"/>
                    </a:cubicBezTo>
                    <a:cubicBezTo>
                      <a:pt x="4190" y="1165"/>
                      <a:pt x="4086" y="1124"/>
                      <a:pt x="3955" y="1103"/>
                    </a:cubicBezTo>
                    <a:cubicBezTo>
                      <a:pt x="3824" y="1055"/>
                      <a:pt x="3646" y="1035"/>
                      <a:pt x="3494" y="1014"/>
                    </a:cubicBezTo>
                    <a:cubicBezTo>
                      <a:pt x="3143" y="951"/>
                      <a:pt x="2797" y="904"/>
                      <a:pt x="2598" y="841"/>
                    </a:cubicBezTo>
                    <a:cubicBezTo>
                      <a:pt x="2185" y="689"/>
                      <a:pt x="2054" y="642"/>
                      <a:pt x="1703" y="338"/>
                    </a:cubicBezTo>
                    <a:cubicBezTo>
                      <a:pt x="1530" y="165"/>
                      <a:pt x="1310" y="55"/>
                      <a:pt x="1116" y="8"/>
                    </a:cubicBezTo>
                    <a:cubicBezTo>
                      <a:pt x="1065" y="3"/>
                      <a:pt x="1015" y="1"/>
                      <a:pt x="9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3499468" y="2982564"/>
                <a:ext cx="175073" cy="111439"/>
              </a:xfrm>
              <a:custGeom>
                <a:avLst/>
                <a:gdLst/>
                <a:ahLst/>
                <a:cxnLst/>
                <a:rect l="l" t="t" r="r" b="b"/>
                <a:pathLst>
                  <a:path w="1117" h="711" extrusionOk="0">
                    <a:moveTo>
                      <a:pt x="1029" y="0"/>
                    </a:moveTo>
                    <a:cubicBezTo>
                      <a:pt x="1020" y="0"/>
                      <a:pt x="1012" y="3"/>
                      <a:pt x="1006" y="9"/>
                    </a:cubicBezTo>
                    <a:cubicBezTo>
                      <a:pt x="702" y="297"/>
                      <a:pt x="441" y="532"/>
                      <a:pt x="48" y="600"/>
                    </a:cubicBezTo>
                    <a:cubicBezTo>
                      <a:pt x="27" y="600"/>
                      <a:pt x="1" y="642"/>
                      <a:pt x="1" y="663"/>
                    </a:cubicBezTo>
                    <a:cubicBezTo>
                      <a:pt x="1" y="690"/>
                      <a:pt x="48" y="710"/>
                      <a:pt x="69" y="710"/>
                    </a:cubicBezTo>
                    <a:cubicBezTo>
                      <a:pt x="503" y="642"/>
                      <a:pt x="786" y="360"/>
                      <a:pt x="1095" y="98"/>
                    </a:cubicBezTo>
                    <a:cubicBezTo>
                      <a:pt x="1116" y="77"/>
                      <a:pt x="1116" y="56"/>
                      <a:pt x="1095" y="35"/>
                    </a:cubicBezTo>
                    <a:cubicBezTo>
                      <a:pt x="1080" y="16"/>
                      <a:pt x="1052" y="0"/>
                      <a:pt x="10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2921587" y="2385563"/>
                <a:ext cx="1546661" cy="318486"/>
              </a:xfrm>
              <a:custGeom>
                <a:avLst/>
                <a:gdLst/>
                <a:ahLst/>
                <a:cxnLst/>
                <a:rect l="l" t="t" r="r" b="b"/>
                <a:pathLst>
                  <a:path w="9868" h="2032" extrusionOk="0">
                    <a:moveTo>
                      <a:pt x="5390" y="0"/>
                    </a:moveTo>
                    <a:cubicBezTo>
                      <a:pt x="5285" y="0"/>
                      <a:pt x="5154" y="21"/>
                      <a:pt x="5086" y="47"/>
                    </a:cubicBezTo>
                    <a:lnTo>
                      <a:pt x="896" y="1660"/>
                    </a:lnTo>
                    <a:lnTo>
                      <a:pt x="964" y="1550"/>
                    </a:lnTo>
                    <a:lnTo>
                      <a:pt x="1" y="1702"/>
                    </a:lnTo>
                    <a:lnTo>
                      <a:pt x="1" y="2011"/>
                    </a:lnTo>
                    <a:lnTo>
                      <a:pt x="22" y="2011"/>
                    </a:lnTo>
                    <a:cubicBezTo>
                      <a:pt x="22" y="2011"/>
                      <a:pt x="90" y="2032"/>
                      <a:pt x="179" y="2032"/>
                    </a:cubicBezTo>
                    <a:lnTo>
                      <a:pt x="5086" y="2032"/>
                    </a:lnTo>
                    <a:cubicBezTo>
                      <a:pt x="5196" y="2032"/>
                      <a:pt x="5327" y="2011"/>
                      <a:pt x="5369" y="1985"/>
                    </a:cubicBezTo>
                    <a:lnTo>
                      <a:pt x="9820" y="330"/>
                    </a:lnTo>
                    <a:cubicBezTo>
                      <a:pt x="9841" y="330"/>
                      <a:pt x="9867" y="309"/>
                      <a:pt x="9841" y="309"/>
                    </a:cubicBezTo>
                    <a:lnTo>
                      <a:pt x="9867" y="0"/>
                    </a:lnTo>
                    <a:lnTo>
                      <a:pt x="9867" y="0"/>
                    </a:lnTo>
                    <a:lnTo>
                      <a:pt x="9820" y="47"/>
                    </a:lnTo>
                    <a:lnTo>
                      <a:pt x="9082" y="199"/>
                    </a:lnTo>
                    <a:lnTo>
                      <a:pt x="9082" y="241"/>
                    </a:lnTo>
                    <a:lnTo>
                      <a:pt x="54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2915004" y="2378980"/>
                <a:ext cx="1559827" cy="331651"/>
              </a:xfrm>
              <a:custGeom>
                <a:avLst/>
                <a:gdLst/>
                <a:ahLst/>
                <a:cxnLst/>
                <a:rect l="l" t="t" r="r" b="b"/>
                <a:pathLst>
                  <a:path w="9952" h="2116" extrusionOk="0">
                    <a:moveTo>
                      <a:pt x="5479" y="110"/>
                    </a:moveTo>
                    <a:lnTo>
                      <a:pt x="9124" y="325"/>
                    </a:lnTo>
                    <a:lnTo>
                      <a:pt x="9166" y="283"/>
                    </a:lnTo>
                    <a:lnTo>
                      <a:pt x="9841" y="131"/>
                    </a:lnTo>
                    <a:lnTo>
                      <a:pt x="9841" y="325"/>
                    </a:lnTo>
                    <a:lnTo>
                      <a:pt x="5411" y="1964"/>
                    </a:lnTo>
                    <a:cubicBezTo>
                      <a:pt x="5348" y="1985"/>
                      <a:pt x="5217" y="2006"/>
                      <a:pt x="5128" y="2006"/>
                    </a:cubicBezTo>
                    <a:lnTo>
                      <a:pt x="111" y="2006"/>
                    </a:lnTo>
                    <a:lnTo>
                      <a:pt x="111" y="1791"/>
                    </a:lnTo>
                    <a:lnTo>
                      <a:pt x="897" y="1660"/>
                    </a:lnTo>
                    <a:lnTo>
                      <a:pt x="959" y="1744"/>
                    </a:lnTo>
                    <a:lnTo>
                      <a:pt x="5149" y="131"/>
                    </a:lnTo>
                    <a:cubicBezTo>
                      <a:pt x="5196" y="131"/>
                      <a:pt x="5327" y="110"/>
                      <a:pt x="5432" y="110"/>
                    </a:cubicBezTo>
                    <a:close/>
                    <a:moveTo>
                      <a:pt x="5432" y="0"/>
                    </a:moveTo>
                    <a:cubicBezTo>
                      <a:pt x="5327" y="0"/>
                      <a:pt x="5196" y="0"/>
                      <a:pt x="5107" y="42"/>
                    </a:cubicBezTo>
                    <a:lnTo>
                      <a:pt x="1048" y="1592"/>
                    </a:lnTo>
                    <a:lnTo>
                      <a:pt x="1006" y="1550"/>
                    </a:lnTo>
                    <a:lnTo>
                      <a:pt x="43" y="1681"/>
                    </a:lnTo>
                    <a:lnTo>
                      <a:pt x="1" y="1744"/>
                    </a:lnTo>
                    <a:lnTo>
                      <a:pt x="1" y="2053"/>
                    </a:lnTo>
                    <a:lnTo>
                      <a:pt x="43" y="2095"/>
                    </a:lnTo>
                    <a:lnTo>
                      <a:pt x="43" y="2095"/>
                    </a:lnTo>
                    <a:lnTo>
                      <a:pt x="1" y="2074"/>
                    </a:lnTo>
                    <a:lnTo>
                      <a:pt x="1" y="2074"/>
                    </a:lnTo>
                    <a:cubicBezTo>
                      <a:pt x="22" y="2095"/>
                      <a:pt x="43" y="2095"/>
                      <a:pt x="43" y="2116"/>
                    </a:cubicBezTo>
                    <a:lnTo>
                      <a:pt x="5128" y="2116"/>
                    </a:lnTo>
                    <a:cubicBezTo>
                      <a:pt x="5238" y="2116"/>
                      <a:pt x="5369" y="2095"/>
                      <a:pt x="5432" y="2074"/>
                    </a:cubicBezTo>
                    <a:lnTo>
                      <a:pt x="9883" y="435"/>
                    </a:lnTo>
                    <a:lnTo>
                      <a:pt x="9930" y="393"/>
                    </a:lnTo>
                    <a:cubicBezTo>
                      <a:pt x="9951" y="393"/>
                      <a:pt x="9951" y="372"/>
                      <a:pt x="9951" y="351"/>
                    </a:cubicBezTo>
                    <a:lnTo>
                      <a:pt x="9951" y="63"/>
                    </a:lnTo>
                    <a:lnTo>
                      <a:pt x="9862" y="21"/>
                    </a:lnTo>
                    <a:lnTo>
                      <a:pt x="9841" y="42"/>
                    </a:lnTo>
                    <a:lnTo>
                      <a:pt x="9097" y="194"/>
                    </a:lnTo>
                    <a:lnTo>
                      <a:pt x="9077" y="220"/>
                    </a:lnTo>
                    <a:lnTo>
                      <a:pt x="55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3263895" y="2372397"/>
                <a:ext cx="1132097" cy="273503"/>
              </a:xfrm>
              <a:custGeom>
                <a:avLst/>
                <a:gdLst/>
                <a:ahLst/>
                <a:cxnLst/>
                <a:rect l="l" t="t" r="r" b="b"/>
                <a:pathLst>
                  <a:path w="7223" h="1745" extrusionOk="0">
                    <a:moveTo>
                      <a:pt x="4583" y="0"/>
                    </a:moveTo>
                    <a:lnTo>
                      <a:pt x="1" y="1723"/>
                    </a:lnTo>
                    <a:lnTo>
                      <a:pt x="22" y="1723"/>
                    </a:lnTo>
                    <a:lnTo>
                      <a:pt x="2944" y="1744"/>
                    </a:lnTo>
                    <a:lnTo>
                      <a:pt x="2970" y="1723"/>
                    </a:lnTo>
                    <a:lnTo>
                      <a:pt x="7222" y="152"/>
                    </a:lnTo>
                    <a:lnTo>
                      <a:pt x="4625"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3253237" y="2363463"/>
                <a:ext cx="1153413" cy="288863"/>
              </a:xfrm>
              <a:custGeom>
                <a:avLst/>
                <a:gdLst/>
                <a:ahLst/>
                <a:cxnLst/>
                <a:rect l="l" t="t" r="r" b="b"/>
                <a:pathLst>
                  <a:path w="7359" h="1843" extrusionOk="0">
                    <a:moveTo>
                      <a:pt x="4672" y="99"/>
                    </a:moveTo>
                    <a:lnTo>
                      <a:pt x="7097" y="230"/>
                    </a:lnTo>
                    <a:lnTo>
                      <a:pt x="3012" y="1759"/>
                    </a:lnTo>
                    <a:lnTo>
                      <a:pt x="310" y="1733"/>
                    </a:lnTo>
                    <a:lnTo>
                      <a:pt x="4672" y="99"/>
                    </a:lnTo>
                    <a:close/>
                    <a:moveTo>
                      <a:pt x="4651" y="1"/>
                    </a:moveTo>
                    <a:cubicBezTo>
                      <a:pt x="4644" y="1"/>
                      <a:pt x="4637" y="3"/>
                      <a:pt x="4630" y="10"/>
                    </a:cubicBezTo>
                    <a:lnTo>
                      <a:pt x="48" y="1733"/>
                    </a:lnTo>
                    <a:lnTo>
                      <a:pt x="27" y="1759"/>
                    </a:lnTo>
                    <a:lnTo>
                      <a:pt x="1" y="1780"/>
                    </a:lnTo>
                    <a:lnTo>
                      <a:pt x="1" y="1801"/>
                    </a:lnTo>
                    <a:lnTo>
                      <a:pt x="27" y="1822"/>
                    </a:lnTo>
                    <a:lnTo>
                      <a:pt x="90" y="1822"/>
                    </a:lnTo>
                    <a:lnTo>
                      <a:pt x="3012" y="1843"/>
                    </a:lnTo>
                    <a:cubicBezTo>
                      <a:pt x="3038" y="1843"/>
                      <a:pt x="3038" y="1843"/>
                      <a:pt x="3059" y="1822"/>
                    </a:cubicBezTo>
                    <a:lnTo>
                      <a:pt x="7332" y="251"/>
                    </a:lnTo>
                    <a:lnTo>
                      <a:pt x="7332" y="230"/>
                    </a:lnTo>
                    <a:lnTo>
                      <a:pt x="7358" y="230"/>
                    </a:lnTo>
                    <a:lnTo>
                      <a:pt x="7358" y="209"/>
                    </a:lnTo>
                    <a:lnTo>
                      <a:pt x="7358" y="188"/>
                    </a:lnTo>
                    <a:lnTo>
                      <a:pt x="7332" y="162"/>
                    </a:lnTo>
                    <a:lnTo>
                      <a:pt x="7290" y="162"/>
                    </a:lnTo>
                    <a:lnTo>
                      <a:pt x="4693" y="10"/>
                    </a:lnTo>
                    <a:cubicBezTo>
                      <a:pt x="4679" y="10"/>
                      <a:pt x="4665" y="1"/>
                      <a:pt x="46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2918295" y="2341207"/>
                <a:ext cx="1553244" cy="314410"/>
              </a:xfrm>
              <a:custGeom>
                <a:avLst/>
                <a:gdLst/>
                <a:ahLst/>
                <a:cxnLst/>
                <a:rect l="l" t="t" r="r" b="b"/>
                <a:pathLst>
                  <a:path w="9910" h="2006" extrusionOk="0">
                    <a:moveTo>
                      <a:pt x="5458" y="0"/>
                    </a:moveTo>
                    <a:cubicBezTo>
                      <a:pt x="5348" y="0"/>
                      <a:pt x="5175" y="0"/>
                      <a:pt x="5107" y="42"/>
                    </a:cubicBezTo>
                    <a:lnTo>
                      <a:pt x="69" y="1964"/>
                    </a:lnTo>
                    <a:cubicBezTo>
                      <a:pt x="1" y="1985"/>
                      <a:pt x="43" y="2006"/>
                      <a:pt x="200" y="2006"/>
                    </a:cubicBezTo>
                    <a:lnTo>
                      <a:pt x="5107" y="2006"/>
                    </a:lnTo>
                    <a:cubicBezTo>
                      <a:pt x="5217" y="2006"/>
                      <a:pt x="5348" y="1985"/>
                      <a:pt x="5390" y="1964"/>
                    </a:cubicBezTo>
                    <a:lnTo>
                      <a:pt x="9841" y="330"/>
                    </a:lnTo>
                    <a:cubicBezTo>
                      <a:pt x="9909" y="304"/>
                      <a:pt x="9888" y="283"/>
                      <a:pt x="9799" y="262"/>
                    </a:cubicBezTo>
                    <a:lnTo>
                      <a:pt x="5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2911869" y="2334624"/>
                <a:ext cx="1566253" cy="328517"/>
              </a:xfrm>
              <a:custGeom>
                <a:avLst/>
                <a:gdLst/>
                <a:ahLst/>
                <a:cxnLst/>
                <a:rect l="l" t="t" r="r" b="b"/>
                <a:pathLst>
                  <a:path w="9993" h="2096" extrusionOk="0">
                    <a:moveTo>
                      <a:pt x="5499" y="84"/>
                    </a:moveTo>
                    <a:lnTo>
                      <a:pt x="9772" y="346"/>
                    </a:lnTo>
                    <a:lnTo>
                      <a:pt x="5410" y="1964"/>
                    </a:lnTo>
                    <a:cubicBezTo>
                      <a:pt x="5368" y="1985"/>
                      <a:pt x="5237" y="2006"/>
                      <a:pt x="5148" y="2006"/>
                    </a:cubicBezTo>
                    <a:lnTo>
                      <a:pt x="215" y="2006"/>
                    </a:lnTo>
                    <a:lnTo>
                      <a:pt x="5190" y="110"/>
                    </a:lnTo>
                    <a:cubicBezTo>
                      <a:pt x="5237" y="84"/>
                      <a:pt x="5389" y="84"/>
                      <a:pt x="5499" y="84"/>
                    </a:cubicBezTo>
                    <a:close/>
                    <a:moveTo>
                      <a:pt x="5520" y="0"/>
                    </a:moveTo>
                    <a:cubicBezTo>
                      <a:pt x="5368" y="0"/>
                      <a:pt x="5216" y="0"/>
                      <a:pt x="5127" y="42"/>
                    </a:cubicBezTo>
                    <a:lnTo>
                      <a:pt x="63" y="1964"/>
                    </a:lnTo>
                    <a:cubicBezTo>
                      <a:pt x="42" y="1985"/>
                      <a:pt x="21" y="1985"/>
                      <a:pt x="21" y="2027"/>
                    </a:cubicBezTo>
                    <a:cubicBezTo>
                      <a:pt x="0" y="2027"/>
                      <a:pt x="21" y="2048"/>
                      <a:pt x="21" y="2048"/>
                    </a:cubicBezTo>
                    <a:cubicBezTo>
                      <a:pt x="42" y="2074"/>
                      <a:pt x="42" y="2074"/>
                      <a:pt x="63" y="2074"/>
                    </a:cubicBezTo>
                    <a:cubicBezTo>
                      <a:pt x="110" y="2095"/>
                      <a:pt x="152" y="2095"/>
                      <a:pt x="241" y="2095"/>
                    </a:cubicBezTo>
                    <a:lnTo>
                      <a:pt x="5148" y="2095"/>
                    </a:lnTo>
                    <a:cubicBezTo>
                      <a:pt x="5258" y="2095"/>
                      <a:pt x="5389" y="2074"/>
                      <a:pt x="5478" y="2048"/>
                    </a:cubicBezTo>
                    <a:lnTo>
                      <a:pt x="9903" y="414"/>
                    </a:lnTo>
                    <a:cubicBezTo>
                      <a:pt x="9929" y="393"/>
                      <a:pt x="9950" y="393"/>
                      <a:pt x="9971" y="372"/>
                    </a:cubicBezTo>
                    <a:cubicBezTo>
                      <a:pt x="9992" y="346"/>
                      <a:pt x="9992" y="325"/>
                      <a:pt x="9971" y="304"/>
                    </a:cubicBezTo>
                    <a:cubicBezTo>
                      <a:pt x="9950" y="283"/>
                      <a:pt x="9929" y="283"/>
                      <a:pt x="9903" y="283"/>
                    </a:cubicBezTo>
                    <a:cubicBezTo>
                      <a:pt x="9882" y="283"/>
                      <a:pt x="9861" y="262"/>
                      <a:pt x="9840" y="262"/>
                    </a:cubicBezTo>
                    <a:lnTo>
                      <a:pt x="55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4289881" y="2396221"/>
                <a:ext cx="82286" cy="17398"/>
              </a:xfrm>
              <a:custGeom>
                <a:avLst/>
                <a:gdLst/>
                <a:ahLst/>
                <a:cxnLst/>
                <a:rect l="l" t="t" r="r" b="b"/>
                <a:pathLst>
                  <a:path w="525" h="111" extrusionOk="0">
                    <a:moveTo>
                      <a:pt x="242" y="0"/>
                    </a:moveTo>
                    <a:lnTo>
                      <a:pt x="1" y="84"/>
                    </a:lnTo>
                    <a:lnTo>
                      <a:pt x="263" y="110"/>
                    </a:lnTo>
                    <a:lnTo>
                      <a:pt x="284" y="110"/>
                    </a:lnTo>
                    <a:lnTo>
                      <a:pt x="524"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4275931" y="2388697"/>
                <a:ext cx="110185" cy="31347"/>
              </a:xfrm>
              <a:custGeom>
                <a:avLst/>
                <a:gdLst/>
                <a:ahLst/>
                <a:cxnLst/>
                <a:rect l="l" t="t" r="r" b="b"/>
                <a:pathLst>
                  <a:path w="703" h="200" extrusionOk="0">
                    <a:moveTo>
                      <a:pt x="414" y="90"/>
                    </a:moveTo>
                    <a:lnTo>
                      <a:pt x="352" y="111"/>
                    </a:lnTo>
                    <a:lnTo>
                      <a:pt x="284" y="111"/>
                    </a:lnTo>
                    <a:lnTo>
                      <a:pt x="352" y="90"/>
                    </a:lnTo>
                    <a:close/>
                    <a:moveTo>
                      <a:pt x="284" y="1"/>
                    </a:moveTo>
                    <a:lnTo>
                      <a:pt x="48" y="90"/>
                    </a:lnTo>
                    <a:lnTo>
                      <a:pt x="48" y="111"/>
                    </a:lnTo>
                    <a:lnTo>
                      <a:pt x="22" y="111"/>
                    </a:lnTo>
                    <a:lnTo>
                      <a:pt x="1" y="132"/>
                    </a:lnTo>
                    <a:lnTo>
                      <a:pt x="22" y="179"/>
                    </a:lnTo>
                    <a:lnTo>
                      <a:pt x="90" y="179"/>
                    </a:lnTo>
                    <a:lnTo>
                      <a:pt x="352" y="200"/>
                    </a:lnTo>
                    <a:lnTo>
                      <a:pt x="414" y="200"/>
                    </a:lnTo>
                    <a:lnTo>
                      <a:pt x="655" y="90"/>
                    </a:lnTo>
                    <a:lnTo>
                      <a:pt x="676" y="90"/>
                    </a:lnTo>
                    <a:lnTo>
                      <a:pt x="676" y="69"/>
                    </a:lnTo>
                    <a:lnTo>
                      <a:pt x="703" y="69"/>
                    </a:lnTo>
                    <a:lnTo>
                      <a:pt x="676" y="27"/>
                    </a:lnTo>
                    <a:lnTo>
                      <a:pt x="634" y="27"/>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4234867" y="2416753"/>
                <a:ext cx="85577" cy="17241"/>
              </a:xfrm>
              <a:custGeom>
                <a:avLst/>
                <a:gdLst/>
                <a:ahLst/>
                <a:cxnLst/>
                <a:rect l="l" t="t" r="r" b="b"/>
                <a:pathLst>
                  <a:path w="546" h="110" extrusionOk="0">
                    <a:moveTo>
                      <a:pt x="242" y="0"/>
                    </a:moveTo>
                    <a:lnTo>
                      <a:pt x="1" y="84"/>
                    </a:lnTo>
                    <a:lnTo>
                      <a:pt x="22" y="84"/>
                    </a:lnTo>
                    <a:lnTo>
                      <a:pt x="284" y="110"/>
                    </a:lnTo>
                    <a:lnTo>
                      <a:pt x="310" y="110"/>
                    </a:lnTo>
                    <a:lnTo>
                      <a:pt x="54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4225149" y="2409230"/>
                <a:ext cx="105953" cy="31347"/>
              </a:xfrm>
              <a:custGeom>
                <a:avLst/>
                <a:gdLst/>
                <a:ahLst/>
                <a:cxnLst/>
                <a:rect l="l" t="t" r="r" b="b"/>
                <a:pathLst>
                  <a:path w="676" h="200" extrusionOk="0">
                    <a:moveTo>
                      <a:pt x="414" y="90"/>
                    </a:moveTo>
                    <a:lnTo>
                      <a:pt x="346" y="111"/>
                    </a:lnTo>
                    <a:lnTo>
                      <a:pt x="283" y="111"/>
                    </a:lnTo>
                    <a:lnTo>
                      <a:pt x="346" y="90"/>
                    </a:lnTo>
                    <a:close/>
                    <a:moveTo>
                      <a:pt x="283" y="1"/>
                    </a:moveTo>
                    <a:lnTo>
                      <a:pt x="42" y="90"/>
                    </a:lnTo>
                    <a:lnTo>
                      <a:pt x="21" y="90"/>
                    </a:lnTo>
                    <a:lnTo>
                      <a:pt x="21" y="111"/>
                    </a:lnTo>
                    <a:lnTo>
                      <a:pt x="0" y="111"/>
                    </a:lnTo>
                    <a:lnTo>
                      <a:pt x="0" y="132"/>
                    </a:lnTo>
                    <a:lnTo>
                      <a:pt x="21" y="158"/>
                    </a:lnTo>
                    <a:lnTo>
                      <a:pt x="21" y="179"/>
                    </a:lnTo>
                    <a:lnTo>
                      <a:pt x="63" y="179"/>
                    </a:lnTo>
                    <a:lnTo>
                      <a:pt x="346" y="200"/>
                    </a:lnTo>
                    <a:cubicBezTo>
                      <a:pt x="372" y="200"/>
                      <a:pt x="372" y="200"/>
                      <a:pt x="414" y="179"/>
                    </a:cubicBezTo>
                    <a:lnTo>
                      <a:pt x="655" y="90"/>
                    </a:lnTo>
                    <a:lnTo>
                      <a:pt x="676" y="90"/>
                    </a:lnTo>
                    <a:lnTo>
                      <a:pt x="676" y="69"/>
                    </a:lnTo>
                    <a:lnTo>
                      <a:pt x="676" y="48"/>
                    </a:lnTo>
                    <a:lnTo>
                      <a:pt x="676" y="27"/>
                    </a:lnTo>
                    <a:lnTo>
                      <a:pt x="655" y="27"/>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4184085" y="2433837"/>
                <a:ext cx="85421" cy="16614"/>
              </a:xfrm>
              <a:custGeom>
                <a:avLst/>
                <a:gdLst/>
                <a:ahLst/>
                <a:cxnLst/>
                <a:rect l="l" t="t" r="r" b="b"/>
                <a:pathLst>
                  <a:path w="545" h="106" extrusionOk="0">
                    <a:moveTo>
                      <a:pt x="241" y="1"/>
                    </a:moveTo>
                    <a:lnTo>
                      <a:pt x="0" y="106"/>
                    </a:lnTo>
                    <a:lnTo>
                      <a:pt x="304" y="106"/>
                    </a:lnTo>
                    <a:lnTo>
                      <a:pt x="545"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4173427" y="2426470"/>
                <a:ext cx="105953" cy="31347"/>
              </a:xfrm>
              <a:custGeom>
                <a:avLst/>
                <a:gdLst/>
                <a:ahLst/>
                <a:cxnLst/>
                <a:rect l="l" t="t" r="r" b="b"/>
                <a:pathLst>
                  <a:path w="676" h="200" extrusionOk="0">
                    <a:moveTo>
                      <a:pt x="393" y="90"/>
                    </a:moveTo>
                    <a:lnTo>
                      <a:pt x="351" y="111"/>
                    </a:lnTo>
                    <a:lnTo>
                      <a:pt x="283" y="111"/>
                    </a:lnTo>
                    <a:lnTo>
                      <a:pt x="330" y="90"/>
                    </a:lnTo>
                    <a:close/>
                    <a:moveTo>
                      <a:pt x="330" y="1"/>
                    </a:moveTo>
                    <a:cubicBezTo>
                      <a:pt x="309" y="1"/>
                      <a:pt x="309" y="1"/>
                      <a:pt x="283" y="22"/>
                    </a:cubicBezTo>
                    <a:lnTo>
                      <a:pt x="21" y="111"/>
                    </a:lnTo>
                    <a:lnTo>
                      <a:pt x="0" y="111"/>
                    </a:lnTo>
                    <a:lnTo>
                      <a:pt x="0" y="132"/>
                    </a:lnTo>
                    <a:lnTo>
                      <a:pt x="0" y="153"/>
                    </a:lnTo>
                    <a:lnTo>
                      <a:pt x="0" y="179"/>
                    </a:lnTo>
                    <a:lnTo>
                      <a:pt x="21" y="179"/>
                    </a:lnTo>
                    <a:lnTo>
                      <a:pt x="47" y="200"/>
                    </a:lnTo>
                    <a:lnTo>
                      <a:pt x="393" y="200"/>
                    </a:lnTo>
                    <a:lnTo>
                      <a:pt x="634" y="111"/>
                    </a:lnTo>
                    <a:lnTo>
                      <a:pt x="655" y="111"/>
                    </a:lnTo>
                    <a:lnTo>
                      <a:pt x="655" y="90"/>
                    </a:lnTo>
                    <a:lnTo>
                      <a:pt x="676" y="90"/>
                    </a:lnTo>
                    <a:lnTo>
                      <a:pt x="676" y="69"/>
                    </a:lnTo>
                    <a:lnTo>
                      <a:pt x="655" y="48"/>
                    </a:lnTo>
                    <a:lnTo>
                      <a:pt x="655" y="22"/>
                    </a:lnTo>
                    <a:lnTo>
                      <a:pt x="613" y="22"/>
                    </a:lnTo>
                    <a:lnTo>
                      <a:pt x="3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4132362" y="2454369"/>
                <a:ext cx="85421" cy="16614"/>
              </a:xfrm>
              <a:custGeom>
                <a:avLst/>
                <a:gdLst/>
                <a:ahLst/>
                <a:cxnLst/>
                <a:rect l="l" t="t" r="r" b="b"/>
                <a:pathLst>
                  <a:path w="545" h="106" extrusionOk="0">
                    <a:moveTo>
                      <a:pt x="241" y="1"/>
                    </a:moveTo>
                    <a:lnTo>
                      <a:pt x="0" y="85"/>
                    </a:lnTo>
                    <a:lnTo>
                      <a:pt x="283" y="106"/>
                    </a:lnTo>
                    <a:lnTo>
                      <a:pt x="309" y="106"/>
                    </a:lnTo>
                    <a:lnTo>
                      <a:pt x="545"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4122488" y="2447002"/>
                <a:ext cx="106110" cy="31347"/>
              </a:xfrm>
              <a:custGeom>
                <a:avLst/>
                <a:gdLst/>
                <a:ahLst/>
                <a:cxnLst/>
                <a:rect l="l" t="t" r="r" b="b"/>
                <a:pathLst>
                  <a:path w="677" h="200" extrusionOk="0">
                    <a:moveTo>
                      <a:pt x="393" y="90"/>
                    </a:moveTo>
                    <a:lnTo>
                      <a:pt x="346" y="111"/>
                    </a:lnTo>
                    <a:lnTo>
                      <a:pt x="262" y="111"/>
                    </a:lnTo>
                    <a:lnTo>
                      <a:pt x="325" y="90"/>
                    </a:lnTo>
                    <a:close/>
                    <a:moveTo>
                      <a:pt x="262" y="1"/>
                    </a:moveTo>
                    <a:lnTo>
                      <a:pt x="21" y="111"/>
                    </a:lnTo>
                    <a:lnTo>
                      <a:pt x="0" y="111"/>
                    </a:lnTo>
                    <a:lnTo>
                      <a:pt x="0" y="132"/>
                    </a:lnTo>
                    <a:lnTo>
                      <a:pt x="0" y="153"/>
                    </a:lnTo>
                    <a:lnTo>
                      <a:pt x="0" y="179"/>
                    </a:lnTo>
                    <a:lnTo>
                      <a:pt x="63" y="179"/>
                    </a:lnTo>
                    <a:lnTo>
                      <a:pt x="346" y="200"/>
                    </a:lnTo>
                    <a:cubicBezTo>
                      <a:pt x="372" y="200"/>
                      <a:pt x="372" y="200"/>
                      <a:pt x="393" y="179"/>
                    </a:cubicBezTo>
                    <a:lnTo>
                      <a:pt x="393" y="200"/>
                    </a:lnTo>
                    <a:lnTo>
                      <a:pt x="634" y="90"/>
                    </a:lnTo>
                    <a:lnTo>
                      <a:pt x="676" y="90"/>
                    </a:lnTo>
                    <a:lnTo>
                      <a:pt x="676" y="69"/>
                    </a:lnTo>
                    <a:lnTo>
                      <a:pt x="676" y="48"/>
                    </a:lnTo>
                    <a:lnTo>
                      <a:pt x="655" y="22"/>
                    </a:lnTo>
                    <a:lnTo>
                      <a:pt x="608" y="22"/>
                    </a:lnTo>
                    <a:lnTo>
                      <a:pt x="32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4078132" y="2474901"/>
                <a:ext cx="88869" cy="16614"/>
              </a:xfrm>
              <a:custGeom>
                <a:avLst/>
                <a:gdLst/>
                <a:ahLst/>
                <a:cxnLst/>
                <a:rect l="l" t="t" r="r" b="b"/>
                <a:pathLst>
                  <a:path w="567" h="106" extrusionOk="0">
                    <a:moveTo>
                      <a:pt x="263" y="1"/>
                    </a:moveTo>
                    <a:lnTo>
                      <a:pt x="1" y="85"/>
                    </a:lnTo>
                    <a:lnTo>
                      <a:pt x="22" y="85"/>
                    </a:lnTo>
                    <a:lnTo>
                      <a:pt x="304" y="106"/>
                    </a:lnTo>
                    <a:cubicBezTo>
                      <a:pt x="304" y="106"/>
                      <a:pt x="304" y="85"/>
                      <a:pt x="325" y="85"/>
                    </a:cubicBez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4067474" y="2467535"/>
                <a:ext cx="109401" cy="30563"/>
              </a:xfrm>
              <a:custGeom>
                <a:avLst/>
                <a:gdLst/>
                <a:ahLst/>
                <a:cxnLst/>
                <a:rect l="l" t="t" r="r" b="b"/>
                <a:pathLst>
                  <a:path w="698" h="195" extrusionOk="0">
                    <a:moveTo>
                      <a:pt x="414" y="90"/>
                    </a:moveTo>
                    <a:lnTo>
                      <a:pt x="372" y="111"/>
                    </a:lnTo>
                    <a:lnTo>
                      <a:pt x="283" y="90"/>
                    </a:lnTo>
                    <a:close/>
                    <a:moveTo>
                      <a:pt x="283" y="1"/>
                    </a:moveTo>
                    <a:lnTo>
                      <a:pt x="42" y="90"/>
                    </a:lnTo>
                    <a:lnTo>
                      <a:pt x="22" y="111"/>
                    </a:lnTo>
                    <a:lnTo>
                      <a:pt x="1" y="132"/>
                    </a:lnTo>
                    <a:lnTo>
                      <a:pt x="22" y="153"/>
                    </a:lnTo>
                    <a:lnTo>
                      <a:pt x="42" y="179"/>
                    </a:lnTo>
                    <a:lnTo>
                      <a:pt x="351" y="179"/>
                    </a:lnTo>
                    <a:cubicBezTo>
                      <a:pt x="362" y="189"/>
                      <a:pt x="372" y="194"/>
                      <a:pt x="383" y="194"/>
                    </a:cubicBezTo>
                    <a:cubicBezTo>
                      <a:pt x="393" y="194"/>
                      <a:pt x="404" y="189"/>
                      <a:pt x="414" y="179"/>
                    </a:cubicBezTo>
                    <a:lnTo>
                      <a:pt x="655" y="90"/>
                    </a:lnTo>
                    <a:lnTo>
                      <a:pt x="676" y="90"/>
                    </a:lnTo>
                    <a:lnTo>
                      <a:pt x="676" y="69"/>
                    </a:lnTo>
                    <a:lnTo>
                      <a:pt x="697" y="69"/>
                    </a:lnTo>
                    <a:lnTo>
                      <a:pt x="697" y="48"/>
                    </a:lnTo>
                    <a:lnTo>
                      <a:pt x="676" y="22"/>
                    </a:lnTo>
                    <a:lnTo>
                      <a:pt x="655" y="22"/>
                    </a:lnTo>
                    <a:lnTo>
                      <a:pt x="6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4026410" y="2491358"/>
                <a:ext cx="88869" cy="17398"/>
              </a:xfrm>
              <a:custGeom>
                <a:avLst/>
                <a:gdLst/>
                <a:ahLst/>
                <a:cxnLst/>
                <a:rect l="l" t="t" r="r" b="b"/>
                <a:pathLst>
                  <a:path w="567" h="111" extrusionOk="0">
                    <a:moveTo>
                      <a:pt x="242" y="1"/>
                    </a:moveTo>
                    <a:lnTo>
                      <a:pt x="1" y="111"/>
                    </a:lnTo>
                    <a:lnTo>
                      <a:pt x="331" y="111"/>
                    </a:lnTo>
                    <a:lnTo>
                      <a:pt x="566" y="27"/>
                    </a:lnTo>
                    <a:lnTo>
                      <a:pt x="545" y="27"/>
                    </a:lnTo>
                    <a:lnTo>
                      <a:pt x="26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4016535" y="2484775"/>
                <a:ext cx="109401" cy="31347"/>
              </a:xfrm>
              <a:custGeom>
                <a:avLst/>
                <a:gdLst/>
                <a:ahLst/>
                <a:cxnLst/>
                <a:rect l="l" t="t" r="r" b="b"/>
                <a:pathLst>
                  <a:path w="698" h="200" extrusionOk="0">
                    <a:moveTo>
                      <a:pt x="415" y="90"/>
                    </a:moveTo>
                    <a:lnTo>
                      <a:pt x="367" y="111"/>
                    </a:lnTo>
                    <a:lnTo>
                      <a:pt x="284" y="111"/>
                    </a:lnTo>
                    <a:lnTo>
                      <a:pt x="326" y="90"/>
                    </a:lnTo>
                    <a:close/>
                    <a:moveTo>
                      <a:pt x="347" y="1"/>
                    </a:moveTo>
                    <a:cubicBezTo>
                      <a:pt x="326" y="1"/>
                      <a:pt x="305" y="1"/>
                      <a:pt x="284" y="22"/>
                    </a:cubicBezTo>
                    <a:lnTo>
                      <a:pt x="43" y="111"/>
                    </a:lnTo>
                    <a:lnTo>
                      <a:pt x="22" y="111"/>
                    </a:lnTo>
                    <a:lnTo>
                      <a:pt x="1" y="132"/>
                    </a:lnTo>
                    <a:lnTo>
                      <a:pt x="1" y="153"/>
                    </a:lnTo>
                    <a:lnTo>
                      <a:pt x="22" y="173"/>
                    </a:lnTo>
                    <a:lnTo>
                      <a:pt x="43" y="173"/>
                    </a:lnTo>
                    <a:lnTo>
                      <a:pt x="64" y="200"/>
                    </a:lnTo>
                    <a:lnTo>
                      <a:pt x="415" y="200"/>
                    </a:lnTo>
                    <a:lnTo>
                      <a:pt x="656" y="111"/>
                    </a:lnTo>
                    <a:lnTo>
                      <a:pt x="676" y="90"/>
                    </a:lnTo>
                    <a:lnTo>
                      <a:pt x="697" y="69"/>
                    </a:lnTo>
                    <a:lnTo>
                      <a:pt x="697" y="43"/>
                    </a:lnTo>
                    <a:lnTo>
                      <a:pt x="676" y="43"/>
                    </a:lnTo>
                    <a:lnTo>
                      <a:pt x="676" y="22"/>
                    </a:lnTo>
                    <a:lnTo>
                      <a:pt x="608" y="22"/>
                    </a:lnTo>
                    <a:lnTo>
                      <a:pt x="34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3975628" y="2511891"/>
                <a:ext cx="88712" cy="17398"/>
              </a:xfrm>
              <a:custGeom>
                <a:avLst/>
                <a:gdLst/>
                <a:ahLst/>
                <a:cxnLst/>
                <a:rect l="l" t="t" r="r" b="b"/>
                <a:pathLst>
                  <a:path w="566" h="111" extrusionOk="0">
                    <a:moveTo>
                      <a:pt x="236" y="0"/>
                    </a:moveTo>
                    <a:lnTo>
                      <a:pt x="0" y="90"/>
                    </a:lnTo>
                    <a:lnTo>
                      <a:pt x="21" y="90"/>
                    </a:lnTo>
                    <a:lnTo>
                      <a:pt x="304" y="110"/>
                    </a:lnTo>
                    <a:lnTo>
                      <a:pt x="325" y="110"/>
                    </a:lnTo>
                    <a:lnTo>
                      <a:pt x="566" y="27"/>
                    </a:lnTo>
                    <a:cubicBezTo>
                      <a:pt x="566" y="0"/>
                      <a:pt x="566" y="0"/>
                      <a:pt x="545"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3964813" y="2505308"/>
                <a:ext cx="109401" cy="31347"/>
              </a:xfrm>
              <a:custGeom>
                <a:avLst/>
                <a:gdLst/>
                <a:ahLst/>
                <a:cxnLst/>
                <a:rect l="l" t="t" r="r" b="b"/>
                <a:pathLst>
                  <a:path w="698" h="200" extrusionOk="0">
                    <a:moveTo>
                      <a:pt x="415" y="90"/>
                    </a:moveTo>
                    <a:lnTo>
                      <a:pt x="373" y="111"/>
                    </a:lnTo>
                    <a:lnTo>
                      <a:pt x="284" y="111"/>
                    </a:lnTo>
                    <a:lnTo>
                      <a:pt x="331" y="90"/>
                    </a:lnTo>
                    <a:close/>
                    <a:moveTo>
                      <a:pt x="284" y="1"/>
                    </a:moveTo>
                    <a:lnTo>
                      <a:pt x="43" y="90"/>
                    </a:lnTo>
                    <a:lnTo>
                      <a:pt x="22" y="111"/>
                    </a:lnTo>
                    <a:lnTo>
                      <a:pt x="1" y="111"/>
                    </a:lnTo>
                    <a:lnTo>
                      <a:pt x="1" y="132"/>
                    </a:lnTo>
                    <a:lnTo>
                      <a:pt x="1" y="152"/>
                    </a:lnTo>
                    <a:lnTo>
                      <a:pt x="22" y="152"/>
                    </a:lnTo>
                    <a:lnTo>
                      <a:pt x="22" y="173"/>
                    </a:lnTo>
                    <a:lnTo>
                      <a:pt x="69" y="173"/>
                    </a:lnTo>
                    <a:lnTo>
                      <a:pt x="373" y="200"/>
                    </a:lnTo>
                    <a:cubicBezTo>
                      <a:pt x="394" y="200"/>
                      <a:pt x="394" y="200"/>
                      <a:pt x="415" y="173"/>
                    </a:cubicBezTo>
                    <a:lnTo>
                      <a:pt x="656" y="90"/>
                    </a:lnTo>
                    <a:lnTo>
                      <a:pt x="677" y="90"/>
                    </a:lnTo>
                    <a:lnTo>
                      <a:pt x="677" y="69"/>
                    </a:lnTo>
                    <a:lnTo>
                      <a:pt x="697" y="69"/>
                    </a:lnTo>
                    <a:lnTo>
                      <a:pt x="697" y="42"/>
                    </a:lnTo>
                    <a:lnTo>
                      <a:pt x="677" y="22"/>
                    </a:lnTo>
                    <a:lnTo>
                      <a:pt x="656" y="22"/>
                    </a:lnTo>
                    <a:lnTo>
                      <a:pt x="63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3923905" y="2532423"/>
                <a:ext cx="88712" cy="14106"/>
              </a:xfrm>
              <a:custGeom>
                <a:avLst/>
                <a:gdLst/>
                <a:ahLst/>
                <a:cxnLst/>
                <a:rect l="l" t="t" r="r" b="b"/>
                <a:pathLst>
                  <a:path w="566" h="90" extrusionOk="0">
                    <a:moveTo>
                      <a:pt x="241" y="0"/>
                    </a:moveTo>
                    <a:lnTo>
                      <a:pt x="0" y="89"/>
                    </a:lnTo>
                    <a:lnTo>
                      <a:pt x="330"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3914031" y="2524429"/>
                <a:ext cx="109244" cy="28683"/>
              </a:xfrm>
              <a:custGeom>
                <a:avLst/>
                <a:gdLst/>
                <a:ahLst/>
                <a:cxnLst/>
                <a:rect l="l" t="t" r="r" b="b"/>
                <a:pathLst>
                  <a:path w="697" h="183" extrusionOk="0">
                    <a:moveTo>
                      <a:pt x="299" y="0"/>
                    </a:moveTo>
                    <a:cubicBezTo>
                      <a:pt x="295" y="0"/>
                      <a:pt x="290" y="3"/>
                      <a:pt x="283" y="10"/>
                    </a:cubicBezTo>
                    <a:lnTo>
                      <a:pt x="42" y="99"/>
                    </a:lnTo>
                    <a:lnTo>
                      <a:pt x="21" y="99"/>
                    </a:lnTo>
                    <a:lnTo>
                      <a:pt x="21" y="120"/>
                    </a:lnTo>
                    <a:lnTo>
                      <a:pt x="0" y="120"/>
                    </a:lnTo>
                    <a:lnTo>
                      <a:pt x="0" y="140"/>
                    </a:lnTo>
                    <a:lnTo>
                      <a:pt x="21" y="161"/>
                    </a:lnTo>
                    <a:lnTo>
                      <a:pt x="42" y="182"/>
                    </a:lnTo>
                    <a:lnTo>
                      <a:pt x="414" y="182"/>
                    </a:lnTo>
                    <a:lnTo>
                      <a:pt x="655" y="99"/>
                    </a:lnTo>
                    <a:lnTo>
                      <a:pt x="676" y="78"/>
                    </a:lnTo>
                    <a:lnTo>
                      <a:pt x="697" y="78"/>
                    </a:lnTo>
                    <a:lnTo>
                      <a:pt x="697" y="51"/>
                    </a:lnTo>
                    <a:lnTo>
                      <a:pt x="676" y="30"/>
                    </a:lnTo>
                    <a:lnTo>
                      <a:pt x="655" y="10"/>
                    </a:lnTo>
                    <a:lnTo>
                      <a:pt x="325" y="10"/>
                    </a:lnTo>
                    <a:cubicBezTo>
                      <a:pt x="311" y="10"/>
                      <a:pt x="306" y="0"/>
                      <a:pt x="2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3872966" y="2549663"/>
                <a:ext cx="88869" cy="17398"/>
              </a:xfrm>
              <a:custGeom>
                <a:avLst/>
                <a:gdLst/>
                <a:ahLst/>
                <a:cxnLst/>
                <a:rect l="l" t="t" r="r" b="b"/>
                <a:pathLst>
                  <a:path w="567" h="111" extrusionOk="0">
                    <a:moveTo>
                      <a:pt x="236" y="0"/>
                    </a:moveTo>
                    <a:lnTo>
                      <a:pt x="0" y="89"/>
                    </a:lnTo>
                    <a:lnTo>
                      <a:pt x="21" y="89"/>
                    </a:lnTo>
                    <a:lnTo>
                      <a:pt x="304" y="110"/>
                    </a:lnTo>
                    <a:lnTo>
                      <a:pt x="325" y="110"/>
                    </a:lnTo>
                    <a:lnTo>
                      <a:pt x="566" y="21"/>
                    </a:lnTo>
                    <a:cubicBezTo>
                      <a:pt x="566" y="0"/>
                      <a:pt x="566" y="0"/>
                      <a:pt x="545"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3862309" y="2543081"/>
                <a:ext cx="109244" cy="30563"/>
              </a:xfrm>
              <a:custGeom>
                <a:avLst/>
                <a:gdLst/>
                <a:ahLst/>
                <a:cxnLst/>
                <a:rect l="l" t="t" r="r" b="b"/>
                <a:pathLst>
                  <a:path w="697" h="195" extrusionOk="0">
                    <a:moveTo>
                      <a:pt x="414" y="90"/>
                    </a:moveTo>
                    <a:lnTo>
                      <a:pt x="372" y="110"/>
                    </a:lnTo>
                    <a:lnTo>
                      <a:pt x="304" y="110"/>
                    </a:lnTo>
                    <a:lnTo>
                      <a:pt x="330" y="90"/>
                    </a:lnTo>
                    <a:close/>
                    <a:moveTo>
                      <a:pt x="330" y="1"/>
                    </a:moveTo>
                    <a:cubicBezTo>
                      <a:pt x="304" y="1"/>
                      <a:pt x="304" y="1"/>
                      <a:pt x="283" y="21"/>
                    </a:cubicBezTo>
                    <a:lnTo>
                      <a:pt x="42" y="110"/>
                    </a:lnTo>
                    <a:lnTo>
                      <a:pt x="21" y="110"/>
                    </a:lnTo>
                    <a:lnTo>
                      <a:pt x="0" y="131"/>
                    </a:lnTo>
                    <a:lnTo>
                      <a:pt x="0" y="152"/>
                    </a:lnTo>
                    <a:lnTo>
                      <a:pt x="21" y="173"/>
                    </a:lnTo>
                    <a:lnTo>
                      <a:pt x="68" y="173"/>
                    </a:lnTo>
                    <a:lnTo>
                      <a:pt x="372" y="194"/>
                    </a:lnTo>
                    <a:cubicBezTo>
                      <a:pt x="393" y="194"/>
                      <a:pt x="393" y="194"/>
                      <a:pt x="435" y="173"/>
                    </a:cubicBezTo>
                    <a:lnTo>
                      <a:pt x="655" y="90"/>
                    </a:lnTo>
                    <a:lnTo>
                      <a:pt x="676" y="90"/>
                    </a:lnTo>
                    <a:lnTo>
                      <a:pt x="697" y="63"/>
                    </a:lnTo>
                    <a:lnTo>
                      <a:pt x="697" y="42"/>
                    </a:lnTo>
                    <a:lnTo>
                      <a:pt x="676" y="21"/>
                    </a:lnTo>
                    <a:lnTo>
                      <a:pt x="634" y="21"/>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3821244" y="2570196"/>
                <a:ext cx="88869" cy="14106"/>
              </a:xfrm>
              <a:custGeom>
                <a:avLst/>
                <a:gdLst/>
                <a:ahLst/>
                <a:cxnLst/>
                <a:rect l="l" t="t" r="r" b="b"/>
                <a:pathLst>
                  <a:path w="567" h="90" extrusionOk="0">
                    <a:moveTo>
                      <a:pt x="241" y="0"/>
                    </a:moveTo>
                    <a:lnTo>
                      <a:pt x="1" y="89"/>
                    </a:lnTo>
                    <a:lnTo>
                      <a:pt x="330"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3811370" y="2563613"/>
                <a:ext cx="109401" cy="27272"/>
              </a:xfrm>
              <a:custGeom>
                <a:avLst/>
                <a:gdLst/>
                <a:ahLst/>
                <a:cxnLst/>
                <a:rect l="l" t="t" r="r" b="b"/>
                <a:pathLst>
                  <a:path w="698" h="174" extrusionOk="0">
                    <a:moveTo>
                      <a:pt x="283" y="0"/>
                    </a:moveTo>
                    <a:lnTo>
                      <a:pt x="43" y="89"/>
                    </a:lnTo>
                    <a:lnTo>
                      <a:pt x="22" y="89"/>
                    </a:lnTo>
                    <a:lnTo>
                      <a:pt x="22" y="110"/>
                    </a:lnTo>
                    <a:lnTo>
                      <a:pt x="1" y="110"/>
                    </a:lnTo>
                    <a:lnTo>
                      <a:pt x="1" y="131"/>
                    </a:lnTo>
                    <a:lnTo>
                      <a:pt x="1" y="152"/>
                    </a:lnTo>
                    <a:lnTo>
                      <a:pt x="22" y="152"/>
                    </a:lnTo>
                    <a:lnTo>
                      <a:pt x="22" y="173"/>
                    </a:lnTo>
                    <a:lnTo>
                      <a:pt x="435" y="173"/>
                    </a:lnTo>
                    <a:lnTo>
                      <a:pt x="676" y="89"/>
                    </a:lnTo>
                    <a:lnTo>
                      <a:pt x="676" y="63"/>
                    </a:lnTo>
                    <a:lnTo>
                      <a:pt x="697" y="63"/>
                    </a:lnTo>
                    <a:lnTo>
                      <a:pt x="697" y="42"/>
                    </a:lnTo>
                    <a:lnTo>
                      <a:pt x="697"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3770305" y="2587436"/>
                <a:ext cx="88869" cy="17398"/>
              </a:xfrm>
              <a:custGeom>
                <a:avLst/>
                <a:gdLst/>
                <a:ahLst/>
                <a:cxnLst/>
                <a:rect l="l" t="t" r="r" b="b"/>
                <a:pathLst>
                  <a:path w="567" h="111" extrusionOk="0">
                    <a:moveTo>
                      <a:pt x="237" y="0"/>
                    </a:moveTo>
                    <a:lnTo>
                      <a:pt x="22" y="89"/>
                    </a:lnTo>
                    <a:cubicBezTo>
                      <a:pt x="1" y="89"/>
                      <a:pt x="1" y="110"/>
                      <a:pt x="22" y="110"/>
                    </a:cubicBezTo>
                    <a:lnTo>
                      <a:pt x="346" y="110"/>
                    </a:lnTo>
                    <a:lnTo>
                      <a:pt x="566" y="21"/>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3759647" y="2580854"/>
                <a:ext cx="109401" cy="30563"/>
              </a:xfrm>
              <a:custGeom>
                <a:avLst/>
                <a:gdLst/>
                <a:ahLst/>
                <a:cxnLst/>
                <a:rect l="l" t="t" r="r" b="b"/>
                <a:pathLst>
                  <a:path w="698" h="195" extrusionOk="0">
                    <a:moveTo>
                      <a:pt x="414" y="84"/>
                    </a:moveTo>
                    <a:lnTo>
                      <a:pt x="373" y="110"/>
                    </a:lnTo>
                    <a:lnTo>
                      <a:pt x="305" y="110"/>
                    </a:lnTo>
                    <a:lnTo>
                      <a:pt x="331" y="84"/>
                    </a:lnTo>
                    <a:close/>
                    <a:moveTo>
                      <a:pt x="352" y="0"/>
                    </a:moveTo>
                    <a:cubicBezTo>
                      <a:pt x="331" y="0"/>
                      <a:pt x="305" y="0"/>
                      <a:pt x="284" y="21"/>
                    </a:cubicBezTo>
                    <a:lnTo>
                      <a:pt x="43" y="110"/>
                    </a:lnTo>
                    <a:lnTo>
                      <a:pt x="22" y="110"/>
                    </a:lnTo>
                    <a:lnTo>
                      <a:pt x="22" y="131"/>
                    </a:lnTo>
                    <a:lnTo>
                      <a:pt x="1" y="131"/>
                    </a:lnTo>
                    <a:lnTo>
                      <a:pt x="22" y="152"/>
                    </a:lnTo>
                    <a:lnTo>
                      <a:pt x="22" y="173"/>
                    </a:lnTo>
                    <a:lnTo>
                      <a:pt x="90" y="173"/>
                    </a:lnTo>
                    <a:lnTo>
                      <a:pt x="373" y="194"/>
                    </a:lnTo>
                    <a:cubicBezTo>
                      <a:pt x="394" y="194"/>
                      <a:pt x="414" y="194"/>
                      <a:pt x="435" y="173"/>
                    </a:cubicBezTo>
                    <a:lnTo>
                      <a:pt x="676" y="84"/>
                    </a:lnTo>
                    <a:lnTo>
                      <a:pt x="697" y="84"/>
                    </a:lnTo>
                    <a:lnTo>
                      <a:pt x="697" y="63"/>
                    </a:lnTo>
                    <a:lnTo>
                      <a:pt x="697" y="42"/>
                    </a:lnTo>
                    <a:lnTo>
                      <a:pt x="697" y="21"/>
                    </a:lnTo>
                    <a:lnTo>
                      <a:pt x="655" y="21"/>
                    </a:lnTo>
                    <a:lnTo>
                      <a:pt x="6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3721874" y="2607969"/>
                <a:ext cx="89652" cy="14106"/>
              </a:xfrm>
              <a:custGeom>
                <a:avLst/>
                <a:gdLst/>
                <a:ahLst/>
                <a:cxnLst/>
                <a:rect l="l" t="t" r="r" b="b"/>
                <a:pathLst>
                  <a:path w="572" h="90" extrusionOk="0">
                    <a:moveTo>
                      <a:pt x="221" y="0"/>
                    </a:moveTo>
                    <a:lnTo>
                      <a:pt x="1" y="89"/>
                    </a:lnTo>
                    <a:lnTo>
                      <a:pt x="331" y="89"/>
                    </a:lnTo>
                    <a:lnTo>
                      <a:pt x="57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3712157" y="2601386"/>
                <a:ext cx="109244" cy="27272"/>
              </a:xfrm>
              <a:custGeom>
                <a:avLst/>
                <a:gdLst/>
                <a:ahLst/>
                <a:cxnLst/>
                <a:rect l="l" t="t" r="r" b="b"/>
                <a:pathLst>
                  <a:path w="697" h="174" extrusionOk="0">
                    <a:moveTo>
                      <a:pt x="262" y="0"/>
                    </a:moveTo>
                    <a:lnTo>
                      <a:pt x="21" y="84"/>
                    </a:lnTo>
                    <a:lnTo>
                      <a:pt x="21" y="110"/>
                    </a:lnTo>
                    <a:lnTo>
                      <a:pt x="0" y="110"/>
                    </a:lnTo>
                    <a:lnTo>
                      <a:pt x="0" y="131"/>
                    </a:lnTo>
                    <a:lnTo>
                      <a:pt x="0" y="152"/>
                    </a:lnTo>
                    <a:lnTo>
                      <a:pt x="21" y="173"/>
                    </a:lnTo>
                    <a:lnTo>
                      <a:pt x="414" y="173"/>
                    </a:lnTo>
                    <a:lnTo>
                      <a:pt x="655" y="84"/>
                    </a:lnTo>
                    <a:lnTo>
                      <a:pt x="676" y="63"/>
                    </a:lnTo>
                    <a:lnTo>
                      <a:pt x="697" y="42"/>
                    </a:lnTo>
                    <a:lnTo>
                      <a:pt x="697" y="21"/>
                    </a:lnTo>
                    <a:lnTo>
                      <a:pt x="676" y="21"/>
                    </a:lnTo>
                    <a:lnTo>
                      <a:pt x="65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3671092" y="2625209"/>
                <a:ext cx="88712" cy="17398"/>
              </a:xfrm>
              <a:custGeom>
                <a:avLst/>
                <a:gdLst/>
                <a:ahLst/>
                <a:cxnLst/>
                <a:rect l="l" t="t" r="r" b="b"/>
                <a:pathLst>
                  <a:path w="566" h="111" extrusionOk="0">
                    <a:moveTo>
                      <a:pt x="241" y="0"/>
                    </a:moveTo>
                    <a:lnTo>
                      <a:pt x="0" y="89"/>
                    </a:lnTo>
                    <a:lnTo>
                      <a:pt x="0" y="110"/>
                    </a:lnTo>
                    <a:lnTo>
                      <a:pt x="304" y="110"/>
                    </a:lnTo>
                    <a:cubicBezTo>
                      <a:pt x="325" y="110"/>
                      <a:pt x="325" y="89"/>
                      <a:pt x="325" y="89"/>
                    </a:cubicBez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660434" y="2618627"/>
                <a:ext cx="110028" cy="30563"/>
              </a:xfrm>
              <a:custGeom>
                <a:avLst/>
                <a:gdLst/>
                <a:ahLst/>
                <a:cxnLst/>
                <a:rect l="l" t="t" r="r" b="b"/>
                <a:pathLst>
                  <a:path w="702" h="195" extrusionOk="0">
                    <a:moveTo>
                      <a:pt x="393" y="84"/>
                    </a:moveTo>
                    <a:lnTo>
                      <a:pt x="372" y="105"/>
                    </a:lnTo>
                    <a:lnTo>
                      <a:pt x="309" y="105"/>
                    </a:lnTo>
                    <a:lnTo>
                      <a:pt x="330" y="84"/>
                    </a:lnTo>
                    <a:close/>
                    <a:moveTo>
                      <a:pt x="330" y="0"/>
                    </a:moveTo>
                    <a:cubicBezTo>
                      <a:pt x="309" y="0"/>
                      <a:pt x="309" y="0"/>
                      <a:pt x="262" y="21"/>
                    </a:cubicBezTo>
                    <a:lnTo>
                      <a:pt x="21" y="105"/>
                    </a:lnTo>
                    <a:lnTo>
                      <a:pt x="0" y="105"/>
                    </a:lnTo>
                    <a:lnTo>
                      <a:pt x="0" y="131"/>
                    </a:lnTo>
                    <a:lnTo>
                      <a:pt x="0" y="152"/>
                    </a:lnTo>
                    <a:lnTo>
                      <a:pt x="21" y="173"/>
                    </a:lnTo>
                    <a:lnTo>
                      <a:pt x="68" y="173"/>
                    </a:lnTo>
                    <a:lnTo>
                      <a:pt x="372" y="194"/>
                    </a:lnTo>
                    <a:cubicBezTo>
                      <a:pt x="393" y="194"/>
                      <a:pt x="393" y="194"/>
                      <a:pt x="440" y="173"/>
                    </a:cubicBezTo>
                    <a:lnTo>
                      <a:pt x="655" y="84"/>
                    </a:lnTo>
                    <a:lnTo>
                      <a:pt x="676" y="84"/>
                    </a:lnTo>
                    <a:lnTo>
                      <a:pt x="702" y="63"/>
                    </a:lnTo>
                    <a:lnTo>
                      <a:pt x="702" y="42"/>
                    </a:lnTo>
                    <a:lnTo>
                      <a:pt x="676" y="21"/>
                    </a:lnTo>
                    <a:lnTo>
                      <a:pt x="655" y="21"/>
                    </a:lnTo>
                    <a:lnTo>
                      <a:pt x="6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4225149" y="2392929"/>
                <a:ext cx="85421" cy="16457"/>
              </a:xfrm>
              <a:custGeom>
                <a:avLst/>
                <a:gdLst/>
                <a:ahLst/>
                <a:cxnLst/>
                <a:rect l="l" t="t" r="r" b="b"/>
                <a:pathLst>
                  <a:path w="545" h="105" extrusionOk="0">
                    <a:moveTo>
                      <a:pt x="241" y="0"/>
                    </a:moveTo>
                    <a:lnTo>
                      <a:pt x="0" y="84"/>
                    </a:lnTo>
                    <a:lnTo>
                      <a:pt x="283" y="105"/>
                    </a:lnTo>
                    <a:lnTo>
                      <a:pt x="304" y="105"/>
                    </a:lnTo>
                    <a:lnTo>
                      <a:pt x="545"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4214491" y="2385563"/>
                <a:ext cx="105953" cy="31347"/>
              </a:xfrm>
              <a:custGeom>
                <a:avLst/>
                <a:gdLst/>
                <a:ahLst/>
                <a:cxnLst/>
                <a:rect l="l" t="t" r="r" b="b"/>
                <a:pathLst>
                  <a:path w="676" h="200" extrusionOk="0">
                    <a:moveTo>
                      <a:pt x="414" y="89"/>
                    </a:moveTo>
                    <a:lnTo>
                      <a:pt x="351" y="110"/>
                    </a:lnTo>
                    <a:lnTo>
                      <a:pt x="262" y="110"/>
                    </a:lnTo>
                    <a:lnTo>
                      <a:pt x="330" y="89"/>
                    </a:lnTo>
                    <a:close/>
                    <a:moveTo>
                      <a:pt x="283" y="0"/>
                    </a:moveTo>
                    <a:lnTo>
                      <a:pt x="21" y="89"/>
                    </a:lnTo>
                    <a:lnTo>
                      <a:pt x="21" y="110"/>
                    </a:lnTo>
                    <a:lnTo>
                      <a:pt x="0" y="110"/>
                    </a:lnTo>
                    <a:lnTo>
                      <a:pt x="0" y="131"/>
                    </a:lnTo>
                    <a:lnTo>
                      <a:pt x="21" y="152"/>
                    </a:lnTo>
                    <a:lnTo>
                      <a:pt x="21" y="178"/>
                    </a:lnTo>
                    <a:lnTo>
                      <a:pt x="68" y="178"/>
                    </a:lnTo>
                    <a:lnTo>
                      <a:pt x="351" y="199"/>
                    </a:lnTo>
                    <a:lnTo>
                      <a:pt x="414" y="199"/>
                    </a:lnTo>
                    <a:lnTo>
                      <a:pt x="655" y="89"/>
                    </a:lnTo>
                    <a:lnTo>
                      <a:pt x="676" y="89"/>
                    </a:lnTo>
                    <a:lnTo>
                      <a:pt x="676" y="47"/>
                    </a:lnTo>
                    <a:lnTo>
                      <a:pt x="676" y="21"/>
                    </a:lnTo>
                    <a:lnTo>
                      <a:pt x="613" y="21"/>
                    </a:lnTo>
                    <a:lnTo>
                      <a:pt x="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170135" y="2413461"/>
                <a:ext cx="88712" cy="16457"/>
              </a:xfrm>
              <a:custGeom>
                <a:avLst/>
                <a:gdLst/>
                <a:ahLst/>
                <a:cxnLst/>
                <a:rect l="l" t="t" r="r" b="b"/>
                <a:pathLst>
                  <a:path w="566" h="105" extrusionOk="0">
                    <a:moveTo>
                      <a:pt x="262" y="0"/>
                    </a:moveTo>
                    <a:lnTo>
                      <a:pt x="0" y="84"/>
                    </a:lnTo>
                    <a:lnTo>
                      <a:pt x="21" y="84"/>
                    </a:lnTo>
                    <a:lnTo>
                      <a:pt x="304" y="105"/>
                    </a:lnTo>
                    <a:lnTo>
                      <a:pt x="330" y="105"/>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4160261" y="2405938"/>
                <a:ext cx="109244" cy="31347"/>
              </a:xfrm>
              <a:custGeom>
                <a:avLst/>
                <a:gdLst/>
                <a:ahLst/>
                <a:cxnLst/>
                <a:rect l="l" t="t" r="r" b="b"/>
                <a:pathLst>
                  <a:path w="697" h="200" extrusionOk="0">
                    <a:moveTo>
                      <a:pt x="414" y="90"/>
                    </a:moveTo>
                    <a:lnTo>
                      <a:pt x="367" y="111"/>
                    </a:lnTo>
                    <a:lnTo>
                      <a:pt x="283" y="111"/>
                    </a:lnTo>
                    <a:lnTo>
                      <a:pt x="346" y="90"/>
                    </a:lnTo>
                    <a:close/>
                    <a:moveTo>
                      <a:pt x="283" y="1"/>
                    </a:moveTo>
                    <a:lnTo>
                      <a:pt x="42" y="90"/>
                    </a:lnTo>
                    <a:lnTo>
                      <a:pt x="21" y="111"/>
                    </a:lnTo>
                    <a:lnTo>
                      <a:pt x="0" y="132"/>
                    </a:lnTo>
                    <a:lnTo>
                      <a:pt x="21" y="153"/>
                    </a:lnTo>
                    <a:lnTo>
                      <a:pt x="42" y="179"/>
                    </a:lnTo>
                    <a:lnTo>
                      <a:pt x="63" y="179"/>
                    </a:lnTo>
                    <a:lnTo>
                      <a:pt x="346" y="200"/>
                    </a:lnTo>
                    <a:cubicBezTo>
                      <a:pt x="367" y="200"/>
                      <a:pt x="393" y="200"/>
                      <a:pt x="414" y="179"/>
                    </a:cubicBezTo>
                    <a:lnTo>
                      <a:pt x="655" y="90"/>
                    </a:lnTo>
                    <a:lnTo>
                      <a:pt x="676" y="90"/>
                    </a:lnTo>
                    <a:lnTo>
                      <a:pt x="697" y="69"/>
                    </a:lnTo>
                    <a:lnTo>
                      <a:pt x="697" y="48"/>
                    </a:lnTo>
                    <a:lnTo>
                      <a:pt x="676" y="22"/>
                    </a:lnTo>
                    <a:lnTo>
                      <a:pt x="655" y="22"/>
                    </a:lnTo>
                    <a:lnTo>
                      <a:pt x="6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4119197" y="2429762"/>
                <a:ext cx="85577" cy="18965"/>
              </a:xfrm>
              <a:custGeom>
                <a:avLst/>
                <a:gdLst/>
                <a:ahLst/>
                <a:cxnLst/>
                <a:rect l="l" t="t" r="r" b="b"/>
                <a:pathLst>
                  <a:path w="546" h="121" extrusionOk="0">
                    <a:moveTo>
                      <a:pt x="262" y="1"/>
                    </a:moveTo>
                    <a:cubicBezTo>
                      <a:pt x="262" y="1"/>
                      <a:pt x="236" y="1"/>
                      <a:pt x="236" y="27"/>
                    </a:cubicBezTo>
                    <a:lnTo>
                      <a:pt x="1" y="111"/>
                    </a:lnTo>
                    <a:lnTo>
                      <a:pt x="283" y="111"/>
                    </a:lnTo>
                    <a:cubicBezTo>
                      <a:pt x="290" y="118"/>
                      <a:pt x="295" y="120"/>
                      <a:pt x="298" y="120"/>
                    </a:cubicBezTo>
                    <a:cubicBezTo>
                      <a:pt x="304" y="120"/>
                      <a:pt x="304" y="111"/>
                      <a:pt x="304" y="111"/>
                    </a:cubicBezTo>
                    <a:lnTo>
                      <a:pt x="545" y="27"/>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4108539" y="2423179"/>
                <a:ext cx="109244" cy="32914"/>
              </a:xfrm>
              <a:custGeom>
                <a:avLst/>
                <a:gdLst/>
                <a:ahLst/>
                <a:cxnLst/>
                <a:rect l="l" t="t" r="r" b="b"/>
                <a:pathLst>
                  <a:path w="697" h="210" extrusionOk="0">
                    <a:moveTo>
                      <a:pt x="330" y="90"/>
                    </a:moveTo>
                    <a:lnTo>
                      <a:pt x="414" y="111"/>
                    </a:lnTo>
                    <a:lnTo>
                      <a:pt x="351" y="132"/>
                    </a:lnTo>
                    <a:lnTo>
                      <a:pt x="283" y="111"/>
                    </a:lnTo>
                    <a:lnTo>
                      <a:pt x="330" y="90"/>
                    </a:lnTo>
                    <a:close/>
                    <a:moveTo>
                      <a:pt x="351" y="1"/>
                    </a:moveTo>
                    <a:cubicBezTo>
                      <a:pt x="304" y="1"/>
                      <a:pt x="304" y="1"/>
                      <a:pt x="283" y="22"/>
                    </a:cubicBezTo>
                    <a:lnTo>
                      <a:pt x="21" y="111"/>
                    </a:lnTo>
                    <a:lnTo>
                      <a:pt x="0" y="132"/>
                    </a:lnTo>
                    <a:lnTo>
                      <a:pt x="0" y="153"/>
                    </a:lnTo>
                    <a:lnTo>
                      <a:pt x="0" y="174"/>
                    </a:lnTo>
                    <a:lnTo>
                      <a:pt x="21" y="174"/>
                    </a:lnTo>
                    <a:lnTo>
                      <a:pt x="21" y="200"/>
                    </a:lnTo>
                    <a:lnTo>
                      <a:pt x="351" y="200"/>
                    </a:lnTo>
                    <a:cubicBezTo>
                      <a:pt x="365" y="200"/>
                      <a:pt x="370" y="209"/>
                      <a:pt x="384" y="209"/>
                    </a:cubicBezTo>
                    <a:cubicBezTo>
                      <a:pt x="391" y="209"/>
                      <a:pt x="400" y="207"/>
                      <a:pt x="414" y="200"/>
                    </a:cubicBezTo>
                    <a:lnTo>
                      <a:pt x="655" y="111"/>
                    </a:lnTo>
                    <a:lnTo>
                      <a:pt x="676" y="111"/>
                    </a:lnTo>
                    <a:lnTo>
                      <a:pt x="676" y="90"/>
                    </a:lnTo>
                    <a:lnTo>
                      <a:pt x="697" y="69"/>
                    </a:lnTo>
                    <a:lnTo>
                      <a:pt x="676" y="43"/>
                    </a:lnTo>
                    <a:lnTo>
                      <a:pt x="655" y="43"/>
                    </a:lnTo>
                    <a:lnTo>
                      <a:pt x="655" y="22"/>
                    </a:lnTo>
                    <a:lnTo>
                      <a:pt x="613"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4064183" y="2450294"/>
                <a:ext cx="88869" cy="17398"/>
              </a:xfrm>
              <a:custGeom>
                <a:avLst/>
                <a:gdLst/>
                <a:ahLst/>
                <a:cxnLst/>
                <a:rect l="l" t="t" r="r" b="b"/>
                <a:pathLst>
                  <a:path w="567" h="111" extrusionOk="0">
                    <a:moveTo>
                      <a:pt x="262" y="1"/>
                    </a:moveTo>
                    <a:lnTo>
                      <a:pt x="1" y="90"/>
                    </a:lnTo>
                    <a:cubicBezTo>
                      <a:pt x="1" y="111"/>
                      <a:pt x="1" y="111"/>
                      <a:pt x="22" y="111"/>
                    </a:cubicBezTo>
                    <a:lnTo>
                      <a:pt x="325" y="111"/>
                    </a:lnTo>
                    <a:lnTo>
                      <a:pt x="566" y="27"/>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4053525" y="2443711"/>
                <a:ext cx="110185" cy="31347"/>
              </a:xfrm>
              <a:custGeom>
                <a:avLst/>
                <a:gdLst/>
                <a:ahLst/>
                <a:cxnLst/>
                <a:rect l="l" t="t" r="r" b="b"/>
                <a:pathLst>
                  <a:path w="703" h="200" extrusionOk="0">
                    <a:moveTo>
                      <a:pt x="420" y="90"/>
                    </a:moveTo>
                    <a:lnTo>
                      <a:pt x="372" y="111"/>
                    </a:lnTo>
                    <a:lnTo>
                      <a:pt x="289" y="111"/>
                    </a:lnTo>
                    <a:lnTo>
                      <a:pt x="351" y="90"/>
                    </a:lnTo>
                    <a:close/>
                    <a:moveTo>
                      <a:pt x="351" y="1"/>
                    </a:moveTo>
                    <a:cubicBezTo>
                      <a:pt x="330" y="1"/>
                      <a:pt x="330" y="1"/>
                      <a:pt x="289" y="22"/>
                    </a:cubicBezTo>
                    <a:lnTo>
                      <a:pt x="48" y="111"/>
                    </a:lnTo>
                    <a:lnTo>
                      <a:pt x="27" y="111"/>
                    </a:lnTo>
                    <a:lnTo>
                      <a:pt x="27" y="132"/>
                    </a:lnTo>
                    <a:lnTo>
                      <a:pt x="1" y="132"/>
                    </a:lnTo>
                    <a:lnTo>
                      <a:pt x="1" y="153"/>
                    </a:lnTo>
                    <a:lnTo>
                      <a:pt x="27" y="174"/>
                    </a:lnTo>
                    <a:lnTo>
                      <a:pt x="48" y="174"/>
                    </a:lnTo>
                    <a:lnTo>
                      <a:pt x="69" y="200"/>
                    </a:lnTo>
                    <a:lnTo>
                      <a:pt x="440" y="200"/>
                    </a:lnTo>
                    <a:lnTo>
                      <a:pt x="681" y="111"/>
                    </a:lnTo>
                    <a:lnTo>
                      <a:pt x="681" y="90"/>
                    </a:lnTo>
                    <a:lnTo>
                      <a:pt x="702" y="90"/>
                    </a:lnTo>
                    <a:lnTo>
                      <a:pt x="702" y="69"/>
                    </a:lnTo>
                    <a:lnTo>
                      <a:pt x="702" y="43"/>
                    </a:lnTo>
                    <a:lnTo>
                      <a:pt x="681" y="22"/>
                    </a:lnTo>
                    <a:lnTo>
                      <a:pt x="634"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4012460" y="2470826"/>
                <a:ext cx="89652" cy="17398"/>
              </a:xfrm>
              <a:custGeom>
                <a:avLst/>
                <a:gdLst/>
                <a:ahLst/>
                <a:cxnLst/>
                <a:rect l="l" t="t" r="r" b="b"/>
                <a:pathLst>
                  <a:path w="572" h="111" extrusionOk="0">
                    <a:moveTo>
                      <a:pt x="242" y="1"/>
                    </a:moveTo>
                    <a:lnTo>
                      <a:pt x="1" y="90"/>
                    </a:lnTo>
                    <a:lnTo>
                      <a:pt x="310" y="111"/>
                    </a:lnTo>
                    <a:lnTo>
                      <a:pt x="331" y="111"/>
                    </a:lnTo>
                    <a:lnTo>
                      <a:pt x="572" y="27"/>
                    </a:lnTo>
                    <a:lnTo>
                      <a:pt x="57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4002586" y="2464243"/>
                <a:ext cx="109401" cy="31347"/>
              </a:xfrm>
              <a:custGeom>
                <a:avLst/>
                <a:gdLst/>
                <a:ahLst/>
                <a:cxnLst/>
                <a:rect l="l" t="t" r="r" b="b"/>
                <a:pathLst>
                  <a:path w="698" h="200" extrusionOk="0">
                    <a:moveTo>
                      <a:pt x="415" y="90"/>
                    </a:moveTo>
                    <a:lnTo>
                      <a:pt x="373" y="111"/>
                    </a:lnTo>
                    <a:lnTo>
                      <a:pt x="284" y="111"/>
                    </a:lnTo>
                    <a:lnTo>
                      <a:pt x="326" y="90"/>
                    </a:lnTo>
                    <a:close/>
                    <a:moveTo>
                      <a:pt x="284" y="1"/>
                    </a:moveTo>
                    <a:lnTo>
                      <a:pt x="43" y="111"/>
                    </a:lnTo>
                    <a:lnTo>
                      <a:pt x="1" y="111"/>
                    </a:lnTo>
                    <a:lnTo>
                      <a:pt x="1" y="132"/>
                    </a:lnTo>
                    <a:lnTo>
                      <a:pt x="1" y="153"/>
                    </a:lnTo>
                    <a:lnTo>
                      <a:pt x="22" y="174"/>
                    </a:lnTo>
                    <a:lnTo>
                      <a:pt x="64" y="174"/>
                    </a:lnTo>
                    <a:lnTo>
                      <a:pt x="352" y="200"/>
                    </a:lnTo>
                    <a:cubicBezTo>
                      <a:pt x="373" y="200"/>
                      <a:pt x="394" y="200"/>
                      <a:pt x="415" y="174"/>
                    </a:cubicBezTo>
                    <a:lnTo>
                      <a:pt x="655" y="90"/>
                    </a:lnTo>
                    <a:lnTo>
                      <a:pt x="676" y="90"/>
                    </a:lnTo>
                    <a:lnTo>
                      <a:pt x="697" y="69"/>
                    </a:lnTo>
                    <a:lnTo>
                      <a:pt x="697" y="43"/>
                    </a:lnTo>
                    <a:lnTo>
                      <a:pt x="676" y="22"/>
                    </a:lnTo>
                    <a:lnTo>
                      <a:pt x="655" y="22"/>
                    </a:lnTo>
                    <a:lnTo>
                      <a:pt x="63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3961678" y="2491358"/>
                <a:ext cx="88712" cy="17398"/>
              </a:xfrm>
              <a:custGeom>
                <a:avLst/>
                <a:gdLst/>
                <a:ahLst/>
                <a:cxnLst/>
                <a:rect l="l" t="t" r="r" b="b"/>
                <a:pathLst>
                  <a:path w="566" h="111" extrusionOk="0">
                    <a:moveTo>
                      <a:pt x="241" y="1"/>
                    </a:moveTo>
                    <a:lnTo>
                      <a:pt x="0" y="90"/>
                    </a:lnTo>
                    <a:lnTo>
                      <a:pt x="283" y="111"/>
                    </a:lnTo>
                    <a:cubicBezTo>
                      <a:pt x="304" y="111"/>
                      <a:pt x="304" y="90"/>
                      <a:pt x="325" y="90"/>
                    </a:cubicBez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3950864" y="2484775"/>
                <a:ext cx="110185" cy="29153"/>
              </a:xfrm>
              <a:custGeom>
                <a:avLst/>
                <a:gdLst/>
                <a:ahLst/>
                <a:cxnLst/>
                <a:rect l="l" t="t" r="r" b="b"/>
                <a:pathLst>
                  <a:path w="703" h="186" extrusionOk="0">
                    <a:moveTo>
                      <a:pt x="420" y="90"/>
                    </a:moveTo>
                    <a:lnTo>
                      <a:pt x="352" y="111"/>
                    </a:lnTo>
                    <a:lnTo>
                      <a:pt x="289" y="90"/>
                    </a:lnTo>
                    <a:close/>
                    <a:moveTo>
                      <a:pt x="263" y="1"/>
                    </a:moveTo>
                    <a:lnTo>
                      <a:pt x="27" y="90"/>
                    </a:lnTo>
                    <a:lnTo>
                      <a:pt x="27" y="111"/>
                    </a:lnTo>
                    <a:lnTo>
                      <a:pt x="1" y="111"/>
                    </a:lnTo>
                    <a:lnTo>
                      <a:pt x="1" y="132"/>
                    </a:lnTo>
                    <a:lnTo>
                      <a:pt x="1" y="153"/>
                    </a:lnTo>
                    <a:lnTo>
                      <a:pt x="27" y="153"/>
                    </a:lnTo>
                    <a:lnTo>
                      <a:pt x="27" y="173"/>
                    </a:lnTo>
                    <a:lnTo>
                      <a:pt x="352" y="173"/>
                    </a:lnTo>
                    <a:cubicBezTo>
                      <a:pt x="366" y="173"/>
                      <a:pt x="380" y="185"/>
                      <a:pt x="395" y="185"/>
                    </a:cubicBezTo>
                    <a:cubicBezTo>
                      <a:pt x="403" y="185"/>
                      <a:pt x="411" y="182"/>
                      <a:pt x="420" y="173"/>
                    </a:cubicBezTo>
                    <a:lnTo>
                      <a:pt x="656" y="90"/>
                    </a:lnTo>
                    <a:lnTo>
                      <a:pt x="682" y="90"/>
                    </a:lnTo>
                    <a:lnTo>
                      <a:pt x="682" y="69"/>
                    </a:lnTo>
                    <a:lnTo>
                      <a:pt x="703" y="43"/>
                    </a:lnTo>
                    <a:lnTo>
                      <a:pt x="682" y="22"/>
                    </a:lnTo>
                    <a:lnTo>
                      <a:pt x="656" y="22"/>
                    </a:lnTo>
                    <a:lnTo>
                      <a:pt x="6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3909956" y="2508599"/>
                <a:ext cx="86204" cy="17398"/>
              </a:xfrm>
              <a:custGeom>
                <a:avLst/>
                <a:gdLst/>
                <a:ahLst/>
                <a:cxnLst/>
                <a:rect l="l" t="t" r="r" b="b"/>
                <a:pathLst>
                  <a:path w="550" h="111" extrusionOk="0">
                    <a:moveTo>
                      <a:pt x="262" y="1"/>
                    </a:moveTo>
                    <a:cubicBezTo>
                      <a:pt x="241" y="1"/>
                      <a:pt x="241" y="1"/>
                      <a:pt x="241" y="21"/>
                    </a:cubicBezTo>
                    <a:lnTo>
                      <a:pt x="0" y="111"/>
                    </a:lnTo>
                    <a:lnTo>
                      <a:pt x="309" y="111"/>
                    </a:lnTo>
                    <a:lnTo>
                      <a:pt x="550" y="21"/>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3896790" y="2502016"/>
                <a:ext cx="112536" cy="30563"/>
              </a:xfrm>
              <a:custGeom>
                <a:avLst/>
                <a:gdLst/>
                <a:ahLst/>
                <a:cxnLst/>
                <a:rect l="l" t="t" r="r" b="b"/>
                <a:pathLst>
                  <a:path w="718" h="195" extrusionOk="0">
                    <a:moveTo>
                      <a:pt x="414" y="90"/>
                    </a:moveTo>
                    <a:lnTo>
                      <a:pt x="372" y="111"/>
                    </a:lnTo>
                    <a:lnTo>
                      <a:pt x="304" y="111"/>
                    </a:lnTo>
                    <a:lnTo>
                      <a:pt x="346" y="90"/>
                    </a:lnTo>
                    <a:close/>
                    <a:moveTo>
                      <a:pt x="346" y="1"/>
                    </a:moveTo>
                    <a:cubicBezTo>
                      <a:pt x="325" y="1"/>
                      <a:pt x="304" y="1"/>
                      <a:pt x="283" y="22"/>
                    </a:cubicBezTo>
                    <a:lnTo>
                      <a:pt x="42" y="111"/>
                    </a:lnTo>
                    <a:lnTo>
                      <a:pt x="21" y="111"/>
                    </a:lnTo>
                    <a:lnTo>
                      <a:pt x="21" y="132"/>
                    </a:lnTo>
                    <a:lnTo>
                      <a:pt x="0" y="153"/>
                    </a:lnTo>
                    <a:lnTo>
                      <a:pt x="21" y="153"/>
                    </a:lnTo>
                    <a:lnTo>
                      <a:pt x="21" y="173"/>
                    </a:lnTo>
                    <a:lnTo>
                      <a:pt x="42" y="173"/>
                    </a:lnTo>
                    <a:lnTo>
                      <a:pt x="42" y="194"/>
                    </a:lnTo>
                    <a:lnTo>
                      <a:pt x="435" y="194"/>
                    </a:lnTo>
                    <a:lnTo>
                      <a:pt x="676" y="111"/>
                    </a:lnTo>
                    <a:lnTo>
                      <a:pt x="676" y="90"/>
                    </a:lnTo>
                    <a:lnTo>
                      <a:pt x="697" y="90"/>
                    </a:lnTo>
                    <a:lnTo>
                      <a:pt x="718" y="63"/>
                    </a:lnTo>
                    <a:lnTo>
                      <a:pt x="697" y="43"/>
                    </a:lnTo>
                    <a:lnTo>
                      <a:pt x="697" y="22"/>
                    </a:lnTo>
                    <a:lnTo>
                      <a:pt x="634"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3855726" y="2529131"/>
                <a:ext cx="92160" cy="17398"/>
              </a:xfrm>
              <a:custGeom>
                <a:avLst/>
                <a:gdLst/>
                <a:ahLst/>
                <a:cxnLst/>
                <a:rect l="l" t="t" r="r" b="b"/>
                <a:pathLst>
                  <a:path w="588" h="111" extrusionOk="0">
                    <a:moveTo>
                      <a:pt x="241" y="0"/>
                    </a:moveTo>
                    <a:lnTo>
                      <a:pt x="0" y="90"/>
                    </a:lnTo>
                    <a:lnTo>
                      <a:pt x="21" y="90"/>
                    </a:lnTo>
                    <a:lnTo>
                      <a:pt x="304" y="110"/>
                    </a:lnTo>
                    <a:lnTo>
                      <a:pt x="325" y="110"/>
                    </a:lnTo>
                    <a:lnTo>
                      <a:pt x="566" y="21"/>
                    </a:lnTo>
                    <a:cubicBezTo>
                      <a:pt x="587" y="0"/>
                      <a:pt x="566" y="0"/>
                      <a:pt x="56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3845068" y="2522548"/>
                <a:ext cx="110185" cy="30563"/>
              </a:xfrm>
              <a:custGeom>
                <a:avLst/>
                <a:gdLst/>
                <a:ahLst/>
                <a:cxnLst/>
                <a:rect l="l" t="t" r="r" b="b"/>
                <a:pathLst>
                  <a:path w="703" h="195" extrusionOk="0">
                    <a:moveTo>
                      <a:pt x="414" y="90"/>
                    </a:moveTo>
                    <a:lnTo>
                      <a:pt x="372" y="111"/>
                    </a:lnTo>
                    <a:lnTo>
                      <a:pt x="309" y="111"/>
                    </a:lnTo>
                    <a:lnTo>
                      <a:pt x="351" y="90"/>
                    </a:lnTo>
                    <a:close/>
                    <a:moveTo>
                      <a:pt x="283" y="1"/>
                    </a:moveTo>
                    <a:lnTo>
                      <a:pt x="283" y="22"/>
                    </a:lnTo>
                    <a:lnTo>
                      <a:pt x="48" y="111"/>
                    </a:lnTo>
                    <a:lnTo>
                      <a:pt x="21" y="111"/>
                    </a:lnTo>
                    <a:lnTo>
                      <a:pt x="0" y="132"/>
                    </a:lnTo>
                    <a:lnTo>
                      <a:pt x="0" y="152"/>
                    </a:lnTo>
                    <a:lnTo>
                      <a:pt x="21" y="173"/>
                    </a:lnTo>
                    <a:lnTo>
                      <a:pt x="89" y="173"/>
                    </a:lnTo>
                    <a:lnTo>
                      <a:pt x="372" y="194"/>
                    </a:lnTo>
                    <a:cubicBezTo>
                      <a:pt x="393" y="194"/>
                      <a:pt x="414" y="194"/>
                      <a:pt x="440" y="173"/>
                    </a:cubicBezTo>
                    <a:lnTo>
                      <a:pt x="676" y="90"/>
                    </a:lnTo>
                    <a:lnTo>
                      <a:pt x="702" y="90"/>
                    </a:lnTo>
                    <a:lnTo>
                      <a:pt x="702" y="63"/>
                    </a:lnTo>
                    <a:lnTo>
                      <a:pt x="702" y="42"/>
                    </a:lnTo>
                    <a:lnTo>
                      <a:pt x="702" y="22"/>
                    </a:lnTo>
                    <a:lnTo>
                      <a:pt x="655" y="22"/>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3804003" y="2549663"/>
                <a:ext cx="89652" cy="14106"/>
              </a:xfrm>
              <a:custGeom>
                <a:avLst/>
                <a:gdLst/>
                <a:ahLst/>
                <a:cxnLst/>
                <a:rect l="l" t="t" r="r" b="b"/>
                <a:pathLst>
                  <a:path w="572" h="90" extrusionOk="0">
                    <a:moveTo>
                      <a:pt x="241" y="0"/>
                    </a:moveTo>
                    <a:lnTo>
                      <a:pt x="1" y="89"/>
                    </a:lnTo>
                    <a:lnTo>
                      <a:pt x="330" y="89"/>
                    </a:lnTo>
                    <a:lnTo>
                      <a:pt x="571"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3794129" y="2543081"/>
                <a:ext cx="109401" cy="27272"/>
              </a:xfrm>
              <a:custGeom>
                <a:avLst/>
                <a:gdLst/>
                <a:ahLst/>
                <a:cxnLst/>
                <a:rect l="l" t="t" r="r" b="b"/>
                <a:pathLst>
                  <a:path w="698" h="174" extrusionOk="0">
                    <a:moveTo>
                      <a:pt x="284" y="1"/>
                    </a:moveTo>
                    <a:lnTo>
                      <a:pt x="43" y="90"/>
                    </a:lnTo>
                    <a:lnTo>
                      <a:pt x="22" y="110"/>
                    </a:lnTo>
                    <a:lnTo>
                      <a:pt x="1" y="110"/>
                    </a:lnTo>
                    <a:lnTo>
                      <a:pt x="1" y="131"/>
                    </a:lnTo>
                    <a:lnTo>
                      <a:pt x="1" y="152"/>
                    </a:lnTo>
                    <a:lnTo>
                      <a:pt x="22" y="152"/>
                    </a:lnTo>
                    <a:lnTo>
                      <a:pt x="22" y="173"/>
                    </a:lnTo>
                    <a:lnTo>
                      <a:pt x="435" y="173"/>
                    </a:lnTo>
                    <a:lnTo>
                      <a:pt x="676" y="90"/>
                    </a:lnTo>
                    <a:lnTo>
                      <a:pt x="697" y="63"/>
                    </a:lnTo>
                    <a:lnTo>
                      <a:pt x="697" y="42"/>
                    </a:lnTo>
                    <a:lnTo>
                      <a:pt x="697" y="21"/>
                    </a:lnTo>
                    <a:lnTo>
                      <a:pt x="676" y="21"/>
                    </a:lnTo>
                    <a:lnTo>
                      <a:pt x="67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3753064" y="2566904"/>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3742406" y="2560321"/>
                <a:ext cx="110185" cy="30563"/>
              </a:xfrm>
              <a:custGeom>
                <a:avLst/>
                <a:gdLst/>
                <a:ahLst/>
                <a:cxnLst/>
                <a:rect l="l" t="t" r="r" b="b"/>
                <a:pathLst>
                  <a:path w="703" h="195" extrusionOk="0">
                    <a:moveTo>
                      <a:pt x="415" y="84"/>
                    </a:moveTo>
                    <a:lnTo>
                      <a:pt x="373" y="110"/>
                    </a:lnTo>
                    <a:lnTo>
                      <a:pt x="310" y="110"/>
                    </a:lnTo>
                    <a:lnTo>
                      <a:pt x="331" y="84"/>
                    </a:lnTo>
                    <a:close/>
                    <a:moveTo>
                      <a:pt x="331" y="0"/>
                    </a:moveTo>
                    <a:cubicBezTo>
                      <a:pt x="310" y="0"/>
                      <a:pt x="310" y="0"/>
                      <a:pt x="284" y="21"/>
                    </a:cubicBezTo>
                    <a:lnTo>
                      <a:pt x="48" y="110"/>
                    </a:lnTo>
                    <a:lnTo>
                      <a:pt x="22" y="110"/>
                    </a:lnTo>
                    <a:lnTo>
                      <a:pt x="1" y="131"/>
                    </a:lnTo>
                    <a:lnTo>
                      <a:pt x="1" y="152"/>
                    </a:lnTo>
                    <a:lnTo>
                      <a:pt x="22" y="173"/>
                    </a:lnTo>
                    <a:lnTo>
                      <a:pt x="48" y="194"/>
                    </a:lnTo>
                    <a:lnTo>
                      <a:pt x="373" y="194"/>
                    </a:lnTo>
                    <a:cubicBezTo>
                      <a:pt x="394" y="194"/>
                      <a:pt x="415" y="194"/>
                      <a:pt x="441" y="173"/>
                    </a:cubicBezTo>
                    <a:lnTo>
                      <a:pt x="676" y="84"/>
                    </a:lnTo>
                    <a:lnTo>
                      <a:pt x="703" y="84"/>
                    </a:lnTo>
                    <a:lnTo>
                      <a:pt x="703" y="63"/>
                    </a:lnTo>
                    <a:lnTo>
                      <a:pt x="703" y="42"/>
                    </a:lnTo>
                    <a:lnTo>
                      <a:pt x="703" y="21"/>
                    </a:lnTo>
                    <a:lnTo>
                      <a:pt x="634" y="21"/>
                    </a:lnTo>
                    <a:lnTo>
                      <a:pt x="33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3701342" y="2587436"/>
                <a:ext cx="89652" cy="14106"/>
              </a:xfrm>
              <a:custGeom>
                <a:avLst/>
                <a:gdLst/>
                <a:ahLst/>
                <a:cxnLst/>
                <a:rect l="l" t="t" r="r" b="b"/>
                <a:pathLst>
                  <a:path w="572" h="90" extrusionOk="0">
                    <a:moveTo>
                      <a:pt x="242" y="0"/>
                    </a:moveTo>
                    <a:lnTo>
                      <a:pt x="1" y="89"/>
                    </a:lnTo>
                    <a:lnTo>
                      <a:pt x="352" y="89"/>
                    </a:lnTo>
                    <a:lnTo>
                      <a:pt x="57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691624" y="2580854"/>
                <a:ext cx="109244" cy="28683"/>
              </a:xfrm>
              <a:custGeom>
                <a:avLst/>
                <a:gdLst/>
                <a:ahLst/>
                <a:cxnLst/>
                <a:rect l="l" t="t" r="r" b="b"/>
                <a:pathLst>
                  <a:path w="697" h="183" extrusionOk="0">
                    <a:moveTo>
                      <a:pt x="414" y="84"/>
                    </a:moveTo>
                    <a:lnTo>
                      <a:pt x="372" y="110"/>
                    </a:lnTo>
                    <a:lnTo>
                      <a:pt x="304" y="84"/>
                    </a:lnTo>
                    <a:close/>
                    <a:moveTo>
                      <a:pt x="262" y="0"/>
                    </a:moveTo>
                    <a:lnTo>
                      <a:pt x="42" y="110"/>
                    </a:lnTo>
                    <a:lnTo>
                      <a:pt x="21" y="110"/>
                    </a:lnTo>
                    <a:lnTo>
                      <a:pt x="0" y="131"/>
                    </a:lnTo>
                    <a:lnTo>
                      <a:pt x="0" y="152"/>
                    </a:lnTo>
                    <a:lnTo>
                      <a:pt x="21" y="173"/>
                    </a:lnTo>
                    <a:lnTo>
                      <a:pt x="372" y="173"/>
                    </a:lnTo>
                    <a:cubicBezTo>
                      <a:pt x="386" y="173"/>
                      <a:pt x="400" y="183"/>
                      <a:pt x="414" y="183"/>
                    </a:cubicBezTo>
                    <a:cubicBezTo>
                      <a:pt x="421" y="183"/>
                      <a:pt x="428" y="180"/>
                      <a:pt x="435" y="173"/>
                    </a:cubicBezTo>
                    <a:lnTo>
                      <a:pt x="676" y="84"/>
                    </a:lnTo>
                    <a:lnTo>
                      <a:pt x="697" y="63"/>
                    </a:lnTo>
                    <a:lnTo>
                      <a:pt x="697"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650560" y="2607969"/>
                <a:ext cx="88712" cy="14106"/>
              </a:xfrm>
              <a:custGeom>
                <a:avLst/>
                <a:gdLst/>
                <a:ahLst/>
                <a:cxnLst/>
                <a:rect l="l" t="t" r="r" b="b"/>
                <a:pathLst>
                  <a:path w="566" h="90" extrusionOk="0">
                    <a:moveTo>
                      <a:pt x="241" y="0"/>
                    </a:moveTo>
                    <a:lnTo>
                      <a:pt x="0" y="89"/>
                    </a:lnTo>
                    <a:lnTo>
                      <a:pt x="346"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3639902" y="2601386"/>
                <a:ext cx="113319" cy="27272"/>
              </a:xfrm>
              <a:custGeom>
                <a:avLst/>
                <a:gdLst/>
                <a:ahLst/>
                <a:cxnLst/>
                <a:rect l="l" t="t" r="r" b="b"/>
                <a:pathLst>
                  <a:path w="723" h="174" extrusionOk="0">
                    <a:moveTo>
                      <a:pt x="262" y="0"/>
                    </a:moveTo>
                    <a:lnTo>
                      <a:pt x="47" y="84"/>
                    </a:lnTo>
                    <a:lnTo>
                      <a:pt x="21" y="84"/>
                    </a:lnTo>
                    <a:lnTo>
                      <a:pt x="21" y="110"/>
                    </a:lnTo>
                    <a:lnTo>
                      <a:pt x="0" y="110"/>
                    </a:lnTo>
                    <a:lnTo>
                      <a:pt x="0" y="131"/>
                    </a:lnTo>
                    <a:lnTo>
                      <a:pt x="0" y="152"/>
                    </a:lnTo>
                    <a:lnTo>
                      <a:pt x="21" y="152"/>
                    </a:lnTo>
                    <a:lnTo>
                      <a:pt x="47" y="173"/>
                    </a:lnTo>
                    <a:lnTo>
                      <a:pt x="440" y="173"/>
                    </a:lnTo>
                    <a:lnTo>
                      <a:pt x="676" y="84"/>
                    </a:lnTo>
                    <a:lnTo>
                      <a:pt x="702" y="63"/>
                    </a:lnTo>
                    <a:lnTo>
                      <a:pt x="702" y="42"/>
                    </a:lnTo>
                    <a:lnTo>
                      <a:pt x="723" y="42"/>
                    </a:lnTo>
                    <a:lnTo>
                      <a:pt x="702"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598837" y="2625209"/>
                <a:ext cx="92944" cy="17398"/>
              </a:xfrm>
              <a:custGeom>
                <a:avLst/>
                <a:gdLst/>
                <a:ahLst/>
                <a:cxnLst/>
                <a:rect l="l" t="t" r="r" b="b"/>
                <a:pathLst>
                  <a:path w="593" h="111" extrusionOk="0">
                    <a:moveTo>
                      <a:pt x="241" y="0"/>
                    </a:moveTo>
                    <a:lnTo>
                      <a:pt x="0" y="89"/>
                    </a:lnTo>
                    <a:lnTo>
                      <a:pt x="21" y="89"/>
                    </a:lnTo>
                    <a:lnTo>
                      <a:pt x="330" y="110"/>
                    </a:lnTo>
                    <a:lnTo>
                      <a:pt x="351" y="89"/>
                    </a:ln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88963" y="2618627"/>
                <a:ext cx="112536" cy="28683"/>
              </a:xfrm>
              <a:custGeom>
                <a:avLst/>
                <a:gdLst/>
                <a:ahLst/>
                <a:cxnLst/>
                <a:rect l="l" t="t" r="r" b="b"/>
                <a:pathLst>
                  <a:path w="718" h="183" extrusionOk="0">
                    <a:moveTo>
                      <a:pt x="414" y="84"/>
                    </a:moveTo>
                    <a:lnTo>
                      <a:pt x="393" y="105"/>
                    </a:lnTo>
                    <a:lnTo>
                      <a:pt x="304" y="105"/>
                    </a:lnTo>
                    <a:lnTo>
                      <a:pt x="325" y="84"/>
                    </a:lnTo>
                    <a:close/>
                    <a:moveTo>
                      <a:pt x="325" y="0"/>
                    </a:moveTo>
                    <a:cubicBezTo>
                      <a:pt x="304" y="0"/>
                      <a:pt x="304" y="0"/>
                      <a:pt x="262" y="21"/>
                    </a:cubicBezTo>
                    <a:lnTo>
                      <a:pt x="42" y="105"/>
                    </a:lnTo>
                    <a:lnTo>
                      <a:pt x="21" y="105"/>
                    </a:lnTo>
                    <a:lnTo>
                      <a:pt x="0" y="131"/>
                    </a:lnTo>
                    <a:lnTo>
                      <a:pt x="0" y="152"/>
                    </a:lnTo>
                    <a:lnTo>
                      <a:pt x="21" y="173"/>
                    </a:lnTo>
                    <a:lnTo>
                      <a:pt x="393" y="173"/>
                    </a:lnTo>
                    <a:cubicBezTo>
                      <a:pt x="407" y="173"/>
                      <a:pt x="412" y="182"/>
                      <a:pt x="420" y="182"/>
                    </a:cubicBezTo>
                    <a:cubicBezTo>
                      <a:pt x="424" y="182"/>
                      <a:pt x="428" y="180"/>
                      <a:pt x="435" y="173"/>
                    </a:cubicBezTo>
                    <a:lnTo>
                      <a:pt x="676" y="84"/>
                    </a:lnTo>
                    <a:lnTo>
                      <a:pt x="697" y="84"/>
                    </a:lnTo>
                    <a:lnTo>
                      <a:pt x="697" y="63"/>
                    </a:lnTo>
                    <a:lnTo>
                      <a:pt x="718" y="63"/>
                    </a:lnTo>
                    <a:lnTo>
                      <a:pt x="718"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4160261" y="2388697"/>
                <a:ext cx="88712" cy="17398"/>
              </a:xfrm>
              <a:custGeom>
                <a:avLst/>
                <a:gdLst/>
                <a:ahLst/>
                <a:cxnLst/>
                <a:rect l="l" t="t" r="r" b="b"/>
                <a:pathLst>
                  <a:path w="566" h="111" extrusionOk="0">
                    <a:moveTo>
                      <a:pt x="236" y="1"/>
                    </a:moveTo>
                    <a:lnTo>
                      <a:pt x="0" y="90"/>
                    </a:lnTo>
                    <a:lnTo>
                      <a:pt x="283" y="111"/>
                    </a:lnTo>
                    <a:lnTo>
                      <a:pt x="304" y="111"/>
                    </a:lnTo>
                    <a:lnTo>
                      <a:pt x="566" y="27"/>
                    </a:lnTo>
                    <a:cubicBezTo>
                      <a:pt x="566" y="27"/>
                      <a:pt x="566" y="1"/>
                      <a:pt x="545"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49603" y="2382271"/>
                <a:ext cx="109244" cy="31347"/>
              </a:xfrm>
              <a:custGeom>
                <a:avLst/>
                <a:gdLst/>
                <a:ahLst/>
                <a:cxnLst/>
                <a:rect l="l" t="t" r="r" b="b"/>
                <a:pathLst>
                  <a:path w="697" h="200" extrusionOk="0">
                    <a:moveTo>
                      <a:pt x="414" y="89"/>
                    </a:moveTo>
                    <a:lnTo>
                      <a:pt x="351" y="110"/>
                    </a:lnTo>
                    <a:lnTo>
                      <a:pt x="262" y="110"/>
                    </a:lnTo>
                    <a:lnTo>
                      <a:pt x="330" y="89"/>
                    </a:lnTo>
                    <a:close/>
                    <a:moveTo>
                      <a:pt x="283" y="0"/>
                    </a:moveTo>
                    <a:lnTo>
                      <a:pt x="21" y="89"/>
                    </a:lnTo>
                    <a:lnTo>
                      <a:pt x="21" y="110"/>
                    </a:lnTo>
                    <a:lnTo>
                      <a:pt x="0" y="110"/>
                    </a:lnTo>
                    <a:lnTo>
                      <a:pt x="0" y="131"/>
                    </a:lnTo>
                    <a:lnTo>
                      <a:pt x="0" y="152"/>
                    </a:lnTo>
                    <a:lnTo>
                      <a:pt x="21" y="173"/>
                    </a:lnTo>
                    <a:lnTo>
                      <a:pt x="68" y="173"/>
                    </a:lnTo>
                    <a:lnTo>
                      <a:pt x="351" y="199"/>
                    </a:lnTo>
                    <a:lnTo>
                      <a:pt x="414" y="199"/>
                    </a:lnTo>
                    <a:lnTo>
                      <a:pt x="655" y="89"/>
                    </a:lnTo>
                    <a:lnTo>
                      <a:pt x="676" y="89"/>
                    </a:lnTo>
                    <a:lnTo>
                      <a:pt x="697" y="68"/>
                    </a:lnTo>
                    <a:lnTo>
                      <a:pt x="697" y="42"/>
                    </a:lnTo>
                    <a:lnTo>
                      <a:pt x="676" y="21"/>
                    </a:lnTo>
                    <a:lnTo>
                      <a:pt x="655" y="21"/>
                    </a:lnTo>
                    <a:cubicBezTo>
                      <a:pt x="634" y="21"/>
                      <a:pt x="634"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4105247" y="2409230"/>
                <a:ext cx="88869" cy="17398"/>
              </a:xfrm>
              <a:custGeom>
                <a:avLst/>
                <a:gdLst/>
                <a:ahLst/>
                <a:cxnLst/>
                <a:rect l="l" t="t" r="r" b="b"/>
                <a:pathLst>
                  <a:path w="567" h="111" extrusionOk="0">
                    <a:moveTo>
                      <a:pt x="241" y="1"/>
                    </a:moveTo>
                    <a:lnTo>
                      <a:pt x="0" y="90"/>
                    </a:lnTo>
                    <a:lnTo>
                      <a:pt x="304" y="111"/>
                    </a:lnTo>
                    <a:lnTo>
                      <a:pt x="325" y="111"/>
                    </a:ln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4094589" y="2401236"/>
                <a:ext cx="110185" cy="32758"/>
              </a:xfrm>
              <a:custGeom>
                <a:avLst/>
                <a:gdLst/>
                <a:ahLst/>
                <a:cxnLst/>
                <a:rect l="l" t="t" r="r" b="b"/>
                <a:pathLst>
                  <a:path w="703" h="209" extrusionOk="0">
                    <a:moveTo>
                      <a:pt x="440" y="99"/>
                    </a:moveTo>
                    <a:lnTo>
                      <a:pt x="372" y="120"/>
                    </a:lnTo>
                    <a:lnTo>
                      <a:pt x="288" y="120"/>
                    </a:lnTo>
                    <a:lnTo>
                      <a:pt x="351" y="99"/>
                    </a:lnTo>
                    <a:close/>
                    <a:moveTo>
                      <a:pt x="309" y="1"/>
                    </a:moveTo>
                    <a:cubicBezTo>
                      <a:pt x="302" y="1"/>
                      <a:pt x="295" y="3"/>
                      <a:pt x="288" y="10"/>
                    </a:cubicBezTo>
                    <a:lnTo>
                      <a:pt x="48" y="99"/>
                    </a:lnTo>
                    <a:lnTo>
                      <a:pt x="27" y="120"/>
                    </a:lnTo>
                    <a:lnTo>
                      <a:pt x="0" y="120"/>
                    </a:lnTo>
                    <a:lnTo>
                      <a:pt x="0" y="141"/>
                    </a:lnTo>
                    <a:lnTo>
                      <a:pt x="27" y="162"/>
                    </a:lnTo>
                    <a:lnTo>
                      <a:pt x="27" y="183"/>
                    </a:lnTo>
                    <a:lnTo>
                      <a:pt x="68" y="183"/>
                    </a:lnTo>
                    <a:lnTo>
                      <a:pt x="351" y="209"/>
                    </a:lnTo>
                    <a:cubicBezTo>
                      <a:pt x="372" y="209"/>
                      <a:pt x="393" y="209"/>
                      <a:pt x="419" y="183"/>
                    </a:cubicBezTo>
                    <a:lnTo>
                      <a:pt x="681" y="99"/>
                    </a:lnTo>
                    <a:lnTo>
                      <a:pt x="702" y="99"/>
                    </a:lnTo>
                    <a:lnTo>
                      <a:pt x="702" y="78"/>
                    </a:lnTo>
                    <a:lnTo>
                      <a:pt x="702" y="52"/>
                    </a:lnTo>
                    <a:lnTo>
                      <a:pt x="681" y="31"/>
                    </a:lnTo>
                    <a:lnTo>
                      <a:pt x="655" y="10"/>
                    </a:lnTo>
                    <a:lnTo>
                      <a:pt x="351" y="10"/>
                    </a:lnTo>
                    <a:cubicBezTo>
                      <a:pt x="337" y="10"/>
                      <a:pt x="323"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4050233" y="2426470"/>
                <a:ext cx="89652" cy="20689"/>
              </a:xfrm>
              <a:custGeom>
                <a:avLst/>
                <a:gdLst/>
                <a:ahLst/>
                <a:cxnLst/>
                <a:rect l="l" t="t" r="r" b="b"/>
                <a:pathLst>
                  <a:path w="572" h="132" extrusionOk="0">
                    <a:moveTo>
                      <a:pt x="283" y="1"/>
                    </a:moveTo>
                    <a:cubicBezTo>
                      <a:pt x="262" y="1"/>
                      <a:pt x="262" y="1"/>
                      <a:pt x="262" y="22"/>
                    </a:cubicBezTo>
                    <a:lnTo>
                      <a:pt x="1" y="111"/>
                    </a:lnTo>
                    <a:lnTo>
                      <a:pt x="22" y="111"/>
                    </a:lnTo>
                    <a:lnTo>
                      <a:pt x="310" y="132"/>
                    </a:lnTo>
                    <a:lnTo>
                      <a:pt x="331" y="132"/>
                    </a:lnTo>
                    <a:lnTo>
                      <a:pt x="571"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4040359" y="2420828"/>
                <a:ext cx="112692" cy="33698"/>
              </a:xfrm>
              <a:custGeom>
                <a:avLst/>
                <a:gdLst/>
                <a:ahLst/>
                <a:cxnLst/>
                <a:rect l="l" t="t" r="r" b="b"/>
                <a:pathLst>
                  <a:path w="719" h="215" extrusionOk="0">
                    <a:moveTo>
                      <a:pt x="346" y="84"/>
                    </a:moveTo>
                    <a:lnTo>
                      <a:pt x="435" y="105"/>
                    </a:lnTo>
                    <a:lnTo>
                      <a:pt x="373" y="126"/>
                    </a:lnTo>
                    <a:lnTo>
                      <a:pt x="284" y="105"/>
                    </a:lnTo>
                    <a:lnTo>
                      <a:pt x="346" y="84"/>
                    </a:lnTo>
                    <a:close/>
                    <a:moveTo>
                      <a:pt x="323" y="0"/>
                    </a:moveTo>
                    <a:cubicBezTo>
                      <a:pt x="315" y="0"/>
                      <a:pt x="305" y="5"/>
                      <a:pt x="284" y="16"/>
                    </a:cubicBezTo>
                    <a:lnTo>
                      <a:pt x="43" y="105"/>
                    </a:lnTo>
                    <a:lnTo>
                      <a:pt x="22" y="105"/>
                    </a:lnTo>
                    <a:lnTo>
                      <a:pt x="22" y="126"/>
                    </a:lnTo>
                    <a:lnTo>
                      <a:pt x="1" y="126"/>
                    </a:lnTo>
                    <a:lnTo>
                      <a:pt x="1" y="147"/>
                    </a:lnTo>
                    <a:lnTo>
                      <a:pt x="22" y="168"/>
                    </a:lnTo>
                    <a:lnTo>
                      <a:pt x="43" y="189"/>
                    </a:lnTo>
                    <a:lnTo>
                      <a:pt x="64" y="189"/>
                    </a:lnTo>
                    <a:lnTo>
                      <a:pt x="373" y="215"/>
                    </a:lnTo>
                    <a:cubicBezTo>
                      <a:pt x="394" y="215"/>
                      <a:pt x="394" y="215"/>
                      <a:pt x="435" y="189"/>
                    </a:cubicBezTo>
                    <a:lnTo>
                      <a:pt x="676" y="105"/>
                    </a:lnTo>
                    <a:lnTo>
                      <a:pt x="697" y="105"/>
                    </a:lnTo>
                    <a:lnTo>
                      <a:pt x="697" y="84"/>
                    </a:lnTo>
                    <a:lnTo>
                      <a:pt x="718" y="84"/>
                    </a:lnTo>
                    <a:lnTo>
                      <a:pt x="718" y="58"/>
                    </a:lnTo>
                    <a:lnTo>
                      <a:pt x="697" y="37"/>
                    </a:lnTo>
                    <a:lnTo>
                      <a:pt x="676" y="37"/>
                    </a:lnTo>
                    <a:lnTo>
                      <a:pt x="676" y="16"/>
                    </a:lnTo>
                    <a:lnTo>
                      <a:pt x="346" y="16"/>
                    </a:lnTo>
                    <a:cubicBezTo>
                      <a:pt x="336" y="5"/>
                      <a:pt x="331" y="0"/>
                      <a:pt x="3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3999295" y="2447002"/>
                <a:ext cx="88869" cy="17398"/>
              </a:xfrm>
              <a:custGeom>
                <a:avLst/>
                <a:gdLst/>
                <a:ahLst/>
                <a:cxnLst/>
                <a:rect l="l" t="t" r="r" b="b"/>
                <a:pathLst>
                  <a:path w="567" h="111" extrusionOk="0">
                    <a:moveTo>
                      <a:pt x="242" y="1"/>
                    </a:moveTo>
                    <a:lnTo>
                      <a:pt x="1" y="111"/>
                    </a:lnTo>
                    <a:lnTo>
                      <a:pt x="326" y="111"/>
                    </a:lnTo>
                    <a:lnTo>
                      <a:pt x="567" y="22"/>
                    </a:lnTo>
                    <a:lnTo>
                      <a:pt x="26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3988637" y="2440420"/>
                <a:ext cx="110185" cy="30563"/>
              </a:xfrm>
              <a:custGeom>
                <a:avLst/>
                <a:gdLst/>
                <a:ahLst/>
                <a:cxnLst/>
                <a:rect l="l" t="t" r="r" b="b"/>
                <a:pathLst>
                  <a:path w="703" h="195" extrusionOk="0">
                    <a:moveTo>
                      <a:pt x="415" y="90"/>
                    </a:moveTo>
                    <a:lnTo>
                      <a:pt x="373" y="111"/>
                    </a:lnTo>
                    <a:lnTo>
                      <a:pt x="263" y="111"/>
                    </a:lnTo>
                    <a:lnTo>
                      <a:pt x="331" y="90"/>
                    </a:lnTo>
                    <a:close/>
                    <a:moveTo>
                      <a:pt x="331" y="1"/>
                    </a:moveTo>
                    <a:cubicBezTo>
                      <a:pt x="310" y="1"/>
                      <a:pt x="310" y="1"/>
                      <a:pt x="284" y="22"/>
                    </a:cubicBezTo>
                    <a:lnTo>
                      <a:pt x="22" y="111"/>
                    </a:lnTo>
                    <a:lnTo>
                      <a:pt x="1" y="132"/>
                    </a:lnTo>
                    <a:lnTo>
                      <a:pt x="1" y="153"/>
                    </a:lnTo>
                    <a:lnTo>
                      <a:pt x="1" y="174"/>
                    </a:lnTo>
                    <a:lnTo>
                      <a:pt x="22" y="174"/>
                    </a:lnTo>
                    <a:lnTo>
                      <a:pt x="22" y="195"/>
                    </a:lnTo>
                    <a:lnTo>
                      <a:pt x="415" y="195"/>
                    </a:lnTo>
                    <a:lnTo>
                      <a:pt x="655" y="111"/>
                    </a:lnTo>
                    <a:lnTo>
                      <a:pt x="676" y="90"/>
                    </a:lnTo>
                    <a:lnTo>
                      <a:pt x="703" y="90"/>
                    </a:lnTo>
                    <a:lnTo>
                      <a:pt x="703" y="64"/>
                    </a:lnTo>
                    <a:lnTo>
                      <a:pt x="703" y="43"/>
                    </a:lnTo>
                    <a:lnTo>
                      <a:pt x="676" y="43"/>
                    </a:lnTo>
                    <a:lnTo>
                      <a:pt x="676" y="22"/>
                    </a:lnTo>
                    <a:lnTo>
                      <a:pt x="635" y="22"/>
                    </a:lnTo>
                    <a:lnTo>
                      <a:pt x="3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3944437" y="2467535"/>
                <a:ext cx="88712" cy="17398"/>
              </a:xfrm>
              <a:custGeom>
                <a:avLst/>
                <a:gdLst/>
                <a:ahLst/>
                <a:cxnLst/>
                <a:rect l="l" t="t" r="r" b="b"/>
                <a:pathLst>
                  <a:path w="566" h="111" extrusionOk="0">
                    <a:moveTo>
                      <a:pt x="241" y="1"/>
                    </a:moveTo>
                    <a:lnTo>
                      <a:pt x="0" y="111"/>
                    </a:lnTo>
                    <a:lnTo>
                      <a:pt x="330" y="111"/>
                    </a:lnTo>
                    <a:lnTo>
                      <a:pt x="566"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3934563" y="2460952"/>
                <a:ext cx="112536" cy="30563"/>
              </a:xfrm>
              <a:custGeom>
                <a:avLst/>
                <a:gdLst/>
                <a:ahLst/>
                <a:cxnLst/>
                <a:rect l="l" t="t" r="r" b="b"/>
                <a:pathLst>
                  <a:path w="718" h="195" extrusionOk="0">
                    <a:moveTo>
                      <a:pt x="435" y="90"/>
                    </a:moveTo>
                    <a:lnTo>
                      <a:pt x="367" y="111"/>
                    </a:lnTo>
                    <a:lnTo>
                      <a:pt x="283" y="111"/>
                    </a:lnTo>
                    <a:lnTo>
                      <a:pt x="346" y="90"/>
                    </a:lnTo>
                    <a:close/>
                    <a:moveTo>
                      <a:pt x="346" y="1"/>
                    </a:moveTo>
                    <a:cubicBezTo>
                      <a:pt x="325" y="1"/>
                      <a:pt x="304" y="1"/>
                      <a:pt x="283" y="22"/>
                    </a:cubicBezTo>
                    <a:lnTo>
                      <a:pt x="42" y="111"/>
                    </a:lnTo>
                    <a:lnTo>
                      <a:pt x="21" y="111"/>
                    </a:lnTo>
                    <a:lnTo>
                      <a:pt x="0" y="132"/>
                    </a:lnTo>
                    <a:lnTo>
                      <a:pt x="0" y="153"/>
                    </a:lnTo>
                    <a:lnTo>
                      <a:pt x="21" y="174"/>
                    </a:lnTo>
                    <a:lnTo>
                      <a:pt x="42" y="174"/>
                    </a:lnTo>
                    <a:lnTo>
                      <a:pt x="42" y="195"/>
                    </a:lnTo>
                    <a:lnTo>
                      <a:pt x="435" y="195"/>
                    </a:lnTo>
                    <a:lnTo>
                      <a:pt x="676" y="111"/>
                    </a:lnTo>
                    <a:lnTo>
                      <a:pt x="697" y="90"/>
                    </a:lnTo>
                    <a:lnTo>
                      <a:pt x="718" y="64"/>
                    </a:lnTo>
                    <a:lnTo>
                      <a:pt x="718" y="43"/>
                    </a:lnTo>
                    <a:lnTo>
                      <a:pt x="697" y="43"/>
                    </a:lnTo>
                    <a:lnTo>
                      <a:pt x="697" y="22"/>
                    </a:lnTo>
                    <a:lnTo>
                      <a:pt x="629"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3889424" y="2488067"/>
                <a:ext cx="92787" cy="17398"/>
              </a:xfrm>
              <a:custGeom>
                <a:avLst/>
                <a:gdLst/>
                <a:ahLst/>
                <a:cxnLst/>
                <a:rect l="l" t="t" r="r" b="b"/>
                <a:pathLst>
                  <a:path w="592" h="111" extrusionOk="0">
                    <a:moveTo>
                      <a:pt x="262" y="1"/>
                    </a:moveTo>
                    <a:lnTo>
                      <a:pt x="26" y="90"/>
                    </a:lnTo>
                    <a:cubicBezTo>
                      <a:pt x="0" y="90"/>
                      <a:pt x="26" y="90"/>
                      <a:pt x="26" y="111"/>
                    </a:cubicBezTo>
                    <a:lnTo>
                      <a:pt x="351" y="111"/>
                    </a:lnTo>
                    <a:lnTo>
                      <a:pt x="592" y="22"/>
                    </a:lnTo>
                    <a:lnTo>
                      <a:pt x="59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3882841" y="2481484"/>
                <a:ext cx="109244" cy="30563"/>
              </a:xfrm>
              <a:custGeom>
                <a:avLst/>
                <a:gdLst/>
                <a:ahLst/>
                <a:cxnLst/>
                <a:rect l="l" t="t" r="r" b="b"/>
                <a:pathLst>
                  <a:path w="697" h="195" extrusionOk="0">
                    <a:moveTo>
                      <a:pt x="414" y="90"/>
                    </a:moveTo>
                    <a:lnTo>
                      <a:pt x="372" y="111"/>
                    </a:lnTo>
                    <a:lnTo>
                      <a:pt x="283" y="111"/>
                    </a:lnTo>
                    <a:lnTo>
                      <a:pt x="330" y="90"/>
                    </a:lnTo>
                    <a:close/>
                    <a:moveTo>
                      <a:pt x="262" y="1"/>
                    </a:moveTo>
                    <a:lnTo>
                      <a:pt x="21" y="111"/>
                    </a:lnTo>
                    <a:lnTo>
                      <a:pt x="0" y="111"/>
                    </a:lnTo>
                    <a:lnTo>
                      <a:pt x="0" y="132"/>
                    </a:lnTo>
                    <a:lnTo>
                      <a:pt x="0" y="153"/>
                    </a:lnTo>
                    <a:lnTo>
                      <a:pt x="0" y="174"/>
                    </a:lnTo>
                    <a:lnTo>
                      <a:pt x="68" y="174"/>
                    </a:lnTo>
                    <a:lnTo>
                      <a:pt x="372" y="194"/>
                    </a:lnTo>
                    <a:cubicBezTo>
                      <a:pt x="393" y="194"/>
                      <a:pt x="393" y="194"/>
                      <a:pt x="414" y="174"/>
                    </a:cubicBezTo>
                    <a:lnTo>
                      <a:pt x="676" y="90"/>
                    </a:lnTo>
                    <a:lnTo>
                      <a:pt x="697" y="90"/>
                    </a:lnTo>
                    <a:lnTo>
                      <a:pt x="697" y="64"/>
                    </a:lnTo>
                    <a:lnTo>
                      <a:pt x="697" y="43"/>
                    </a:lnTo>
                    <a:lnTo>
                      <a:pt x="697" y="22"/>
                    </a:lnTo>
                    <a:lnTo>
                      <a:pt x="634" y="22"/>
                    </a:lnTo>
                    <a:lnTo>
                      <a:pt x="3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3838485" y="2508599"/>
                <a:ext cx="92160" cy="17398"/>
              </a:xfrm>
              <a:custGeom>
                <a:avLst/>
                <a:gdLst/>
                <a:ahLst/>
                <a:cxnLst/>
                <a:rect l="l" t="t" r="r" b="b"/>
                <a:pathLst>
                  <a:path w="588" h="111" extrusionOk="0">
                    <a:moveTo>
                      <a:pt x="241" y="1"/>
                    </a:moveTo>
                    <a:lnTo>
                      <a:pt x="1" y="90"/>
                    </a:lnTo>
                    <a:lnTo>
                      <a:pt x="21" y="90"/>
                    </a:lnTo>
                    <a:lnTo>
                      <a:pt x="304" y="111"/>
                    </a:lnTo>
                    <a:lnTo>
                      <a:pt x="351" y="111"/>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3827827" y="2502016"/>
                <a:ext cx="113476" cy="30563"/>
              </a:xfrm>
              <a:custGeom>
                <a:avLst/>
                <a:gdLst/>
                <a:ahLst/>
                <a:cxnLst/>
                <a:rect l="l" t="t" r="r" b="b"/>
                <a:pathLst>
                  <a:path w="724" h="195" extrusionOk="0">
                    <a:moveTo>
                      <a:pt x="440" y="90"/>
                    </a:moveTo>
                    <a:lnTo>
                      <a:pt x="372" y="111"/>
                    </a:lnTo>
                    <a:lnTo>
                      <a:pt x="288" y="111"/>
                    </a:lnTo>
                    <a:lnTo>
                      <a:pt x="351" y="90"/>
                    </a:lnTo>
                    <a:close/>
                    <a:moveTo>
                      <a:pt x="288" y="1"/>
                    </a:moveTo>
                    <a:lnTo>
                      <a:pt x="48" y="90"/>
                    </a:lnTo>
                    <a:lnTo>
                      <a:pt x="27" y="111"/>
                    </a:lnTo>
                    <a:lnTo>
                      <a:pt x="0" y="111"/>
                    </a:lnTo>
                    <a:lnTo>
                      <a:pt x="0" y="132"/>
                    </a:lnTo>
                    <a:lnTo>
                      <a:pt x="0" y="153"/>
                    </a:lnTo>
                    <a:lnTo>
                      <a:pt x="27" y="153"/>
                    </a:lnTo>
                    <a:lnTo>
                      <a:pt x="27" y="173"/>
                    </a:lnTo>
                    <a:lnTo>
                      <a:pt x="69" y="173"/>
                    </a:lnTo>
                    <a:lnTo>
                      <a:pt x="372" y="194"/>
                    </a:lnTo>
                    <a:cubicBezTo>
                      <a:pt x="393" y="194"/>
                      <a:pt x="419" y="194"/>
                      <a:pt x="440" y="173"/>
                    </a:cubicBezTo>
                    <a:lnTo>
                      <a:pt x="681" y="90"/>
                    </a:lnTo>
                    <a:lnTo>
                      <a:pt x="702" y="90"/>
                    </a:lnTo>
                    <a:lnTo>
                      <a:pt x="702" y="63"/>
                    </a:lnTo>
                    <a:lnTo>
                      <a:pt x="723" y="63"/>
                    </a:lnTo>
                    <a:lnTo>
                      <a:pt x="723" y="43"/>
                    </a:lnTo>
                    <a:lnTo>
                      <a:pt x="702" y="22"/>
                    </a:lnTo>
                    <a:lnTo>
                      <a:pt x="681" y="22"/>
                    </a:lnTo>
                    <a:lnTo>
                      <a:pt x="68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786762" y="2529131"/>
                <a:ext cx="89652" cy="14106"/>
              </a:xfrm>
              <a:custGeom>
                <a:avLst/>
                <a:gdLst/>
                <a:ahLst/>
                <a:cxnLst/>
                <a:rect l="l" t="t" r="r" b="b"/>
                <a:pathLst>
                  <a:path w="572" h="90" extrusionOk="0">
                    <a:moveTo>
                      <a:pt x="241" y="0"/>
                    </a:moveTo>
                    <a:lnTo>
                      <a:pt x="1" y="90"/>
                    </a:lnTo>
                    <a:lnTo>
                      <a:pt x="331" y="90"/>
                    </a:lnTo>
                    <a:lnTo>
                      <a:pt x="571"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76888" y="2521138"/>
                <a:ext cx="112692" cy="28683"/>
              </a:xfrm>
              <a:custGeom>
                <a:avLst/>
                <a:gdLst/>
                <a:ahLst/>
                <a:cxnLst/>
                <a:rect l="l" t="t" r="r" b="b"/>
                <a:pathLst>
                  <a:path w="719" h="183" extrusionOk="0">
                    <a:moveTo>
                      <a:pt x="325" y="72"/>
                    </a:moveTo>
                    <a:lnTo>
                      <a:pt x="414" y="99"/>
                    </a:lnTo>
                    <a:lnTo>
                      <a:pt x="284" y="99"/>
                    </a:lnTo>
                    <a:lnTo>
                      <a:pt x="325" y="72"/>
                    </a:lnTo>
                    <a:close/>
                    <a:moveTo>
                      <a:pt x="293" y="0"/>
                    </a:moveTo>
                    <a:cubicBezTo>
                      <a:pt x="286" y="0"/>
                      <a:pt x="277" y="3"/>
                      <a:pt x="263" y="10"/>
                    </a:cubicBezTo>
                    <a:lnTo>
                      <a:pt x="22" y="99"/>
                    </a:lnTo>
                    <a:lnTo>
                      <a:pt x="1" y="120"/>
                    </a:lnTo>
                    <a:lnTo>
                      <a:pt x="1" y="141"/>
                    </a:lnTo>
                    <a:lnTo>
                      <a:pt x="1" y="161"/>
                    </a:lnTo>
                    <a:lnTo>
                      <a:pt x="22" y="161"/>
                    </a:lnTo>
                    <a:lnTo>
                      <a:pt x="22" y="182"/>
                    </a:lnTo>
                    <a:lnTo>
                      <a:pt x="435" y="182"/>
                    </a:lnTo>
                    <a:lnTo>
                      <a:pt x="676" y="99"/>
                    </a:lnTo>
                    <a:lnTo>
                      <a:pt x="697" y="72"/>
                    </a:lnTo>
                    <a:lnTo>
                      <a:pt x="718" y="51"/>
                    </a:lnTo>
                    <a:lnTo>
                      <a:pt x="697" y="31"/>
                    </a:lnTo>
                    <a:lnTo>
                      <a:pt x="676" y="10"/>
                    </a:lnTo>
                    <a:lnTo>
                      <a:pt x="325" y="10"/>
                    </a:lnTo>
                    <a:cubicBezTo>
                      <a:pt x="311" y="10"/>
                      <a:pt x="307" y="0"/>
                      <a:pt x="2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3735824" y="2546372"/>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3721874" y="2539789"/>
                <a:ext cx="113476" cy="30563"/>
              </a:xfrm>
              <a:custGeom>
                <a:avLst/>
                <a:gdLst/>
                <a:ahLst/>
                <a:cxnLst/>
                <a:rect l="l" t="t" r="r" b="b"/>
                <a:pathLst>
                  <a:path w="724" h="195" extrusionOk="0">
                    <a:moveTo>
                      <a:pt x="441" y="84"/>
                    </a:moveTo>
                    <a:lnTo>
                      <a:pt x="394" y="111"/>
                    </a:lnTo>
                    <a:lnTo>
                      <a:pt x="310" y="111"/>
                    </a:lnTo>
                    <a:lnTo>
                      <a:pt x="352" y="84"/>
                    </a:lnTo>
                    <a:close/>
                    <a:moveTo>
                      <a:pt x="352" y="1"/>
                    </a:moveTo>
                    <a:cubicBezTo>
                      <a:pt x="331" y="1"/>
                      <a:pt x="331" y="1"/>
                      <a:pt x="284" y="22"/>
                    </a:cubicBezTo>
                    <a:lnTo>
                      <a:pt x="48" y="111"/>
                    </a:lnTo>
                    <a:lnTo>
                      <a:pt x="22" y="111"/>
                    </a:lnTo>
                    <a:lnTo>
                      <a:pt x="22" y="131"/>
                    </a:lnTo>
                    <a:lnTo>
                      <a:pt x="1" y="152"/>
                    </a:lnTo>
                    <a:lnTo>
                      <a:pt x="22" y="152"/>
                    </a:lnTo>
                    <a:lnTo>
                      <a:pt x="22" y="173"/>
                    </a:lnTo>
                    <a:lnTo>
                      <a:pt x="48" y="173"/>
                    </a:lnTo>
                    <a:lnTo>
                      <a:pt x="48" y="194"/>
                    </a:lnTo>
                    <a:lnTo>
                      <a:pt x="462" y="194"/>
                    </a:lnTo>
                    <a:lnTo>
                      <a:pt x="703" y="84"/>
                    </a:lnTo>
                    <a:lnTo>
                      <a:pt x="724" y="84"/>
                    </a:lnTo>
                    <a:lnTo>
                      <a:pt x="724" y="63"/>
                    </a:lnTo>
                    <a:lnTo>
                      <a:pt x="724" y="42"/>
                    </a:lnTo>
                    <a:lnTo>
                      <a:pt x="724" y="22"/>
                    </a:lnTo>
                    <a:lnTo>
                      <a:pt x="655" y="22"/>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3680966" y="2566904"/>
                <a:ext cx="92787" cy="17398"/>
              </a:xfrm>
              <a:custGeom>
                <a:avLst/>
                <a:gdLst/>
                <a:ahLst/>
                <a:cxnLst/>
                <a:rect l="l" t="t" r="r" b="b"/>
                <a:pathLst>
                  <a:path w="592" h="111" extrusionOk="0">
                    <a:moveTo>
                      <a:pt x="241" y="0"/>
                    </a:moveTo>
                    <a:lnTo>
                      <a:pt x="0" y="89"/>
                    </a:lnTo>
                    <a:lnTo>
                      <a:pt x="21" y="89"/>
                    </a:lnTo>
                    <a:lnTo>
                      <a:pt x="330" y="110"/>
                    </a:lnTo>
                    <a:lnTo>
                      <a:pt x="351" y="110"/>
                    </a:ln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3671092" y="2560321"/>
                <a:ext cx="112536" cy="30563"/>
              </a:xfrm>
              <a:custGeom>
                <a:avLst/>
                <a:gdLst/>
                <a:ahLst/>
                <a:cxnLst/>
                <a:rect l="l" t="t" r="r" b="b"/>
                <a:pathLst>
                  <a:path w="718" h="195" extrusionOk="0">
                    <a:moveTo>
                      <a:pt x="435" y="84"/>
                    </a:moveTo>
                    <a:lnTo>
                      <a:pt x="393" y="110"/>
                    </a:lnTo>
                    <a:lnTo>
                      <a:pt x="304" y="110"/>
                    </a:lnTo>
                    <a:lnTo>
                      <a:pt x="346" y="84"/>
                    </a:lnTo>
                    <a:close/>
                    <a:moveTo>
                      <a:pt x="283" y="0"/>
                    </a:moveTo>
                    <a:lnTo>
                      <a:pt x="42" y="110"/>
                    </a:lnTo>
                    <a:lnTo>
                      <a:pt x="21" y="110"/>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18"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3630028" y="2587436"/>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3619370" y="2580854"/>
                <a:ext cx="113319" cy="27272"/>
              </a:xfrm>
              <a:custGeom>
                <a:avLst/>
                <a:gdLst/>
                <a:ahLst/>
                <a:cxnLst/>
                <a:rect l="l" t="t" r="r" b="b"/>
                <a:pathLst>
                  <a:path w="723" h="174" extrusionOk="0">
                    <a:moveTo>
                      <a:pt x="283" y="0"/>
                    </a:moveTo>
                    <a:lnTo>
                      <a:pt x="47" y="84"/>
                    </a:lnTo>
                    <a:lnTo>
                      <a:pt x="21" y="110"/>
                    </a:lnTo>
                    <a:lnTo>
                      <a:pt x="0" y="110"/>
                    </a:lnTo>
                    <a:lnTo>
                      <a:pt x="0" y="131"/>
                    </a:lnTo>
                    <a:lnTo>
                      <a:pt x="0" y="152"/>
                    </a:lnTo>
                    <a:lnTo>
                      <a:pt x="21" y="152"/>
                    </a:lnTo>
                    <a:lnTo>
                      <a:pt x="21" y="173"/>
                    </a:lnTo>
                    <a:lnTo>
                      <a:pt x="440" y="173"/>
                    </a:lnTo>
                    <a:lnTo>
                      <a:pt x="676" y="84"/>
                    </a:lnTo>
                    <a:lnTo>
                      <a:pt x="702" y="63"/>
                    </a:lnTo>
                    <a:lnTo>
                      <a:pt x="723" y="63"/>
                    </a:lnTo>
                    <a:lnTo>
                      <a:pt x="723" y="42"/>
                    </a:lnTo>
                    <a:lnTo>
                      <a:pt x="723" y="21"/>
                    </a:lnTo>
                    <a:lnTo>
                      <a:pt x="702" y="21"/>
                    </a:lnTo>
                    <a:lnTo>
                      <a:pt x="70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3578305" y="2604677"/>
                <a:ext cx="92944" cy="17398"/>
              </a:xfrm>
              <a:custGeom>
                <a:avLst/>
                <a:gdLst/>
                <a:ahLst/>
                <a:cxnLst/>
                <a:rect l="l" t="t" r="r" b="b"/>
                <a:pathLst>
                  <a:path w="593" h="111" extrusionOk="0">
                    <a:moveTo>
                      <a:pt x="262" y="0"/>
                    </a:moveTo>
                    <a:cubicBezTo>
                      <a:pt x="262" y="0"/>
                      <a:pt x="241" y="0"/>
                      <a:pt x="241" y="21"/>
                    </a:cubicBezTo>
                    <a:lnTo>
                      <a:pt x="0" y="110"/>
                    </a:lnTo>
                    <a:lnTo>
                      <a:pt x="351" y="110"/>
                    </a:lnTo>
                    <a:lnTo>
                      <a:pt x="592"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3568431" y="2598094"/>
                <a:ext cx="112692" cy="30563"/>
              </a:xfrm>
              <a:custGeom>
                <a:avLst/>
                <a:gdLst/>
                <a:ahLst/>
                <a:cxnLst/>
                <a:rect l="l" t="t" r="r" b="b"/>
                <a:pathLst>
                  <a:path w="719" h="195" extrusionOk="0">
                    <a:moveTo>
                      <a:pt x="414" y="84"/>
                    </a:moveTo>
                    <a:lnTo>
                      <a:pt x="393" y="105"/>
                    </a:lnTo>
                    <a:lnTo>
                      <a:pt x="304" y="105"/>
                    </a:lnTo>
                    <a:lnTo>
                      <a:pt x="325" y="84"/>
                    </a:lnTo>
                    <a:close/>
                    <a:moveTo>
                      <a:pt x="325" y="0"/>
                    </a:moveTo>
                    <a:cubicBezTo>
                      <a:pt x="304" y="0"/>
                      <a:pt x="304" y="0"/>
                      <a:pt x="262" y="21"/>
                    </a:cubicBezTo>
                    <a:lnTo>
                      <a:pt x="22" y="105"/>
                    </a:lnTo>
                    <a:lnTo>
                      <a:pt x="1" y="131"/>
                    </a:lnTo>
                    <a:lnTo>
                      <a:pt x="1" y="152"/>
                    </a:lnTo>
                    <a:lnTo>
                      <a:pt x="1" y="173"/>
                    </a:lnTo>
                    <a:lnTo>
                      <a:pt x="22" y="173"/>
                    </a:lnTo>
                    <a:lnTo>
                      <a:pt x="42" y="194"/>
                    </a:lnTo>
                    <a:lnTo>
                      <a:pt x="393" y="194"/>
                    </a:lnTo>
                    <a:cubicBezTo>
                      <a:pt x="414" y="194"/>
                      <a:pt x="414" y="194"/>
                      <a:pt x="435" y="173"/>
                    </a:cubicBezTo>
                    <a:lnTo>
                      <a:pt x="676" y="84"/>
                    </a:lnTo>
                    <a:lnTo>
                      <a:pt x="697" y="84"/>
                    </a:lnTo>
                    <a:lnTo>
                      <a:pt x="718" y="63"/>
                    </a:lnTo>
                    <a:lnTo>
                      <a:pt x="718" y="42"/>
                    </a:lnTo>
                    <a:lnTo>
                      <a:pt x="697" y="21"/>
                    </a:lnTo>
                    <a:lnTo>
                      <a:pt x="655" y="21"/>
                    </a:lnTo>
                    <a:lnTo>
                      <a:pt x="32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3527366" y="2625209"/>
                <a:ext cx="92160" cy="14106"/>
              </a:xfrm>
              <a:custGeom>
                <a:avLst/>
                <a:gdLst/>
                <a:ahLst/>
                <a:cxnLst/>
                <a:rect l="l" t="t" r="r" b="b"/>
                <a:pathLst>
                  <a:path w="588" h="90" extrusionOk="0">
                    <a:moveTo>
                      <a:pt x="242" y="0"/>
                    </a:moveTo>
                    <a:lnTo>
                      <a:pt x="1"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3516708" y="2618627"/>
                <a:ext cx="113476" cy="28683"/>
              </a:xfrm>
              <a:custGeom>
                <a:avLst/>
                <a:gdLst/>
                <a:ahLst/>
                <a:cxnLst/>
                <a:rect l="l" t="t" r="r" b="b"/>
                <a:pathLst>
                  <a:path w="724" h="183" extrusionOk="0">
                    <a:moveTo>
                      <a:pt x="414" y="84"/>
                    </a:moveTo>
                    <a:lnTo>
                      <a:pt x="393" y="105"/>
                    </a:lnTo>
                    <a:lnTo>
                      <a:pt x="310" y="105"/>
                    </a:lnTo>
                    <a:lnTo>
                      <a:pt x="331" y="84"/>
                    </a:lnTo>
                    <a:close/>
                    <a:moveTo>
                      <a:pt x="331" y="0"/>
                    </a:moveTo>
                    <a:cubicBezTo>
                      <a:pt x="310" y="0"/>
                      <a:pt x="310" y="0"/>
                      <a:pt x="262" y="21"/>
                    </a:cubicBezTo>
                    <a:lnTo>
                      <a:pt x="22" y="105"/>
                    </a:lnTo>
                    <a:lnTo>
                      <a:pt x="1" y="105"/>
                    </a:lnTo>
                    <a:lnTo>
                      <a:pt x="1" y="131"/>
                    </a:lnTo>
                    <a:lnTo>
                      <a:pt x="1" y="152"/>
                    </a:lnTo>
                    <a:lnTo>
                      <a:pt x="22" y="173"/>
                    </a:lnTo>
                    <a:lnTo>
                      <a:pt x="393" y="173"/>
                    </a:lnTo>
                    <a:cubicBezTo>
                      <a:pt x="407" y="173"/>
                      <a:pt x="412" y="182"/>
                      <a:pt x="428" y="182"/>
                    </a:cubicBezTo>
                    <a:cubicBezTo>
                      <a:pt x="435" y="182"/>
                      <a:pt x="446" y="180"/>
                      <a:pt x="461" y="173"/>
                    </a:cubicBezTo>
                    <a:lnTo>
                      <a:pt x="676" y="84"/>
                    </a:lnTo>
                    <a:lnTo>
                      <a:pt x="702" y="84"/>
                    </a:lnTo>
                    <a:lnTo>
                      <a:pt x="702" y="63"/>
                    </a:lnTo>
                    <a:lnTo>
                      <a:pt x="723" y="63"/>
                    </a:lnTo>
                    <a:lnTo>
                      <a:pt x="723" y="42"/>
                    </a:lnTo>
                    <a:lnTo>
                      <a:pt x="723" y="21"/>
                    </a:lnTo>
                    <a:lnTo>
                      <a:pt x="702"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4023118" y="2378980"/>
                <a:ext cx="92160" cy="20689"/>
              </a:xfrm>
              <a:custGeom>
                <a:avLst/>
                <a:gdLst/>
                <a:ahLst/>
                <a:cxnLst/>
                <a:rect l="l" t="t" r="r" b="b"/>
                <a:pathLst>
                  <a:path w="588" h="132" extrusionOk="0">
                    <a:moveTo>
                      <a:pt x="242" y="0"/>
                    </a:moveTo>
                    <a:lnTo>
                      <a:pt x="1" y="110"/>
                    </a:lnTo>
                    <a:lnTo>
                      <a:pt x="305" y="131"/>
                    </a:lnTo>
                    <a:lnTo>
                      <a:pt x="325" y="131"/>
                    </a:lnTo>
                    <a:lnTo>
                      <a:pt x="587" y="21"/>
                    </a:lnTo>
                    <a:lnTo>
                      <a:pt x="566" y="21"/>
                    </a:lnTo>
                    <a:lnTo>
                      <a:pt x="28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4012460" y="2372397"/>
                <a:ext cx="113476" cy="33698"/>
              </a:xfrm>
              <a:custGeom>
                <a:avLst/>
                <a:gdLst/>
                <a:ahLst/>
                <a:cxnLst/>
                <a:rect l="l" t="t" r="r" b="b"/>
                <a:pathLst>
                  <a:path w="724" h="215" extrusionOk="0">
                    <a:moveTo>
                      <a:pt x="352" y="84"/>
                    </a:moveTo>
                    <a:lnTo>
                      <a:pt x="441" y="105"/>
                    </a:lnTo>
                    <a:lnTo>
                      <a:pt x="373" y="131"/>
                    </a:lnTo>
                    <a:lnTo>
                      <a:pt x="263" y="131"/>
                    </a:lnTo>
                    <a:lnTo>
                      <a:pt x="352" y="84"/>
                    </a:lnTo>
                    <a:close/>
                    <a:moveTo>
                      <a:pt x="352" y="0"/>
                    </a:moveTo>
                    <a:cubicBezTo>
                      <a:pt x="331" y="0"/>
                      <a:pt x="310" y="0"/>
                      <a:pt x="289" y="21"/>
                    </a:cubicBezTo>
                    <a:lnTo>
                      <a:pt x="27" y="105"/>
                    </a:lnTo>
                    <a:lnTo>
                      <a:pt x="27" y="131"/>
                    </a:lnTo>
                    <a:lnTo>
                      <a:pt x="1" y="131"/>
                    </a:lnTo>
                    <a:lnTo>
                      <a:pt x="1" y="152"/>
                    </a:lnTo>
                    <a:lnTo>
                      <a:pt x="1" y="173"/>
                    </a:lnTo>
                    <a:lnTo>
                      <a:pt x="27" y="194"/>
                    </a:lnTo>
                    <a:lnTo>
                      <a:pt x="69" y="194"/>
                    </a:lnTo>
                    <a:lnTo>
                      <a:pt x="373" y="215"/>
                    </a:lnTo>
                    <a:cubicBezTo>
                      <a:pt x="393" y="215"/>
                      <a:pt x="393" y="215"/>
                      <a:pt x="441" y="194"/>
                    </a:cubicBezTo>
                    <a:lnTo>
                      <a:pt x="682" y="105"/>
                    </a:lnTo>
                    <a:lnTo>
                      <a:pt x="702" y="105"/>
                    </a:lnTo>
                    <a:lnTo>
                      <a:pt x="702" y="84"/>
                    </a:lnTo>
                    <a:lnTo>
                      <a:pt x="723" y="84"/>
                    </a:lnTo>
                    <a:lnTo>
                      <a:pt x="723" y="63"/>
                    </a:lnTo>
                    <a:lnTo>
                      <a:pt x="702" y="42"/>
                    </a:lnTo>
                    <a:lnTo>
                      <a:pt x="682" y="21"/>
                    </a:lnTo>
                    <a:lnTo>
                      <a:pt x="655" y="21"/>
                    </a:lnTo>
                    <a:lnTo>
                      <a:pt x="3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3968104" y="2399512"/>
                <a:ext cx="92944" cy="20532"/>
              </a:xfrm>
              <a:custGeom>
                <a:avLst/>
                <a:gdLst/>
                <a:ahLst/>
                <a:cxnLst/>
                <a:rect l="l" t="t" r="r" b="b"/>
                <a:pathLst>
                  <a:path w="593" h="131" extrusionOk="0">
                    <a:moveTo>
                      <a:pt x="263" y="0"/>
                    </a:moveTo>
                    <a:cubicBezTo>
                      <a:pt x="263" y="0"/>
                      <a:pt x="242" y="0"/>
                      <a:pt x="242" y="21"/>
                    </a:cubicBezTo>
                    <a:lnTo>
                      <a:pt x="1" y="110"/>
                    </a:lnTo>
                    <a:lnTo>
                      <a:pt x="310" y="131"/>
                    </a:lnTo>
                    <a:lnTo>
                      <a:pt x="331" y="131"/>
                    </a:lnTo>
                    <a:lnTo>
                      <a:pt x="593" y="21"/>
                    </a:lnTo>
                    <a:lnTo>
                      <a:pt x="572"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3955095" y="2392929"/>
                <a:ext cx="115827" cy="33698"/>
              </a:xfrm>
              <a:custGeom>
                <a:avLst/>
                <a:gdLst/>
                <a:ahLst/>
                <a:cxnLst/>
                <a:rect l="l" t="t" r="r" b="b"/>
                <a:pathLst>
                  <a:path w="739" h="215" extrusionOk="0">
                    <a:moveTo>
                      <a:pt x="346" y="84"/>
                    </a:moveTo>
                    <a:lnTo>
                      <a:pt x="456" y="105"/>
                    </a:lnTo>
                    <a:lnTo>
                      <a:pt x="393" y="131"/>
                    </a:lnTo>
                    <a:lnTo>
                      <a:pt x="283" y="131"/>
                    </a:lnTo>
                    <a:lnTo>
                      <a:pt x="346" y="84"/>
                    </a:lnTo>
                    <a:close/>
                    <a:moveTo>
                      <a:pt x="367" y="0"/>
                    </a:moveTo>
                    <a:cubicBezTo>
                      <a:pt x="346" y="0"/>
                      <a:pt x="325" y="0"/>
                      <a:pt x="304" y="21"/>
                    </a:cubicBezTo>
                    <a:lnTo>
                      <a:pt x="42" y="105"/>
                    </a:lnTo>
                    <a:lnTo>
                      <a:pt x="21" y="131"/>
                    </a:lnTo>
                    <a:lnTo>
                      <a:pt x="0" y="152"/>
                    </a:lnTo>
                    <a:lnTo>
                      <a:pt x="0" y="173"/>
                    </a:lnTo>
                    <a:lnTo>
                      <a:pt x="21" y="173"/>
                    </a:lnTo>
                    <a:lnTo>
                      <a:pt x="42" y="194"/>
                    </a:lnTo>
                    <a:lnTo>
                      <a:pt x="84" y="194"/>
                    </a:lnTo>
                    <a:lnTo>
                      <a:pt x="393" y="215"/>
                    </a:lnTo>
                    <a:cubicBezTo>
                      <a:pt x="414" y="215"/>
                      <a:pt x="414" y="215"/>
                      <a:pt x="456" y="194"/>
                    </a:cubicBezTo>
                    <a:lnTo>
                      <a:pt x="697" y="105"/>
                    </a:lnTo>
                    <a:lnTo>
                      <a:pt x="718" y="105"/>
                    </a:lnTo>
                    <a:lnTo>
                      <a:pt x="718" y="84"/>
                    </a:lnTo>
                    <a:lnTo>
                      <a:pt x="739" y="84"/>
                    </a:lnTo>
                    <a:lnTo>
                      <a:pt x="739" y="63"/>
                    </a:lnTo>
                    <a:lnTo>
                      <a:pt x="718" y="42"/>
                    </a:lnTo>
                    <a:lnTo>
                      <a:pt x="697" y="42"/>
                    </a:lnTo>
                    <a:lnTo>
                      <a:pt x="676" y="21"/>
                    </a:lnTo>
                    <a:lnTo>
                      <a:pt x="36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3909956" y="2419887"/>
                <a:ext cx="96079" cy="20689"/>
              </a:xfrm>
              <a:custGeom>
                <a:avLst/>
                <a:gdLst/>
                <a:ahLst/>
                <a:cxnLst/>
                <a:rect l="l" t="t" r="r" b="b"/>
                <a:pathLst>
                  <a:path w="613" h="132" extrusionOk="0">
                    <a:moveTo>
                      <a:pt x="288" y="1"/>
                    </a:moveTo>
                    <a:lnTo>
                      <a:pt x="262" y="22"/>
                    </a:lnTo>
                    <a:lnTo>
                      <a:pt x="0" y="111"/>
                    </a:lnTo>
                    <a:lnTo>
                      <a:pt x="26" y="111"/>
                    </a:lnTo>
                    <a:lnTo>
                      <a:pt x="330" y="132"/>
                    </a:lnTo>
                    <a:lnTo>
                      <a:pt x="351" y="132"/>
                    </a:lnTo>
                    <a:lnTo>
                      <a:pt x="613" y="22"/>
                    </a:lnTo>
                    <a:lnTo>
                      <a:pt x="592" y="22"/>
                    </a:lnTo>
                    <a:lnTo>
                      <a:pt x="28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3900082" y="2415185"/>
                <a:ext cx="116611" cy="31974"/>
              </a:xfrm>
              <a:custGeom>
                <a:avLst/>
                <a:gdLst/>
                <a:ahLst/>
                <a:cxnLst/>
                <a:rect l="l" t="t" r="r" b="b"/>
                <a:pathLst>
                  <a:path w="744" h="204" extrusionOk="0">
                    <a:moveTo>
                      <a:pt x="351" y="73"/>
                    </a:moveTo>
                    <a:lnTo>
                      <a:pt x="456" y="94"/>
                    </a:lnTo>
                    <a:lnTo>
                      <a:pt x="393" y="120"/>
                    </a:lnTo>
                    <a:lnTo>
                      <a:pt x="283" y="120"/>
                    </a:lnTo>
                    <a:lnTo>
                      <a:pt x="351" y="73"/>
                    </a:lnTo>
                    <a:close/>
                    <a:moveTo>
                      <a:pt x="321" y="1"/>
                    </a:moveTo>
                    <a:cubicBezTo>
                      <a:pt x="316" y="1"/>
                      <a:pt x="311" y="3"/>
                      <a:pt x="304" y="10"/>
                    </a:cubicBezTo>
                    <a:lnTo>
                      <a:pt x="42" y="94"/>
                    </a:lnTo>
                    <a:lnTo>
                      <a:pt x="21" y="120"/>
                    </a:lnTo>
                    <a:lnTo>
                      <a:pt x="0" y="141"/>
                    </a:lnTo>
                    <a:lnTo>
                      <a:pt x="0" y="162"/>
                    </a:lnTo>
                    <a:lnTo>
                      <a:pt x="21" y="162"/>
                    </a:lnTo>
                    <a:lnTo>
                      <a:pt x="21" y="183"/>
                    </a:lnTo>
                    <a:lnTo>
                      <a:pt x="89" y="183"/>
                    </a:lnTo>
                    <a:lnTo>
                      <a:pt x="393" y="204"/>
                    </a:lnTo>
                    <a:cubicBezTo>
                      <a:pt x="414" y="204"/>
                      <a:pt x="414" y="204"/>
                      <a:pt x="456" y="183"/>
                    </a:cubicBezTo>
                    <a:lnTo>
                      <a:pt x="697" y="94"/>
                    </a:lnTo>
                    <a:lnTo>
                      <a:pt x="718" y="94"/>
                    </a:lnTo>
                    <a:lnTo>
                      <a:pt x="718" y="73"/>
                    </a:lnTo>
                    <a:lnTo>
                      <a:pt x="744" y="73"/>
                    </a:lnTo>
                    <a:lnTo>
                      <a:pt x="744" y="52"/>
                    </a:lnTo>
                    <a:lnTo>
                      <a:pt x="718" y="31"/>
                    </a:lnTo>
                    <a:lnTo>
                      <a:pt x="697" y="31"/>
                    </a:lnTo>
                    <a:lnTo>
                      <a:pt x="697" y="10"/>
                    </a:lnTo>
                    <a:lnTo>
                      <a:pt x="372" y="10"/>
                    </a:lnTo>
                    <a:cubicBezTo>
                      <a:pt x="341" y="10"/>
                      <a:pt x="330" y="1"/>
                      <a:pt x="32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855726" y="2443711"/>
                <a:ext cx="95295" cy="17398"/>
              </a:xfrm>
              <a:custGeom>
                <a:avLst/>
                <a:gdLst/>
                <a:ahLst/>
                <a:cxnLst/>
                <a:rect l="l" t="t" r="r" b="b"/>
                <a:pathLst>
                  <a:path w="608" h="111" extrusionOk="0">
                    <a:moveTo>
                      <a:pt x="262" y="1"/>
                    </a:moveTo>
                    <a:lnTo>
                      <a:pt x="0" y="90"/>
                    </a:lnTo>
                    <a:lnTo>
                      <a:pt x="21" y="90"/>
                    </a:lnTo>
                    <a:lnTo>
                      <a:pt x="325" y="111"/>
                    </a:lnTo>
                    <a:lnTo>
                      <a:pt x="346" y="111"/>
                    </a:lnTo>
                    <a:lnTo>
                      <a:pt x="60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845068" y="2435718"/>
                <a:ext cx="116768" cy="31974"/>
              </a:xfrm>
              <a:custGeom>
                <a:avLst/>
                <a:gdLst/>
                <a:ahLst/>
                <a:cxnLst/>
                <a:rect l="l" t="t" r="r" b="b"/>
                <a:pathLst>
                  <a:path w="745" h="204" extrusionOk="0">
                    <a:moveTo>
                      <a:pt x="351" y="73"/>
                    </a:moveTo>
                    <a:lnTo>
                      <a:pt x="461" y="94"/>
                    </a:lnTo>
                    <a:lnTo>
                      <a:pt x="393" y="120"/>
                    </a:lnTo>
                    <a:lnTo>
                      <a:pt x="283" y="120"/>
                    </a:lnTo>
                    <a:lnTo>
                      <a:pt x="351" y="73"/>
                    </a:lnTo>
                    <a:close/>
                    <a:moveTo>
                      <a:pt x="317" y="1"/>
                    </a:moveTo>
                    <a:cubicBezTo>
                      <a:pt x="309" y="1"/>
                      <a:pt x="299" y="3"/>
                      <a:pt x="283" y="10"/>
                    </a:cubicBezTo>
                    <a:lnTo>
                      <a:pt x="48" y="94"/>
                    </a:lnTo>
                    <a:lnTo>
                      <a:pt x="21" y="120"/>
                    </a:lnTo>
                    <a:lnTo>
                      <a:pt x="0" y="120"/>
                    </a:lnTo>
                    <a:lnTo>
                      <a:pt x="0" y="141"/>
                    </a:lnTo>
                    <a:lnTo>
                      <a:pt x="0" y="162"/>
                    </a:lnTo>
                    <a:lnTo>
                      <a:pt x="21" y="162"/>
                    </a:lnTo>
                    <a:lnTo>
                      <a:pt x="21" y="183"/>
                    </a:lnTo>
                    <a:lnTo>
                      <a:pt x="89" y="183"/>
                    </a:lnTo>
                    <a:lnTo>
                      <a:pt x="393" y="204"/>
                    </a:lnTo>
                    <a:cubicBezTo>
                      <a:pt x="414" y="204"/>
                      <a:pt x="414" y="204"/>
                      <a:pt x="461" y="183"/>
                    </a:cubicBezTo>
                    <a:lnTo>
                      <a:pt x="702" y="94"/>
                    </a:lnTo>
                    <a:lnTo>
                      <a:pt x="723" y="94"/>
                    </a:lnTo>
                    <a:lnTo>
                      <a:pt x="723" y="73"/>
                    </a:lnTo>
                    <a:lnTo>
                      <a:pt x="744" y="73"/>
                    </a:lnTo>
                    <a:lnTo>
                      <a:pt x="744" y="52"/>
                    </a:lnTo>
                    <a:lnTo>
                      <a:pt x="723" y="31"/>
                    </a:lnTo>
                    <a:lnTo>
                      <a:pt x="702" y="10"/>
                    </a:lnTo>
                    <a:lnTo>
                      <a:pt x="351" y="10"/>
                    </a:lnTo>
                    <a:cubicBezTo>
                      <a:pt x="337" y="10"/>
                      <a:pt x="333" y="1"/>
                      <a:pt x="3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3800712" y="2464243"/>
                <a:ext cx="96235" cy="17398"/>
              </a:xfrm>
              <a:custGeom>
                <a:avLst/>
                <a:gdLst/>
                <a:ahLst/>
                <a:cxnLst/>
                <a:rect l="l" t="t" r="r" b="b"/>
                <a:pathLst>
                  <a:path w="614" h="111" extrusionOk="0">
                    <a:moveTo>
                      <a:pt x="262" y="1"/>
                    </a:moveTo>
                    <a:lnTo>
                      <a:pt x="1" y="90"/>
                    </a:lnTo>
                    <a:lnTo>
                      <a:pt x="22" y="90"/>
                    </a:lnTo>
                    <a:lnTo>
                      <a:pt x="331" y="111"/>
                    </a:lnTo>
                    <a:lnTo>
                      <a:pt x="351" y="111"/>
                    </a:lnTo>
                    <a:lnTo>
                      <a:pt x="61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3790837" y="2456250"/>
                <a:ext cx="115984" cy="31974"/>
              </a:xfrm>
              <a:custGeom>
                <a:avLst/>
                <a:gdLst/>
                <a:ahLst/>
                <a:cxnLst/>
                <a:rect l="l" t="t" r="r" b="b"/>
                <a:pathLst>
                  <a:path w="740" h="204" extrusionOk="0">
                    <a:moveTo>
                      <a:pt x="346" y="73"/>
                    </a:moveTo>
                    <a:lnTo>
                      <a:pt x="456" y="94"/>
                    </a:lnTo>
                    <a:lnTo>
                      <a:pt x="394" y="120"/>
                    </a:lnTo>
                    <a:lnTo>
                      <a:pt x="284" y="120"/>
                    </a:lnTo>
                    <a:lnTo>
                      <a:pt x="346" y="73"/>
                    </a:lnTo>
                    <a:close/>
                    <a:moveTo>
                      <a:pt x="314" y="1"/>
                    </a:moveTo>
                    <a:cubicBezTo>
                      <a:pt x="307" y="1"/>
                      <a:pt x="298" y="3"/>
                      <a:pt x="284" y="10"/>
                    </a:cubicBezTo>
                    <a:lnTo>
                      <a:pt x="43" y="94"/>
                    </a:lnTo>
                    <a:lnTo>
                      <a:pt x="22" y="120"/>
                    </a:lnTo>
                    <a:lnTo>
                      <a:pt x="1" y="141"/>
                    </a:lnTo>
                    <a:lnTo>
                      <a:pt x="1" y="162"/>
                    </a:lnTo>
                    <a:lnTo>
                      <a:pt x="22" y="162"/>
                    </a:lnTo>
                    <a:lnTo>
                      <a:pt x="22" y="183"/>
                    </a:lnTo>
                    <a:lnTo>
                      <a:pt x="85" y="183"/>
                    </a:lnTo>
                    <a:lnTo>
                      <a:pt x="394" y="204"/>
                    </a:lnTo>
                    <a:cubicBezTo>
                      <a:pt x="414" y="204"/>
                      <a:pt x="435" y="204"/>
                      <a:pt x="456" y="183"/>
                    </a:cubicBezTo>
                    <a:lnTo>
                      <a:pt x="697" y="94"/>
                    </a:lnTo>
                    <a:lnTo>
                      <a:pt x="718" y="94"/>
                    </a:lnTo>
                    <a:lnTo>
                      <a:pt x="718" y="73"/>
                    </a:lnTo>
                    <a:lnTo>
                      <a:pt x="739" y="73"/>
                    </a:lnTo>
                    <a:lnTo>
                      <a:pt x="739" y="52"/>
                    </a:lnTo>
                    <a:lnTo>
                      <a:pt x="739" y="31"/>
                    </a:lnTo>
                    <a:lnTo>
                      <a:pt x="718" y="31"/>
                    </a:lnTo>
                    <a:lnTo>
                      <a:pt x="697" y="10"/>
                    </a:lnTo>
                    <a:lnTo>
                      <a:pt x="346" y="10"/>
                    </a:lnTo>
                    <a:cubicBezTo>
                      <a:pt x="332" y="10"/>
                      <a:pt x="328"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3749773" y="2484775"/>
                <a:ext cx="92160" cy="17398"/>
              </a:xfrm>
              <a:custGeom>
                <a:avLst/>
                <a:gdLst/>
                <a:ahLst/>
                <a:cxnLst/>
                <a:rect l="l" t="t" r="r" b="b"/>
                <a:pathLst>
                  <a:path w="588" h="111" extrusionOk="0">
                    <a:moveTo>
                      <a:pt x="237" y="1"/>
                    </a:moveTo>
                    <a:lnTo>
                      <a:pt x="1" y="90"/>
                    </a:lnTo>
                    <a:lnTo>
                      <a:pt x="326" y="111"/>
                    </a:lnTo>
                    <a:lnTo>
                      <a:pt x="347" y="111"/>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3735824" y="2476782"/>
                <a:ext cx="116768" cy="31974"/>
              </a:xfrm>
              <a:custGeom>
                <a:avLst/>
                <a:gdLst/>
                <a:ahLst/>
                <a:cxnLst/>
                <a:rect l="l" t="t" r="r" b="b"/>
                <a:pathLst>
                  <a:path w="745" h="204" extrusionOk="0">
                    <a:moveTo>
                      <a:pt x="352" y="73"/>
                    </a:moveTo>
                    <a:lnTo>
                      <a:pt x="457" y="94"/>
                    </a:lnTo>
                    <a:lnTo>
                      <a:pt x="415" y="120"/>
                    </a:lnTo>
                    <a:lnTo>
                      <a:pt x="284" y="120"/>
                    </a:lnTo>
                    <a:lnTo>
                      <a:pt x="352" y="73"/>
                    </a:lnTo>
                    <a:close/>
                    <a:moveTo>
                      <a:pt x="320" y="0"/>
                    </a:moveTo>
                    <a:cubicBezTo>
                      <a:pt x="316" y="0"/>
                      <a:pt x="312" y="3"/>
                      <a:pt x="305" y="10"/>
                    </a:cubicBezTo>
                    <a:lnTo>
                      <a:pt x="43" y="94"/>
                    </a:lnTo>
                    <a:lnTo>
                      <a:pt x="22" y="120"/>
                    </a:lnTo>
                    <a:lnTo>
                      <a:pt x="1" y="141"/>
                    </a:lnTo>
                    <a:lnTo>
                      <a:pt x="22" y="162"/>
                    </a:lnTo>
                    <a:lnTo>
                      <a:pt x="43" y="183"/>
                    </a:lnTo>
                    <a:lnTo>
                      <a:pt x="90" y="183"/>
                    </a:lnTo>
                    <a:lnTo>
                      <a:pt x="394" y="204"/>
                    </a:lnTo>
                    <a:cubicBezTo>
                      <a:pt x="415" y="204"/>
                      <a:pt x="436" y="204"/>
                      <a:pt x="457" y="183"/>
                    </a:cubicBezTo>
                    <a:lnTo>
                      <a:pt x="718" y="94"/>
                    </a:lnTo>
                    <a:lnTo>
                      <a:pt x="745" y="73"/>
                    </a:lnTo>
                    <a:lnTo>
                      <a:pt x="745" y="52"/>
                    </a:lnTo>
                    <a:lnTo>
                      <a:pt x="745" y="31"/>
                    </a:lnTo>
                    <a:lnTo>
                      <a:pt x="718" y="31"/>
                    </a:lnTo>
                    <a:lnTo>
                      <a:pt x="718" y="10"/>
                    </a:lnTo>
                    <a:lnTo>
                      <a:pt x="352" y="10"/>
                    </a:lnTo>
                    <a:cubicBezTo>
                      <a:pt x="334" y="10"/>
                      <a:pt x="328" y="0"/>
                      <a:pt x="32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3694916" y="2505308"/>
                <a:ext cx="92003" cy="17398"/>
              </a:xfrm>
              <a:custGeom>
                <a:avLst/>
                <a:gdLst/>
                <a:ahLst/>
                <a:cxnLst/>
                <a:rect l="l" t="t" r="r" b="b"/>
                <a:pathLst>
                  <a:path w="587" h="111" extrusionOk="0">
                    <a:moveTo>
                      <a:pt x="241" y="1"/>
                    </a:moveTo>
                    <a:lnTo>
                      <a:pt x="0" y="90"/>
                    </a:lnTo>
                    <a:lnTo>
                      <a:pt x="325" y="111"/>
                    </a:lnTo>
                    <a:lnTo>
                      <a:pt x="351" y="90"/>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3684101" y="2497314"/>
                <a:ext cx="116768" cy="31190"/>
              </a:xfrm>
              <a:custGeom>
                <a:avLst/>
                <a:gdLst/>
                <a:ahLst/>
                <a:cxnLst/>
                <a:rect l="l" t="t" r="r" b="b"/>
                <a:pathLst>
                  <a:path w="745" h="199" extrusionOk="0">
                    <a:moveTo>
                      <a:pt x="331" y="73"/>
                    </a:moveTo>
                    <a:lnTo>
                      <a:pt x="462" y="93"/>
                    </a:lnTo>
                    <a:lnTo>
                      <a:pt x="394" y="120"/>
                    </a:lnTo>
                    <a:lnTo>
                      <a:pt x="289" y="93"/>
                    </a:lnTo>
                    <a:lnTo>
                      <a:pt x="331" y="73"/>
                    </a:lnTo>
                    <a:close/>
                    <a:moveTo>
                      <a:pt x="310" y="0"/>
                    </a:moveTo>
                    <a:cubicBezTo>
                      <a:pt x="303" y="0"/>
                      <a:pt x="296" y="3"/>
                      <a:pt x="289" y="10"/>
                    </a:cubicBezTo>
                    <a:lnTo>
                      <a:pt x="27" y="93"/>
                    </a:lnTo>
                    <a:lnTo>
                      <a:pt x="27" y="120"/>
                    </a:lnTo>
                    <a:lnTo>
                      <a:pt x="1" y="120"/>
                    </a:lnTo>
                    <a:lnTo>
                      <a:pt x="1" y="141"/>
                    </a:lnTo>
                    <a:lnTo>
                      <a:pt x="1" y="162"/>
                    </a:lnTo>
                    <a:lnTo>
                      <a:pt x="27" y="183"/>
                    </a:lnTo>
                    <a:lnTo>
                      <a:pt x="394" y="183"/>
                    </a:lnTo>
                    <a:cubicBezTo>
                      <a:pt x="407" y="193"/>
                      <a:pt x="413" y="198"/>
                      <a:pt x="422" y="198"/>
                    </a:cubicBezTo>
                    <a:cubicBezTo>
                      <a:pt x="430" y="198"/>
                      <a:pt x="441" y="193"/>
                      <a:pt x="462" y="183"/>
                    </a:cubicBezTo>
                    <a:lnTo>
                      <a:pt x="703" y="93"/>
                    </a:lnTo>
                    <a:lnTo>
                      <a:pt x="724" y="93"/>
                    </a:lnTo>
                    <a:lnTo>
                      <a:pt x="724" y="73"/>
                    </a:lnTo>
                    <a:lnTo>
                      <a:pt x="745" y="52"/>
                    </a:lnTo>
                    <a:lnTo>
                      <a:pt x="724" y="31"/>
                    </a:lnTo>
                    <a:lnTo>
                      <a:pt x="703" y="31"/>
                    </a:lnTo>
                    <a:lnTo>
                      <a:pt x="703" y="10"/>
                    </a:lnTo>
                    <a:lnTo>
                      <a:pt x="352" y="10"/>
                    </a:lnTo>
                    <a:cubicBezTo>
                      <a:pt x="338" y="10"/>
                      <a:pt x="32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3639902" y="2522548"/>
                <a:ext cx="96079" cy="17398"/>
              </a:xfrm>
              <a:custGeom>
                <a:avLst/>
                <a:gdLst/>
                <a:ahLst/>
                <a:cxnLst/>
                <a:rect l="l" t="t" r="r" b="b"/>
                <a:pathLst>
                  <a:path w="613" h="111" extrusionOk="0">
                    <a:moveTo>
                      <a:pt x="283" y="1"/>
                    </a:moveTo>
                    <a:cubicBezTo>
                      <a:pt x="262" y="1"/>
                      <a:pt x="262" y="22"/>
                      <a:pt x="241" y="22"/>
                    </a:cubicBezTo>
                    <a:lnTo>
                      <a:pt x="0" y="111"/>
                    </a:lnTo>
                    <a:lnTo>
                      <a:pt x="351" y="111"/>
                    </a:lnTo>
                    <a:lnTo>
                      <a:pt x="613" y="22"/>
                    </a:lnTo>
                    <a:lnTo>
                      <a:pt x="592"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3630028" y="2516749"/>
                <a:ext cx="115827" cy="29780"/>
              </a:xfrm>
              <a:custGeom>
                <a:avLst/>
                <a:gdLst/>
                <a:ahLst/>
                <a:cxnLst/>
                <a:rect l="l" t="t" r="r" b="b"/>
                <a:pathLst>
                  <a:path w="739" h="190" extrusionOk="0">
                    <a:moveTo>
                      <a:pt x="346" y="79"/>
                    </a:moveTo>
                    <a:lnTo>
                      <a:pt x="456" y="100"/>
                    </a:lnTo>
                    <a:lnTo>
                      <a:pt x="283" y="100"/>
                    </a:lnTo>
                    <a:lnTo>
                      <a:pt x="346" y="79"/>
                    </a:lnTo>
                    <a:close/>
                    <a:moveTo>
                      <a:pt x="315" y="1"/>
                    </a:moveTo>
                    <a:cubicBezTo>
                      <a:pt x="304" y="1"/>
                      <a:pt x="294" y="6"/>
                      <a:pt x="283" y="17"/>
                    </a:cubicBezTo>
                    <a:lnTo>
                      <a:pt x="21" y="100"/>
                    </a:lnTo>
                    <a:lnTo>
                      <a:pt x="21" y="127"/>
                    </a:lnTo>
                    <a:lnTo>
                      <a:pt x="0" y="127"/>
                    </a:lnTo>
                    <a:lnTo>
                      <a:pt x="0" y="148"/>
                    </a:lnTo>
                    <a:lnTo>
                      <a:pt x="0" y="169"/>
                    </a:lnTo>
                    <a:lnTo>
                      <a:pt x="21" y="169"/>
                    </a:lnTo>
                    <a:lnTo>
                      <a:pt x="21" y="189"/>
                    </a:lnTo>
                    <a:lnTo>
                      <a:pt x="456" y="189"/>
                    </a:lnTo>
                    <a:lnTo>
                      <a:pt x="697" y="100"/>
                    </a:lnTo>
                    <a:lnTo>
                      <a:pt x="718" y="100"/>
                    </a:lnTo>
                    <a:lnTo>
                      <a:pt x="718" y="79"/>
                    </a:lnTo>
                    <a:lnTo>
                      <a:pt x="739" y="79"/>
                    </a:lnTo>
                    <a:lnTo>
                      <a:pt x="739" y="59"/>
                    </a:lnTo>
                    <a:lnTo>
                      <a:pt x="739" y="38"/>
                    </a:lnTo>
                    <a:lnTo>
                      <a:pt x="718" y="38"/>
                    </a:lnTo>
                    <a:lnTo>
                      <a:pt x="718" y="17"/>
                    </a:lnTo>
                    <a:lnTo>
                      <a:pt x="346" y="17"/>
                    </a:lnTo>
                    <a:cubicBezTo>
                      <a:pt x="335" y="6"/>
                      <a:pt x="325" y="1"/>
                      <a:pt x="31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585672" y="2543081"/>
                <a:ext cx="95452" cy="17398"/>
              </a:xfrm>
              <a:custGeom>
                <a:avLst/>
                <a:gdLst/>
                <a:ahLst/>
                <a:cxnLst/>
                <a:rect l="l" t="t" r="r" b="b"/>
                <a:pathLst>
                  <a:path w="609" h="111" extrusionOk="0">
                    <a:moveTo>
                      <a:pt x="283" y="1"/>
                    </a:moveTo>
                    <a:cubicBezTo>
                      <a:pt x="283" y="1"/>
                      <a:pt x="262" y="1"/>
                      <a:pt x="262" y="21"/>
                    </a:cubicBezTo>
                    <a:lnTo>
                      <a:pt x="1" y="110"/>
                    </a:lnTo>
                    <a:lnTo>
                      <a:pt x="367" y="110"/>
                    </a:lnTo>
                    <a:lnTo>
                      <a:pt x="608" y="21"/>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575014" y="2536498"/>
                <a:ext cx="116768" cy="30563"/>
              </a:xfrm>
              <a:custGeom>
                <a:avLst/>
                <a:gdLst/>
                <a:ahLst/>
                <a:cxnLst/>
                <a:rect l="l" t="t" r="r" b="b"/>
                <a:pathLst>
                  <a:path w="745" h="195" extrusionOk="0">
                    <a:moveTo>
                      <a:pt x="461" y="84"/>
                    </a:moveTo>
                    <a:lnTo>
                      <a:pt x="414" y="105"/>
                    </a:lnTo>
                    <a:lnTo>
                      <a:pt x="304" y="105"/>
                    </a:lnTo>
                    <a:lnTo>
                      <a:pt x="351" y="84"/>
                    </a:lnTo>
                    <a:close/>
                    <a:moveTo>
                      <a:pt x="351" y="1"/>
                    </a:moveTo>
                    <a:cubicBezTo>
                      <a:pt x="330" y="1"/>
                      <a:pt x="330" y="1"/>
                      <a:pt x="283" y="22"/>
                    </a:cubicBezTo>
                    <a:lnTo>
                      <a:pt x="42" y="105"/>
                    </a:lnTo>
                    <a:lnTo>
                      <a:pt x="21" y="105"/>
                    </a:lnTo>
                    <a:lnTo>
                      <a:pt x="21" y="132"/>
                    </a:lnTo>
                    <a:lnTo>
                      <a:pt x="0" y="132"/>
                    </a:lnTo>
                    <a:lnTo>
                      <a:pt x="0" y="152"/>
                    </a:lnTo>
                    <a:lnTo>
                      <a:pt x="0" y="173"/>
                    </a:lnTo>
                    <a:lnTo>
                      <a:pt x="21" y="173"/>
                    </a:lnTo>
                    <a:lnTo>
                      <a:pt x="21" y="194"/>
                    </a:lnTo>
                    <a:lnTo>
                      <a:pt x="461" y="194"/>
                    </a:lnTo>
                    <a:lnTo>
                      <a:pt x="723" y="105"/>
                    </a:lnTo>
                    <a:lnTo>
                      <a:pt x="723" y="84"/>
                    </a:lnTo>
                    <a:lnTo>
                      <a:pt x="744" y="84"/>
                    </a:lnTo>
                    <a:lnTo>
                      <a:pt x="744" y="63"/>
                    </a:lnTo>
                    <a:lnTo>
                      <a:pt x="744" y="43"/>
                    </a:lnTo>
                    <a:lnTo>
                      <a:pt x="723" y="22"/>
                    </a:lnTo>
                    <a:lnTo>
                      <a:pt x="676"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3533949" y="2563613"/>
                <a:ext cx="96235" cy="17398"/>
              </a:xfrm>
              <a:custGeom>
                <a:avLst/>
                <a:gdLst/>
                <a:ahLst/>
                <a:cxnLst/>
                <a:rect l="l" t="t" r="r" b="b"/>
                <a:pathLst>
                  <a:path w="614" h="111" extrusionOk="0">
                    <a:moveTo>
                      <a:pt x="242" y="0"/>
                    </a:moveTo>
                    <a:lnTo>
                      <a:pt x="1" y="110"/>
                    </a:lnTo>
                    <a:lnTo>
                      <a:pt x="351" y="110"/>
                    </a:lnTo>
                    <a:lnTo>
                      <a:pt x="613" y="21"/>
                    </a:lnTo>
                    <a:lnTo>
                      <a:pt x="592"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3524075" y="2557030"/>
                <a:ext cx="115984" cy="30563"/>
              </a:xfrm>
              <a:custGeom>
                <a:avLst/>
                <a:gdLst/>
                <a:ahLst/>
                <a:cxnLst/>
                <a:rect l="l" t="t" r="r" b="b"/>
                <a:pathLst>
                  <a:path w="740" h="195" extrusionOk="0">
                    <a:moveTo>
                      <a:pt x="435" y="84"/>
                    </a:moveTo>
                    <a:lnTo>
                      <a:pt x="394" y="105"/>
                    </a:lnTo>
                    <a:lnTo>
                      <a:pt x="284" y="105"/>
                    </a:lnTo>
                    <a:lnTo>
                      <a:pt x="325" y="84"/>
                    </a:lnTo>
                    <a:close/>
                    <a:moveTo>
                      <a:pt x="325" y="1"/>
                    </a:moveTo>
                    <a:cubicBezTo>
                      <a:pt x="305" y="1"/>
                      <a:pt x="305" y="1"/>
                      <a:pt x="284" y="21"/>
                    </a:cubicBezTo>
                    <a:lnTo>
                      <a:pt x="22" y="105"/>
                    </a:lnTo>
                    <a:lnTo>
                      <a:pt x="1" y="131"/>
                    </a:lnTo>
                    <a:lnTo>
                      <a:pt x="1" y="152"/>
                    </a:lnTo>
                    <a:lnTo>
                      <a:pt x="1" y="173"/>
                    </a:lnTo>
                    <a:lnTo>
                      <a:pt x="22" y="173"/>
                    </a:lnTo>
                    <a:lnTo>
                      <a:pt x="43" y="194"/>
                    </a:lnTo>
                    <a:lnTo>
                      <a:pt x="456" y="194"/>
                    </a:lnTo>
                    <a:lnTo>
                      <a:pt x="697" y="84"/>
                    </a:lnTo>
                    <a:lnTo>
                      <a:pt x="718" y="84"/>
                    </a:lnTo>
                    <a:lnTo>
                      <a:pt x="739" y="63"/>
                    </a:lnTo>
                    <a:lnTo>
                      <a:pt x="739" y="42"/>
                    </a:lnTo>
                    <a:lnTo>
                      <a:pt x="718" y="21"/>
                    </a:lnTo>
                    <a:lnTo>
                      <a:pt x="655" y="21"/>
                    </a:lnTo>
                    <a:lnTo>
                      <a:pt x="32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3478935" y="2584145"/>
                <a:ext cx="96235" cy="17398"/>
              </a:xfrm>
              <a:custGeom>
                <a:avLst/>
                <a:gdLst/>
                <a:ahLst/>
                <a:cxnLst/>
                <a:rect l="l" t="t" r="r" b="b"/>
                <a:pathLst>
                  <a:path w="614" h="111" extrusionOk="0">
                    <a:moveTo>
                      <a:pt x="242" y="0"/>
                    </a:moveTo>
                    <a:lnTo>
                      <a:pt x="1" y="110"/>
                    </a:lnTo>
                    <a:lnTo>
                      <a:pt x="373" y="110"/>
                    </a:lnTo>
                    <a:lnTo>
                      <a:pt x="613" y="21"/>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3469061" y="2577562"/>
                <a:ext cx="116768" cy="30563"/>
              </a:xfrm>
              <a:custGeom>
                <a:avLst/>
                <a:gdLst/>
                <a:ahLst/>
                <a:cxnLst/>
                <a:rect l="l" t="t" r="r" b="b"/>
                <a:pathLst>
                  <a:path w="745" h="195" extrusionOk="0">
                    <a:moveTo>
                      <a:pt x="457" y="84"/>
                    </a:moveTo>
                    <a:lnTo>
                      <a:pt x="415" y="105"/>
                    </a:lnTo>
                    <a:lnTo>
                      <a:pt x="305" y="105"/>
                    </a:lnTo>
                    <a:lnTo>
                      <a:pt x="352" y="84"/>
                    </a:lnTo>
                    <a:close/>
                    <a:moveTo>
                      <a:pt x="352" y="0"/>
                    </a:moveTo>
                    <a:cubicBezTo>
                      <a:pt x="326" y="0"/>
                      <a:pt x="305" y="0"/>
                      <a:pt x="284" y="21"/>
                    </a:cubicBezTo>
                    <a:lnTo>
                      <a:pt x="43" y="105"/>
                    </a:lnTo>
                    <a:lnTo>
                      <a:pt x="22" y="105"/>
                    </a:lnTo>
                    <a:lnTo>
                      <a:pt x="22" y="131"/>
                    </a:lnTo>
                    <a:lnTo>
                      <a:pt x="1" y="131"/>
                    </a:lnTo>
                    <a:lnTo>
                      <a:pt x="1" y="152"/>
                    </a:lnTo>
                    <a:lnTo>
                      <a:pt x="22" y="173"/>
                    </a:lnTo>
                    <a:lnTo>
                      <a:pt x="43" y="194"/>
                    </a:lnTo>
                    <a:lnTo>
                      <a:pt x="415" y="194"/>
                    </a:lnTo>
                    <a:cubicBezTo>
                      <a:pt x="436" y="194"/>
                      <a:pt x="436" y="194"/>
                      <a:pt x="483" y="173"/>
                    </a:cubicBezTo>
                    <a:lnTo>
                      <a:pt x="718" y="84"/>
                    </a:lnTo>
                    <a:lnTo>
                      <a:pt x="745" y="84"/>
                    </a:lnTo>
                    <a:lnTo>
                      <a:pt x="745" y="63"/>
                    </a:lnTo>
                    <a:lnTo>
                      <a:pt x="745" y="42"/>
                    </a:lnTo>
                    <a:lnTo>
                      <a:pt x="745" y="21"/>
                    </a:lnTo>
                    <a:lnTo>
                      <a:pt x="697" y="21"/>
                    </a:lnTo>
                    <a:lnTo>
                      <a:pt x="69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3424862" y="2604677"/>
                <a:ext cx="99370" cy="17398"/>
              </a:xfrm>
              <a:custGeom>
                <a:avLst/>
                <a:gdLst/>
                <a:ahLst/>
                <a:cxnLst/>
                <a:rect l="l" t="t" r="r" b="b"/>
                <a:pathLst>
                  <a:path w="634" h="111" extrusionOk="0">
                    <a:moveTo>
                      <a:pt x="262" y="0"/>
                    </a:moveTo>
                    <a:lnTo>
                      <a:pt x="21" y="89"/>
                    </a:lnTo>
                    <a:cubicBezTo>
                      <a:pt x="0" y="89"/>
                      <a:pt x="21" y="110"/>
                      <a:pt x="21" y="110"/>
                    </a:cubicBezTo>
                    <a:lnTo>
                      <a:pt x="346" y="110"/>
                    </a:lnTo>
                    <a:cubicBezTo>
                      <a:pt x="372" y="110"/>
                      <a:pt x="372" y="110"/>
                      <a:pt x="393" y="89"/>
                    </a:cubicBezTo>
                    <a:lnTo>
                      <a:pt x="63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3417339" y="2598094"/>
                <a:ext cx="116768" cy="30563"/>
              </a:xfrm>
              <a:custGeom>
                <a:avLst/>
                <a:gdLst/>
                <a:ahLst/>
                <a:cxnLst/>
                <a:rect l="l" t="t" r="r" b="b"/>
                <a:pathLst>
                  <a:path w="745" h="195" extrusionOk="0">
                    <a:moveTo>
                      <a:pt x="441" y="84"/>
                    </a:moveTo>
                    <a:lnTo>
                      <a:pt x="394" y="105"/>
                    </a:lnTo>
                    <a:lnTo>
                      <a:pt x="289" y="105"/>
                    </a:lnTo>
                    <a:lnTo>
                      <a:pt x="331" y="84"/>
                    </a:lnTo>
                    <a:close/>
                    <a:moveTo>
                      <a:pt x="263" y="0"/>
                    </a:moveTo>
                    <a:lnTo>
                      <a:pt x="27" y="105"/>
                    </a:lnTo>
                    <a:lnTo>
                      <a:pt x="1" y="105"/>
                    </a:lnTo>
                    <a:lnTo>
                      <a:pt x="1" y="131"/>
                    </a:lnTo>
                    <a:lnTo>
                      <a:pt x="1" y="152"/>
                    </a:lnTo>
                    <a:lnTo>
                      <a:pt x="1" y="173"/>
                    </a:lnTo>
                    <a:lnTo>
                      <a:pt x="69" y="173"/>
                    </a:lnTo>
                    <a:lnTo>
                      <a:pt x="394" y="194"/>
                    </a:lnTo>
                    <a:cubicBezTo>
                      <a:pt x="420" y="194"/>
                      <a:pt x="441" y="194"/>
                      <a:pt x="462" y="173"/>
                    </a:cubicBezTo>
                    <a:lnTo>
                      <a:pt x="703" y="84"/>
                    </a:lnTo>
                    <a:lnTo>
                      <a:pt x="724" y="84"/>
                    </a:lnTo>
                    <a:lnTo>
                      <a:pt x="724" y="63"/>
                    </a:lnTo>
                    <a:lnTo>
                      <a:pt x="745" y="63"/>
                    </a:lnTo>
                    <a:lnTo>
                      <a:pt x="745" y="42"/>
                    </a:lnTo>
                    <a:lnTo>
                      <a:pt x="745" y="21"/>
                    </a:lnTo>
                    <a:lnTo>
                      <a:pt x="724" y="21"/>
                    </a:lnTo>
                    <a:lnTo>
                      <a:pt x="7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3373139" y="2625209"/>
                <a:ext cx="96079" cy="14106"/>
              </a:xfrm>
              <a:custGeom>
                <a:avLst/>
                <a:gdLst/>
                <a:ahLst/>
                <a:cxnLst/>
                <a:rect l="l" t="t" r="r" b="b"/>
                <a:pathLst>
                  <a:path w="613" h="90" extrusionOk="0">
                    <a:moveTo>
                      <a:pt x="241" y="0"/>
                    </a:moveTo>
                    <a:lnTo>
                      <a:pt x="0" y="89"/>
                    </a:lnTo>
                    <a:lnTo>
                      <a:pt x="372" y="89"/>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3363265" y="2618627"/>
                <a:ext cx="119902" cy="27272"/>
              </a:xfrm>
              <a:custGeom>
                <a:avLst/>
                <a:gdLst/>
                <a:ahLst/>
                <a:cxnLst/>
                <a:rect l="l" t="t" r="r" b="b"/>
                <a:pathLst>
                  <a:path w="765" h="174" extrusionOk="0">
                    <a:moveTo>
                      <a:pt x="283" y="0"/>
                    </a:moveTo>
                    <a:lnTo>
                      <a:pt x="42" y="84"/>
                    </a:lnTo>
                    <a:lnTo>
                      <a:pt x="21" y="105"/>
                    </a:lnTo>
                    <a:lnTo>
                      <a:pt x="0" y="131"/>
                    </a:lnTo>
                    <a:lnTo>
                      <a:pt x="21" y="152"/>
                    </a:lnTo>
                    <a:lnTo>
                      <a:pt x="21" y="173"/>
                    </a:lnTo>
                    <a:lnTo>
                      <a:pt x="477" y="173"/>
                    </a:lnTo>
                    <a:lnTo>
                      <a:pt x="718" y="84"/>
                    </a:lnTo>
                    <a:lnTo>
                      <a:pt x="739" y="63"/>
                    </a:lnTo>
                    <a:lnTo>
                      <a:pt x="765" y="63"/>
                    </a:lnTo>
                    <a:lnTo>
                      <a:pt x="765" y="42"/>
                    </a:lnTo>
                    <a:lnTo>
                      <a:pt x="739" y="21"/>
                    </a:lnTo>
                    <a:lnTo>
                      <a:pt x="7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4091298" y="2383995"/>
                <a:ext cx="92944" cy="18808"/>
              </a:xfrm>
              <a:custGeom>
                <a:avLst/>
                <a:gdLst/>
                <a:ahLst/>
                <a:cxnLst/>
                <a:rect l="l" t="t" r="r" b="b"/>
                <a:pathLst>
                  <a:path w="593" h="120" extrusionOk="0">
                    <a:moveTo>
                      <a:pt x="269" y="1"/>
                    </a:moveTo>
                    <a:cubicBezTo>
                      <a:pt x="262" y="1"/>
                      <a:pt x="262" y="10"/>
                      <a:pt x="262" y="10"/>
                    </a:cubicBezTo>
                    <a:lnTo>
                      <a:pt x="0" y="99"/>
                    </a:lnTo>
                    <a:lnTo>
                      <a:pt x="309" y="120"/>
                    </a:lnTo>
                    <a:lnTo>
                      <a:pt x="330" y="120"/>
                    </a:lnTo>
                    <a:lnTo>
                      <a:pt x="571" y="31"/>
                    </a:lnTo>
                    <a:cubicBezTo>
                      <a:pt x="592" y="10"/>
                      <a:pt x="592" y="10"/>
                      <a:pt x="571" y="10"/>
                    </a:cubicBezTo>
                    <a:lnTo>
                      <a:pt x="283" y="10"/>
                    </a:lnTo>
                    <a:cubicBezTo>
                      <a:pt x="276" y="3"/>
                      <a:pt x="272" y="1"/>
                      <a:pt x="269"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4081424" y="2377412"/>
                <a:ext cx="112692" cy="31974"/>
              </a:xfrm>
              <a:custGeom>
                <a:avLst/>
                <a:gdLst/>
                <a:ahLst/>
                <a:cxnLst/>
                <a:rect l="l" t="t" r="r" b="b"/>
                <a:pathLst>
                  <a:path w="719" h="204" extrusionOk="0">
                    <a:moveTo>
                      <a:pt x="346" y="73"/>
                    </a:moveTo>
                    <a:lnTo>
                      <a:pt x="435" y="99"/>
                    </a:lnTo>
                    <a:lnTo>
                      <a:pt x="372" y="120"/>
                    </a:lnTo>
                    <a:lnTo>
                      <a:pt x="262" y="120"/>
                    </a:lnTo>
                    <a:lnTo>
                      <a:pt x="346" y="73"/>
                    </a:lnTo>
                    <a:close/>
                    <a:moveTo>
                      <a:pt x="314" y="1"/>
                    </a:moveTo>
                    <a:cubicBezTo>
                      <a:pt x="307" y="1"/>
                      <a:pt x="297" y="3"/>
                      <a:pt x="283" y="10"/>
                    </a:cubicBezTo>
                    <a:lnTo>
                      <a:pt x="43" y="99"/>
                    </a:lnTo>
                    <a:lnTo>
                      <a:pt x="22" y="99"/>
                    </a:lnTo>
                    <a:lnTo>
                      <a:pt x="22" y="120"/>
                    </a:lnTo>
                    <a:lnTo>
                      <a:pt x="1" y="120"/>
                    </a:lnTo>
                    <a:lnTo>
                      <a:pt x="1" y="141"/>
                    </a:lnTo>
                    <a:lnTo>
                      <a:pt x="22" y="162"/>
                    </a:lnTo>
                    <a:lnTo>
                      <a:pt x="22" y="183"/>
                    </a:lnTo>
                    <a:lnTo>
                      <a:pt x="63" y="183"/>
                    </a:lnTo>
                    <a:lnTo>
                      <a:pt x="372" y="204"/>
                    </a:lnTo>
                    <a:cubicBezTo>
                      <a:pt x="393" y="204"/>
                      <a:pt x="393" y="204"/>
                      <a:pt x="435" y="183"/>
                    </a:cubicBezTo>
                    <a:lnTo>
                      <a:pt x="676" y="99"/>
                    </a:lnTo>
                    <a:lnTo>
                      <a:pt x="697" y="99"/>
                    </a:lnTo>
                    <a:lnTo>
                      <a:pt x="697" y="73"/>
                    </a:lnTo>
                    <a:lnTo>
                      <a:pt x="718" y="52"/>
                    </a:lnTo>
                    <a:lnTo>
                      <a:pt x="697" y="31"/>
                    </a:lnTo>
                    <a:lnTo>
                      <a:pt x="676" y="31"/>
                    </a:lnTo>
                    <a:lnTo>
                      <a:pt x="655" y="10"/>
                    </a:lnTo>
                    <a:lnTo>
                      <a:pt x="346" y="10"/>
                    </a:lnTo>
                    <a:cubicBezTo>
                      <a:pt x="332" y="10"/>
                      <a:pt x="328"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4037068" y="2404527"/>
                <a:ext cx="92160" cy="18808"/>
              </a:xfrm>
              <a:custGeom>
                <a:avLst/>
                <a:gdLst/>
                <a:ahLst/>
                <a:cxnLst/>
                <a:rect l="l" t="t" r="r" b="b"/>
                <a:pathLst>
                  <a:path w="588" h="120" extrusionOk="0">
                    <a:moveTo>
                      <a:pt x="269" y="1"/>
                    </a:moveTo>
                    <a:cubicBezTo>
                      <a:pt x="263" y="1"/>
                      <a:pt x="263" y="10"/>
                      <a:pt x="263" y="10"/>
                    </a:cubicBezTo>
                    <a:lnTo>
                      <a:pt x="1" y="99"/>
                    </a:lnTo>
                    <a:lnTo>
                      <a:pt x="305" y="120"/>
                    </a:lnTo>
                    <a:lnTo>
                      <a:pt x="326" y="120"/>
                    </a:lnTo>
                    <a:lnTo>
                      <a:pt x="587" y="10"/>
                    </a:lnTo>
                    <a:lnTo>
                      <a:pt x="284" y="10"/>
                    </a:lnTo>
                    <a:cubicBezTo>
                      <a:pt x="277" y="3"/>
                      <a:pt x="272" y="1"/>
                      <a:pt x="269"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4026410" y="2397945"/>
                <a:ext cx="113476" cy="31974"/>
              </a:xfrm>
              <a:custGeom>
                <a:avLst/>
                <a:gdLst/>
                <a:ahLst/>
                <a:cxnLst/>
                <a:rect l="l" t="t" r="r" b="b"/>
                <a:pathLst>
                  <a:path w="724" h="204" extrusionOk="0">
                    <a:moveTo>
                      <a:pt x="352" y="73"/>
                    </a:moveTo>
                    <a:lnTo>
                      <a:pt x="435" y="99"/>
                    </a:lnTo>
                    <a:lnTo>
                      <a:pt x="373" y="120"/>
                    </a:lnTo>
                    <a:lnTo>
                      <a:pt x="284" y="120"/>
                    </a:lnTo>
                    <a:lnTo>
                      <a:pt x="352" y="73"/>
                    </a:lnTo>
                    <a:close/>
                    <a:moveTo>
                      <a:pt x="317" y="1"/>
                    </a:moveTo>
                    <a:cubicBezTo>
                      <a:pt x="310" y="1"/>
                      <a:pt x="299" y="3"/>
                      <a:pt x="284" y="10"/>
                    </a:cubicBezTo>
                    <a:lnTo>
                      <a:pt x="43" y="99"/>
                    </a:lnTo>
                    <a:lnTo>
                      <a:pt x="22" y="120"/>
                    </a:lnTo>
                    <a:lnTo>
                      <a:pt x="1" y="120"/>
                    </a:lnTo>
                    <a:lnTo>
                      <a:pt x="1" y="141"/>
                    </a:lnTo>
                    <a:lnTo>
                      <a:pt x="22" y="162"/>
                    </a:lnTo>
                    <a:lnTo>
                      <a:pt x="22" y="183"/>
                    </a:lnTo>
                    <a:lnTo>
                      <a:pt x="69" y="183"/>
                    </a:lnTo>
                    <a:lnTo>
                      <a:pt x="373" y="204"/>
                    </a:lnTo>
                    <a:cubicBezTo>
                      <a:pt x="394" y="204"/>
                      <a:pt x="394" y="204"/>
                      <a:pt x="435" y="183"/>
                    </a:cubicBezTo>
                    <a:lnTo>
                      <a:pt x="676" y="99"/>
                    </a:lnTo>
                    <a:lnTo>
                      <a:pt x="697" y="99"/>
                    </a:lnTo>
                    <a:lnTo>
                      <a:pt x="723" y="73"/>
                    </a:lnTo>
                    <a:lnTo>
                      <a:pt x="723" y="52"/>
                    </a:lnTo>
                    <a:lnTo>
                      <a:pt x="697" y="31"/>
                    </a:lnTo>
                    <a:lnTo>
                      <a:pt x="676" y="31"/>
                    </a:lnTo>
                    <a:lnTo>
                      <a:pt x="676" y="10"/>
                    </a:lnTo>
                    <a:lnTo>
                      <a:pt x="352" y="10"/>
                    </a:lnTo>
                    <a:cubicBezTo>
                      <a:pt x="338" y="10"/>
                      <a:pt x="333" y="1"/>
                      <a:pt x="3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3982054" y="2423179"/>
                <a:ext cx="92160" cy="20689"/>
              </a:xfrm>
              <a:custGeom>
                <a:avLst/>
                <a:gdLst/>
                <a:ahLst/>
                <a:cxnLst/>
                <a:rect l="l" t="t" r="r" b="b"/>
                <a:pathLst>
                  <a:path w="588" h="132" extrusionOk="0">
                    <a:moveTo>
                      <a:pt x="284" y="1"/>
                    </a:moveTo>
                    <a:cubicBezTo>
                      <a:pt x="263" y="1"/>
                      <a:pt x="263" y="22"/>
                      <a:pt x="263" y="22"/>
                    </a:cubicBezTo>
                    <a:lnTo>
                      <a:pt x="1" y="111"/>
                    </a:lnTo>
                    <a:lnTo>
                      <a:pt x="22" y="111"/>
                    </a:lnTo>
                    <a:lnTo>
                      <a:pt x="305" y="132"/>
                    </a:lnTo>
                    <a:lnTo>
                      <a:pt x="326" y="132"/>
                    </a:lnTo>
                    <a:lnTo>
                      <a:pt x="587" y="22"/>
                    </a:lnTo>
                    <a:lnTo>
                      <a:pt x="284"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3971396" y="2418477"/>
                <a:ext cx="113476" cy="31974"/>
              </a:xfrm>
              <a:custGeom>
                <a:avLst/>
                <a:gdLst/>
                <a:ahLst/>
                <a:cxnLst/>
                <a:rect l="l" t="t" r="r" b="b"/>
                <a:pathLst>
                  <a:path w="724" h="204" extrusionOk="0">
                    <a:moveTo>
                      <a:pt x="352" y="73"/>
                    </a:moveTo>
                    <a:lnTo>
                      <a:pt x="441" y="99"/>
                    </a:lnTo>
                    <a:lnTo>
                      <a:pt x="373" y="120"/>
                    </a:lnTo>
                    <a:lnTo>
                      <a:pt x="289" y="120"/>
                    </a:lnTo>
                    <a:lnTo>
                      <a:pt x="352" y="73"/>
                    </a:lnTo>
                    <a:close/>
                    <a:moveTo>
                      <a:pt x="319" y="1"/>
                    </a:moveTo>
                    <a:cubicBezTo>
                      <a:pt x="312" y="1"/>
                      <a:pt x="303" y="3"/>
                      <a:pt x="289" y="10"/>
                    </a:cubicBezTo>
                    <a:lnTo>
                      <a:pt x="48" y="99"/>
                    </a:lnTo>
                    <a:lnTo>
                      <a:pt x="27" y="120"/>
                    </a:lnTo>
                    <a:lnTo>
                      <a:pt x="1" y="120"/>
                    </a:lnTo>
                    <a:lnTo>
                      <a:pt x="1" y="141"/>
                    </a:lnTo>
                    <a:lnTo>
                      <a:pt x="1" y="162"/>
                    </a:lnTo>
                    <a:lnTo>
                      <a:pt x="27" y="162"/>
                    </a:lnTo>
                    <a:lnTo>
                      <a:pt x="27" y="183"/>
                    </a:lnTo>
                    <a:lnTo>
                      <a:pt x="69" y="183"/>
                    </a:lnTo>
                    <a:lnTo>
                      <a:pt x="373" y="204"/>
                    </a:lnTo>
                    <a:cubicBezTo>
                      <a:pt x="394" y="204"/>
                      <a:pt x="420" y="204"/>
                      <a:pt x="441" y="183"/>
                    </a:cubicBezTo>
                    <a:lnTo>
                      <a:pt x="682" y="99"/>
                    </a:lnTo>
                    <a:lnTo>
                      <a:pt x="703" y="99"/>
                    </a:lnTo>
                    <a:lnTo>
                      <a:pt x="703" y="73"/>
                    </a:lnTo>
                    <a:lnTo>
                      <a:pt x="724" y="73"/>
                    </a:lnTo>
                    <a:lnTo>
                      <a:pt x="724" y="52"/>
                    </a:lnTo>
                    <a:lnTo>
                      <a:pt x="703" y="31"/>
                    </a:lnTo>
                    <a:lnTo>
                      <a:pt x="682" y="10"/>
                    </a:lnTo>
                    <a:lnTo>
                      <a:pt x="352" y="10"/>
                    </a:lnTo>
                    <a:cubicBezTo>
                      <a:pt x="338" y="10"/>
                      <a:pt x="333" y="1"/>
                      <a:pt x="3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3927197" y="2443711"/>
                <a:ext cx="92787" cy="20689"/>
              </a:xfrm>
              <a:custGeom>
                <a:avLst/>
                <a:gdLst/>
                <a:ahLst/>
                <a:cxnLst/>
                <a:rect l="l" t="t" r="r" b="b"/>
                <a:pathLst>
                  <a:path w="592" h="132" extrusionOk="0">
                    <a:moveTo>
                      <a:pt x="283" y="1"/>
                    </a:moveTo>
                    <a:cubicBezTo>
                      <a:pt x="283" y="1"/>
                      <a:pt x="262" y="1"/>
                      <a:pt x="262" y="22"/>
                    </a:cubicBezTo>
                    <a:lnTo>
                      <a:pt x="0" y="111"/>
                    </a:lnTo>
                    <a:lnTo>
                      <a:pt x="21" y="111"/>
                    </a:lnTo>
                    <a:lnTo>
                      <a:pt x="330" y="132"/>
                    </a:lnTo>
                    <a:cubicBezTo>
                      <a:pt x="330" y="132"/>
                      <a:pt x="351" y="132"/>
                      <a:pt x="351" y="111"/>
                    </a:cubicBezTo>
                    <a:lnTo>
                      <a:pt x="592"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3917322" y="2437128"/>
                <a:ext cx="112536" cy="33855"/>
              </a:xfrm>
              <a:custGeom>
                <a:avLst/>
                <a:gdLst/>
                <a:ahLst/>
                <a:cxnLst/>
                <a:rect l="l" t="t" r="r" b="b"/>
                <a:pathLst>
                  <a:path w="718" h="216" extrusionOk="0">
                    <a:moveTo>
                      <a:pt x="346" y="85"/>
                    </a:moveTo>
                    <a:lnTo>
                      <a:pt x="435" y="111"/>
                    </a:lnTo>
                    <a:lnTo>
                      <a:pt x="393" y="132"/>
                    </a:lnTo>
                    <a:lnTo>
                      <a:pt x="283" y="132"/>
                    </a:lnTo>
                    <a:lnTo>
                      <a:pt x="346" y="85"/>
                    </a:lnTo>
                    <a:close/>
                    <a:moveTo>
                      <a:pt x="346" y="1"/>
                    </a:moveTo>
                    <a:cubicBezTo>
                      <a:pt x="325" y="1"/>
                      <a:pt x="325" y="1"/>
                      <a:pt x="283" y="22"/>
                    </a:cubicBezTo>
                    <a:lnTo>
                      <a:pt x="42" y="111"/>
                    </a:lnTo>
                    <a:lnTo>
                      <a:pt x="21" y="111"/>
                    </a:lnTo>
                    <a:lnTo>
                      <a:pt x="21" y="132"/>
                    </a:lnTo>
                    <a:lnTo>
                      <a:pt x="0" y="132"/>
                    </a:lnTo>
                    <a:lnTo>
                      <a:pt x="0" y="153"/>
                    </a:lnTo>
                    <a:lnTo>
                      <a:pt x="21" y="174"/>
                    </a:lnTo>
                    <a:lnTo>
                      <a:pt x="42" y="195"/>
                    </a:lnTo>
                    <a:lnTo>
                      <a:pt x="84" y="195"/>
                    </a:lnTo>
                    <a:lnTo>
                      <a:pt x="372" y="216"/>
                    </a:lnTo>
                    <a:cubicBezTo>
                      <a:pt x="393" y="216"/>
                      <a:pt x="414" y="216"/>
                      <a:pt x="435" y="195"/>
                    </a:cubicBezTo>
                    <a:lnTo>
                      <a:pt x="697" y="111"/>
                    </a:lnTo>
                    <a:lnTo>
                      <a:pt x="718" y="85"/>
                    </a:lnTo>
                    <a:lnTo>
                      <a:pt x="718" y="64"/>
                    </a:lnTo>
                    <a:lnTo>
                      <a:pt x="718" y="43"/>
                    </a:lnTo>
                    <a:lnTo>
                      <a:pt x="697" y="43"/>
                    </a:lnTo>
                    <a:lnTo>
                      <a:pt x="697" y="22"/>
                    </a:lnTo>
                    <a:lnTo>
                      <a:pt x="655"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3876258" y="2464243"/>
                <a:ext cx="88712" cy="17398"/>
              </a:xfrm>
              <a:custGeom>
                <a:avLst/>
                <a:gdLst/>
                <a:ahLst/>
                <a:cxnLst/>
                <a:rect l="l" t="t" r="r" b="b"/>
                <a:pathLst>
                  <a:path w="566" h="111" extrusionOk="0">
                    <a:moveTo>
                      <a:pt x="262" y="1"/>
                    </a:moveTo>
                    <a:cubicBezTo>
                      <a:pt x="262" y="1"/>
                      <a:pt x="241" y="1"/>
                      <a:pt x="241" y="22"/>
                    </a:cubicBezTo>
                    <a:lnTo>
                      <a:pt x="0" y="111"/>
                    </a:lnTo>
                    <a:lnTo>
                      <a:pt x="325" y="111"/>
                    </a:lnTo>
                    <a:lnTo>
                      <a:pt x="566"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3862309" y="2457660"/>
                <a:ext cx="116768" cy="31974"/>
              </a:xfrm>
              <a:custGeom>
                <a:avLst/>
                <a:gdLst/>
                <a:ahLst/>
                <a:cxnLst/>
                <a:rect l="l" t="t" r="r" b="b"/>
                <a:pathLst>
                  <a:path w="745" h="204" extrusionOk="0">
                    <a:moveTo>
                      <a:pt x="461" y="85"/>
                    </a:moveTo>
                    <a:lnTo>
                      <a:pt x="393" y="132"/>
                    </a:lnTo>
                    <a:lnTo>
                      <a:pt x="283" y="111"/>
                    </a:lnTo>
                    <a:lnTo>
                      <a:pt x="351" y="85"/>
                    </a:lnTo>
                    <a:close/>
                    <a:moveTo>
                      <a:pt x="351" y="1"/>
                    </a:moveTo>
                    <a:cubicBezTo>
                      <a:pt x="330" y="1"/>
                      <a:pt x="330" y="1"/>
                      <a:pt x="304" y="22"/>
                    </a:cubicBezTo>
                    <a:lnTo>
                      <a:pt x="42" y="111"/>
                    </a:lnTo>
                    <a:lnTo>
                      <a:pt x="21" y="111"/>
                    </a:lnTo>
                    <a:lnTo>
                      <a:pt x="21" y="132"/>
                    </a:lnTo>
                    <a:lnTo>
                      <a:pt x="0" y="153"/>
                    </a:lnTo>
                    <a:lnTo>
                      <a:pt x="21" y="153"/>
                    </a:lnTo>
                    <a:lnTo>
                      <a:pt x="21" y="174"/>
                    </a:lnTo>
                    <a:lnTo>
                      <a:pt x="42" y="195"/>
                    </a:lnTo>
                    <a:lnTo>
                      <a:pt x="393" y="195"/>
                    </a:lnTo>
                    <a:cubicBezTo>
                      <a:pt x="407" y="195"/>
                      <a:pt x="412" y="204"/>
                      <a:pt x="427" y="204"/>
                    </a:cubicBezTo>
                    <a:cubicBezTo>
                      <a:pt x="435" y="204"/>
                      <a:pt x="446" y="202"/>
                      <a:pt x="461" y="195"/>
                    </a:cubicBezTo>
                    <a:lnTo>
                      <a:pt x="697" y="111"/>
                    </a:lnTo>
                    <a:lnTo>
                      <a:pt x="723" y="85"/>
                    </a:lnTo>
                    <a:lnTo>
                      <a:pt x="744" y="64"/>
                    </a:lnTo>
                    <a:lnTo>
                      <a:pt x="723" y="43"/>
                    </a:lnTo>
                    <a:lnTo>
                      <a:pt x="697" y="22"/>
                    </a:lnTo>
                    <a:lnTo>
                      <a:pt x="655"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3821244" y="2484775"/>
                <a:ext cx="92944" cy="17398"/>
              </a:xfrm>
              <a:custGeom>
                <a:avLst/>
                <a:gdLst/>
                <a:ahLst/>
                <a:cxnLst/>
                <a:rect l="l" t="t" r="r" b="b"/>
                <a:pathLst>
                  <a:path w="593" h="111" extrusionOk="0">
                    <a:moveTo>
                      <a:pt x="241" y="1"/>
                    </a:moveTo>
                    <a:lnTo>
                      <a:pt x="1" y="111"/>
                    </a:lnTo>
                    <a:lnTo>
                      <a:pt x="351" y="111"/>
                    </a:lnTo>
                    <a:lnTo>
                      <a:pt x="592"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3811370" y="2478193"/>
                <a:ext cx="112692" cy="30563"/>
              </a:xfrm>
              <a:custGeom>
                <a:avLst/>
                <a:gdLst/>
                <a:ahLst/>
                <a:cxnLst/>
                <a:rect l="l" t="t" r="r" b="b"/>
                <a:pathLst>
                  <a:path w="719" h="195" extrusionOk="0">
                    <a:moveTo>
                      <a:pt x="435" y="85"/>
                    </a:moveTo>
                    <a:lnTo>
                      <a:pt x="367" y="111"/>
                    </a:lnTo>
                    <a:lnTo>
                      <a:pt x="283" y="111"/>
                    </a:lnTo>
                    <a:lnTo>
                      <a:pt x="346" y="85"/>
                    </a:lnTo>
                    <a:close/>
                    <a:moveTo>
                      <a:pt x="346" y="1"/>
                    </a:moveTo>
                    <a:cubicBezTo>
                      <a:pt x="325" y="1"/>
                      <a:pt x="304" y="1"/>
                      <a:pt x="283" y="22"/>
                    </a:cubicBezTo>
                    <a:lnTo>
                      <a:pt x="22" y="111"/>
                    </a:lnTo>
                    <a:lnTo>
                      <a:pt x="1" y="132"/>
                    </a:lnTo>
                    <a:lnTo>
                      <a:pt x="1" y="153"/>
                    </a:lnTo>
                    <a:lnTo>
                      <a:pt x="1" y="174"/>
                    </a:lnTo>
                    <a:lnTo>
                      <a:pt x="22" y="174"/>
                    </a:lnTo>
                    <a:lnTo>
                      <a:pt x="43" y="195"/>
                    </a:lnTo>
                    <a:lnTo>
                      <a:pt x="435" y="195"/>
                    </a:lnTo>
                    <a:lnTo>
                      <a:pt x="676" y="111"/>
                    </a:lnTo>
                    <a:lnTo>
                      <a:pt x="697" y="85"/>
                    </a:lnTo>
                    <a:lnTo>
                      <a:pt x="718" y="85"/>
                    </a:lnTo>
                    <a:lnTo>
                      <a:pt x="718" y="64"/>
                    </a:lnTo>
                    <a:lnTo>
                      <a:pt x="718" y="43"/>
                    </a:lnTo>
                    <a:lnTo>
                      <a:pt x="697" y="22"/>
                    </a:lnTo>
                    <a:lnTo>
                      <a:pt x="655"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3766230" y="2505308"/>
                <a:ext cx="92944" cy="17398"/>
              </a:xfrm>
              <a:custGeom>
                <a:avLst/>
                <a:gdLst/>
                <a:ahLst/>
                <a:cxnLst/>
                <a:rect l="l" t="t" r="r" b="b"/>
                <a:pathLst>
                  <a:path w="593" h="111" extrusionOk="0">
                    <a:moveTo>
                      <a:pt x="263" y="1"/>
                    </a:moveTo>
                    <a:lnTo>
                      <a:pt x="1" y="111"/>
                    </a:lnTo>
                    <a:lnTo>
                      <a:pt x="352" y="111"/>
                    </a:lnTo>
                    <a:lnTo>
                      <a:pt x="592" y="22"/>
                    </a:lnTo>
                    <a:lnTo>
                      <a:pt x="289"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3756356" y="2498725"/>
                <a:ext cx="116768" cy="30563"/>
              </a:xfrm>
              <a:custGeom>
                <a:avLst/>
                <a:gdLst/>
                <a:ahLst/>
                <a:cxnLst/>
                <a:rect l="l" t="t" r="r" b="b"/>
                <a:pathLst>
                  <a:path w="745" h="195" extrusionOk="0">
                    <a:moveTo>
                      <a:pt x="435" y="84"/>
                    </a:moveTo>
                    <a:lnTo>
                      <a:pt x="394" y="111"/>
                    </a:lnTo>
                    <a:lnTo>
                      <a:pt x="284" y="111"/>
                    </a:lnTo>
                    <a:lnTo>
                      <a:pt x="352" y="84"/>
                    </a:lnTo>
                    <a:close/>
                    <a:moveTo>
                      <a:pt x="352" y="1"/>
                    </a:moveTo>
                    <a:cubicBezTo>
                      <a:pt x="326" y="1"/>
                      <a:pt x="326" y="1"/>
                      <a:pt x="284" y="22"/>
                    </a:cubicBezTo>
                    <a:lnTo>
                      <a:pt x="43" y="111"/>
                    </a:lnTo>
                    <a:lnTo>
                      <a:pt x="22" y="111"/>
                    </a:lnTo>
                    <a:lnTo>
                      <a:pt x="1" y="132"/>
                    </a:lnTo>
                    <a:lnTo>
                      <a:pt x="1" y="153"/>
                    </a:lnTo>
                    <a:lnTo>
                      <a:pt x="22" y="174"/>
                    </a:lnTo>
                    <a:lnTo>
                      <a:pt x="43" y="174"/>
                    </a:lnTo>
                    <a:lnTo>
                      <a:pt x="64" y="194"/>
                    </a:lnTo>
                    <a:lnTo>
                      <a:pt x="456" y="194"/>
                    </a:lnTo>
                    <a:lnTo>
                      <a:pt x="697" y="84"/>
                    </a:lnTo>
                    <a:lnTo>
                      <a:pt x="718" y="84"/>
                    </a:lnTo>
                    <a:lnTo>
                      <a:pt x="718" y="64"/>
                    </a:lnTo>
                    <a:lnTo>
                      <a:pt x="744" y="64"/>
                    </a:lnTo>
                    <a:lnTo>
                      <a:pt x="718" y="43"/>
                    </a:lnTo>
                    <a:lnTo>
                      <a:pt x="697" y="22"/>
                    </a:lnTo>
                    <a:lnTo>
                      <a:pt x="655" y="22"/>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3715291" y="2525840"/>
                <a:ext cx="92160" cy="17398"/>
              </a:xfrm>
              <a:custGeom>
                <a:avLst/>
                <a:gdLst/>
                <a:ahLst/>
                <a:cxnLst/>
                <a:rect l="l" t="t" r="r" b="b"/>
                <a:pathLst>
                  <a:path w="588" h="111" extrusionOk="0">
                    <a:moveTo>
                      <a:pt x="242" y="1"/>
                    </a:moveTo>
                    <a:lnTo>
                      <a:pt x="1" y="90"/>
                    </a:lnTo>
                    <a:lnTo>
                      <a:pt x="1" y="111"/>
                    </a:lnTo>
                    <a:lnTo>
                      <a:pt x="352" y="111"/>
                    </a:lnTo>
                    <a:lnTo>
                      <a:pt x="588" y="21"/>
                    </a:lnTo>
                    <a:lnTo>
                      <a:pt x="58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3704633" y="2519257"/>
                <a:ext cx="113476" cy="30563"/>
              </a:xfrm>
              <a:custGeom>
                <a:avLst/>
                <a:gdLst/>
                <a:ahLst/>
                <a:cxnLst/>
                <a:rect l="l" t="t" r="r" b="b"/>
                <a:pathLst>
                  <a:path w="724" h="195" extrusionOk="0">
                    <a:moveTo>
                      <a:pt x="441" y="84"/>
                    </a:moveTo>
                    <a:lnTo>
                      <a:pt x="394" y="111"/>
                    </a:lnTo>
                    <a:lnTo>
                      <a:pt x="289" y="111"/>
                    </a:lnTo>
                    <a:lnTo>
                      <a:pt x="331" y="84"/>
                    </a:lnTo>
                    <a:close/>
                    <a:moveTo>
                      <a:pt x="289" y="1"/>
                    </a:moveTo>
                    <a:lnTo>
                      <a:pt x="27" y="111"/>
                    </a:lnTo>
                    <a:lnTo>
                      <a:pt x="1" y="111"/>
                    </a:lnTo>
                    <a:lnTo>
                      <a:pt x="1" y="132"/>
                    </a:lnTo>
                    <a:lnTo>
                      <a:pt x="1" y="153"/>
                    </a:lnTo>
                    <a:lnTo>
                      <a:pt x="1" y="173"/>
                    </a:lnTo>
                    <a:lnTo>
                      <a:pt x="48" y="173"/>
                    </a:lnTo>
                    <a:lnTo>
                      <a:pt x="69" y="194"/>
                    </a:lnTo>
                    <a:lnTo>
                      <a:pt x="373" y="194"/>
                    </a:lnTo>
                    <a:cubicBezTo>
                      <a:pt x="394" y="194"/>
                      <a:pt x="420" y="194"/>
                      <a:pt x="441" y="173"/>
                    </a:cubicBezTo>
                    <a:lnTo>
                      <a:pt x="682" y="84"/>
                    </a:lnTo>
                    <a:lnTo>
                      <a:pt x="703" y="84"/>
                    </a:lnTo>
                    <a:lnTo>
                      <a:pt x="724" y="63"/>
                    </a:lnTo>
                    <a:lnTo>
                      <a:pt x="724" y="43"/>
                    </a:lnTo>
                    <a:lnTo>
                      <a:pt x="703" y="22"/>
                    </a:lnTo>
                    <a:lnTo>
                      <a:pt x="682" y="22"/>
                    </a:lnTo>
                    <a:lnTo>
                      <a:pt x="6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3660434" y="2546372"/>
                <a:ext cx="92787" cy="17398"/>
              </a:xfrm>
              <a:custGeom>
                <a:avLst/>
                <a:gdLst/>
                <a:ahLst/>
                <a:cxnLst/>
                <a:rect l="l" t="t" r="r" b="b"/>
                <a:pathLst>
                  <a:path w="592" h="111" extrusionOk="0">
                    <a:moveTo>
                      <a:pt x="241" y="0"/>
                    </a:moveTo>
                    <a:lnTo>
                      <a:pt x="0" y="89"/>
                    </a:lnTo>
                    <a:lnTo>
                      <a:pt x="21" y="89"/>
                    </a:lnTo>
                    <a:lnTo>
                      <a:pt x="330" y="110"/>
                    </a:lnTo>
                    <a:cubicBezTo>
                      <a:pt x="351" y="110"/>
                      <a:pt x="351" y="110"/>
                      <a:pt x="351" y="89"/>
                    </a:cubicBez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3650560" y="2539789"/>
                <a:ext cx="115827" cy="30563"/>
              </a:xfrm>
              <a:custGeom>
                <a:avLst/>
                <a:gdLst/>
                <a:ahLst/>
                <a:cxnLst/>
                <a:rect l="l" t="t" r="r" b="b"/>
                <a:pathLst>
                  <a:path w="739" h="195" extrusionOk="0">
                    <a:moveTo>
                      <a:pt x="435" y="84"/>
                    </a:moveTo>
                    <a:lnTo>
                      <a:pt x="393" y="111"/>
                    </a:lnTo>
                    <a:lnTo>
                      <a:pt x="304" y="111"/>
                    </a:lnTo>
                    <a:lnTo>
                      <a:pt x="346" y="84"/>
                    </a:lnTo>
                    <a:close/>
                    <a:moveTo>
                      <a:pt x="283" y="1"/>
                    </a:moveTo>
                    <a:lnTo>
                      <a:pt x="42" y="111"/>
                    </a:lnTo>
                    <a:lnTo>
                      <a:pt x="21" y="111"/>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39" y="42"/>
                    </a:lnTo>
                    <a:lnTo>
                      <a:pt x="718" y="42"/>
                    </a:lnTo>
                    <a:lnTo>
                      <a:pt x="718" y="22"/>
                    </a:lnTo>
                    <a:lnTo>
                      <a:pt x="697" y="22"/>
                    </a:lnTo>
                    <a:lnTo>
                      <a:pt x="6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3609495" y="2566904"/>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3598837" y="2560321"/>
                <a:ext cx="113476" cy="27272"/>
              </a:xfrm>
              <a:custGeom>
                <a:avLst/>
                <a:gdLst/>
                <a:ahLst/>
                <a:cxnLst/>
                <a:rect l="l" t="t" r="r" b="b"/>
                <a:pathLst>
                  <a:path w="724" h="174" extrusionOk="0">
                    <a:moveTo>
                      <a:pt x="262" y="0"/>
                    </a:moveTo>
                    <a:lnTo>
                      <a:pt x="21" y="84"/>
                    </a:lnTo>
                    <a:lnTo>
                      <a:pt x="21" y="110"/>
                    </a:lnTo>
                    <a:lnTo>
                      <a:pt x="0" y="110"/>
                    </a:lnTo>
                    <a:lnTo>
                      <a:pt x="0" y="131"/>
                    </a:lnTo>
                    <a:lnTo>
                      <a:pt x="0" y="152"/>
                    </a:lnTo>
                    <a:lnTo>
                      <a:pt x="21" y="173"/>
                    </a:lnTo>
                    <a:lnTo>
                      <a:pt x="461" y="173"/>
                    </a:lnTo>
                    <a:lnTo>
                      <a:pt x="702" y="84"/>
                    </a:lnTo>
                    <a:lnTo>
                      <a:pt x="702" y="63"/>
                    </a:lnTo>
                    <a:lnTo>
                      <a:pt x="723" y="63"/>
                    </a:lnTo>
                    <a:lnTo>
                      <a:pt x="723" y="42"/>
                    </a:lnTo>
                    <a:lnTo>
                      <a:pt x="723" y="21"/>
                    </a:lnTo>
                    <a:lnTo>
                      <a:pt x="70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3554482" y="2584145"/>
                <a:ext cx="96235" cy="17398"/>
              </a:xfrm>
              <a:custGeom>
                <a:avLst/>
                <a:gdLst/>
                <a:ahLst/>
                <a:cxnLst/>
                <a:rect l="l" t="t" r="r" b="b"/>
                <a:pathLst>
                  <a:path w="614" h="111" extrusionOk="0">
                    <a:moveTo>
                      <a:pt x="283" y="0"/>
                    </a:moveTo>
                    <a:cubicBezTo>
                      <a:pt x="262" y="0"/>
                      <a:pt x="262" y="0"/>
                      <a:pt x="262" y="21"/>
                    </a:cubicBezTo>
                    <a:lnTo>
                      <a:pt x="1" y="110"/>
                    </a:lnTo>
                    <a:lnTo>
                      <a:pt x="372" y="110"/>
                    </a:lnTo>
                    <a:lnTo>
                      <a:pt x="613" y="21"/>
                    </a:lnTo>
                    <a:lnTo>
                      <a:pt x="592"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3544607" y="2577562"/>
                <a:ext cx="115984" cy="30563"/>
              </a:xfrm>
              <a:custGeom>
                <a:avLst/>
                <a:gdLst/>
                <a:ahLst/>
                <a:cxnLst/>
                <a:rect l="l" t="t" r="r" b="b"/>
                <a:pathLst>
                  <a:path w="740" h="195" extrusionOk="0">
                    <a:moveTo>
                      <a:pt x="435" y="84"/>
                    </a:moveTo>
                    <a:lnTo>
                      <a:pt x="414" y="105"/>
                    </a:lnTo>
                    <a:lnTo>
                      <a:pt x="304" y="105"/>
                    </a:lnTo>
                    <a:lnTo>
                      <a:pt x="346" y="84"/>
                    </a:lnTo>
                    <a:close/>
                    <a:moveTo>
                      <a:pt x="346" y="0"/>
                    </a:moveTo>
                    <a:cubicBezTo>
                      <a:pt x="325" y="0"/>
                      <a:pt x="304" y="0"/>
                      <a:pt x="283" y="21"/>
                    </a:cubicBezTo>
                    <a:lnTo>
                      <a:pt x="43" y="105"/>
                    </a:lnTo>
                    <a:lnTo>
                      <a:pt x="22" y="105"/>
                    </a:lnTo>
                    <a:lnTo>
                      <a:pt x="22" y="131"/>
                    </a:lnTo>
                    <a:lnTo>
                      <a:pt x="1" y="131"/>
                    </a:lnTo>
                    <a:lnTo>
                      <a:pt x="1" y="152"/>
                    </a:lnTo>
                    <a:lnTo>
                      <a:pt x="22" y="173"/>
                    </a:lnTo>
                    <a:lnTo>
                      <a:pt x="43" y="173"/>
                    </a:lnTo>
                    <a:lnTo>
                      <a:pt x="43" y="194"/>
                    </a:lnTo>
                    <a:lnTo>
                      <a:pt x="456" y="194"/>
                    </a:lnTo>
                    <a:lnTo>
                      <a:pt x="697" y="84"/>
                    </a:lnTo>
                    <a:lnTo>
                      <a:pt x="718" y="84"/>
                    </a:lnTo>
                    <a:lnTo>
                      <a:pt x="739" y="63"/>
                    </a:lnTo>
                    <a:lnTo>
                      <a:pt x="739" y="42"/>
                    </a:lnTo>
                    <a:lnTo>
                      <a:pt x="718" y="21"/>
                    </a:lnTo>
                    <a:lnTo>
                      <a:pt x="676" y="21"/>
                    </a:lnTo>
                    <a:lnTo>
                      <a:pt x="34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3503543" y="2604677"/>
                <a:ext cx="95452" cy="17398"/>
              </a:xfrm>
              <a:custGeom>
                <a:avLst/>
                <a:gdLst/>
                <a:ahLst/>
                <a:cxnLst/>
                <a:rect l="l" t="t" r="r" b="b"/>
                <a:pathLst>
                  <a:path w="609" h="111" extrusionOk="0">
                    <a:moveTo>
                      <a:pt x="237" y="0"/>
                    </a:moveTo>
                    <a:lnTo>
                      <a:pt x="1" y="110"/>
                    </a:lnTo>
                    <a:lnTo>
                      <a:pt x="367" y="110"/>
                    </a:lnTo>
                    <a:lnTo>
                      <a:pt x="608"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3492885" y="2598094"/>
                <a:ext cx="116768" cy="30563"/>
              </a:xfrm>
              <a:custGeom>
                <a:avLst/>
                <a:gdLst/>
                <a:ahLst/>
                <a:cxnLst/>
                <a:rect l="l" t="t" r="r" b="b"/>
                <a:pathLst>
                  <a:path w="745" h="195" extrusionOk="0">
                    <a:moveTo>
                      <a:pt x="435" y="84"/>
                    </a:moveTo>
                    <a:lnTo>
                      <a:pt x="394" y="105"/>
                    </a:lnTo>
                    <a:lnTo>
                      <a:pt x="305" y="105"/>
                    </a:lnTo>
                    <a:lnTo>
                      <a:pt x="352" y="84"/>
                    </a:lnTo>
                    <a:close/>
                    <a:moveTo>
                      <a:pt x="352" y="0"/>
                    </a:moveTo>
                    <a:cubicBezTo>
                      <a:pt x="331" y="0"/>
                      <a:pt x="305" y="0"/>
                      <a:pt x="284" y="21"/>
                    </a:cubicBezTo>
                    <a:lnTo>
                      <a:pt x="43" y="105"/>
                    </a:lnTo>
                    <a:lnTo>
                      <a:pt x="22" y="105"/>
                    </a:lnTo>
                    <a:lnTo>
                      <a:pt x="1" y="131"/>
                    </a:lnTo>
                    <a:lnTo>
                      <a:pt x="1" y="152"/>
                    </a:lnTo>
                    <a:lnTo>
                      <a:pt x="22" y="173"/>
                    </a:lnTo>
                    <a:lnTo>
                      <a:pt x="43" y="173"/>
                    </a:lnTo>
                    <a:lnTo>
                      <a:pt x="69" y="194"/>
                    </a:lnTo>
                    <a:lnTo>
                      <a:pt x="394" y="194"/>
                    </a:lnTo>
                    <a:cubicBezTo>
                      <a:pt x="414" y="194"/>
                      <a:pt x="435" y="194"/>
                      <a:pt x="462" y="173"/>
                    </a:cubicBezTo>
                    <a:lnTo>
                      <a:pt x="697" y="84"/>
                    </a:lnTo>
                    <a:lnTo>
                      <a:pt x="723" y="84"/>
                    </a:lnTo>
                    <a:lnTo>
                      <a:pt x="744" y="63"/>
                    </a:lnTo>
                    <a:lnTo>
                      <a:pt x="744" y="42"/>
                    </a:lnTo>
                    <a:lnTo>
                      <a:pt x="723" y="21"/>
                    </a:lnTo>
                    <a:lnTo>
                      <a:pt x="697"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3451820" y="2625209"/>
                <a:ext cx="92944" cy="14106"/>
              </a:xfrm>
              <a:custGeom>
                <a:avLst/>
                <a:gdLst/>
                <a:ahLst/>
                <a:cxnLst/>
                <a:rect l="l" t="t" r="r" b="b"/>
                <a:pathLst>
                  <a:path w="593" h="90" extrusionOk="0">
                    <a:moveTo>
                      <a:pt x="242" y="0"/>
                    </a:moveTo>
                    <a:lnTo>
                      <a:pt x="1" y="89"/>
                    </a:lnTo>
                    <a:lnTo>
                      <a:pt x="373" y="89"/>
                    </a:lnTo>
                    <a:lnTo>
                      <a:pt x="59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3442103" y="2618627"/>
                <a:ext cx="115827" cy="27272"/>
              </a:xfrm>
              <a:custGeom>
                <a:avLst/>
                <a:gdLst/>
                <a:ahLst/>
                <a:cxnLst/>
                <a:rect l="l" t="t" r="r" b="b"/>
                <a:pathLst>
                  <a:path w="739" h="174" extrusionOk="0">
                    <a:moveTo>
                      <a:pt x="262" y="0"/>
                    </a:moveTo>
                    <a:lnTo>
                      <a:pt x="21" y="105"/>
                    </a:lnTo>
                    <a:lnTo>
                      <a:pt x="0" y="105"/>
                    </a:lnTo>
                    <a:lnTo>
                      <a:pt x="0" y="131"/>
                    </a:lnTo>
                    <a:lnTo>
                      <a:pt x="0" y="152"/>
                    </a:lnTo>
                    <a:lnTo>
                      <a:pt x="21" y="173"/>
                    </a:lnTo>
                    <a:lnTo>
                      <a:pt x="456" y="173"/>
                    </a:lnTo>
                    <a:lnTo>
                      <a:pt x="697" y="84"/>
                    </a:lnTo>
                    <a:lnTo>
                      <a:pt x="718" y="84"/>
                    </a:lnTo>
                    <a:lnTo>
                      <a:pt x="718" y="63"/>
                    </a:lnTo>
                    <a:lnTo>
                      <a:pt x="738" y="42"/>
                    </a:lnTo>
                    <a:lnTo>
                      <a:pt x="718" y="21"/>
                    </a:lnTo>
                    <a:lnTo>
                      <a:pt x="69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3950864" y="2375688"/>
                <a:ext cx="92944" cy="20689"/>
              </a:xfrm>
              <a:custGeom>
                <a:avLst/>
                <a:gdLst/>
                <a:ahLst/>
                <a:cxnLst/>
                <a:rect l="l" t="t" r="r" b="b"/>
                <a:pathLst>
                  <a:path w="593" h="132" extrusionOk="0">
                    <a:moveTo>
                      <a:pt x="263" y="0"/>
                    </a:moveTo>
                    <a:lnTo>
                      <a:pt x="1" y="110"/>
                    </a:lnTo>
                    <a:lnTo>
                      <a:pt x="310" y="131"/>
                    </a:lnTo>
                    <a:lnTo>
                      <a:pt x="352" y="131"/>
                    </a:lnTo>
                    <a:lnTo>
                      <a:pt x="593" y="21"/>
                    </a:lnTo>
                    <a:lnTo>
                      <a:pt x="289"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3941146" y="2368322"/>
                <a:ext cx="112536" cy="34482"/>
              </a:xfrm>
              <a:custGeom>
                <a:avLst/>
                <a:gdLst/>
                <a:ahLst/>
                <a:cxnLst/>
                <a:rect l="l" t="t" r="r" b="b"/>
                <a:pathLst>
                  <a:path w="718" h="220" extrusionOk="0">
                    <a:moveTo>
                      <a:pt x="456" y="89"/>
                    </a:moveTo>
                    <a:lnTo>
                      <a:pt x="372" y="131"/>
                    </a:lnTo>
                    <a:lnTo>
                      <a:pt x="262" y="110"/>
                    </a:lnTo>
                    <a:lnTo>
                      <a:pt x="351" y="89"/>
                    </a:lnTo>
                    <a:close/>
                    <a:moveTo>
                      <a:pt x="351" y="0"/>
                    </a:moveTo>
                    <a:cubicBezTo>
                      <a:pt x="325" y="0"/>
                      <a:pt x="304" y="0"/>
                      <a:pt x="283" y="26"/>
                    </a:cubicBezTo>
                    <a:lnTo>
                      <a:pt x="21" y="110"/>
                    </a:lnTo>
                    <a:lnTo>
                      <a:pt x="0" y="110"/>
                    </a:lnTo>
                    <a:lnTo>
                      <a:pt x="0" y="131"/>
                    </a:lnTo>
                    <a:lnTo>
                      <a:pt x="0" y="157"/>
                    </a:lnTo>
                    <a:lnTo>
                      <a:pt x="0" y="178"/>
                    </a:lnTo>
                    <a:lnTo>
                      <a:pt x="21" y="178"/>
                    </a:lnTo>
                    <a:lnTo>
                      <a:pt x="21" y="199"/>
                    </a:lnTo>
                    <a:lnTo>
                      <a:pt x="63" y="199"/>
                    </a:lnTo>
                    <a:lnTo>
                      <a:pt x="372" y="220"/>
                    </a:lnTo>
                    <a:cubicBezTo>
                      <a:pt x="393" y="220"/>
                      <a:pt x="414" y="220"/>
                      <a:pt x="435" y="199"/>
                    </a:cubicBezTo>
                    <a:lnTo>
                      <a:pt x="697" y="110"/>
                    </a:lnTo>
                    <a:lnTo>
                      <a:pt x="718" y="110"/>
                    </a:lnTo>
                    <a:lnTo>
                      <a:pt x="718" y="89"/>
                    </a:lnTo>
                    <a:lnTo>
                      <a:pt x="718" y="68"/>
                    </a:lnTo>
                    <a:lnTo>
                      <a:pt x="718" y="47"/>
                    </a:lnTo>
                    <a:lnTo>
                      <a:pt x="697" y="26"/>
                    </a:lnTo>
                    <a:lnTo>
                      <a:pt x="655" y="26"/>
                    </a:lnTo>
                    <a:lnTo>
                      <a:pt x="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3893499" y="2396221"/>
                <a:ext cx="95295" cy="20689"/>
              </a:xfrm>
              <a:custGeom>
                <a:avLst/>
                <a:gdLst/>
                <a:ahLst/>
                <a:cxnLst/>
                <a:rect l="l" t="t" r="r" b="b"/>
                <a:pathLst>
                  <a:path w="608" h="132" extrusionOk="0">
                    <a:moveTo>
                      <a:pt x="262" y="0"/>
                    </a:moveTo>
                    <a:lnTo>
                      <a:pt x="0" y="110"/>
                    </a:lnTo>
                    <a:lnTo>
                      <a:pt x="21" y="110"/>
                    </a:lnTo>
                    <a:lnTo>
                      <a:pt x="325" y="131"/>
                    </a:lnTo>
                    <a:lnTo>
                      <a:pt x="346" y="131"/>
                    </a:lnTo>
                    <a:lnTo>
                      <a:pt x="608"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3882841" y="2388697"/>
                <a:ext cx="116611" cy="34638"/>
              </a:xfrm>
              <a:custGeom>
                <a:avLst/>
                <a:gdLst/>
                <a:ahLst/>
                <a:cxnLst/>
                <a:rect l="l" t="t" r="r" b="b"/>
                <a:pathLst>
                  <a:path w="744" h="221" extrusionOk="0">
                    <a:moveTo>
                      <a:pt x="351" y="90"/>
                    </a:moveTo>
                    <a:lnTo>
                      <a:pt x="482" y="111"/>
                    </a:lnTo>
                    <a:lnTo>
                      <a:pt x="393" y="132"/>
                    </a:lnTo>
                    <a:lnTo>
                      <a:pt x="283" y="132"/>
                    </a:lnTo>
                    <a:lnTo>
                      <a:pt x="351" y="90"/>
                    </a:lnTo>
                    <a:close/>
                    <a:moveTo>
                      <a:pt x="372" y="1"/>
                    </a:moveTo>
                    <a:cubicBezTo>
                      <a:pt x="351" y="1"/>
                      <a:pt x="330" y="1"/>
                      <a:pt x="304" y="27"/>
                    </a:cubicBezTo>
                    <a:lnTo>
                      <a:pt x="42" y="111"/>
                    </a:lnTo>
                    <a:lnTo>
                      <a:pt x="21" y="132"/>
                    </a:lnTo>
                    <a:lnTo>
                      <a:pt x="0" y="132"/>
                    </a:lnTo>
                    <a:lnTo>
                      <a:pt x="0" y="158"/>
                    </a:lnTo>
                    <a:lnTo>
                      <a:pt x="0" y="179"/>
                    </a:lnTo>
                    <a:lnTo>
                      <a:pt x="21" y="179"/>
                    </a:lnTo>
                    <a:lnTo>
                      <a:pt x="42" y="200"/>
                    </a:lnTo>
                    <a:lnTo>
                      <a:pt x="68" y="200"/>
                    </a:lnTo>
                    <a:lnTo>
                      <a:pt x="393" y="221"/>
                    </a:lnTo>
                    <a:cubicBezTo>
                      <a:pt x="414" y="221"/>
                      <a:pt x="414" y="221"/>
                      <a:pt x="461" y="200"/>
                    </a:cubicBezTo>
                    <a:lnTo>
                      <a:pt x="723" y="111"/>
                    </a:lnTo>
                    <a:lnTo>
                      <a:pt x="744" y="90"/>
                    </a:lnTo>
                    <a:lnTo>
                      <a:pt x="744" y="69"/>
                    </a:lnTo>
                    <a:lnTo>
                      <a:pt x="723" y="48"/>
                    </a:lnTo>
                    <a:lnTo>
                      <a:pt x="723" y="27"/>
                    </a:lnTo>
                    <a:lnTo>
                      <a:pt x="676" y="27"/>
                    </a:lnTo>
                    <a:lnTo>
                      <a:pt x="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3838485" y="2416753"/>
                <a:ext cx="96235" cy="20532"/>
              </a:xfrm>
              <a:custGeom>
                <a:avLst/>
                <a:gdLst/>
                <a:ahLst/>
                <a:cxnLst/>
                <a:rect l="l" t="t" r="r" b="b"/>
                <a:pathLst>
                  <a:path w="614" h="131" extrusionOk="0">
                    <a:moveTo>
                      <a:pt x="283" y="0"/>
                    </a:moveTo>
                    <a:lnTo>
                      <a:pt x="262" y="21"/>
                    </a:lnTo>
                    <a:lnTo>
                      <a:pt x="1" y="110"/>
                    </a:lnTo>
                    <a:lnTo>
                      <a:pt x="325" y="131"/>
                    </a:lnTo>
                    <a:lnTo>
                      <a:pt x="351" y="131"/>
                    </a:lnTo>
                    <a:lnTo>
                      <a:pt x="613"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3827827" y="2410327"/>
                <a:ext cx="116768" cy="33541"/>
              </a:xfrm>
              <a:custGeom>
                <a:avLst/>
                <a:gdLst/>
                <a:ahLst/>
                <a:cxnLst/>
                <a:rect l="l" t="t" r="r" b="b"/>
                <a:pathLst>
                  <a:path w="745" h="214" extrusionOk="0">
                    <a:moveTo>
                      <a:pt x="351" y="83"/>
                    </a:moveTo>
                    <a:lnTo>
                      <a:pt x="461" y="104"/>
                    </a:lnTo>
                    <a:lnTo>
                      <a:pt x="393" y="125"/>
                    </a:lnTo>
                    <a:lnTo>
                      <a:pt x="288" y="125"/>
                    </a:lnTo>
                    <a:lnTo>
                      <a:pt x="351" y="83"/>
                    </a:lnTo>
                    <a:close/>
                    <a:moveTo>
                      <a:pt x="328" y="0"/>
                    </a:moveTo>
                    <a:cubicBezTo>
                      <a:pt x="320" y="0"/>
                      <a:pt x="309" y="7"/>
                      <a:pt x="288" y="20"/>
                    </a:cubicBezTo>
                    <a:lnTo>
                      <a:pt x="48" y="104"/>
                    </a:lnTo>
                    <a:lnTo>
                      <a:pt x="27" y="125"/>
                    </a:lnTo>
                    <a:lnTo>
                      <a:pt x="0" y="125"/>
                    </a:lnTo>
                    <a:lnTo>
                      <a:pt x="0" y="151"/>
                    </a:lnTo>
                    <a:lnTo>
                      <a:pt x="0" y="172"/>
                    </a:lnTo>
                    <a:lnTo>
                      <a:pt x="27" y="193"/>
                    </a:lnTo>
                    <a:lnTo>
                      <a:pt x="69" y="193"/>
                    </a:lnTo>
                    <a:lnTo>
                      <a:pt x="393" y="214"/>
                    </a:lnTo>
                    <a:cubicBezTo>
                      <a:pt x="419" y="214"/>
                      <a:pt x="419" y="214"/>
                      <a:pt x="461" y="193"/>
                    </a:cubicBezTo>
                    <a:lnTo>
                      <a:pt x="702" y="104"/>
                    </a:lnTo>
                    <a:lnTo>
                      <a:pt x="723" y="104"/>
                    </a:lnTo>
                    <a:lnTo>
                      <a:pt x="723" y="83"/>
                    </a:lnTo>
                    <a:lnTo>
                      <a:pt x="744" y="83"/>
                    </a:lnTo>
                    <a:lnTo>
                      <a:pt x="744" y="62"/>
                    </a:lnTo>
                    <a:lnTo>
                      <a:pt x="723" y="41"/>
                    </a:lnTo>
                    <a:lnTo>
                      <a:pt x="702" y="20"/>
                    </a:lnTo>
                    <a:lnTo>
                      <a:pt x="351" y="20"/>
                    </a:lnTo>
                    <a:cubicBezTo>
                      <a:pt x="341" y="7"/>
                      <a:pt x="336" y="0"/>
                      <a:pt x="3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3520000" y="2440420"/>
                <a:ext cx="359707" cy="116768"/>
              </a:xfrm>
              <a:custGeom>
                <a:avLst/>
                <a:gdLst/>
                <a:ahLst/>
                <a:cxnLst/>
                <a:rect l="l" t="t" r="r" b="b"/>
                <a:pathLst>
                  <a:path w="2295" h="745" extrusionOk="0">
                    <a:moveTo>
                      <a:pt x="1943" y="1"/>
                    </a:moveTo>
                    <a:lnTo>
                      <a:pt x="1" y="718"/>
                    </a:lnTo>
                    <a:lnTo>
                      <a:pt x="351" y="745"/>
                    </a:lnTo>
                    <a:lnTo>
                      <a:pt x="372" y="745"/>
                    </a:lnTo>
                    <a:lnTo>
                      <a:pt x="2294"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3510126" y="2432113"/>
                <a:ext cx="379455" cy="131657"/>
              </a:xfrm>
              <a:custGeom>
                <a:avLst/>
                <a:gdLst/>
                <a:ahLst/>
                <a:cxnLst/>
                <a:rect l="l" t="t" r="r" b="b"/>
                <a:pathLst>
                  <a:path w="2421" h="840" extrusionOk="0">
                    <a:moveTo>
                      <a:pt x="2137" y="96"/>
                    </a:moveTo>
                    <a:lnTo>
                      <a:pt x="414" y="750"/>
                    </a:lnTo>
                    <a:lnTo>
                      <a:pt x="284" y="750"/>
                    </a:lnTo>
                    <a:lnTo>
                      <a:pt x="2027" y="96"/>
                    </a:lnTo>
                    <a:close/>
                    <a:moveTo>
                      <a:pt x="1995" y="0"/>
                    </a:moveTo>
                    <a:cubicBezTo>
                      <a:pt x="1988" y="0"/>
                      <a:pt x="1979" y="3"/>
                      <a:pt x="1965" y="12"/>
                    </a:cubicBezTo>
                    <a:lnTo>
                      <a:pt x="22" y="750"/>
                    </a:lnTo>
                    <a:lnTo>
                      <a:pt x="1" y="750"/>
                    </a:lnTo>
                    <a:lnTo>
                      <a:pt x="1" y="771"/>
                    </a:lnTo>
                    <a:lnTo>
                      <a:pt x="1" y="798"/>
                    </a:lnTo>
                    <a:lnTo>
                      <a:pt x="22" y="818"/>
                    </a:lnTo>
                    <a:lnTo>
                      <a:pt x="64" y="818"/>
                    </a:lnTo>
                    <a:lnTo>
                      <a:pt x="414" y="839"/>
                    </a:lnTo>
                    <a:cubicBezTo>
                      <a:pt x="435" y="839"/>
                      <a:pt x="435" y="839"/>
                      <a:pt x="456" y="818"/>
                    </a:cubicBezTo>
                    <a:lnTo>
                      <a:pt x="2378" y="96"/>
                    </a:lnTo>
                    <a:lnTo>
                      <a:pt x="2399" y="96"/>
                    </a:lnTo>
                    <a:lnTo>
                      <a:pt x="2420" y="75"/>
                    </a:lnTo>
                    <a:lnTo>
                      <a:pt x="2420" y="54"/>
                    </a:lnTo>
                    <a:lnTo>
                      <a:pt x="2420" y="33"/>
                    </a:lnTo>
                    <a:lnTo>
                      <a:pt x="2399" y="33"/>
                    </a:lnTo>
                    <a:lnTo>
                      <a:pt x="2378" y="12"/>
                    </a:lnTo>
                    <a:lnTo>
                      <a:pt x="2027" y="12"/>
                    </a:lnTo>
                    <a:cubicBezTo>
                      <a:pt x="2013" y="12"/>
                      <a:pt x="2009" y="0"/>
                      <a:pt x="19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3455112" y="2563613"/>
                <a:ext cx="99527" cy="17398"/>
              </a:xfrm>
              <a:custGeom>
                <a:avLst/>
                <a:gdLst/>
                <a:ahLst/>
                <a:cxnLst/>
                <a:rect l="l" t="t" r="r" b="b"/>
                <a:pathLst>
                  <a:path w="635" h="111" extrusionOk="0">
                    <a:moveTo>
                      <a:pt x="242" y="0"/>
                    </a:moveTo>
                    <a:lnTo>
                      <a:pt x="1" y="89"/>
                    </a:lnTo>
                    <a:lnTo>
                      <a:pt x="1" y="110"/>
                    </a:lnTo>
                    <a:lnTo>
                      <a:pt x="373" y="110"/>
                    </a:lnTo>
                    <a:lnTo>
                      <a:pt x="635"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3445394" y="2557030"/>
                <a:ext cx="119902" cy="30563"/>
              </a:xfrm>
              <a:custGeom>
                <a:avLst/>
                <a:gdLst/>
                <a:ahLst/>
                <a:cxnLst/>
                <a:rect l="l" t="t" r="r" b="b"/>
                <a:pathLst>
                  <a:path w="765" h="195" extrusionOk="0">
                    <a:moveTo>
                      <a:pt x="456" y="84"/>
                    </a:moveTo>
                    <a:lnTo>
                      <a:pt x="414" y="105"/>
                    </a:lnTo>
                    <a:lnTo>
                      <a:pt x="283" y="105"/>
                    </a:lnTo>
                    <a:lnTo>
                      <a:pt x="346" y="84"/>
                    </a:lnTo>
                    <a:close/>
                    <a:moveTo>
                      <a:pt x="283" y="1"/>
                    </a:moveTo>
                    <a:lnTo>
                      <a:pt x="21" y="105"/>
                    </a:lnTo>
                    <a:lnTo>
                      <a:pt x="0" y="105"/>
                    </a:lnTo>
                    <a:lnTo>
                      <a:pt x="0" y="131"/>
                    </a:lnTo>
                    <a:lnTo>
                      <a:pt x="0" y="152"/>
                    </a:lnTo>
                    <a:lnTo>
                      <a:pt x="21" y="173"/>
                    </a:lnTo>
                    <a:lnTo>
                      <a:pt x="63" y="173"/>
                    </a:lnTo>
                    <a:lnTo>
                      <a:pt x="414" y="194"/>
                    </a:lnTo>
                    <a:cubicBezTo>
                      <a:pt x="435" y="194"/>
                      <a:pt x="435" y="194"/>
                      <a:pt x="477" y="173"/>
                    </a:cubicBezTo>
                    <a:lnTo>
                      <a:pt x="717" y="84"/>
                    </a:lnTo>
                    <a:lnTo>
                      <a:pt x="738" y="84"/>
                    </a:lnTo>
                    <a:lnTo>
                      <a:pt x="738" y="63"/>
                    </a:lnTo>
                    <a:lnTo>
                      <a:pt x="765" y="63"/>
                    </a:lnTo>
                    <a:lnTo>
                      <a:pt x="765" y="42"/>
                    </a:lnTo>
                    <a:lnTo>
                      <a:pt x="738" y="21"/>
                    </a:lnTo>
                    <a:lnTo>
                      <a:pt x="717" y="21"/>
                    </a:lnTo>
                    <a:lnTo>
                      <a:pt x="7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3401038" y="2584145"/>
                <a:ext cx="98586" cy="17398"/>
              </a:xfrm>
              <a:custGeom>
                <a:avLst/>
                <a:gdLst/>
                <a:ahLst/>
                <a:cxnLst/>
                <a:rect l="l" t="t" r="r" b="b"/>
                <a:pathLst>
                  <a:path w="629" h="111" extrusionOk="0">
                    <a:moveTo>
                      <a:pt x="262" y="0"/>
                    </a:moveTo>
                    <a:lnTo>
                      <a:pt x="0" y="89"/>
                    </a:lnTo>
                    <a:lnTo>
                      <a:pt x="21" y="89"/>
                    </a:lnTo>
                    <a:lnTo>
                      <a:pt x="346" y="110"/>
                    </a:lnTo>
                    <a:cubicBezTo>
                      <a:pt x="367" y="110"/>
                      <a:pt x="367" y="110"/>
                      <a:pt x="393" y="89"/>
                    </a:cubicBezTo>
                    <a:lnTo>
                      <a:pt x="629"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3390380" y="2577562"/>
                <a:ext cx="119902" cy="30563"/>
              </a:xfrm>
              <a:custGeom>
                <a:avLst/>
                <a:gdLst/>
                <a:ahLst/>
                <a:cxnLst/>
                <a:rect l="l" t="t" r="r" b="b"/>
                <a:pathLst>
                  <a:path w="765" h="195" extrusionOk="0">
                    <a:moveTo>
                      <a:pt x="482" y="84"/>
                    </a:moveTo>
                    <a:lnTo>
                      <a:pt x="414" y="105"/>
                    </a:lnTo>
                    <a:lnTo>
                      <a:pt x="304" y="105"/>
                    </a:lnTo>
                    <a:lnTo>
                      <a:pt x="351" y="84"/>
                    </a:lnTo>
                    <a:close/>
                    <a:moveTo>
                      <a:pt x="283" y="0"/>
                    </a:moveTo>
                    <a:lnTo>
                      <a:pt x="42" y="105"/>
                    </a:lnTo>
                    <a:lnTo>
                      <a:pt x="21" y="105"/>
                    </a:lnTo>
                    <a:lnTo>
                      <a:pt x="0" y="131"/>
                    </a:lnTo>
                    <a:lnTo>
                      <a:pt x="0" y="152"/>
                    </a:lnTo>
                    <a:lnTo>
                      <a:pt x="21" y="173"/>
                    </a:lnTo>
                    <a:lnTo>
                      <a:pt x="89" y="173"/>
                    </a:lnTo>
                    <a:lnTo>
                      <a:pt x="414" y="194"/>
                    </a:lnTo>
                    <a:cubicBezTo>
                      <a:pt x="435" y="194"/>
                      <a:pt x="461" y="194"/>
                      <a:pt x="482" y="173"/>
                    </a:cubicBezTo>
                    <a:lnTo>
                      <a:pt x="723" y="84"/>
                    </a:lnTo>
                    <a:lnTo>
                      <a:pt x="744" y="84"/>
                    </a:lnTo>
                    <a:lnTo>
                      <a:pt x="765" y="63"/>
                    </a:lnTo>
                    <a:lnTo>
                      <a:pt x="765" y="42"/>
                    </a:lnTo>
                    <a:lnTo>
                      <a:pt x="765" y="21"/>
                    </a:lnTo>
                    <a:lnTo>
                      <a:pt x="744"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3349316" y="2604677"/>
                <a:ext cx="96235" cy="14106"/>
              </a:xfrm>
              <a:custGeom>
                <a:avLst/>
                <a:gdLst/>
                <a:ahLst/>
                <a:cxnLst/>
                <a:rect l="l" t="t" r="r" b="b"/>
                <a:pathLst>
                  <a:path w="614" h="90" extrusionOk="0">
                    <a:moveTo>
                      <a:pt x="241" y="0"/>
                    </a:moveTo>
                    <a:lnTo>
                      <a:pt x="0" y="89"/>
                    </a:lnTo>
                    <a:lnTo>
                      <a:pt x="372" y="89"/>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a:off x="3335366" y="2598094"/>
                <a:ext cx="119902" cy="28683"/>
              </a:xfrm>
              <a:custGeom>
                <a:avLst/>
                <a:gdLst/>
                <a:ahLst/>
                <a:cxnLst/>
                <a:rect l="l" t="t" r="r" b="b"/>
                <a:pathLst>
                  <a:path w="765" h="183" extrusionOk="0">
                    <a:moveTo>
                      <a:pt x="482" y="84"/>
                    </a:moveTo>
                    <a:lnTo>
                      <a:pt x="440" y="105"/>
                    </a:lnTo>
                    <a:lnTo>
                      <a:pt x="309" y="105"/>
                    </a:lnTo>
                    <a:lnTo>
                      <a:pt x="351" y="84"/>
                    </a:lnTo>
                    <a:close/>
                    <a:moveTo>
                      <a:pt x="288" y="0"/>
                    </a:moveTo>
                    <a:lnTo>
                      <a:pt x="47" y="105"/>
                    </a:lnTo>
                    <a:lnTo>
                      <a:pt x="26" y="105"/>
                    </a:lnTo>
                    <a:lnTo>
                      <a:pt x="26" y="131"/>
                    </a:lnTo>
                    <a:lnTo>
                      <a:pt x="0" y="152"/>
                    </a:lnTo>
                    <a:lnTo>
                      <a:pt x="26" y="152"/>
                    </a:lnTo>
                    <a:lnTo>
                      <a:pt x="26" y="173"/>
                    </a:lnTo>
                    <a:lnTo>
                      <a:pt x="440" y="173"/>
                    </a:lnTo>
                    <a:cubicBezTo>
                      <a:pt x="454" y="173"/>
                      <a:pt x="459" y="183"/>
                      <a:pt x="473" y="183"/>
                    </a:cubicBezTo>
                    <a:cubicBezTo>
                      <a:pt x="480" y="183"/>
                      <a:pt x="489" y="180"/>
                      <a:pt x="503" y="173"/>
                    </a:cubicBezTo>
                    <a:lnTo>
                      <a:pt x="744" y="84"/>
                    </a:lnTo>
                    <a:lnTo>
                      <a:pt x="765" y="63"/>
                    </a:lnTo>
                    <a:lnTo>
                      <a:pt x="765" y="42"/>
                    </a:lnTo>
                    <a:lnTo>
                      <a:pt x="765"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3294302" y="2625209"/>
                <a:ext cx="99527" cy="14106"/>
              </a:xfrm>
              <a:custGeom>
                <a:avLst/>
                <a:gdLst/>
                <a:ahLst/>
                <a:cxnLst/>
                <a:rect l="l" t="t" r="r" b="b"/>
                <a:pathLst>
                  <a:path w="635" h="90" extrusionOk="0">
                    <a:moveTo>
                      <a:pt x="241" y="0"/>
                    </a:moveTo>
                    <a:lnTo>
                      <a:pt x="0" y="89"/>
                    </a:lnTo>
                    <a:lnTo>
                      <a:pt x="393" y="89"/>
                    </a:lnTo>
                    <a:lnTo>
                      <a:pt x="63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3284428" y="2618627"/>
                <a:ext cx="120059" cy="27272"/>
              </a:xfrm>
              <a:custGeom>
                <a:avLst/>
                <a:gdLst/>
                <a:ahLst/>
                <a:cxnLst/>
                <a:rect l="l" t="t" r="r" b="b"/>
                <a:pathLst>
                  <a:path w="766" h="174" extrusionOk="0">
                    <a:moveTo>
                      <a:pt x="283" y="0"/>
                    </a:moveTo>
                    <a:lnTo>
                      <a:pt x="22" y="84"/>
                    </a:lnTo>
                    <a:lnTo>
                      <a:pt x="22" y="105"/>
                    </a:lnTo>
                    <a:lnTo>
                      <a:pt x="1" y="105"/>
                    </a:lnTo>
                    <a:lnTo>
                      <a:pt x="1" y="131"/>
                    </a:lnTo>
                    <a:lnTo>
                      <a:pt x="1" y="152"/>
                    </a:lnTo>
                    <a:lnTo>
                      <a:pt x="22" y="173"/>
                    </a:lnTo>
                    <a:lnTo>
                      <a:pt x="482" y="173"/>
                    </a:lnTo>
                    <a:lnTo>
                      <a:pt x="718" y="84"/>
                    </a:lnTo>
                    <a:lnTo>
                      <a:pt x="744" y="63"/>
                    </a:lnTo>
                    <a:lnTo>
                      <a:pt x="765" y="42"/>
                    </a:lnTo>
                    <a:lnTo>
                      <a:pt x="765"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3216248" y="2450294"/>
                <a:ext cx="496066" cy="102818"/>
              </a:xfrm>
              <a:custGeom>
                <a:avLst/>
                <a:gdLst/>
                <a:ahLst/>
                <a:cxnLst/>
                <a:rect l="l" t="t" r="r" b="b"/>
                <a:pathLst>
                  <a:path w="3165" h="656" extrusionOk="0">
                    <a:moveTo>
                      <a:pt x="1635" y="1"/>
                    </a:moveTo>
                    <a:lnTo>
                      <a:pt x="1" y="634"/>
                    </a:lnTo>
                    <a:lnTo>
                      <a:pt x="22" y="634"/>
                    </a:lnTo>
                    <a:lnTo>
                      <a:pt x="1572" y="655"/>
                    </a:lnTo>
                    <a:lnTo>
                      <a:pt x="1593" y="655"/>
                    </a:lnTo>
                    <a:lnTo>
                      <a:pt x="3164" y="69"/>
                    </a:lnTo>
                    <a:lnTo>
                      <a:pt x="1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3205590" y="2443711"/>
                <a:ext cx="519733" cy="119275"/>
              </a:xfrm>
              <a:custGeom>
                <a:avLst/>
                <a:gdLst/>
                <a:ahLst/>
                <a:cxnLst/>
                <a:rect l="l" t="t" r="r" b="b"/>
                <a:pathLst>
                  <a:path w="3316" h="761" extrusionOk="0">
                    <a:moveTo>
                      <a:pt x="1724" y="90"/>
                    </a:moveTo>
                    <a:lnTo>
                      <a:pt x="3033" y="132"/>
                    </a:lnTo>
                    <a:lnTo>
                      <a:pt x="1640" y="676"/>
                    </a:lnTo>
                    <a:cubicBezTo>
                      <a:pt x="1661" y="655"/>
                      <a:pt x="1640" y="655"/>
                      <a:pt x="1640" y="655"/>
                    </a:cubicBezTo>
                    <a:lnTo>
                      <a:pt x="284" y="635"/>
                    </a:lnTo>
                    <a:lnTo>
                      <a:pt x="1724" y="90"/>
                    </a:lnTo>
                    <a:close/>
                    <a:moveTo>
                      <a:pt x="1745" y="1"/>
                    </a:moveTo>
                    <a:cubicBezTo>
                      <a:pt x="1703" y="1"/>
                      <a:pt x="1703" y="1"/>
                      <a:pt x="1661" y="22"/>
                    </a:cubicBezTo>
                    <a:lnTo>
                      <a:pt x="43" y="635"/>
                    </a:lnTo>
                    <a:lnTo>
                      <a:pt x="22" y="655"/>
                    </a:lnTo>
                    <a:lnTo>
                      <a:pt x="1" y="655"/>
                    </a:lnTo>
                    <a:lnTo>
                      <a:pt x="1" y="676"/>
                    </a:lnTo>
                    <a:lnTo>
                      <a:pt x="1" y="697"/>
                    </a:lnTo>
                    <a:lnTo>
                      <a:pt x="22" y="697"/>
                    </a:lnTo>
                    <a:lnTo>
                      <a:pt x="22" y="724"/>
                    </a:lnTo>
                    <a:lnTo>
                      <a:pt x="69" y="724"/>
                    </a:lnTo>
                    <a:lnTo>
                      <a:pt x="1640" y="744"/>
                    </a:lnTo>
                    <a:cubicBezTo>
                      <a:pt x="1650" y="755"/>
                      <a:pt x="1656" y="760"/>
                      <a:pt x="1664" y="760"/>
                    </a:cubicBezTo>
                    <a:cubicBezTo>
                      <a:pt x="1671" y="760"/>
                      <a:pt x="1682" y="755"/>
                      <a:pt x="1703" y="744"/>
                    </a:cubicBezTo>
                    <a:lnTo>
                      <a:pt x="3274" y="153"/>
                    </a:lnTo>
                    <a:lnTo>
                      <a:pt x="3295" y="132"/>
                    </a:lnTo>
                    <a:lnTo>
                      <a:pt x="3316" y="111"/>
                    </a:lnTo>
                    <a:lnTo>
                      <a:pt x="3295" y="90"/>
                    </a:lnTo>
                    <a:lnTo>
                      <a:pt x="3274" y="69"/>
                    </a:lnTo>
                    <a:lnTo>
                      <a:pt x="3232" y="69"/>
                    </a:lnTo>
                    <a:lnTo>
                      <a:pt x="17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749773" y="1711605"/>
                <a:ext cx="1176453" cy="975205"/>
              </a:xfrm>
              <a:custGeom>
                <a:avLst/>
                <a:gdLst/>
                <a:ahLst/>
                <a:cxnLst/>
                <a:rect l="l" t="t" r="r" b="b"/>
                <a:pathLst>
                  <a:path w="7506" h="6222" extrusionOk="0">
                    <a:moveTo>
                      <a:pt x="7306" y="1"/>
                    </a:moveTo>
                    <a:lnTo>
                      <a:pt x="2593" y="1226"/>
                    </a:lnTo>
                    <a:cubicBezTo>
                      <a:pt x="2530" y="1226"/>
                      <a:pt x="2441" y="1310"/>
                      <a:pt x="2399" y="1399"/>
                    </a:cubicBezTo>
                    <a:lnTo>
                      <a:pt x="22" y="5960"/>
                    </a:lnTo>
                    <a:cubicBezTo>
                      <a:pt x="1" y="5981"/>
                      <a:pt x="1" y="6023"/>
                      <a:pt x="22" y="6023"/>
                    </a:cubicBezTo>
                    <a:lnTo>
                      <a:pt x="195" y="6222"/>
                    </a:lnTo>
                    <a:lnTo>
                      <a:pt x="498" y="5918"/>
                    </a:lnTo>
                    <a:lnTo>
                      <a:pt x="498" y="5850"/>
                    </a:lnTo>
                    <a:lnTo>
                      <a:pt x="4342" y="4431"/>
                    </a:lnTo>
                    <a:cubicBezTo>
                      <a:pt x="4384" y="4410"/>
                      <a:pt x="4452" y="4347"/>
                      <a:pt x="4494" y="4300"/>
                    </a:cubicBezTo>
                    <a:lnTo>
                      <a:pt x="7024" y="524"/>
                    </a:lnTo>
                    <a:lnTo>
                      <a:pt x="7092" y="571"/>
                    </a:lnTo>
                    <a:lnTo>
                      <a:pt x="7505" y="241"/>
                    </a:lnTo>
                    <a:lnTo>
                      <a:pt x="7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3742406" y="1701731"/>
                <a:ext cx="1190402" cy="991662"/>
              </a:xfrm>
              <a:custGeom>
                <a:avLst/>
                <a:gdLst/>
                <a:ahLst/>
                <a:cxnLst/>
                <a:rect l="l" t="t" r="r" b="b"/>
                <a:pathLst>
                  <a:path w="7595" h="6327" extrusionOk="0">
                    <a:moveTo>
                      <a:pt x="7332" y="111"/>
                    </a:moveTo>
                    <a:lnTo>
                      <a:pt x="7463" y="283"/>
                    </a:lnTo>
                    <a:lnTo>
                      <a:pt x="7139" y="566"/>
                    </a:lnTo>
                    <a:lnTo>
                      <a:pt x="7092" y="545"/>
                    </a:lnTo>
                    <a:lnTo>
                      <a:pt x="7029" y="545"/>
                    </a:lnTo>
                    <a:lnTo>
                      <a:pt x="4499" y="4342"/>
                    </a:lnTo>
                    <a:cubicBezTo>
                      <a:pt x="4452" y="4384"/>
                      <a:pt x="4389" y="4431"/>
                      <a:pt x="4368" y="4431"/>
                    </a:cubicBezTo>
                    <a:lnTo>
                      <a:pt x="524" y="5871"/>
                    </a:lnTo>
                    <a:lnTo>
                      <a:pt x="483" y="5934"/>
                    </a:lnTo>
                    <a:lnTo>
                      <a:pt x="504" y="5955"/>
                    </a:lnTo>
                    <a:lnTo>
                      <a:pt x="242" y="6217"/>
                    </a:lnTo>
                    <a:lnTo>
                      <a:pt x="111" y="6044"/>
                    </a:lnTo>
                    <a:lnTo>
                      <a:pt x="2488" y="1483"/>
                    </a:lnTo>
                    <a:cubicBezTo>
                      <a:pt x="2509" y="1441"/>
                      <a:pt x="2535" y="1420"/>
                      <a:pt x="2577" y="1373"/>
                    </a:cubicBezTo>
                    <a:cubicBezTo>
                      <a:pt x="2598" y="1352"/>
                      <a:pt x="2640" y="1331"/>
                      <a:pt x="2640" y="1331"/>
                    </a:cubicBezTo>
                    <a:lnTo>
                      <a:pt x="7332" y="111"/>
                    </a:lnTo>
                    <a:close/>
                    <a:moveTo>
                      <a:pt x="7332" y="1"/>
                    </a:moveTo>
                    <a:lnTo>
                      <a:pt x="2619" y="1221"/>
                    </a:lnTo>
                    <a:cubicBezTo>
                      <a:pt x="2577" y="1242"/>
                      <a:pt x="2535" y="1268"/>
                      <a:pt x="2488" y="1310"/>
                    </a:cubicBezTo>
                    <a:cubicBezTo>
                      <a:pt x="2467" y="1352"/>
                      <a:pt x="2425" y="1399"/>
                      <a:pt x="2405" y="1441"/>
                    </a:cubicBezTo>
                    <a:lnTo>
                      <a:pt x="22" y="6002"/>
                    </a:lnTo>
                    <a:cubicBezTo>
                      <a:pt x="1" y="6023"/>
                      <a:pt x="1" y="6044"/>
                      <a:pt x="1" y="6065"/>
                    </a:cubicBezTo>
                    <a:cubicBezTo>
                      <a:pt x="1" y="6078"/>
                      <a:pt x="8" y="6099"/>
                      <a:pt x="24" y="6115"/>
                    </a:cubicBezTo>
                    <a:lnTo>
                      <a:pt x="24" y="6115"/>
                    </a:lnTo>
                    <a:lnTo>
                      <a:pt x="221" y="6327"/>
                    </a:lnTo>
                    <a:lnTo>
                      <a:pt x="284" y="6327"/>
                    </a:lnTo>
                    <a:lnTo>
                      <a:pt x="593" y="6002"/>
                    </a:lnTo>
                    <a:lnTo>
                      <a:pt x="614" y="5955"/>
                    </a:lnTo>
                    <a:lnTo>
                      <a:pt x="4410" y="4541"/>
                    </a:lnTo>
                    <a:cubicBezTo>
                      <a:pt x="4473" y="4515"/>
                      <a:pt x="4541" y="4452"/>
                      <a:pt x="4583" y="4384"/>
                    </a:cubicBezTo>
                    <a:lnTo>
                      <a:pt x="7071" y="655"/>
                    </a:lnTo>
                    <a:lnTo>
                      <a:pt x="7118" y="676"/>
                    </a:lnTo>
                    <a:lnTo>
                      <a:pt x="7181" y="676"/>
                    </a:lnTo>
                    <a:lnTo>
                      <a:pt x="7573" y="352"/>
                    </a:lnTo>
                    <a:lnTo>
                      <a:pt x="7594" y="263"/>
                    </a:lnTo>
                    <a:lnTo>
                      <a:pt x="7421" y="43"/>
                    </a:lnTo>
                    <a:lnTo>
                      <a:pt x="7421" y="64"/>
                    </a:lnTo>
                    <a:cubicBezTo>
                      <a:pt x="7421" y="43"/>
                      <a:pt x="7421" y="43"/>
                      <a:pt x="7401" y="22"/>
                    </a:cubicBezTo>
                    <a:cubicBezTo>
                      <a:pt x="7401" y="22"/>
                      <a:pt x="7380" y="1"/>
                      <a:pt x="73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3777515" y="1745460"/>
                <a:ext cx="1148554" cy="942291"/>
              </a:xfrm>
              <a:custGeom>
                <a:avLst/>
                <a:gdLst/>
                <a:ahLst/>
                <a:cxnLst/>
                <a:rect l="l" t="t" r="r" b="b"/>
                <a:pathLst>
                  <a:path w="7328" h="6012" extrusionOk="0">
                    <a:moveTo>
                      <a:pt x="7301" y="0"/>
                    </a:moveTo>
                    <a:cubicBezTo>
                      <a:pt x="7297" y="0"/>
                      <a:pt x="7292" y="2"/>
                      <a:pt x="7287" y="4"/>
                    </a:cubicBezTo>
                    <a:lnTo>
                      <a:pt x="2615" y="1204"/>
                    </a:lnTo>
                    <a:cubicBezTo>
                      <a:pt x="2547" y="1225"/>
                      <a:pt x="2484" y="1314"/>
                      <a:pt x="2442" y="1382"/>
                    </a:cubicBezTo>
                    <a:lnTo>
                      <a:pt x="18" y="5938"/>
                    </a:lnTo>
                    <a:cubicBezTo>
                      <a:pt x="1" y="5976"/>
                      <a:pt x="11" y="6012"/>
                      <a:pt x="53" y="6012"/>
                    </a:cubicBezTo>
                    <a:cubicBezTo>
                      <a:pt x="63" y="6012"/>
                      <a:pt x="73" y="6010"/>
                      <a:pt x="86" y="6006"/>
                    </a:cubicBezTo>
                    <a:lnTo>
                      <a:pt x="4317" y="4414"/>
                    </a:lnTo>
                    <a:cubicBezTo>
                      <a:pt x="4359" y="4414"/>
                      <a:pt x="4427" y="4346"/>
                      <a:pt x="4448" y="4304"/>
                    </a:cubicBezTo>
                    <a:lnTo>
                      <a:pt x="7287" y="114"/>
                    </a:lnTo>
                    <a:cubicBezTo>
                      <a:pt x="7323" y="55"/>
                      <a:pt x="7328" y="0"/>
                      <a:pt x="73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3770305" y="1736996"/>
                <a:ext cx="1162503" cy="956397"/>
              </a:xfrm>
              <a:custGeom>
                <a:avLst/>
                <a:gdLst/>
                <a:ahLst/>
                <a:cxnLst/>
                <a:rect l="l" t="t" r="r" b="b"/>
                <a:pathLst>
                  <a:path w="7417" h="6102" extrusionOk="0">
                    <a:moveTo>
                      <a:pt x="7285" y="127"/>
                    </a:moveTo>
                    <a:lnTo>
                      <a:pt x="7264" y="147"/>
                    </a:lnTo>
                    <a:lnTo>
                      <a:pt x="4452" y="4316"/>
                    </a:lnTo>
                    <a:cubicBezTo>
                      <a:pt x="4426" y="4358"/>
                      <a:pt x="4363" y="4421"/>
                      <a:pt x="4342" y="4421"/>
                    </a:cubicBezTo>
                    <a:lnTo>
                      <a:pt x="132" y="5992"/>
                    </a:lnTo>
                    <a:lnTo>
                      <a:pt x="2530" y="1478"/>
                    </a:lnTo>
                    <a:cubicBezTo>
                      <a:pt x="2551" y="1436"/>
                      <a:pt x="2572" y="1389"/>
                      <a:pt x="2593" y="1368"/>
                    </a:cubicBezTo>
                    <a:cubicBezTo>
                      <a:pt x="2640" y="1347"/>
                      <a:pt x="2661" y="1326"/>
                      <a:pt x="2682" y="1326"/>
                    </a:cubicBezTo>
                    <a:lnTo>
                      <a:pt x="7285" y="127"/>
                    </a:lnTo>
                    <a:close/>
                    <a:moveTo>
                      <a:pt x="7342" y="1"/>
                    </a:moveTo>
                    <a:cubicBezTo>
                      <a:pt x="7331" y="1"/>
                      <a:pt x="7319" y="6"/>
                      <a:pt x="7306" y="17"/>
                    </a:cubicBezTo>
                    <a:lnTo>
                      <a:pt x="2661" y="1216"/>
                    </a:lnTo>
                    <a:cubicBezTo>
                      <a:pt x="2619" y="1237"/>
                      <a:pt x="2572" y="1258"/>
                      <a:pt x="2530" y="1305"/>
                    </a:cubicBezTo>
                    <a:cubicBezTo>
                      <a:pt x="2488" y="1326"/>
                      <a:pt x="2462" y="1368"/>
                      <a:pt x="2420" y="1410"/>
                    </a:cubicBezTo>
                    <a:lnTo>
                      <a:pt x="22" y="5971"/>
                    </a:lnTo>
                    <a:cubicBezTo>
                      <a:pt x="22" y="5971"/>
                      <a:pt x="22" y="5992"/>
                      <a:pt x="1" y="6018"/>
                    </a:cubicBezTo>
                    <a:cubicBezTo>
                      <a:pt x="1" y="6039"/>
                      <a:pt x="1" y="6060"/>
                      <a:pt x="22" y="6081"/>
                    </a:cubicBezTo>
                    <a:cubicBezTo>
                      <a:pt x="43" y="6102"/>
                      <a:pt x="64" y="6102"/>
                      <a:pt x="85" y="6102"/>
                    </a:cubicBezTo>
                    <a:lnTo>
                      <a:pt x="132" y="6102"/>
                    </a:lnTo>
                    <a:lnTo>
                      <a:pt x="4384" y="4531"/>
                    </a:lnTo>
                    <a:cubicBezTo>
                      <a:pt x="4452" y="4510"/>
                      <a:pt x="4494" y="4447"/>
                      <a:pt x="4536" y="4379"/>
                    </a:cubicBezTo>
                    <a:lnTo>
                      <a:pt x="7374" y="189"/>
                    </a:lnTo>
                    <a:cubicBezTo>
                      <a:pt x="7395" y="147"/>
                      <a:pt x="7416" y="127"/>
                      <a:pt x="7416" y="79"/>
                    </a:cubicBezTo>
                    <a:cubicBezTo>
                      <a:pt x="7416" y="58"/>
                      <a:pt x="7395" y="38"/>
                      <a:pt x="7374" y="17"/>
                    </a:cubicBezTo>
                    <a:cubicBezTo>
                      <a:pt x="7364" y="6"/>
                      <a:pt x="7353" y="1"/>
                      <a:pt x="7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4262766" y="1982442"/>
                <a:ext cx="294819" cy="285101"/>
              </a:xfrm>
              <a:custGeom>
                <a:avLst/>
                <a:gdLst/>
                <a:ahLst/>
                <a:cxnLst/>
                <a:rect l="l" t="t" r="r" b="b"/>
                <a:pathLst>
                  <a:path w="1881" h="1819" extrusionOk="0">
                    <a:moveTo>
                      <a:pt x="1620" y="0"/>
                    </a:moveTo>
                    <a:cubicBezTo>
                      <a:pt x="1581" y="0"/>
                      <a:pt x="1535" y="7"/>
                      <a:pt x="1483" y="22"/>
                    </a:cubicBezTo>
                    <a:cubicBezTo>
                      <a:pt x="1111" y="132"/>
                      <a:pt x="525" y="655"/>
                      <a:pt x="237" y="1153"/>
                    </a:cubicBezTo>
                    <a:cubicBezTo>
                      <a:pt x="1" y="1555"/>
                      <a:pt x="24" y="1818"/>
                      <a:pt x="254" y="1818"/>
                    </a:cubicBezTo>
                    <a:cubicBezTo>
                      <a:pt x="299" y="1818"/>
                      <a:pt x="353" y="1808"/>
                      <a:pt x="415" y="1786"/>
                    </a:cubicBezTo>
                    <a:cubicBezTo>
                      <a:pt x="787" y="1677"/>
                      <a:pt x="1310" y="1200"/>
                      <a:pt x="1593" y="718"/>
                    </a:cubicBezTo>
                    <a:cubicBezTo>
                      <a:pt x="1875" y="300"/>
                      <a:pt x="1880"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4258691" y="1972568"/>
                <a:ext cx="298110" cy="303909"/>
              </a:xfrm>
              <a:custGeom>
                <a:avLst/>
                <a:gdLst/>
                <a:ahLst/>
                <a:cxnLst/>
                <a:rect l="l" t="t" r="r" b="b"/>
                <a:pathLst>
                  <a:path w="1902" h="1939" extrusionOk="0">
                    <a:moveTo>
                      <a:pt x="1645" y="111"/>
                    </a:moveTo>
                    <a:cubicBezTo>
                      <a:pt x="1678" y="111"/>
                      <a:pt x="1705" y="116"/>
                      <a:pt x="1729" y="127"/>
                    </a:cubicBezTo>
                    <a:cubicBezTo>
                      <a:pt x="1750" y="147"/>
                      <a:pt x="1771" y="168"/>
                      <a:pt x="1771" y="216"/>
                    </a:cubicBezTo>
                    <a:cubicBezTo>
                      <a:pt x="1792" y="326"/>
                      <a:pt x="1729" y="519"/>
                      <a:pt x="1572" y="760"/>
                    </a:cubicBezTo>
                    <a:cubicBezTo>
                      <a:pt x="1289" y="1216"/>
                      <a:pt x="765" y="1698"/>
                      <a:pt x="420" y="1808"/>
                    </a:cubicBezTo>
                    <a:cubicBezTo>
                      <a:pt x="331" y="1829"/>
                      <a:pt x="263" y="1829"/>
                      <a:pt x="221" y="1829"/>
                    </a:cubicBezTo>
                    <a:cubicBezTo>
                      <a:pt x="179" y="1808"/>
                      <a:pt x="158" y="1787"/>
                      <a:pt x="158" y="1740"/>
                    </a:cubicBezTo>
                    <a:cubicBezTo>
                      <a:pt x="132" y="1656"/>
                      <a:pt x="158" y="1478"/>
                      <a:pt x="310" y="1242"/>
                    </a:cubicBezTo>
                    <a:cubicBezTo>
                      <a:pt x="462" y="1001"/>
                      <a:pt x="655" y="739"/>
                      <a:pt x="896" y="540"/>
                    </a:cubicBezTo>
                    <a:cubicBezTo>
                      <a:pt x="1116" y="326"/>
                      <a:pt x="1357" y="168"/>
                      <a:pt x="1530" y="127"/>
                    </a:cubicBezTo>
                    <a:cubicBezTo>
                      <a:pt x="1574" y="116"/>
                      <a:pt x="1612" y="111"/>
                      <a:pt x="1645" y="111"/>
                    </a:cubicBezTo>
                    <a:close/>
                    <a:moveTo>
                      <a:pt x="1640" y="1"/>
                    </a:moveTo>
                    <a:cubicBezTo>
                      <a:pt x="1597" y="1"/>
                      <a:pt x="1554" y="6"/>
                      <a:pt x="1509" y="17"/>
                    </a:cubicBezTo>
                    <a:cubicBezTo>
                      <a:pt x="1289" y="85"/>
                      <a:pt x="1048" y="257"/>
                      <a:pt x="813" y="456"/>
                    </a:cubicBezTo>
                    <a:cubicBezTo>
                      <a:pt x="593" y="671"/>
                      <a:pt x="373" y="933"/>
                      <a:pt x="221" y="1195"/>
                    </a:cubicBezTo>
                    <a:cubicBezTo>
                      <a:pt x="69" y="1436"/>
                      <a:pt x="1" y="1635"/>
                      <a:pt x="48" y="1787"/>
                    </a:cubicBezTo>
                    <a:cubicBezTo>
                      <a:pt x="69" y="1849"/>
                      <a:pt x="111" y="1918"/>
                      <a:pt x="200" y="1939"/>
                    </a:cubicBezTo>
                    <a:cubicBezTo>
                      <a:pt x="263" y="1939"/>
                      <a:pt x="352" y="1939"/>
                      <a:pt x="441" y="1918"/>
                    </a:cubicBezTo>
                    <a:cubicBezTo>
                      <a:pt x="833" y="1787"/>
                      <a:pt x="1357" y="1305"/>
                      <a:pt x="1661" y="823"/>
                    </a:cubicBezTo>
                    <a:cubicBezTo>
                      <a:pt x="1834" y="561"/>
                      <a:pt x="1902" y="367"/>
                      <a:pt x="1881" y="195"/>
                    </a:cubicBezTo>
                    <a:cubicBezTo>
                      <a:pt x="1881" y="127"/>
                      <a:pt x="1834" y="64"/>
                      <a:pt x="1771" y="17"/>
                    </a:cubicBezTo>
                    <a:cubicBezTo>
                      <a:pt x="1726" y="6"/>
                      <a:pt x="1683" y="1"/>
                      <a:pt x="16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2384770" y="1599226"/>
                <a:ext cx="622395" cy="1022853"/>
              </a:xfrm>
              <a:custGeom>
                <a:avLst/>
                <a:gdLst/>
                <a:ahLst/>
                <a:cxnLst/>
                <a:rect l="l" t="t" r="r" b="b"/>
                <a:pathLst>
                  <a:path w="3971" h="6526" extrusionOk="0">
                    <a:moveTo>
                      <a:pt x="1551" y="0"/>
                    </a:moveTo>
                    <a:lnTo>
                      <a:pt x="1" y="414"/>
                    </a:lnTo>
                    <a:lnTo>
                      <a:pt x="2117" y="6525"/>
                    </a:lnTo>
                    <a:cubicBezTo>
                      <a:pt x="2991" y="6174"/>
                      <a:pt x="3971" y="5981"/>
                      <a:pt x="3971" y="5981"/>
                    </a:cubicBezTo>
                    <a:lnTo>
                      <a:pt x="1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2375053" y="1588412"/>
                <a:ext cx="639479" cy="1043542"/>
              </a:xfrm>
              <a:custGeom>
                <a:avLst/>
                <a:gdLst/>
                <a:ahLst/>
                <a:cxnLst/>
                <a:rect l="l" t="t" r="r" b="b"/>
                <a:pathLst>
                  <a:path w="4080" h="6658" extrusionOk="0">
                    <a:moveTo>
                      <a:pt x="1571" y="132"/>
                    </a:moveTo>
                    <a:lnTo>
                      <a:pt x="3970" y="6002"/>
                    </a:lnTo>
                    <a:cubicBezTo>
                      <a:pt x="3902" y="6023"/>
                      <a:pt x="3032" y="6201"/>
                      <a:pt x="2226" y="6526"/>
                    </a:cubicBezTo>
                    <a:lnTo>
                      <a:pt x="131" y="504"/>
                    </a:lnTo>
                    <a:lnTo>
                      <a:pt x="1571" y="132"/>
                    </a:lnTo>
                    <a:close/>
                    <a:moveTo>
                      <a:pt x="1592" y="1"/>
                    </a:moveTo>
                    <a:lnTo>
                      <a:pt x="42" y="420"/>
                    </a:lnTo>
                    <a:lnTo>
                      <a:pt x="0" y="483"/>
                    </a:lnTo>
                    <a:lnTo>
                      <a:pt x="2137" y="6615"/>
                    </a:lnTo>
                    <a:lnTo>
                      <a:pt x="2200" y="6657"/>
                    </a:lnTo>
                    <a:cubicBezTo>
                      <a:pt x="3053" y="6311"/>
                      <a:pt x="4033" y="6092"/>
                      <a:pt x="4033" y="6092"/>
                    </a:cubicBezTo>
                    <a:lnTo>
                      <a:pt x="4080" y="6023"/>
                    </a:lnTo>
                    <a:lnTo>
                      <a:pt x="1655" y="48"/>
                    </a:lnTo>
                    <a:lnTo>
                      <a:pt x="15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768143" y="1551579"/>
                <a:ext cx="352340" cy="698098"/>
              </a:xfrm>
              <a:custGeom>
                <a:avLst/>
                <a:gdLst/>
                <a:ahLst/>
                <a:cxnLst/>
                <a:rect l="l" t="t" r="r" b="b"/>
                <a:pathLst>
                  <a:path w="2248" h="4454" extrusionOk="0">
                    <a:moveTo>
                      <a:pt x="1" y="0"/>
                    </a:moveTo>
                    <a:cubicBezTo>
                      <a:pt x="1" y="0"/>
                      <a:pt x="42" y="1069"/>
                      <a:pt x="283" y="1786"/>
                    </a:cubicBezTo>
                    <a:cubicBezTo>
                      <a:pt x="503" y="2530"/>
                      <a:pt x="1441" y="4363"/>
                      <a:pt x="1441" y="4363"/>
                    </a:cubicBezTo>
                    <a:cubicBezTo>
                      <a:pt x="1441" y="4363"/>
                      <a:pt x="1601" y="4454"/>
                      <a:pt x="1754" y="4454"/>
                    </a:cubicBezTo>
                    <a:cubicBezTo>
                      <a:pt x="1812" y="4454"/>
                      <a:pt x="1870" y="4441"/>
                      <a:pt x="1917" y="4405"/>
                    </a:cubicBezTo>
                    <a:cubicBezTo>
                      <a:pt x="2095" y="4274"/>
                      <a:pt x="2247" y="4101"/>
                      <a:pt x="2137" y="3619"/>
                    </a:cubicBezTo>
                    <a:cubicBezTo>
                      <a:pt x="2027" y="3116"/>
                      <a:pt x="1896" y="2813"/>
                      <a:pt x="1896" y="2813"/>
                    </a:cubicBezTo>
                    <a:cubicBezTo>
                      <a:pt x="1896" y="2813"/>
                      <a:pt x="1854" y="2682"/>
                      <a:pt x="1744" y="2619"/>
                    </a:cubicBezTo>
                    <a:cubicBezTo>
                      <a:pt x="1695" y="2588"/>
                      <a:pt x="1646" y="2580"/>
                      <a:pt x="1606" y="2580"/>
                    </a:cubicBezTo>
                    <a:cubicBezTo>
                      <a:pt x="1558" y="2580"/>
                      <a:pt x="1525" y="2593"/>
                      <a:pt x="1525" y="2593"/>
                    </a:cubicBezTo>
                    <a:cubicBezTo>
                      <a:pt x="1525" y="2593"/>
                      <a:pt x="1352" y="870"/>
                      <a:pt x="1179" y="435"/>
                    </a:cubicBezTo>
                    <a:cubicBezTo>
                      <a:pt x="980" y="0"/>
                      <a:pt x="393" y="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2757486" y="1540921"/>
                <a:ext cx="362998" cy="717533"/>
              </a:xfrm>
              <a:custGeom>
                <a:avLst/>
                <a:gdLst/>
                <a:ahLst/>
                <a:cxnLst/>
                <a:rect l="l" t="t" r="r" b="b"/>
                <a:pathLst>
                  <a:path w="2316" h="4578" extrusionOk="0">
                    <a:moveTo>
                      <a:pt x="131" y="110"/>
                    </a:moveTo>
                    <a:lnTo>
                      <a:pt x="131" y="110"/>
                    </a:lnTo>
                    <a:cubicBezTo>
                      <a:pt x="309" y="131"/>
                      <a:pt x="524" y="131"/>
                      <a:pt x="723" y="173"/>
                    </a:cubicBezTo>
                    <a:cubicBezTo>
                      <a:pt x="938" y="220"/>
                      <a:pt x="1116" y="330"/>
                      <a:pt x="1179" y="524"/>
                    </a:cubicBezTo>
                    <a:cubicBezTo>
                      <a:pt x="1268" y="723"/>
                      <a:pt x="1357" y="1268"/>
                      <a:pt x="1420" y="1744"/>
                    </a:cubicBezTo>
                    <a:cubicBezTo>
                      <a:pt x="1488" y="2247"/>
                      <a:pt x="1530" y="2687"/>
                      <a:pt x="1530" y="2687"/>
                    </a:cubicBezTo>
                    <a:lnTo>
                      <a:pt x="1619" y="2729"/>
                    </a:lnTo>
                    <a:cubicBezTo>
                      <a:pt x="1619" y="2729"/>
                      <a:pt x="1656" y="2710"/>
                      <a:pt x="1707" y="2710"/>
                    </a:cubicBezTo>
                    <a:cubicBezTo>
                      <a:pt x="1733" y="2710"/>
                      <a:pt x="1762" y="2715"/>
                      <a:pt x="1792" y="2729"/>
                    </a:cubicBezTo>
                    <a:cubicBezTo>
                      <a:pt x="1854" y="2792"/>
                      <a:pt x="1902" y="2901"/>
                      <a:pt x="1902" y="2901"/>
                    </a:cubicBezTo>
                    <a:cubicBezTo>
                      <a:pt x="1902" y="2901"/>
                      <a:pt x="2053" y="3210"/>
                      <a:pt x="2142" y="3687"/>
                    </a:cubicBezTo>
                    <a:cubicBezTo>
                      <a:pt x="2205" y="3928"/>
                      <a:pt x="2184" y="4080"/>
                      <a:pt x="2142" y="4190"/>
                    </a:cubicBezTo>
                    <a:cubicBezTo>
                      <a:pt x="2095" y="4300"/>
                      <a:pt x="2032" y="4363"/>
                      <a:pt x="1943" y="4431"/>
                    </a:cubicBezTo>
                    <a:cubicBezTo>
                      <a:pt x="1907" y="4455"/>
                      <a:pt x="1861" y="4465"/>
                      <a:pt x="1811" y="4465"/>
                    </a:cubicBezTo>
                    <a:cubicBezTo>
                      <a:pt x="1776" y="4465"/>
                      <a:pt x="1739" y="4460"/>
                      <a:pt x="1703" y="4452"/>
                    </a:cubicBezTo>
                    <a:cubicBezTo>
                      <a:pt x="1619" y="4431"/>
                      <a:pt x="1551" y="4389"/>
                      <a:pt x="1551" y="4389"/>
                    </a:cubicBezTo>
                    <a:cubicBezTo>
                      <a:pt x="1551" y="4363"/>
                      <a:pt x="1310" y="3928"/>
                      <a:pt x="1069" y="3383"/>
                    </a:cubicBezTo>
                    <a:cubicBezTo>
                      <a:pt x="807" y="2839"/>
                      <a:pt x="503" y="2205"/>
                      <a:pt x="393" y="1854"/>
                    </a:cubicBezTo>
                    <a:cubicBezTo>
                      <a:pt x="179" y="1179"/>
                      <a:pt x="131" y="220"/>
                      <a:pt x="131" y="110"/>
                    </a:cubicBezTo>
                    <a:close/>
                    <a:moveTo>
                      <a:pt x="69" y="0"/>
                    </a:moveTo>
                    <a:lnTo>
                      <a:pt x="1" y="68"/>
                    </a:lnTo>
                    <a:cubicBezTo>
                      <a:pt x="1" y="68"/>
                      <a:pt x="69" y="1137"/>
                      <a:pt x="283" y="1875"/>
                    </a:cubicBezTo>
                    <a:cubicBezTo>
                      <a:pt x="414" y="2247"/>
                      <a:pt x="702" y="2881"/>
                      <a:pt x="964" y="3425"/>
                    </a:cubicBezTo>
                    <a:cubicBezTo>
                      <a:pt x="1226" y="3996"/>
                      <a:pt x="1462" y="4452"/>
                      <a:pt x="1462" y="4452"/>
                    </a:cubicBezTo>
                    <a:lnTo>
                      <a:pt x="1488" y="4473"/>
                    </a:lnTo>
                    <a:cubicBezTo>
                      <a:pt x="1488" y="4473"/>
                      <a:pt x="1551" y="4520"/>
                      <a:pt x="1661" y="4541"/>
                    </a:cubicBezTo>
                    <a:cubicBezTo>
                      <a:pt x="1716" y="4562"/>
                      <a:pt x="1776" y="4577"/>
                      <a:pt x="1836" y="4577"/>
                    </a:cubicBezTo>
                    <a:cubicBezTo>
                      <a:pt x="1896" y="4577"/>
                      <a:pt x="1956" y="4562"/>
                      <a:pt x="2011" y="4520"/>
                    </a:cubicBezTo>
                    <a:cubicBezTo>
                      <a:pt x="2095" y="4452"/>
                      <a:pt x="2184" y="4363"/>
                      <a:pt x="2247" y="4232"/>
                    </a:cubicBezTo>
                    <a:cubicBezTo>
                      <a:pt x="2294" y="4101"/>
                      <a:pt x="2315" y="3928"/>
                      <a:pt x="2247" y="3666"/>
                    </a:cubicBezTo>
                    <a:cubicBezTo>
                      <a:pt x="2142" y="3184"/>
                      <a:pt x="2011" y="2881"/>
                      <a:pt x="2011" y="2881"/>
                    </a:cubicBezTo>
                    <a:cubicBezTo>
                      <a:pt x="2011" y="2881"/>
                      <a:pt x="1964" y="2729"/>
                      <a:pt x="1833" y="2640"/>
                    </a:cubicBezTo>
                    <a:cubicBezTo>
                      <a:pt x="1798" y="2613"/>
                      <a:pt x="1764" y="2605"/>
                      <a:pt x="1735" y="2605"/>
                    </a:cubicBezTo>
                    <a:cubicBezTo>
                      <a:pt x="1696" y="2605"/>
                      <a:pt x="1664" y="2619"/>
                      <a:pt x="1640" y="2619"/>
                    </a:cubicBezTo>
                    <a:cubicBezTo>
                      <a:pt x="1640" y="2598"/>
                      <a:pt x="1593" y="2205"/>
                      <a:pt x="1530" y="1744"/>
                    </a:cubicBezTo>
                    <a:cubicBezTo>
                      <a:pt x="1462" y="1247"/>
                      <a:pt x="1378" y="723"/>
                      <a:pt x="1289" y="482"/>
                    </a:cubicBezTo>
                    <a:cubicBezTo>
                      <a:pt x="1179" y="241"/>
                      <a:pt x="964" y="131"/>
                      <a:pt x="744" y="68"/>
                    </a:cubicBezTo>
                    <a:cubicBezTo>
                      <a:pt x="503" y="21"/>
                      <a:pt x="262" y="21"/>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150576" y="2057204"/>
                <a:ext cx="602646" cy="352184"/>
              </a:xfrm>
              <a:custGeom>
                <a:avLst/>
                <a:gdLst/>
                <a:ahLst/>
                <a:cxnLst/>
                <a:rect l="l" t="t" r="r" b="b"/>
                <a:pathLst>
                  <a:path w="3845" h="2247" extrusionOk="0">
                    <a:moveTo>
                      <a:pt x="1116" y="0"/>
                    </a:moveTo>
                    <a:cubicBezTo>
                      <a:pt x="834" y="0"/>
                      <a:pt x="289" y="461"/>
                      <a:pt x="179" y="744"/>
                    </a:cubicBezTo>
                    <a:cubicBezTo>
                      <a:pt x="69" y="1048"/>
                      <a:pt x="1" y="1592"/>
                      <a:pt x="158" y="1901"/>
                    </a:cubicBezTo>
                    <a:cubicBezTo>
                      <a:pt x="237" y="2048"/>
                      <a:pt x="368" y="2083"/>
                      <a:pt x="476" y="2083"/>
                    </a:cubicBezTo>
                    <a:cubicBezTo>
                      <a:pt x="576" y="2083"/>
                      <a:pt x="656" y="2053"/>
                      <a:pt x="656" y="2053"/>
                    </a:cubicBezTo>
                    <a:cubicBezTo>
                      <a:pt x="917" y="2116"/>
                      <a:pt x="986" y="2116"/>
                      <a:pt x="1179" y="2142"/>
                    </a:cubicBezTo>
                    <a:cubicBezTo>
                      <a:pt x="1399" y="2163"/>
                      <a:pt x="2143" y="2205"/>
                      <a:pt x="2405" y="2205"/>
                    </a:cubicBezTo>
                    <a:cubicBezTo>
                      <a:pt x="2646" y="2184"/>
                      <a:pt x="2578" y="2247"/>
                      <a:pt x="2949" y="1681"/>
                    </a:cubicBezTo>
                    <a:cubicBezTo>
                      <a:pt x="3321" y="1116"/>
                      <a:pt x="3583" y="1027"/>
                      <a:pt x="3714" y="765"/>
                    </a:cubicBezTo>
                    <a:cubicBezTo>
                      <a:pt x="3845" y="482"/>
                      <a:pt x="3646" y="262"/>
                      <a:pt x="3342" y="152"/>
                    </a:cubicBezTo>
                    <a:cubicBezTo>
                      <a:pt x="3059" y="68"/>
                      <a:pt x="1399" y="0"/>
                      <a:pt x="111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150576" y="2050621"/>
                <a:ext cx="599355" cy="360020"/>
              </a:xfrm>
              <a:custGeom>
                <a:avLst/>
                <a:gdLst/>
                <a:ahLst/>
                <a:cxnLst/>
                <a:rect l="l" t="t" r="r" b="b"/>
                <a:pathLst>
                  <a:path w="3824" h="2297" extrusionOk="0">
                    <a:moveTo>
                      <a:pt x="1116" y="110"/>
                    </a:moveTo>
                    <a:cubicBezTo>
                      <a:pt x="1247" y="110"/>
                      <a:pt x="1750" y="131"/>
                      <a:pt x="2227" y="152"/>
                    </a:cubicBezTo>
                    <a:cubicBezTo>
                      <a:pt x="2468" y="152"/>
                      <a:pt x="2708" y="173"/>
                      <a:pt x="2907" y="194"/>
                    </a:cubicBezTo>
                    <a:cubicBezTo>
                      <a:pt x="3122" y="220"/>
                      <a:pt x="3274" y="241"/>
                      <a:pt x="3342" y="262"/>
                    </a:cubicBezTo>
                    <a:cubicBezTo>
                      <a:pt x="3473" y="304"/>
                      <a:pt x="3583" y="372"/>
                      <a:pt x="3646" y="456"/>
                    </a:cubicBezTo>
                    <a:cubicBezTo>
                      <a:pt x="3714" y="545"/>
                      <a:pt x="3714" y="655"/>
                      <a:pt x="3667" y="786"/>
                    </a:cubicBezTo>
                    <a:cubicBezTo>
                      <a:pt x="3604" y="896"/>
                      <a:pt x="3515" y="980"/>
                      <a:pt x="3384" y="1111"/>
                    </a:cubicBezTo>
                    <a:cubicBezTo>
                      <a:pt x="3253" y="1242"/>
                      <a:pt x="3101" y="1399"/>
                      <a:pt x="2907" y="1702"/>
                    </a:cubicBezTo>
                    <a:cubicBezTo>
                      <a:pt x="2729" y="1985"/>
                      <a:pt x="2646" y="2116"/>
                      <a:pt x="2598" y="2158"/>
                    </a:cubicBezTo>
                    <a:cubicBezTo>
                      <a:pt x="2557" y="2184"/>
                      <a:pt x="2557" y="2184"/>
                      <a:pt x="2536" y="2184"/>
                    </a:cubicBezTo>
                    <a:lnTo>
                      <a:pt x="2384" y="2184"/>
                    </a:lnTo>
                    <a:cubicBezTo>
                      <a:pt x="2345" y="2188"/>
                      <a:pt x="2290" y="2189"/>
                      <a:pt x="2224" y="2189"/>
                    </a:cubicBezTo>
                    <a:cubicBezTo>
                      <a:pt x="1914" y="2189"/>
                      <a:pt x="1365" y="2154"/>
                      <a:pt x="1205" y="2137"/>
                    </a:cubicBezTo>
                    <a:cubicBezTo>
                      <a:pt x="986" y="2116"/>
                      <a:pt x="944" y="2116"/>
                      <a:pt x="682" y="2053"/>
                    </a:cubicBezTo>
                    <a:lnTo>
                      <a:pt x="635" y="2053"/>
                    </a:lnTo>
                    <a:cubicBezTo>
                      <a:pt x="635" y="2053"/>
                      <a:pt x="572" y="2074"/>
                      <a:pt x="462" y="2074"/>
                    </a:cubicBezTo>
                    <a:cubicBezTo>
                      <a:pt x="373" y="2074"/>
                      <a:pt x="263" y="2027"/>
                      <a:pt x="200" y="1922"/>
                    </a:cubicBezTo>
                    <a:cubicBezTo>
                      <a:pt x="132" y="1791"/>
                      <a:pt x="111" y="1571"/>
                      <a:pt x="111" y="1372"/>
                    </a:cubicBezTo>
                    <a:cubicBezTo>
                      <a:pt x="132" y="1158"/>
                      <a:pt x="179" y="959"/>
                      <a:pt x="242" y="807"/>
                    </a:cubicBezTo>
                    <a:cubicBezTo>
                      <a:pt x="289" y="697"/>
                      <a:pt x="441" y="503"/>
                      <a:pt x="614" y="351"/>
                    </a:cubicBezTo>
                    <a:cubicBezTo>
                      <a:pt x="813" y="220"/>
                      <a:pt x="1006" y="110"/>
                      <a:pt x="1116" y="110"/>
                    </a:cubicBezTo>
                    <a:close/>
                    <a:moveTo>
                      <a:pt x="1116" y="0"/>
                    </a:moveTo>
                    <a:cubicBezTo>
                      <a:pt x="944" y="0"/>
                      <a:pt x="745" y="131"/>
                      <a:pt x="551" y="283"/>
                    </a:cubicBezTo>
                    <a:cubicBezTo>
                      <a:pt x="373" y="435"/>
                      <a:pt x="200" y="613"/>
                      <a:pt x="132" y="786"/>
                    </a:cubicBezTo>
                    <a:cubicBezTo>
                      <a:pt x="69" y="917"/>
                      <a:pt x="27" y="1137"/>
                      <a:pt x="27" y="1351"/>
                    </a:cubicBezTo>
                    <a:cubicBezTo>
                      <a:pt x="1" y="1571"/>
                      <a:pt x="27" y="1791"/>
                      <a:pt x="111" y="1964"/>
                    </a:cubicBezTo>
                    <a:cubicBezTo>
                      <a:pt x="200" y="2116"/>
                      <a:pt x="331" y="2184"/>
                      <a:pt x="462" y="2184"/>
                    </a:cubicBezTo>
                    <a:cubicBezTo>
                      <a:pt x="572" y="2184"/>
                      <a:pt x="635" y="2158"/>
                      <a:pt x="656" y="2158"/>
                    </a:cubicBezTo>
                    <a:cubicBezTo>
                      <a:pt x="917" y="2205"/>
                      <a:pt x="986" y="2226"/>
                      <a:pt x="1179" y="2247"/>
                    </a:cubicBezTo>
                    <a:cubicBezTo>
                      <a:pt x="1354" y="2264"/>
                      <a:pt x="1856" y="2297"/>
                      <a:pt x="2188" y="2297"/>
                    </a:cubicBezTo>
                    <a:cubicBezTo>
                      <a:pt x="2275" y="2297"/>
                      <a:pt x="2350" y="2294"/>
                      <a:pt x="2405" y="2289"/>
                    </a:cubicBezTo>
                    <a:lnTo>
                      <a:pt x="2536" y="2289"/>
                    </a:lnTo>
                    <a:cubicBezTo>
                      <a:pt x="2578" y="2289"/>
                      <a:pt x="2619" y="2268"/>
                      <a:pt x="2667" y="2226"/>
                    </a:cubicBezTo>
                    <a:cubicBezTo>
                      <a:pt x="2729" y="2158"/>
                      <a:pt x="2818" y="2027"/>
                      <a:pt x="2991" y="1744"/>
                    </a:cubicBezTo>
                    <a:cubicBezTo>
                      <a:pt x="3169" y="1461"/>
                      <a:pt x="3342" y="1310"/>
                      <a:pt x="3452" y="1179"/>
                    </a:cubicBezTo>
                    <a:cubicBezTo>
                      <a:pt x="3583" y="1069"/>
                      <a:pt x="3693" y="959"/>
                      <a:pt x="3756" y="828"/>
                    </a:cubicBezTo>
                    <a:cubicBezTo>
                      <a:pt x="3824" y="676"/>
                      <a:pt x="3824" y="524"/>
                      <a:pt x="3735" y="393"/>
                    </a:cubicBezTo>
                    <a:cubicBezTo>
                      <a:pt x="3646" y="283"/>
                      <a:pt x="3515" y="194"/>
                      <a:pt x="3363" y="152"/>
                    </a:cubicBezTo>
                    <a:cubicBezTo>
                      <a:pt x="3274" y="131"/>
                      <a:pt x="3122" y="110"/>
                      <a:pt x="2928" y="89"/>
                    </a:cubicBezTo>
                    <a:cubicBezTo>
                      <a:pt x="2729" y="63"/>
                      <a:pt x="2468" y="42"/>
                      <a:pt x="2227" y="42"/>
                    </a:cubicBezTo>
                    <a:cubicBezTo>
                      <a:pt x="1750" y="21"/>
                      <a:pt x="1268" y="0"/>
                      <a:pt x="11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2938828" y="1950311"/>
                <a:ext cx="462368" cy="496693"/>
              </a:xfrm>
              <a:custGeom>
                <a:avLst/>
                <a:gdLst/>
                <a:ahLst/>
                <a:cxnLst/>
                <a:rect l="l" t="t" r="r" b="b"/>
                <a:pathLst>
                  <a:path w="2950" h="3169" extrusionOk="0">
                    <a:moveTo>
                      <a:pt x="1044" y="1"/>
                    </a:moveTo>
                    <a:cubicBezTo>
                      <a:pt x="1016" y="1"/>
                      <a:pt x="996" y="3"/>
                      <a:pt x="985" y="7"/>
                    </a:cubicBezTo>
                    <a:cubicBezTo>
                      <a:pt x="854" y="49"/>
                      <a:pt x="593" y="159"/>
                      <a:pt x="305" y="619"/>
                    </a:cubicBezTo>
                    <a:cubicBezTo>
                      <a:pt x="1" y="1054"/>
                      <a:pt x="43" y="1882"/>
                      <a:pt x="331" y="2405"/>
                    </a:cubicBezTo>
                    <a:cubicBezTo>
                      <a:pt x="614" y="2955"/>
                      <a:pt x="959" y="2997"/>
                      <a:pt x="1352" y="3107"/>
                    </a:cubicBezTo>
                    <a:cubicBezTo>
                      <a:pt x="1513" y="3149"/>
                      <a:pt x="1651" y="3168"/>
                      <a:pt x="1764" y="3168"/>
                    </a:cubicBezTo>
                    <a:cubicBezTo>
                      <a:pt x="1946" y="3168"/>
                      <a:pt x="2065" y="3119"/>
                      <a:pt x="2117" y="3039"/>
                    </a:cubicBezTo>
                    <a:cubicBezTo>
                      <a:pt x="2206" y="2908"/>
                      <a:pt x="2268" y="2756"/>
                      <a:pt x="2268" y="2756"/>
                    </a:cubicBezTo>
                    <a:lnTo>
                      <a:pt x="2268" y="2756"/>
                    </a:lnTo>
                    <a:cubicBezTo>
                      <a:pt x="2268" y="2756"/>
                      <a:pt x="2218" y="2782"/>
                      <a:pt x="2148" y="2782"/>
                    </a:cubicBezTo>
                    <a:cubicBezTo>
                      <a:pt x="2088" y="2782"/>
                      <a:pt x="2014" y="2763"/>
                      <a:pt x="1944" y="2693"/>
                    </a:cubicBezTo>
                    <a:cubicBezTo>
                      <a:pt x="1813" y="2536"/>
                      <a:pt x="1420" y="2321"/>
                      <a:pt x="1724" y="1515"/>
                    </a:cubicBezTo>
                    <a:cubicBezTo>
                      <a:pt x="2018" y="722"/>
                      <a:pt x="2644" y="703"/>
                      <a:pt x="2704" y="703"/>
                    </a:cubicBezTo>
                    <a:cubicBezTo>
                      <a:pt x="2707" y="703"/>
                      <a:pt x="2708" y="703"/>
                      <a:pt x="2708" y="703"/>
                    </a:cubicBezTo>
                    <a:cubicBezTo>
                      <a:pt x="2949" y="703"/>
                      <a:pt x="2881" y="289"/>
                      <a:pt x="2488" y="206"/>
                    </a:cubicBezTo>
                    <a:cubicBezTo>
                      <a:pt x="2290" y="163"/>
                      <a:pt x="1308"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2945410" y="1941378"/>
                <a:ext cx="448419" cy="514404"/>
              </a:xfrm>
              <a:custGeom>
                <a:avLst/>
                <a:gdLst/>
                <a:ahLst/>
                <a:cxnLst/>
                <a:rect l="l" t="t" r="r" b="b"/>
                <a:pathLst>
                  <a:path w="2861" h="3282" extrusionOk="0">
                    <a:moveTo>
                      <a:pt x="1027" y="106"/>
                    </a:moveTo>
                    <a:cubicBezTo>
                      <a:pt x="1048" y="106"/>
                      <a:pt x="1116" y="106"/>
                      <a:pt x="1179" y="132"/>
                    </a:cubicBezTo>
                    <a:cubicBezTo>
                      <a:pt x="1310" y="132"/>
                      <a:pt x="1467" y="153"/>
                      <a:pt x="1640" y="174"/>
                    </a:cubicBezTo>
                    <a:cubicBezTo>
                      <a:pt x="1965" y="237"/>
                      <a:pt x="2336" y="305"/>
                      <a:pt x="2446" y="326"/>
                    </a:cubicBezTo>
                    <a:cubicBezTo>
                      <a:pt x="2619" y="367"/>
                      <a:pt x="2729" y="477"/>
                      <a:pt x="2750" y="566"/>
                    </a:cubicBezTo>
                    <a:cubicBezTo>
                      <a:pt x="2776" y="608"/>
                      <a:pt x="2750" y="655"/>
                      <a:pt x="2750" y="676"/>
                    </a:cubicBezTo>
                    <a:cubicBezTo>
                      <a:pt x="2729" y="697"/>
                      <a:pt x="2708" y="718"/>
                      <a:pt x="2666" y="718"/>
                    </a:cubicBezTo>
                    <a:cubicBezTo>
                      <a:pt x="2666" y="718"/>
                      <a:pt x="2653" y="717"/>
                      <a:pt x="2629" y="717"/>
                    </a:cubicBezTo>
                    <a:cubicBezTo>
                      <a:pt x="2565" y="717"/>
                      <a:pt x="2429" y="728"/>
                      <a:pt x="2274" y="807"/>
                    </a:cubicBezTo>
                    <a:cubicBezTo>
                      <a:pt x="2054" y="917"/>
                      <a:pt x="1792" y="1132"/>
                      <a:pt x="1640" y="1546"/>
                    </a:cubicBezTo>
                    <a:cubicBezTo>
                      <a:pt x="1488" y="1965"/>
                      <a:pt x="1509" y="2227"/>
                      <a:pt x="1572" y="2420"/>
                    </a:cubicBezTo>
                    <a:cubicBezTo>
                      <a:pt x="1661" y="2619"/>
                      <a:pt x="1813" y="2724"/>
                      <a:pt x="1881" y="2792"/>
                    </a:cubicBezTo>
                    <a:cubicBezTo>
                      <a:pt x="1944" y="2881"/>
                      <a:pt x="2054" y="2902"/>
                      <a:pt x="2122" y="2902"/>
                    </a:cubicBezTo>
                    <a:cubicBezTo>
                      <a:pt x="2096" y="2944"/>
                      <a:pt x="2075" y="2986"/>
                      <a:pt x="2033" y="3075"/>
                    </a:cubicBezTo>
                    <a:cubicBezTo>
                      <a:pt x="1991" y="3117"/>
                      <a:pt x="1923" y="3164"/>
                      <a:pt x="1813" y="3164"/>
                    </a:cubicBezTo>
                    <a:cubicBezTo>
                      <a:pt x="1778" y="3169"/>
                      <a:pt x="1742" y="3172"/>
                      <a:pt x="1705" y="3172"/>
                    </a:cubicBezTo>
                    <a:cubicBezTo>
                      <a:pt x="1599" y="3172"/>
                      <a:pt x="1479" y="3152"/>
                      <a:pt x="1336" y="3117"/>
                    </a:cubicBezTo>
                    <a:cubicBezTo>
                      <a:pt x="1137" y="3054"/>
                      <a:pt x="943" y="3012"/>
                      <a:pt x="786" y="2923"/>
                    </a:cubicBezTo>
                    <a:cubicBezTo>
                      <a:pt x="613" y="2834"/>
                      <a:pt x="462" y="2703"/>
                      <a:pt x="331" y="2441"/>
                    </a:cubicBezTo>
                    <a:cubicBezTo>
                      <a:pt x="200" y="2200"/>
                      <a:pt x="111" y="1855"/>
                      <a:pt x="111" y="1546"/>
                    </a:cubicBezTo>
                    <a:cubicBezTo>
                      <a:pt x="90" y="1221"/>
                      <a:pt x="179" y="917"/>
                      <a:pt x="310" y="697"/>
                    </a:cubicBezTo>
                    <a:cubicBezTo>
                      <a:pt x="593" y="263"/>
                      <a:pt x="854" y="153"/>
                      <a:pt x="943" y="106"/>
                    </a:cubicBezTo>
                    <a:close/>
                    <a:moveTo>
                      <a:pt x="1027" y="1"/>
                    </a:moveTo>
                    <a:cubicBezTo>
                      <a:pt x="985" y="1"/>
                      <a:pt x="943" y="1"/>
                      <a:pt x="917" y="22"/>
                    </a:cubicBezTo>
                    <a:cubicBezTo>
                      <a:pt x="786" y="43"/>
                      <a:pt x="524" y="195"/>
                      <a:pt x="221" y="655"/>
                    </a:cubicBezTo>
                    <a:cubicBezTo>
                      <a:pt x="69" y="870"/>
                      <a:pt x="1" y="1200"/>
                      <a:pt x="1" y="1546"/>
                    </a:cubicBezTo>
                    <a:cubicBezTo>
                      <a:pt x="1" y="1876"/>
                      <a:pt x="90" y="2227"/>
                      <a:pt x="242" y="2509"/>
                    </a:cubicBezTo>
                    <a:cubicBezTo>
                      <a:pt x="373" y="2771"/>
                      <a:pt x="551" y="2923"/>
                      <a:pt x="723" y="3033"/>
                    </a:cubicBezTo>
                    <a:cubicBezTo>
                      <a:pt x="917" y="3117"/>
                      <a:pt x="1116" y="3164"/>
                      <a:pt x="1310" y="3206"/>
                    </a:cubicBezTo>
                    <a:cubicBezTo>
                      <a:pt x="1460" y="3257"/>
                      <a:pt x="1595" y="3282"/>
                      <a:pt x="1709" y="3282"/>
                    </a:cubicBezTo>
                    <a:cubicBezTo>
                      <a:pt x="1746" y="3282"/>
                      <a:pt x="1780" y="3279"/>
                      <a:pt x="1813" y="3274"/>
                    </a:cubicBezTo>
                    <a:cubicBezTo>
                      <a:pt x="1944" y="3274"/>
                      <a:pt x="2054" y="3206"/>
                      <a:pt x="2122" y="3117"/>
                    </a:cubicBezTo>
                    <a:cubicBezTo>
                      <a:pt x="2205" y="2986"/>
                      <a:pt x="2274" y="2834"/>
                      <a:pt x="2274" y="2834"/>
                    </a:cubicBezTo>
                    <a:lnTo>
                      <a:pt x="2205" y="2771"/>
                    </a:lnTo>
                    <a:cubicBezTo>
                      <a:pt x="2205" y="2771"/>
                      <a:pt x="2164" y="2771"/>
                      <a:pt x="2122" y="2792"/>
                    </a:cubicBezTo>
                    <a:cubicBezTo>
                      <a:pt x="2054" y="2792"/>
                      <a:pt x="2012" y="2792"/>
                      <a:pt x="1944" y="2724"/>
                    </a:cubicBezTo>
                    <a:cubicBezTo>
                      <a:pt x="1881" y="2640"/>
                      <a:pt x="1750" y="2551"/>
                      <a:pt x="1682" y="2378"/>
                    </a:cubicBezTo>
                    <a:cubicBezTo>
                      <a:pt x="1619" y="2227"/>
                      <a:pt x="1598" y="1986"/>
                      <a:pt x="1750" y="1572"/>
                    </a:cubicBezTo>
                    <a:cubicBezTo>
                      <a:pt x="1881" y="1179"/>
                      <a:pt x="2122" y="1001"/>
                      <a:pt x="2315" y="917"/>
                    </a:cubicBezTo>
                    <a:cubicBezTo>
                      <a:pt x="2460" y="838"/>
                      <a:pt x="2579" y="827"/>
                      <a:pt x="2634" y="827"/>
                    </a:cubicBezTo>
                    <a:cubicBezTo>
                      <a:pt x="2655" y="827"/>
                      <a:pt x="2666" y="828"/>
                      <a:pt x="2666" y="828"/>
                    </a:cubicBezTo>
                    <a:cubicBezTo>
                      <a:pt x="2750" y="828"/>
                      <a:pt x="2797" y="786"/>
                      <a:pt x="2839" y="718"/>
                    </a:cubicBezTo>
                    <a:cubicBezTo>
                      <a:pt x="2860" y="676"/>
                      <a:pt x="2860" y="608"/>
                      <a:pt x="2860" y="525"/>
                    </a:cubicBezTo>
                    <a:cubicBezTo>
                      <a:pt x="2818" y="394"/>
                      <a:pt x="2687" y="263"/>
                      <a:pt x="2467" y="216"/>
                    </a:cubicBezTo>
                    <a:cubicBezTo>
                      <a:pt x="2336" y="195"/>
                      <a:pt x="1991" y="132"/>
                      <a:pt x="1661" y="85"/>
                    </a:cubicBezTo>
                    <a:cubicBezTo>
                      <a:pt x="1488" y="64"/>
                      <a:pt x="1310" y="22"/>
                      <a:pt x="1179" y="22"/>
                    </a:cubicBezTo>
                    <a:cubicBezTo>
                      <a:pt x="1116" y="22"/>
                      <a:pt x="1074" y="1"/>
                      <a:pt x="102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2268316" y="1379955"/>
                <a:ext cx="359707" cy="301872"/>
              </a:xfrm>
              <a:custGeom>
                <a:avLst/>
                <a:gdLst/>
                <a:ahLst/>
                <a:cxnLst/>
                <a:rect l="l" t="t" r="r" b="b"/>
                <a:pathLst>
                  <a:path w="2295" h="1926" extrusionOk="0">
                    <a:moveTo>
                      <a:pt x="1812" y="1"/>
                    </a:moveTo>
                    <a:lnTo>
                      <a:pt x="110" y="69"/>
                    </a:lnTo>
                    <a:lnTo>
                      <a:pt x="0" y="1530"/>
                    </a:lnTo>
                    <a:cubicBezTo>
                      <a:pt x="0" y="1530"/>
                      <a:pt x="658" y="1926"/>
                      <a:pt x="1305" y="1926"/>
                    </a:cubicBezTo>
                    <a:cubicBezTo>
                      <a:pt x="1336" y="1926"/>
                      <a:pt x="1368" y="1925"/>
                      <a:pt x="1399" y="1923"/>
                    </a:cubicBezTo>
                    <a:cubicBezTo>
                      <a:pt x="2074" y="1881"/>
                      <a:pt x="2294" y="1462"/>
                      <a:pt x="2294" y="1462"/>
                    </a:cubicBezTo>
                    <a:lnTo>
                      <a:pt x="1812" y="1"/>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2261734" y="1373372"/>
                <a:ext cx="376007" cy="315664"/>
              </a:xfrm>
              <a:custGeom>
                <a:avLst/>
                <a:gdLst/>
                <a:ahLst/>
                <a:cxnLst/>
                <a:rect l="l" t="t" r="r" b="b"/>
                <a:pathLst>
                  <a:path w="2399" h="2014" extrusionOk="0">
                    <a:moveTo>
                      <a:pt x="1812" y="111"/>
                    </a:moveTo>
                    <a:lnTo>
                      <a:pt x="2294" y="1483"/>
                    </a:lnTo>
                    <a:cubicBezTo>
                      <a:pt x="2268" y="1504"/>
                      <a:pt x="2247" y="1572"/>
                      <a:pt x="2116" y="1682"/>
                    </a:cubicBezTo>
                    <a:cubicBezTo>
                      <a:pt x="1985" y="1766"/>
                      <a:pt x="1770" y="1897"/>
                      <a:pt x="1441" y="1923"/>
                    </a:cubicBezTo>
                    <a:cubicBezTo>
                      <a:pt x="1409" y="1925"/>
                      <a:pt x="1376" y="1926"/>
                      <a:pt x="1344" y="1926"/>
                    </a:cubicBezTo>
                    <a:cubicBezTo>
                      <a:pt x="742" y="1926"/>
                      <a:pt x="150" y="1571"/>
                      <a:pt x="110" y="1551"/>
                    </a:cubicBezTo>
                    <a:lnTo>
                      <a:pt x="199" y="153"/>
                    </a:lnTo>
                    <a:lnTo>
                      <a:pt x="1812" y="111"/>
                    </a:lnTo>
                    <a:close/>
                    <a:moveTo>
                      <a:pt x="1854" y="1"/>
                    </a:moveTo>
                    <a:lnTo>
                      <a:pt x="152" y="43"/>
                    </a:lnTo>
                    <a:lnTo>
                      <a:pt x="110" y="111"/>
                    </a:lnTo>
                    <a:lnTo>
                      <a:pt x="0" y="1572"/>
                    </a:lnTo>
                    <a:lnTo>
                      <a:pt x="21" y="1614"/>
                    </a:lnTo>
                    <a:cubicBezTo>
                      <a:pt x="21" y="1614"/>
                      <a:pt x="648" y="2013"/>
                      <a:pt x="1297" y="2013"/>
                    </a:cubicBezTo>
                    <a:cubicBezTo>
                      <a:pt x="1345" y="2013"/>
                      <a:pt x="1393" y="2011"/>
                      <a:pt x="1441" y="2007"/>
                    </a:cubicBezTo>
                    <a:cubicBezTo>
                      <a:pt x="1791" y="1986"/>
                      <a:pt x="2032" y="1876"/>
                      <a:pt x="2184" y="1766"/>
                    </a:cubicBezTo>
                    <a:cubicBezTo>
                      <a:pt x="2336" y="1635"/>
                      <a:pt x="2399" y="1530"/>
                      <a:pt x="2399" y="1530"/>
                    </a:cubicBezTo>
                    <a:lnTo>
                      <a:pt x="2399" y="1483"/>
                    </a:lnTo>
                    <a:lnTo>
                      <a:pt x="1901" y="43"/>
                    </a:lnTo>
                    <a:lnTo>
                      <a:pt x="185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2182896" y="1431677"/>
                <a:ext cx="102818" cy="136516"/>
              </a:xfrm>
              <a:custGeom>
                <a:avLst/>
                <a:gdLst/>
                <a:ahLst/>
                <a:cxnLst/>
                <a:rect l="l" t="t" r="r" b="b"/>
                <a:pathLst>
                  <a:path w="656" h="871" extrusionOk="0">
                    <a:moveTo>
                      <a:pt x="482" y="1"/>
                    </a:moveTo>
                    <a:cubicBezTo>
                      <a:pt x="414" y="1"/>
                      <a:pt x="221" y="22"/>
                      <a:pt x="153" y="85"/>
                    </a:cubicBezTo>
                    <a:cubicBezTo>
                      <a:pt x="69" y="174"/>
                      <a:pt x="1" y="325"/>
                      <a:pt x="111" y="545"/>
                    </a:cubicBezTo>
                    <a:cubicBezTo>
                      <a:pt x="221" y="765"/>
                      <a:pt x="545" y="870"/>
                      <a:pt x="545" y="870"/>
                    </a:cubicBezTo>
                    <a:lnTo>
                      <a:pt x="655" y="43"/>
                    </a:lnTo>
                    <a:cubicBezTo>
                      <a:pt x="655" y="43"/>
                      <a:pt x="545" y="1"/>
                      <a:pt x="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176313" y="1421020"/>
                <a:ext cx="116768" cy="154541"/>
              </a:xfrm>
              <a:custGeom>
                <a:avLst/>
                <a:gdLst/>
                <a:ahLst/>
                <a:cxnLst/>
                <a:rect l="l" t="t" r="r" b="b"/>
                <a:pathLst>
                  <a:path w="745" h="986" extrusionOk="0">
                    <a:moveTo>
                      <a:pt x="524" y="111"/>
                    </a:moveTo>
                    <a:cubicBezTo>
                      <a:pt x="545" y="111"/>
                      <a:pt x="587" y="132"/>
                      <a:pt x="614" y="132"/>
                    </a:cubicBezTo>
                    <a:cubicBezTo>
                      <a:pt x="634" y="132"/>
                      <a:pt x="634" y="132"/>
                      <a:pt x="634" y="153"/>
                    </a:cubicBezTo>
                    <a:lnTo>
                      <a:pt x="545" y="875"/>
                    </a:lnTo>
                    <a:cubicBezTo>
                      <a:pt x="524" y="854"/>
                      <a:pt x="504" y="854"/>
                      <a:pt x="435" y="807"/>
                    </a:cubicBezTo>
                    <a:cubicBezTo>
                      <a:pt x="352" y="765"/>
                      <a:pt x="242" y="676"/>
                      <a:pt x="195" y="592"/>
                    </a:cubicBezTo>
                    <a:cubicBezTo>
                      <a:pt x="111" y="393"/>
                      <a:pt x="174" y="262"/>
                      <a:pt x="221" y="200"/>
                    </a:cubicBezTo>
                    <a:cubicBezTo>
                      <a:pt x="242" y="179"/>
                      <a:pt x="305" y="153"/>
                      <a:pt x="373" y="132"/>
                    </a:cubicBezTo>
                    <a:cubicBezTo>
                      <a:pt x="435" y="111"/>
                      <a:pt x="504" y="111"/>
                      <a:pt x="524" y="111"/>
                    </a:cubicBezTo>
                    <a:close/>
                    <a:moveTo>
                      <a:pt x="524" y="1"/>
                    </a:moveTo>
                    <a:cubicBezTo>
                      <a:pt x="483" y="1"/>
                      <a:pt x="415" y="22"/>
                      <a:pt x="352" y="22"/>
                    </a:cubicBezTo>
                    <a:cubicBezTo>
                      <a:pt x="284" y="48"/>
                      <a:pt x="195" y="69"/>
                      <a:pt x="153" y="132"/>
                    </a:cubicBezTo>
                    <a:cubicBezTo>
                      <a:pt x="64" y="221"/>
                      <a:pt x="1" y="393"/>
                      <a:pt x="111" y="634"/>
                    </a:cubicBezTo>
                    <a:cubicBezTo>
                      <a:pt x="153" y="765"/>
                      <a:pt x="284" y="854"/>
                      <a:pt x="394" y="917"/>
                    </a:cubicBezTo>
                    <a:cubicBezTo>
                      <a:pt x="483" y="964"/>
                      <a:pt x="566" y="985"/>
                      <a:pt x="566" y="985"/>
                    </a:cubicBezTo>
                    <a:lnTo>
                      <a:pt x="634" y="938"/>
                    </a:lnTo>
                    <a:lnTo>
                      <a:pt x="744" y="111"/>
                    </a:lnTo>
                    <a:lnTo>
                      <a:pt x="718" y="69"/>
                    </a:lnTo>
                    <a:cubicBezTo>
                      <a:pt x="718" y="69"/>
                      <a:pt x="697" y="48"/>
                      <a:pt x="655" y="48"/>
                    </a:cubicBezTo>
                    <a:cubicBezTo>
                      <a:pt x="614" y="22"/>
                      <a:pt x="566" y="1"/>
                      <a:pt x="52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173022" y="1572111"/>
                <a:ext cx="642927" cy="1504656"/>
              </a:xfrm>
              <a:custGeom>
                <a:avLst/>
                <a:gdLst/>
                <a:ahLst/>
                <a:cxnLst/>
                <a:rect l="l" t="t" r="r" b="b"/>
                <a:pathLst>
                  <a:path w="4102" h="9600" extrusionOk="0">
                    <a:moveTo>
                      <a:pt x="477" y="0"/>
                    </a:moveTo>
                    <a:lnTo>
                      <a:pt x="22" y="131"/>
                    </a:lnTo>
                    <a:cubicBezTo>
                      <a:pt x="22" y="131"/>
                      <a:pt x="64" y="2771"/>
                      <a:pt x="43" y="3488"/>
                    </a:cubicBezTo>
                    <a:cubicBezTo>
                      <a:pt x="1" y="4211"/>
                      <a:pt x="242" y="6939"/>
                      <a:pt x="263" y="7568"/>
                    </a:cubicBezTo>
                    <a:cubicBezTo>
                      <a:pt x="305" y="8201"/>
                      <a:pt x="216" y="8201"/>
                      <a:pt x="305" y="8552"/>
                    </a:cubicBezTo>
                    <a:cubicBezTo>
                      <a:pt x="373" y="8924"/>
                      <a:pt x="566" y="9296"/>
                      <a:pt x="676" y="9448"/>
                    </a:cubicBezTo>
                    <a:cubicBezTo>
                      <a:pt x="765" y="9599"/>
                      <a:pt x="938" y="9599"/>
                      <a:pt x="938" y="9599"/>
                    </a:cubicBezTo>
                    <a:cubicBezTo>
                      <a:pt x="938" y="9599"/>
                      <a:pt x="1132" y="9469"/>
                      <a:pt x="1352" y="9055"/>
                    </a:cubicBezTo>
                    <a:cubicBezTo>
                      <a:pt x="1551" y="8662"/>
                      <a:pt x="1551" y="8379"/>
                      <a:pt x="1834" y="8007"/>
                    </a:cubicBezTo>
                    <a:cubicBezTo>
                      <a:pt x="2117" y="7636"/>
                      <a:pt x="2729" y="7243"/>
                      <a:pt x="3206" y="7002"/>
                    </a:cubicBezTo>
                    <a:cubicBezTo>
                      <a:pt x="3688" y="6740"/>
                      <a:pt x="4101" y="6677"/>
                      <a:pt x="4101" y="6677"/>
                    </a:cubicBezTo>
                    <a:lnTo>
                      <a:pt x="1441" y="435"/>
                    </a:lnTo>
                    <a:cubicBezTo>
                      <a:pt x="1441" y="435"/>
                      <a:pt x="1132" y="304"/>
                      <a:pt x="959" y="236"/>
                    </a:cubicBezTo>
                    <a:cubicBezTo>
                      <a:pt x="807" y="152"/>
                      <a:pt x="477" y="0"/>
                      <a:pt x="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165655" y="1561454"/>
                <a:ext cx="656876" cy="1521897"/>
              </a:xfrm>
              <a:custGeom>
                <a:avLst/>
                <a:gdLst/>
                <a:ahLst/>
                <a:cxnLst/>
                <a:rect l="l" t="t" r="r" b="b"/>
                <a:pathLst>
                  <a:path w="4191" h="9710" extrusionOk="0">
                    <a:moveTo>
                      <a:pt x="503" y="110"/>
                    </a:moveTo>
                    <a:cubicBezTo>
                      <a:pt x="524" y="131"/>
                      <a:pt x="833" y="262"/>
                      <a:pt x="985" y="351"/>
                    </a:cubicBezTo>
                    <a:cubicBezTo>
                      <a:pt x="1137" y="435"/>
                      <a:pt x="1420" y="545"/>
                      <a:pt x="1441" y="545"/>
                    </a:cubicBezTo>
                    <a:lnTo>
                      <a:pt x="4085" y="6719"/>
                    </a:lnTo>
                    <a:cubicBezTo>
                      <a:pt x="4017" y="6719"/>
                      <a:pt x="3693" y="6787"/>
                      <a:pt x="3232" y="7007"/>
                    </a:cubicBezTo>
                    <a:cubicBezTo>
                      <a:pt x="2729" y="7269"/>
                      <a:pt x="2143" y="7662"/>
                      <a:pt x="1834" y="8055"/>
                    </a:cubicBezTo>
                    <a:cubicBezTo>
                      <a:pt x="1682" y="8227"/>
                      <a:pt x="1619" y="8400"/>
                      <a:pt x="1551" y="8578"/>
                    </a:cubicBezTo>
                    <a:cubicBezTo>
                      <a:pt x="1488" y="8751"/>
                      <a:pt x="1441" y="8903"/>
                      <a:pt x="1336" y="9102"/>
                    </a:cubicBezTo>
                    <a:cubicBezTo>
                      <a:pt x="1247" y="9296"/>
                      <a:pt x="1137" y="9427"/>
                      <a:pt x="1074" y="9516"/>
                    </a:cubicBezTo>
                    <a:cubicBezTo>
                      <a:pt x="1006" y="9578"/>
                      <a:pt x="985" y="9599"/>
                      <a:pt x="964" y="9599"/>
                    </a:cubicBezTo>
                    <a:cubicBezTo>
                      <a:pt x="964" y="9599"/>
                      <a:pt x="854" y="9599"/>
                      <a:pt x="765" y="9495"/>
                    </a:cubicBezTo>
                    <a:cubicBezTo>
                      <a:pt x="655" y="9338"/>
                      <a:pt x="462" y="8971"/>
                      <a:pt x="393" y="8620"/>
                    </a:cubicBezTo>
                    <a:cubicBezTo>
                      <a:pt x="352" y="8447"/>
                      <a:pt x="352" y="8358"/>
                      <a:pt x="373" y="8227"/>
                    </a:cubicBezTo>
                    <a:cubicBezTo>
                      <a:pt x="373" y="8117"/>
                      <a:pt x="393" y="7945"/>
                      <a:pt x="373" y="7636"/>
                    </a:cubicBezTo>
                    <a:cubicBezTo>
                      <a:pt x="352" y="7311"/>
                      <a:pt x="289" y="6483"/>
                      <a:pt x="221" y="5630"/>
                    </a:cubicBezTo>
                    <a:cubicBezTo>
                      <a:pt x="158" y="4781"/>
                      <a:pt x="111" y="3907"/>
                      <a:pt x="132" y="3556"/>
                    </a:cubicBezTo>
                    <a:cubicBezTo>
                      <a:pt x="179" y="2839"/>
                      <a:pt x="111" y="304"/>
                      <a:pt x="111" y="241"/>
                    </a:cubicBezTo>
                    <a:lnTo>
                      <a:pt x="503" y="110"/>
                    </a:lnTo>
                    <a:close/>
                    <a:moveTo>
                      <a:pt x="503" y="0"/>
                    </a:moveTo>
                    <a:lnTo>
                      <a:pt x="48" y="152"/>
                    </a:lnTo>
                    <a:lnTo>
                      <a:pt x="1" y="199"/>
                    </a:lnTo>
                    <a:cubicBezTo>
                      <a:pt x="1" y="199"/>
                      <a:pt x="69" y="2860"/>
                      <a:pt x="27" y="3556"/>
                    </a:cubicBezTo>
                    <a:cubicBezTo>
                      <a:pt x="1" y="3928"/>
                      <a:pt x="69" y="4781"/>
                      <a:pt x="111" y="5630"/>
                    </a:cubicBezTo>
                    <a:cubicBezTo>
                      <a:pt x="179" y="6483"/>
                      <a:pt x="242" y="7311"/>
                      <a:pt x="263" y="7636"/>
                    </a:cubicBezTo>
                    <a:cubicBezTo>
                      <a:pt x="289" y="7945"/>
                      <a:pt x="263" y="8117"/>
                      <a:pt x="263" y="8227"/>
                    </a:cubicBezTo>
                    <a:cubicBezTo>
                      <a:pt x="263" y="8358"/>
                      <a:pt x="263" y="8447"/>
                      <a:pt x="289" y="8641"/>
                    </a:cubicBezTo>
                    <a:cubicBezTo>
                      <a:pt x="352" y="9013"/>
                      <a:pt x="572" y="9385"/>
                      <a:pt x="682" y="9537"/>
                    </a:cubicBezTo>
                    <a:cubicBezTo>
                      <a:pt x="786" y="9709"/>
                      <a:pt x="985" y="9709"/>
                      <a:pt x="985" y="9709"/>
                    </a:cubicBezTo>
                    <a:lnTo>
                      <a:pt x="1006" y="9709"/>
                    </a:lnTo>
                    <a:cubicBezTo>
                      <a:pt x="1006" y="9709"/>
                      <a:pt x="1074" y="9667"/>
                      <a:pt x="1137" y="9578"/>
                    </a:cubicBezTo>
                    <a:cubicBezTo>
                      <a:pt x="1226" y="9495"/>
                      <a:pt x="1336" y="9364"/>
                      <a:pt x="1441" y="9165"/>
                    </a:cubicBezTo>
                    <a:cubicBezTo>
                      <a:pt x="1551" y="8945"/>
                      <a:pt x="1598" y="8772"/>
                      <a:pt x="1661" y="8599"/>
                    </a:cubicBezTo>
                    <a:cubicBezTo>
                      <a:pt x="1703" y="8447"/>
                      <a:pt x="1771" y="8290"/>
                      <a:pt x="1923" y="8117"/>
                    </a:cubicBezTo>
                    <a:cubicBezTo>
                      <a:pt x="2205" y="7746"/>
                      <a:pt x="2797" y="7353"/>
                      <a:pt x="3274" y="7112"/>
                    </a:cubicBezTo>
                    <a:cubicBezTo>
                      <a:pt x="3756" y="6876"/>
                      <a:pt x="4148" y="6787"/>
                      <a:pt x="4148" y="6787"/>
                    </a:cubicBezTo>
                    <a:lnTo>
                      <a:pt x="4190" y="6719"/>
                    </a:lnTo>
                    <a:lnTo>
                      <a:pt x="1530" y="482"/>
                    </a:lnTo>
                    <a:lnTo>
                      <a:pt x="1509" y="461"/>
                    </a:lnTo>
                    <a:cubicBezTo>
                      <a:pt x="1509" y="461"/>
                      <a:pt x="1179" y="330"/>
                      <a:pt x="1027" y="241"/>
                    </a:cubicBezTo>
                    <a:cubicBezTo>
                      <a:pt x="875" y="173"/>
                      <a:pt x="551" y="0"/>
                      <a:pt x="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604042" y="1517098"/>
                <a:ext cx="595123" cy="1046676"/>
              </a:xfrm>
              <a:custGeom>
                <a:avLst/>
                <a:gdLst/>
                <a:ahLst/>
                <a:cxnLst/>
                <a:rect l="l" t="t" r="r" b="b"/>
                <a:pathLst>
                  <a:path w="3797" h="6678" extrusionOk="0">
                    <a:moveTo>
                      <a:pt x="194" y="0"/>
                    </a:moveTo>
                    <a:cubicBezTo>
                      <a:pt x="63" y="0"/>
                      <a:pt x="21" y="89"/>
                      <a:pt x="0" y="194"/>
                    </a:cubicBezTo>
                    <a:cubicBezTo>
                      <a:pt x="0" y="304"/>
                      <a:pt x="42" y="503"/>
                      <a:pt x="42" y="503"/>
                    </a:cubicBezTo>
                    <a:lnTo>
                      <a:pt x="42" y="545"/>
                    </a:lnTo>
                    <a:lnTo>
                      <a:pt x="2399" y="6677"/>
                    </a:lnTo>
                    <a:cubicBezTo>
                      <a:pt x="2399" y="6677"/>
                      <a:pt x="2661" y="6677"/>
                      <a:pt x="3074" y="6567"/>
                    </a:cubicBezTo>
                    <a:cubicBezTo>
                      <a:pt x="3556" y="6437"/>
                      <a:pt x="3797" y="6154"/>
                      <a:pt x="3797" y="6154"/>
                    </a:cubicBezTo>
                    <a:cubicBezTo>
                      <a:pt x="3797" y="6154"/>
                      <a:pt x="2357" y="3336"/>
                      <a:pt x="1917" y="2289"/>
                    </a:cubicBezTo>
                    <a:cubicBezTo>
                      <a:pt x="1482" y="1242"/>
                      <a:pt x="1089" y="220"/>
                      <a:pt x="1089" y="220"/>
                    </a:cubicBezTo>
                    <a:cubicBezTo>
                      <a:pt x="1089" y="220"/>
                      <a:pt x="325"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2596676" y="1508791"/>
                <a:ext cx="609072" cy="1061723"/>
              </a:xfrm>
              <a:custGeom>
                <a:avLst/>
                <a:gdLst/>
                <a:ahLst/>
                <a:cxnLst/>
                <a:rect l="l" t="t" r="r" b="b"/>
                <a:pathLst>
                  <a:path w="3886" h="6774" extrusionOk="0">
                    <a:moveTo>
                      <a:pt x="241" y="95"/>
                    </a:moveTo>
                    <a:cubicBezTo>
                      <a:pt x="262" y="95"/>
                      <a:pt x="351" y="116"/>
                      <a:pt x="440" y="142"/>
                    </a:cubicBezTo>
                    <a:cubicBezTo>
                      <a:pt x="524" y="163"/>
                      <a:pt x="613" y="184"/>
                      <a:pt x="723" y="205"/>
                    </a:cubicBezTo>
                    <a:cubicBezTo>
                      <a:pt x="917" y="273"/>
                      <a:pt x="1074" y="315"/>
                      <a:pt x="1095" y="315"/>
                    </a:cubicBezTo>
                    <a:cubicBezTo>
                      <a:pt x="1095" y="336"/>
                      <a:pt x="1487" y="1321"/>
                      <a:pt x="1922" y="2368"/>
                    </a:cubicBezTo>
                    <a:cubicBezTo>
                      <a:pt x="2357" y="3415"/>
                      <a:pt x="3755" y="6139"/>
                      <a:pt x="3776" y="6207"/>
                    </a:cubicBezTo>
                    <a:cubicBezTo>
                      <a:pt x="3755" y="6228"/>
                      <a:pt x="3561" y="6448"/>
                      <a:pt x="3100" y="6579"/>
                    </a:cubicBezTo>
                    <a:cubicBezTo>
                      <a:pt x="2848" y="6653"/>
                      <a:pt x="2669" y="6665"/>
                      <a:pt x="2571" y="6665"/>
                    </a:cubicBezTo>
                    <a:cubicBezTo>
                      <a:pt x="2524" y="6665"/>
                      <a:pt x="2496" y="6662"/>
                      <a:pt x="2488" y="6662"/>
                    </a:cubicBezTo>
                    <a:lnTo>
                      <a:pt x="157" y="577"/>
                    </a:lnTo>
                    <a:lnTo>
                      <a:pt x="157" y="556"/>
                    </a:lnTo>
                    <a:lnTo>
                      <a:pt x="157" y="535"/>
                    </a:lnTo>
                    <a:cubicBezTo>
                      <a:pt x="157" y="535"/>
                      <a:pt x="131" y="488"/>
                      <a:pt x="110" y="425"/>
                    </a:cubicBezTo>
                    <a:lnTo>
                      <a:pt x="110" y="273"/>
                    </a:lnTo>
                    <a:cubicBezTo>
                      <a:pt x="110" y="226"/>
                      <a:pt x="131" y="184"/>
                      <a:pt x="157" y="142"/>
                    </a:cubicBezTo>
                    <a:cubicBezTo>
                      <a:pt x="178" y="116"/>
                      <a:pt x="199" y="116"/>
                      <a:pt x="241" y="95"/>
                    </a:cubicBezTo>
                    <a:close/>
                    <a:moveTo>
                      <a:pt x="292" y="0"/>
                    </a:moveTo>
                    <a:cubicBezTo>
                      <a:pt x="272" y="0"/>
                      <a:pt x="255" y="4"/>
                      <a:pt x="241" y="11"/>
                    </a:cubicBezTo>
                    <a:cubicBezTo>
                      <a:pt x="178" y="11"/>
                      <a:pt x="110" y="32"/>
                      <a:pt x="68" y="74"/>
                    </a:cubicBezTo>
                    <a:cubicBezTo>
                      <a:pt x="26" y="142"/>
                      <a:pt x="26" y="184"/>
                      <a:pt x="0" y="247"/>
                    </a:cubicBezTo>
                    <a:cubicBezTo>
                      <a:pt x="0" y="315"/>
                      <a:pt x="0" y="404"/>
                      <a:pt x="26" y="446"/>
                    </a:cubicBezTo>
                    <a:cubicBezTo>
                      <a:pt x="26" y="509"/>
                      <a:pt x="47" y="556"/>
                      <a:pt x="47" y="556"/>
                    </a:cubicBezTo>
                    <a:lnTo>
                      <a:pt x="47" y="598"/>
                    </a:lnTo>
                    <a:lnTo>
                      <a:pt x="47" y="619"/>
                    </a:lnTo>
                    <a:lnTo>
                      <a:pt x="2404" y="6751"/>
                    </a:lnTo>
                    <a:lnTo>
                      <a:pt x="2446" y="6772"/>
                    </a:lnTo>
                    <a:cubicBezTo>
                      <a:pt x="2446" y="6772"/>
                      <a:pt x="2461" y="6774"/>
                      <a:pt x="2491" y="6774"/>
                    </a:cubicBezTo>
                    <a:cubicBezTo>
                      <a:pt x="2583" y="6774"/>
                      <a:pt x="2813" y="6762"/>
                      <a:pt x="3142" y="6662"/>
                    </a:cubicBezTo>
                    <a:cubicBezTo>
                      <a:pt x="3645" y="6531"/>
                      <a:pt x="3886" y="6249"/>
                      <a:pt x="3886" y="6249"/>
                    </a:cubicBezTo>
                    <a:lnTo>
                      <a:pt x="3886" y="6186"/>
                    </a:lnTo>
                    <a:cubicBezTo>
                      <a:pt x="3886" y="6186"/>
                      <a:pt x="2446" y="3368"/>
                      <a:pt x="2011" y="2321"/>
                    </a:cubicBezTo>
                    <a:cubicBezTo>
                      <a:pt x="1597" y="1274"/>
                      <a:pt x="1178" y="247"/>
                      <a:pt x="1178" y="247"/>
                    </a:cubicBezTo>
                    <a:lnTo>
                      <a:pt x="1136" y="226"/>
                    </a:lnTo>
                    <a:cubicBezTo>
                      <a:pt x="1136" y="226"/>
                      <a:pt x="964" y="163"/>
                      <a:pt x="744" y="95"/>
                    </a:cubicBezTo>
                    <a:cubicBezTo>
                      <a:pt x="655" y="74"/>
                      <a:pt x="550" y="53"/>
                      <a:pt x="461" y="32"/>
                    </a:cubicBezTo>
                    <a:cubicBezTo>
                      <a:pt x="399" y="18"/>
                      <a:pt x="339" y="0"/>
                      <a:pt x="29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2108290" y="1424311"/>
                <a:ext cx="273503" cy="342466"/>
              </a:xfrm>
              <a:custGeom>
                <a:avLst/>
                <a:gdLst/>
                <a:ahLst/>
                <a:cxnLst/>
                <a:rect l="l" t="t" r="r" b="b"/>
                <a:pathLst>
                  <a:path w="1745" h="2185" extrusionOk="0">
                    <a:moveTo>
                      <a:pt x="1110" y="1"/>
                    </a:moveTo>
                    <a:cubicBezTo>
                      <a:pt x="1110" y="1"/>
                      <a:pt x="718" y="48"/>
                      <a:pt x="629" y="90"/>
                    </a:cubicBezTo>
                    <a:cubicBezTo>
                      <a:pt x="545" y="132"/>
                      <a:pt x="367" y="241"/>
                      <a:pt x="194" y="482"/>
                    </a:cubicBezTo>
                    <a:cubicBezTo>
                      <a:pt x="0" y="723"/>
                      <a:pt x="42" y="765"/>
                      <a:pt x="105" y="896"/>
                    </a:cubicBezTo>
                    <a:cubicBezTo>
                      <a:pt x="173" y="1027"/>
                      <a:pt x="1199" y="2184"/>
                      <a:pt x="1199" y="2184"/>
                    </a:cubicBezTo>
                    <a:lnTo>
                      <a:pt x="1744" y="1247"/>
                    </a:lnTo>
                    <a:cubicBezTo>
                      <a:pt x="1744" y="1247"/>
                      <a:pt x="1048" y="765"/>
                      <a:pt x="828" y="634"/>
                    </a:cubicBezTo>
                    <a:cubicBezTo>
                      <a:pt x="608" y="524"/>
                      <a:pt x="566" y="310"/>
                      <a:pt x="676" y="200"/>
                    </a:cubicBezTo>
                    <a:cubicBezTo>
                      <a:pt x="786" y="90"/>
                      <a:pt x="1131" y="90"/>
                      <a:pt x="1131" y="90"/>
                    </a:cubicBezTo>
                    <a:lnTo>
                      <a:pt x="11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2108290" y="1417728"/>
                <a:ext cx="279929" cy="355632"/>
              </a:xfrm>
              <a:custGeom>
                <a:avLst/>
                <a:gdLst/>
                <a:ahLst/>
                <a:cxnLst/>
                <a:rect l="l" t="t" r="r" b="b"/>
                <a:pathLst>
                  <a:path w="1786" h="2269" extrusionOk="0">
                    <a:moveTo>
                      <a:pt x="667" y="172"/>
                    </a:moveTo>
                    <a:cubicBezTo>
                      <a:pt x="653" y="179"/>
                      <a:pt x="640" y="188"/>
                      <a:pt x="629" y="200"/>
                    </a:cubicBezTo>
                    <a:cubicBezTo>
                      <a:pt x="566" y="263"/>
                      <a:pt x="545" y="373"/>
                      <a:pt x="566" y="482"/>
                    </a:cubicBezTo>
                    <a:cubicBezTo>
                      <a:pt x="608" y="566"/>
                      <a:pt x="676" y="655"/>
                      <a:pt x="786" y="723"/>
                    </a:cubicBezTo>
                    <a:cubicBezTo>
                      <a:pt x="1000" y="854"/>
                      <a:pt x="1613" y="1268"/>
                      <a:pt x="1676" y="1289"/>
                    </a:cubicBezTo>
                    <a:lnTo>
                      <a:pt x="1199" y="2137"/>
                    </a:lnTo>
                    <a:cubicBezTo>
                      <a:pt x="1152" y="2095"/>
                      <a:pt x="958" y="1876"/>
                      <a:pt x="718" y="1593"/>
                    </a:cubicBezTo>
                    <a:cubicBezTo>
                      <a:pt x="587" y="1441"/>
                      <a:pt x="456" y="1289"/>
                      <a:pt x="346" y="1158"/>
                    </a:cubicBezTo>
                    <a:cubicBezTo>
                      <a:pt x="304" y="1090"/>
                      <a:pt x="262" y="1048"/>
                      <a:pt x="215" y="1006"/>
                    </a:cubicBezTo>
                    <a:cubicBezTo>
                      <a:pt x="194" y="959"/>
                      <a:pt x="173" y="917"/>
                      <a:pt x="173" y="917"/>
                    </a:cubicBezTo>
                    <a:cubicBezTo>
                      <a:pt x="131" y="854"/>
                      <a:pt x="105" y="807"/>
                      <a:pt x="105" y="786"/>
                    </a:cubicBezTo>
                    <a:cubicBezTo>
                      <a:pt x="105" y="744"/>
                      <a:pt x="152" y="676"/>
                      <a:pt x="236" y="566"/>
                    </a:cubicBezTo>
                    <a:cubicBezTo>
                      <a:pt x="414" y="331"/>
                      <a:pt x="587" y="221"/>
                      <a:pt x="655" y="174"/>
                    </a:cubicBezTo>
                    <a:cubicBezTo>
                      <a:pt x="658" y="174"/>
                      <a:pt x="662" y="173"/>
                      <a:pt x="667" y="172"/>
                    </a:cubicBezTo>
                    <a:close/>
                    <a:moveTo>
                      <a:pt x="1110" y="1"/>
                    </a:moveTo>
                    <a:cubicBezTo>
                      <a:pt x="1110" y="1"/>
                      <a:pt x="1000" y="1"/>
                      <a:pt x="890" y="22"/>
                    </a:cubicBezTo>
                    <a:cubicBezTo>
                      <a:pt x="849" y="22"/>
                      <a:pt x="786" y="43"/>
                      <a:pt x="739" y="43"/>
                    </a:cubicBezTo>
                    <a:cubicBezTo>
                      <a:pt x="676" y="43"/>
                      <a:pt x="655" y="69"/>
                      <a:pt x="608" y="90"/>
                    </a:cubicBezTo>
                    <a:cubicBezTo>
                      <a:pt x="524" y="132"/>
                      <a:pt x="346" y="263"/>
                      <a:pt x="152" y="503"/>
                    </a:cubicBezTo>
                    <a:cubicBezTo>
                      <a:pt x="63" y="613"/>
                      <a:pt x="21" y="697"/>
                      <a:pt x="0" y="765"/>
                    </a:cubicBezTo>
                    <a:cubicBezTo>
                      <a:pt x="0" y="854"/>
                      <a:pt x="42" y="896"/>
                      <a:pt x="63" y="959"/>
                    </a:cubicBezTo>
                    <a:cubicBezTo>
                      <a:pt x="84" y="985"/>
                      <a:pt x="105" y="1027"/>
                      <a:pt x="131" y="1069"/>
                    </a:cubicBezTo>
                    <a:cubicBezTo>
                      <a:pt x="173" y="1116"/>
                      <a:pt x="215" y="1158"/>
                      <a:pt x="283" y="1221"/>
                    </a:cubicBezTo>
                    <a:cubicBezTo>
                      <a:pt x="367" y="1352"/>
                      <a:pt x="498" y="1509"/>
                      <a:pt x="655" y="1661"/>
                    </a:cubicBezTo>
                    <a:cubicBezTo>
                      <a:pt x="917" y="1985"/>
                      <a:pt x="1152" y="2268"/>
                      <a:pt x="1152" y="2268"/>
                    </a:cubicBezTo>
                    <a:lnTo>
                      <a:pt x="1241" y="2268"/>
                    </a:lnTo>
                    <a:lnTo>
                      <a:pt x="1786" y="1310"/>
                    </a:lnTo>
                    <a:lnTo>
                      <a:pt x="1765" y="1247"/>
                    </a:lnTo>
                    <a:cubicBezTo>
                      <a:pt x="1765" y="1247"/>
                      <a:pt x="1068" y="765"/>
                      <a:pt x="849" y="634"/>
                    </a:cubicBezTo>
                    <a:cubicBezTo>
                      <a:pt x="739" y="592"/>
                      <a:pt x="697" y="503"/>
                      <a:pt x="676" y="435"/>
                    </a:cubicBezTo>
                    <a:cubicBezTo>
                      <a:pt x="655" y="373"/>
                      <a:pt x="676" y="304"/>
                      <a:pt x="718" y="283"/>
                    </a:cubicBezTo>
                    <a:cubicBezTo>
                      <a:pt x="739" y="242"/>
                      <a:pt x="849" y="200"/>
                      <a:pt x="958" y="200"/>
                    </a:cubicBezTo>
                    <a:cubicBezTo>
                      <a:pt x="988" y="191"/>
                      <a:pt x="1017" y="188"/>
                      <a:pt x="1043" y="188"/>
                    </a:cubicBezTo>
                    <a:cubicBezTo>
                      <a:pt x="1094" y="188"/>
                      <a:pt x="1131" y="200"/>
                      <a:pt x="1131" y="200"/>
                    </a:cubicBezTo>
                    <a:lnTo>
                      <a:pt x="1178" y="132"/>
                    </a:lnTo>
                    <a:lnTo>
                      <a:pt x="1178" y="43"/>
                    </a:lnTo>
                    <a:lnTo>
                      <a:pt x="1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2549342" y="1396256"/>
                <a:ext cx="177894" cy="209555"/>
              </a:xfrm>
              <a:custGeom>
                <a:avLst/>
                <a:gdLst/>
                <a:ahLst/>
                <a:cxnLst/>
                <a:rect l="l" t="t" r="r" b="b"/>
                <a:pathLst>
                  <a:path w="1135" h="1337" extrusionOk="0">
                    <a:moveTo>
                      <a:pt x="428" y="1286"/>
                    </a:moveTo>
                    <a:cubicBezTo>
                      <a:pt x="467" y="1328"/>
                      <a:pt x="522" y="1337"/>
                      <a:pt x="522" y="1337"/>
                    </a:cubicBezTo>
                    <a:cubicBezTo>
                      <a:pt x="522" y="1337"/>
                      <a:pt x="475" y="1322"/>
                      <a:pt x="428" y="1286"/>
                    </a:cubicBezTo>
                    <a:close/>
                    <a:moveTo>
                      <a:pt x="132" y="1"/>
                    </a:moveTo>
                    <a:cubicBezTo>
                      <a:pt x="71" y="1"/>
                      <a:pt x="0" y="169"/>
                      <a:pt x="19" y="269"/>
                    </a:cubicBezTo>
                    <a:cubicBezTo>
                      <a:pt x="40" y="379"/>
                      <a:pt x="328" y="1075"/>
                      <a:pt x="349" y="1185"/>
                    </a:cubicBezTo>
                    <a:cubicBezTo>
                      <a:pt x="366" y="1229"/>
                      <a:pt x="397" y="1262"/>
                      <a:pt x="428" y="1286"/>
                    </a:cubicBezTo>
                    <a:lnTo>
                      <a:pt x="428" y="1286"/>
                    </a:lnTo>
                    <a:cubicBezTo>
                      <a:pt x="407" y="1263"/>
                      <a:pt x="391" y="1231"/>
                      <a:pt x="391" y="1185"/>
                    </a:cubicBezTo>
                    <a:cubicBezTo>
                      <a:pt x="406" y="1110"/>
                      <a:pt x="462" y="1076"/>
                      <a:pt x="531" y="1076"/>
                    </a:cubicBezTo>
                    <a:cubicBezTo>
                      <a:pt x="563" y="1076"/>
                      <a:pt x="598" y="1083"/>
                      <a:pt x="632" y="1096"/>
                    </a:cubicBezTo>
                    <a:cubicBezTo>
                      <a:pt x="742" y="1143"/>
                      <a:pt x="1135" y="1337"/>
                      <a:pt x="1135" y="1337"/>
                    </a:cubicBezTo>
                    <a:cubicBezTo>
                      <a:pt x="1135" y="1337"/>
                      <a:pt x="894" y="661"/>
                      <a:pt x="805" y="530"/>
                    </a:cubicBezTo>
                    <a:cubicBezTo>
                      <a:pt x="721" y="400"/>
                      <a:pt x="239" y="49"/>
                      <a:pt x="150" y="7"/>
                    </a:cubicBezTo>
                    <a:cubicBezTo>
                      <a:pt x="144" y="3"/>
                      <a:pt x="138"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2542445" y="1388262"/>
                <a:ext cx="194665" cy="225071"/>
              </a:xfrm>
              <a:custGeom>
                <a:avLst/>
                <a:gdLst/>
                <a:ahLst/>
                <a:cxnLst/>
                <a:rect l="l" t="t" r="r" b="b"/>
                <a:pathLst>
                  <a:path w="1242" h="1436" extrusionOk="0">
                    <a:moveTo>
                      <a:pt x="173" y="100"/>
                    </a:moveTo>
                    <a:cubicBezTo>
                      <a:pt x="194" y="100"/>
                      <a:pt x="241" y="147"/>
                      <a:pt x="304" y="189"/>
                    </a:cubicBezTo>
                    <a:cubicBezTo>
                      <a:pt x="346" y="210"/>
                      <a:pt x="414" y="278"/>
                      <a:pt x="503" y="320"/>
                    </a:cubicBezTo>
                    <a:cubicBezTo>
                      <a:pt x="566" y="388"/>
                      <a:pt x="634" y="451"/>
                      <a:pt x="697" y="492"/>
                    </a:cubicBezTo>
                    <a:cubicBezTo>
                      <a:pt x="765" y="540"/>
                      <a:pt x="807" y="581"/>
                      <a:pt x="807" y="602"/>
                    </a:cubicBezTo>
                    <a:cubicBezTo>
                      <a:pt x="828" y="650"/>
                      <a:pt x="849" y="712"/>
                      <a:pt x="896" y="780"/>
                    </a:cubicBezTo>
                    <a:cubicBezTo>
                      <a:pt x="938" y="864"/>
                      <a:pt x="959" y="953"/>
                      <a:pt x="1001" y="1063"/>
                    </a:cubicBezTo>
                    <a:cubicBezTo>
                      <a:pt x="1048" y="1173"/>
                      <a:pt x="1069" y="1215"/>
                      <a:pt x="1090" y="1278"/>
                    </a:cubicBezTo>
                    <a:cubicBezTo>
                      <a:pt x="980" y="1236"/>
                      <a:pt x="765" y="1147"/>
                      <a:pt x="676" y="1105"/>
                    </a:cubicBezTo>
                    <a:cubicBezTo>
                      <a:pt x="646" y="1090"/>
                      <a:pt x="604" y="1076"/>
                      <a:pt x="559" y="1076"/>
                    </a:cubicBezTo>
                    <a:cubicBezTo>
                      <a:pt x="540" y="1076"/>
                      <a:pt x="522" y="1078"/>
                      <a:pt x="503" y="1084"/>
                    </a:cubicBezTo>
                    <a:cubicBezTo>
                      <a:pt x="456" y="1105"/>
                      <a:pt x="456" y="1147"/>
                      <a:pt x="435" y="1173"/>
                    </a:cubicBezTo>
                    <a:cubicBezTo>
                      <a:pt x="414" y="1147"/>
                      <a:pt x="414" y="1105"/>
                      <a:pt x="393" y="1042"/>
                    </a:cubicBezTo>
                    <a:cubicBezTo>
                      <a:pt x="346" y="974"/>
                      <a:pt x="325" y="864"/>
                      <a:pt x="283" y="754"/>
                    </a:cubicBezTo>
                    <a:cubicBezTo>
                      <a:pt x="241" y="670"/>
                      <a:pt x="194" y="561"/>
                      <a:pt x="173" y="471"/>
                    </a:cubicBezTo>
                    <a:cubicBezTo>
                      <a:pt x="152" y="409"/>
                      <a:pt x="131" y="320"/>
                      <a:pt x="110" y="320"/>
                    </a:cubicBezTo>
                    <a:cubicBezTo>
                      <a:pt x="110" y="278"/>
                      <a:pt x="131" y="210"/>
                      <a:pt x="152" y="147"/>
                    </a:cubicBezTo>
                    <a:cubicBezTo>
                      <a:pt x="152" y="126"/>
                      <a:pt x="173" y="126"/>
                      <a:pt x="173" y="100"/>
                    </a:cubicBezTo>
                    <a:close/>
                    <a:moveTo>
                      <a:pt x="171" y="0"/>
                    </a:moveTo>
                    <a:cubicBezTo>
                      <a:pt x="152" y="0"/>
                      <a:pt x="131" y="5"/>
                      <a:pt x="110" y="16"/>
                    </a:cubicBezTo>
                    <a:cubicBezTo>
                      <a:pt x="84" y="37"/>
                      <a:pt x="63" y="79"/>
                      <a:pt x="42" y="100"/>
                    </a:cubicBezTo>
                    <a:cubicBezTo>
                      <a:pt x="21" y="168"/>
                      <a:pt x="0" y="257"/>
                      <a:pt x="21" y="320"/>
                    </a:cubicBezTo>
                    <a:cubicBezTo>
                      <a:pt x="21" y="362"/>
                      <a:pt x="42" y="430"/>
                      <a:pt x="63" y="519"/>
                    </a:cubicBezTo>
                    <a:cubicBezTo>
                      <a:pt x="110" y="602"/>
                      <a:pt x="131" y="691"/>
                      <a:pt x="173" y="801"/>
                    </a:cubicBezTo>
                    <a:cubicBezTo>
                      <a:pt x="215" y="911"/>
                      <a:pt x="262" y="995"/>
                      <a:pt x="283" y="1084"/>
                    </a:cubicBezTo>
                    <a:cubicBezTo>
                      <a:pt x="325" y="1173"/>
                      <a:pt x="346" y="1236"/>
                      <a:pt x="346" y="1257"/>
                    </a:cubicBezTo>
                    <a:cubicBezTo>
                      <a:pt x="372" y="1325"/>
                      <a:pt x="393" y="1304"/>
                      <a:pt x="435" y="1325"/>
                    </a:cubicBezTo>
                    <a:cubicBezTo>
                      <a:pt x="456" y="1346"/>
                      <a:pt x="456" y="1388"/>
                      <a:pt x="477" y="1409"/>
                    </a:cubicBezTo>
                    <a:cubicBezTo>
                      <a:pt x="524" y="1435"/>
                      <a:pt x="545" y="1435"/>
                      <a:pt x="545" y="1435"/>
                    </a:cubicBezTo>
                    <a:lnTo>
                      <a:pt x="566" y="1435"/>
                    </a:lnTo>
                    <a:lnTo>
                      <a:pt x="587" y="1346"/>
                    </a:lnTo>
                    <a:cubicBezTo>
                      <a:pt x="587" y="1346"/>
                      <a:pt x="545" y="1304"/>
                      <a:pt x="503" y="1278"/>
                    </a:cubicBezTo>
                    <a:lnTo>
                      <a:pt x="503" y="1257"/>
                    </a:lnTo>
                    <a:cubicBezTo>
                      <a:pt x="503" y="1215"/>
                      <a:pt x="524" y="1194"/>
                      <a:pt x="545" y="1194"/>
                    </a:cubicBezTo>
                    <a:cubicBezTo>
                      <a:pt x="552" y="1187"/>
                      <a:pt x="559" y="1185"/>
                      <a:pt x="568" y="1185"/>
                    </a:cubicBezTo>
                    <a:cubicBezTo>
                      <a:pt x="585" y="1185"/>
                      <a:pt x="610" y="1194"/>
                      <a:pt x="655" y="1194"/>
                    </a:cubicBezTo>
                    <a:cubicBezTo>
                      <a:pt x="739" y="1236"/>
                      <a:pt x="1158" y="1435"/>
                      <a:pt x="1158" y="1435"/>
                    </a:cubicBezTo>
                    <a:lnTo>
                      <a:pt x="1242" y="1367"/>
                    </a:lnTo>
                    <a:cubicBezTo>
                      <a:pt x="1242" y="1367"/>
                      <a:pt x="1179" y="1194"/>
                      <a:pt x="1111" y="1016"/>
                    </a:cubicBezTo>
                    <a:cubicBezTo>
                      <a:pt x="1069" y="932"/>
                      <a:pt x="1027" y="822"/>
                      <a:pt x="1001" y="733"/>
                    </a:cubicBezTo>
                    <a:cubicBezTo>
                      <a:pt x="959" y="670"/>
                      <a:pt x="938" y="602"/>
                      <a:pt x="896" y="561"/>
                    </a:cubicBezTo>
                    <a:cubicBezTo>
                      <a:pt x="870" y="519"/>
                      <a:pt x="828" y="471"/>
                      <a:pt x="765" y="409"/>
                    </a:cubicBezTo>
                    <a:cubicBezTo>
                      <a:pt x="697" y="362"/>
                      <a:pt x="634" y="299"/>
                      <a:pt x="566" y="257"/>
                    </a:cubicBezTo>
                    <a:cubicBezTo>
                      <a:pt x="477" y="189"/>
                      <a:pt x="414" y="126"/>
                      <a:pt x="346" y="100"/>
                    </a:cubicBezTo>
                    <a:cubicBezTo>
                      <a:pt x="304" y="58"/>
                      <a:pt x="262" y="16"/>
                      <a:pt x="215" y="16"/>
                    </a:cubicBezTo>
                    <a:cubicBezTo>
                      <a:pt x="205" y="5"/>
                      <a:pt x="189" y="0"/>
                      <a:pt x="1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3653851" y="2085103"/>
                <a:ext cx="256262" cy="246387"/>
              </a:xfrm>
              <a:custGeom>
                <a:avLst/>
                <a:gdLst/>
                <a:ahLst/>
                <a:cxnLst/>
                <a:rect l="l" t="t" r="r" b="b"/>
                <a:pathLst>
                  <a:path w="1635" h="1572" extrusionOk="0">
                    <a:moveTo>
                      <a:pt x="173" y="0"/>
                    </a:moveTo>
                    <a:cubicBezTo>
                      <a:pt x="173" y="0"/>
                      <a:pt x="0" y="215"/>
                      <a:pt x="63" y="435"/>
                    </a:cubicBezTo>
                    <a:cubicBezTo>
                      <a:pt x="110" y="676"/>
                      <a:pt x="283" y="917"/>
                      <a:pt x="634" y="1152"/>
                    </a:cubicBezTo>
                    <a:cubicBezTo>
                      <a:pt x="906" y="1354"/>
                      <a:pt x="1197" y="1571"/>
                      <a:pt x="1348" y="1571"/>
                    </a:cubicBezTo>
                    <a:cubicBezTo>
                      <a:pt x="1378" y="1571"/>
                      <a:pt x="1402" y="1563"/>
                      <a:pt x="1419" y="1545"/>
                    </a:cubicBezTo>
                    <a:cubicBezTo>
                      <a:pt x="1529" y="1440"/>
                      <a:pt x="1634" y="1022"/>
                      <a:pt x="1372" y="697"/>
                    </a:cubicBezTo>
                    <a:cubicBezTo>
                      <a:pt x="1089" y="367"/>
                      <a:pt x="456" y="42"/>
                      <a:pt x="1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3657143" y="2077736"/>
                <a:ext cx="246387" cy="262531"/>
              </a:xfrm>
              <a:custGeom>
                <a:avLst/>
                <a:gdLst/>
                <a:ahLst/>
                <a:cxnLst/>
                <a:rect l="l" t="t" r="r" b="b"/>
                <a:pathLst>
                  <a:path w="1572" h="1675" extrusionOk="0">
                    <a:moveTo>
                      <a:pt x="173" y="0"/>
                    </a:moveTo>
                    <a:lnTo>
                      <a:pt x="110" y="21"/>
                    </a:lnTo>
                    <a:cubicBezTo>
                      <a:pt x="110" y="21"/>
                      <a:pt x="89" y="47"/>
                      <a:pt x="68" y="89"/>
                    </a:cubicBezTo>
                    <a:lnTo>
                      <a:pt x="110" y="89"/>
                    </a:lnTo>
                    <a:lnTo>
                      <a:pt x="199" y="110"/>
                    </a:lnTo>
                    <a:cubicBezTo>
                      <a:pt x="330" y="131"/>
                      <a:pt x="524" y="220"/>
                      <a:pt x="744" y="330"/>
                    </a:cubicBezTo>
                    <a:cubicBezTo>
                      <a:pt x="959" y="461"/>
                      <a:pt x="1178" y="634"/>
                      <a:pt x="1309" y="786"/>
                    </a:cubicBezTo>
                    <a:cubicBezTo>
                      <a:pt x="1440" y="938"/>
                      <a:pt x="1482" y="1095"/>
                      <a:pt x="1461" y="1247"/>
                    </a:cubicBezTo>
                    <a:cubicBezTo>
                      <a:pt x="1461" y="1398"/>
                      <a:pt x="1398" y="1529"/>
                      <a:pt x="1377" y="1550"/>
                    </a:cubicBezTo>
                    <a:cubicBezTo>
                      <a:pt x="1351" y="1571"/>
                      <a:pt x="1330" y="1571"/>
                      <a:pt x="1288" y="1571"/>
                    </a:cubicBezTo>
                    <a:cubicBezTo>
                      <a:pt x="1247" y="1550"/>
                      <a:pt x="1178" y="1529"/>
                      <a:pt x="1116" y="1487"/>
                    </a:cubicBezTo>
                    <a:cubicBezTo>
                      <a:pt x="985" y="1398"/>
                      <a:pt x="807" y="1288"/>
                      <a:pt x="634" y="1158"/>
                    </a:cubicBezTo>
                    <a:cubicBezTo>
                      <a:pt x="330" y="938"/>
                      <a:pt x="152" y="723"/>
                      <a:pt x="110" y="524"/>
                    </a:cubicBezTo>
                    <a:lnTo>
                      <a:pt x="89" y="524"/>
                    </a:lnTo>
                    <a:cubicBezTo>
                      <a:pt x="68" y="545"/>
                      <a:pt x="42" y="571"/>
                      <a:pt x="0" y="571"/>
                    </a:cubicBezTo>
                    <a:cubicBezTo>
                      <a:pt x="89" y="807"/>
                      <a:pt x="262" y="1027"/>
                      <a:pt x="566" y="1247"/>
                    </a:cubicBezTo>
                    <a:cubicBezTo>
                      <a:pt x="744" y="1357"/>
                      <a:pt x="917" y="1487"/>
                      <a:pt x="1068" y="1571"/>
                    </a:cubicBezTo>
                    <a:cubicBezTo>
                      <a:pt x="1137" y="1618"/>
                      <a:pt x="1199" y="1660"/>
                      <a:pt x="1267" y="1660"/>
                    </a:cubicBezTo>
                    <a:cubicBezTo>
                      <a:pt x="1294" y="1669"/>
                      <a:pt x="1320" y="1674"/>
                      <a:pt x="1346" y="1674"/>
                    </a:cubicBezTo>
                    <a:cubicBezTo>
                      <a:pt x="1382" y="1674"/>
                      <a:pt x="1416" y="1664"/>
                      <a:pt x="1440" y="1639"/>
                    </a:cubicBezTo>
                    <a:cubicBezTo>
                      <a:pt x="1508" y="1571"/>
                      <a:pt x="1571" y="1419"/>
                      <a:pt x="1571" y="1268"/>
                    </a:cubicBezTo>
                    <a:cubicBezTo>
                      <a:pt x="1571" y="1095"/>
                      <a:pt x="1550" y="896"/>
                      <a:pt x="1398" y="723"/>
                    </a:cubicBezTo>
                    <a:cubicBezTo>
                      <a:pt x="1247" y="545"/>
                      <a:pt x="1027" y="372"/>
                      <a:pt x="786" y="241"/>
                    </a:cubicBezTo>
                    <a:cubicBezTo>
                      <a:pt x="545" y="110"/>
                      <a:pt x="330" y="21"/>
                      <a:pt x="1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3622661" y="2124443"/>
                <a:ext cx="277578" cy="272092"/>
              </a:xfrm>
              <a:custGeom>
                <a:avLst/>
                <a:gdLst/>
                <a:ahLst/>
                <a:cxnLst/>
                <a:rect l="l" t="t" r="r" b="b"/>
                <a:pathLst>
                  <a:path w="1771" h="1736" extrusionOk="0">
                    <a:moveTo>
                      <a:pt x="441" y="0"/>
                    </a:moveTo>
                    <a:cubicBezTo>
                      <a:pt x="325" y="0"/>
                      <a:pt x="200" y="105"/>
                      <a:pt x="89" y="273"/>
                    </a:cubicBezTo>
                    <a:cubicBezTo>
                      <a:pt x="89" y="273"/>
                      <a:pt x="0" y="357"/>
                      <a:pt x="26" y="446"/>
                    </a:cubicBezTo>
                    <a:cubicBezTo>
                      <a:pt x="68" y="556"/>
                      <a:pt x="220" y="577"/>
                      <a:pt x="524" y="839"/>
                    </a:cubicBezTo>
                    <a:cubicBezTo>
                      <a:pt x="854" y="1121"/>
                      <a:pt x="1006" y="1603"/>
                      <a:pt x="1205" y="1713"/>
                    </a:cubicBezTo>
                    <a:cubicBezTo>
                      <a:pt x="1240" y="1729"/>
                      <a:pt x="1278" y="1735"/>
                      <a:pt x="1317" y="1735"/>
                    </a:cubicBezTo>
                    <a:cubicBezTo>
                      <a:pt x="1488" y="1735"/>
                      <a:pt x="1673" y="1604"/>
                      <a:pt x="1728" y="1514"/>
                    </a:cubicBezTo>
                    <a:cubicBezTo>
                      <a:pt x="1770" y="1404"/>
                      <a:pt x="1770" y="1032"/>
                      <a:pt x="1419" y="666"/>
                    </a:cubicBezTo>
                    <a:cubicBezTo>
                      <a:pt x="1074" y="294"/>
                      <a:pt x="655" y="53"/>
                      <a:pt x="503" y="11"/>
                    </a:cubicBezTo>
                    <a:cubicBezTo>
                      <a:pt x="483" y="4"/>
                      <a:pt x="462" y="0"/>
                      <a:pt x="441"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3619370" y="2115509"/>
                <a:ext cx="287452" cy="289960"/>
              </a:xfrm>
              <a:custGeom>
                <a:avLst/>
                <a:gdLst/>
                <a:ahLst/>
                <a:cxnLst/>
                <a:rect l="l" t="t" r="r" b="b"/>
                <a:pathLst>
                  <a:path w="1834" h="1850" extrusionOk="0">
                    <a:moveTo>
                      <a:pt x="461" y="0"/>
                    </a:moveTo>
                    <a:cubicBezTo>
                      <a:pt x="461" y="42"/>
                      <a:pt x="461" y="68"/>
                      <a:pt x="440" y="110"/>
                    </a:cubicBezTo>
                    <a:lnTo>
                      <a:pt x="524" y="110"/>
                    </a:lnTo>
                    <a:cubicBezTo>
                      <a:pt x="571" y="131"/>
                      <a:pt x="723" y="199"/>
                      <a:pt x="875" y="330"/>
                    </a:cubicBezTo>
                    <a:cubicBezTo>
                      <a:pt x="1048" y="435"/>
                      <a:pt x="1247" y="592"/>
                      <a:pt x="1419" y="765"/>
                    </a:cubicBezTo>
                    <a:cubicBezTo>
                      <a:pt x="1571" y="937"/>
                      <a:pt x="1660" y="1116"/>
                      <a:pt x="1702" y="1246"/>
                    </a:cubicBezTo>
                    <a:cubicBezTo>
                      <a:pt x="1723" y="1398"/>
                      <a:pt x="1702" y="1508"/>
                      <a:pt x="1681" y="1550"/>
                    </a:cubicBezTo>
                    <a:cubicBezTo>
                      <a:pt x="1681" y="1592"/>
                      <a:pt x="1592" y="1660"/>
                      <a:pt x="1508" y="1702"/>
                    </a:cubicBezTo>
                    <a:cubicBezTo>
                      <a:pt x="1456" y="1727"/>
                      <a:pt x="1397" y="1737"/>
                      <a:pt x="1344" y="1737"/>
                    </a:cubicBezTo>
                    <a:cubicBezTo>
                      <a:pt x="1307" y="1737"/>
                      <a:pt x="1273" y="1732"/>
                      <a:pt x="1247" y="1723"/>
                    </a:cubicBezTo>
                    <a:cubicBezTo>
                      <a:pt x="1179" y="1681"/>
                      <a:pt x="1095" y="1529"/>
                      <a:pt x="985" y="1377"/>
                    </a:cubicBezTo>
                    <a:cubicBezTo>
                      <a:pt x="875" y="1199"/>
                      <a:pt x="765" y="1006"/>
                      <a:pt x="592" y="875"/>
                    </a:cubicBezTo>
                    <a:cubicBezTo>
                      <a:pt x="440" y="723"/>
                      <a:pt x="309" y="655"/>
                      <a:pt x="220" y="592"/>
                    </a:cubicBezTo>
                    <a:cubicBezTo>
                      <a:pt x="152" y="545"/>
                      <a:pt x="110" y="524"/>
                      <a:pt x="110" y="482"/>
                    </a:cubicBezTo>
                    <a:cubicBezTo>
                      <a:pt x="89" y="461"/>
                      <a:pt x="89" y="461"/>
                      <a:pt x="110" y="435"/>
                    </a:cubicBezTo>
                    <a:lnTo>
                      <a:pt x="110" y="435"/>
                    </a:lnTo>
                    <a:cubicBezTo>
                      <a:pt x="68" y="461"/>
                      <a:pt x="47" y="482"/>
                      <a:pt x="0" y="503"/>
                    </a:cubicBezTo>
                    <a:lnTo>
                      <a:pt x="0" y="524"/>
                    </a:lnTo>
                    <a:cubicBezTo>
                      <a:pt x="21" y="592"/>
                      <a:pt x="89" y="634"/>
                      <a:pt x="178" y="676"/>
                    </a:cubicBezTo>
                    <a:cubicBezTo>
                      <a:pt x="241" y="744"/>
                      <a:pt x="372" y="807"/>
                      <a:pt x="524" y="937"/>
                    </a:cubicBezTo>
                    <a:cubicBezTo>
                      <a:pt x="676" y="1068"/>
                      <a:pt x="786" y="1267"/>
                      <a:pt x="896" y="1419"/>
                    </a:cubicBezTo>
                    <a:cubicBezTo>
                      <a:pt x="1006" y="1592"/>
                      <a:pt x="1069" y="1744"/>
                      <a:pt x="1200" y="1812"/>
                    </a:cubicBezTo>
                    <a:cubicBezTo>
                      <a:pt x="1246" y="1838"/>
                      <a:pt x="1295" y="1850"/>
                      <a:pt x="1346" y="1850"/>
                    </a:cubicBezTo>
                    <a:cubicBezTo>
                      <a:pt x="1415" y="1850"/>
                      <a:pt x="1486" y="1828"/>
                      <a:pt x="1550" y="1791"/>
                    </a:cubicBezTo>
                    <a:cubicBezTo>
                      <a:pt x="1660" y="1744"/>
                      <a:pt x="1749" y="1681"/>
                      <a:pt x="1791" y="1592"/>
                    </a:cubicBezTo>
                    <a:cubicBezTo>
                      <a:pt x="1833" y="1508"/>
                      <a:pt x="1833" y="1398"/>
                      <a:pt x="1791" y="1220"/>
                    </a:cubicBezTo>
                    <a:cubicBezTo>
                      <a:pt x="1770" y="1068"/>
                      <a:pt x="1660" y="875"/>
                      <a:pt x="1488" y="697"/>
                    </a:cubicBezTo>
                    <a:cubicBezTo>
                      <a:pt x="1309" y="503"/>
                      <a:pt x="1116" y="351"/>
                      <a:pt x="938" y="241"/>
                    </a:cubicBezTo>
                    <a:cubicBezTo>
                      <a:pt x="765" y="110"/>
                      <a:pt x="634" y="42"/>
                      <a:pt x="545" y="21"/>
                    </a:cubicBezTo>
                    <a:cubicBezTo>
                      <a:pt x="524" y="0"/>
                      <a:pt x="482" y="0"/>
                      <a:pt x="4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3249946" y="2286193"/>
                <a:ext cx="318642" cy="213630"/>
              </a:xfrm>
              <a:custGeom>
                <a:avLst/>
                <a:gdLst/>
                <a:ahLst/>
                <a:cxnLst/>
                <a:rect l="l" t="t" r="r" b="b"/>
                <a:pathLst>
                  <a:path w="2033" h="1363" extrusionOk="0">
                    <a:moveTo>
                      <a:pt x="765" y="0"/>
                    </a:moveTo>
                    <a:cubicBezTo>
                      <a:pt x="262" y="27"/>
                      <a:pt x="200" y="0"/>
                      <a:pt x="90" y="262"/>
                    </a:cubicBezTo>
                    <a:cubicBezTo>
                      <a:pt x="1" y="503"/>
                      <a:pt x="111" y="550"/>
                      <a:pt x="310" y="744"/>
                    </a:cubicBezTo>
                    <a:cubicBezTo>
                      <a:pt x="503" y="943"/>
                      <a:pt x="807" y="985"/>
                      <a:pt x="1137" y="1158"/>
                    </a:cubicBezTo>
                    <a:cubicBezTo>
                      <a:pt x="1340" y="1269"/>
                      <a:pt x="1589" y="1362"/>
                      <a:pt x="1762" y="1362"/>
                    </a:cubicBezTo>
                    <a:cubicBezTo>
                      <a:pt x="1865" y="1362"/>
                      <a:pt x="1941" y="1329"/>
                      <a:pt x="1964" y="1247"/>
                    </a:cubicBezTo>
                    <a:cubicBezTo>
                      <a:pt x="2033" y="1048"/>
                      <a:pt x="2012" y="854"/>
                      <a:pt x="1771" y="702"/>
                    </a:cubicBezTo>
                    <a:cubicBezTo>
                      <a:pt x="1551" y="571"/>
                      <a:pt x="1509" y="440"/>
                      <a:pt x="1441" y="241"/>
                    </a:cubicBezTo>
                    <a:cubicBezTo>
                      <a:pt x="1441" y="241"/>
                      <a:pt x="1247" y="0"/>
                      <a:pt x="76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3257313" y="2323966"/>
                <a:ext cx="314567" cy="184791"/>
              </a:xfrm>
              <a:custGeom>
                <a:avLst/>
                <a:gdLst/>
                <a:ahLst/>
                <a:cxnLst/>
                <a:rect l="l" t="t" r="r" b="b"/>
                <a:pathLst>
                  <a:path w="2007" h="1179" extrusionOk="0">
                    <a:moveTo>
                      <a:pt x="1441" y="0"/>
                    </a:moveTo>
                    <a:cubicBezTo>
                      <a:pt x="1415" y="68"/>
                      <a:pt x="1394" y="110"/>
                      <a:pt x="1394" y="152"/>
                    </a:cubicBezTo>
                    <a:cubicBezTo>
                      <a:pt x="1415" y="199"/>
                      <a:pt x="1441" y="241"/>
                      <a:pt x="1462" y="283"/>
                    </a:cubicBezTo>
                    <a:cubicBezTo>
                      <a:pt x="1504" y="372"/>
                      <a:pt x="1572" y="440"/>
                      <a:pt x="1703" y="503"/>
                    </a:cubicBezTo>
                    <a:cubicBezTo>
                      <a:pt x="1808" y="571"/>
                      <a:pt x="1855" y="655"/>
                      <a:pt x="1876" y="723"/>
                    </a:cubicBezTo>
                    <a:cubicBezTo>
                      <a:pt x="1897" y="807"/>
                      <a:pt x="1897" y="896"/>
                      <a:pt x="1876" y="1006"/>
                    </a:cubicBezTo>
                    <a:cubicBezTo>
                      <a:pt x="1855" y="1027"/>
                      <a:pt x="1834" y="1048"/>
                      <a:pt x="1787" y="1069"/>
                    </a:cubicBezTo>
                    <a:lnTo>
                      <a:pt x="1614" y="1069"/>
                    </a:lnTo>
                    <a:cubicBezTo>
                      <a:pt x="1462" y="1048"/>
                      <a:pt x="1284" y="964"/>
                      <a:pt x="1111" y="875"/>
                    </a:cubicBezTo>
                    <a:cubicBezTo>
                      <a:pt x="786" y="702"/>
                      <a:pt x="477" y="634"/>
                      <a:pt x="305" y="461"/>
                    </a:cubicBezTo>
                    <a:cubicBezTo>
                      <a:pt x="263" y="414"/>
                      <a:pt x="215" y="372"/>
                      <a:pt x="174" y="351"/>
                    </a:cubicBezTo>
                    <a:lnTo>
                      <a:pt x="1" y="309"/>
                    </a:lnTo>
                    <a:lnTo>
                      <a:pt x="1" y="309"/>
                    </a:lnTo>
                    <a:cubicBezTo>
                      <a:pt x="43" y="393"/>
                      <a:pt x="132" y="440"/>
                      <a:pt x="215" y="524"/>
                    </a:cubicBezTo>
                    <a:cubicBezTo>
                      <a:pt x="435" y="744"/>
                      <a:pt x="739" y="807"/>
                      <a:pt x="1069" y="964"/>
                    </a:cubicBezTo>
                    <a:cubicBezTo>
                      <a:pt x="1242" y="1069"/>
                      <a:pt x="1415" y="1137"/>
                      <a:pt x="1593" y="1179"/>
                    </a:cubicBezTo>
                    <a:cubicBezTo>
                      <a:pt x="1677" y="1179"/>
                      <a:pt x="1745" y="1179"/>
                      <a:pt x="1808" y="1158"/>
                    </a:cubicBezTo>
                    <a:cubicBezTo>
                      <a:pt x="1876" y="1158"/>
                      <a:pt x="1938" y="1095"/>
                      <a:pt x="1965" y="1027"/>
                    </a:cubicBezTo>
                    <a:cubicBezTo>
                      <a:pt x="2007" y="917"/>
                      <a:pt x="2007" y="807"/>
                      <a:pt x="1986" y="702"/>
                    </a:cubicBezTo>
                    <a:cubicBezTo>
                      <a:pt x="1965" y="592"/>
                      <a:pt x="1876" y="503"/>
                      <a:pt x="1745" y="414"/>
                    </a:cubicBezTo>
                    <a:cubicBezTo>
                      <a:pt x="1635" y="351"/>
                      <a:pt x="1593" y="283"/>
                      <a:pt x="1546" y="220"/>
                    </a:cubicBezTo>
                    <a:cubicBezTo>
                      <a:pt x="1504" y="152"/>
                      <a:pt x="1483" y="89"/>
                      <a:pt x="1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557773" y="2162843"/>
                <a:ext cx="294819" cy="287139"/>
              </a:xfrm>
              <a:custGeom>
                <a:avLst/>
                <a:gdLst/>
                <a:ahLst/>
                <a:cxnLst/>
                <a:rect l="l" t="t" r="r" b="b"/>
                <a:pathLst>
                  <a:path w="1881" h="1832" extrusionOk="0">
                    <a:moveTo>
                      <a:pt x="522" y="1"/>
                    </a:moveTo>
                    <a:cubicBezTo>
                      <a:pt x="515" y="1"/>
                      <a:pt x="509" y="1"/>
                      <a:pt x="503" y="2"/>
                    </a:cubicBezTo>
                    <a:cubicBezTo>
                      <a:pt x="372" y="2"/>
                      <a:pt x="131" y="201"/>
                      <a:pt x="48" y="442"/>
                    </a:cubicBezTo>
                    <a:cubicBezTo>
                      <a:pt x="48" y="442"/>
                      <a:pt x="0" y="552"/>
                      <a:pt x="110" y="656"/>
                    </a:cubicBezTo>
                    <a:cubicBezTo>
                      <a:pt x="199" y="766"/>
                      <a:pt x="372" y="814"/>
                      <a:pt x="702" y="1096"/>
                    </a:cubicBezTo>
                    <a:cubicBezTo>
                      <a:pt x="1027" y="1358"/>
                      <a:pt x="1226" y="1772"/>
                      <a:pt x="1420" y="1814"/>
                    </a:cubicBezTo>
                    <a:cubicBezTo>
                      <a:pt x="1458" y="1826"/>
                      <a:pt x="1498" y="1832"/>
                      <a:pt x="1537" y="1832"/>
                    </a:cubicBezTo>
                    <a:cubicBezTo>
                      <a:pt x="1717" y="1832"/>
                      <a:pt x="1881" y="1705"/>
                      <a:pt x="1881" y="1489"/>
                    </a:cubicBezTo>
                    <a:cubicBezTo>
                      <a:pt x="1881" y="1227"/>
                      <a:pt x="1723" y="918"/>
                      <a:pt x="1441" y="594"/>
                    </a:cubicBezTo>
                    <a:cubicBezTo>
                      <a:pt x="1148" y="256"/>
                      <a:pt x="691" y="1"/>
                      <a:pt x="52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3565139" y="2163000"/>
                <a:ext cx="297326" cy="294975"/>
              </a:xfrm>
              <a:custGeom>
                <a:avLst/>
                <a:gdLst/>
                <a:ahLst/>
                <a:cxnLst/>
                <a:rect l="l" t="t" r="r" b="b"/>
                <a:pathLst>
                  <a:path w="1897" h="1882" extrusionOk="0">
                    <a:moveTo>
                      <a:pt x="655" y="1"/>
                    </a:moveTo>
                    <a:cubicBezTo>
                      <a:pt x="629" y="27"/>
                      <a:pt x="587" y="48"/>
                      <a:pt x="545" y="69"/>
                    </a:cubicBezTo>
                    <a:cubicBezTo>
                      <a:pt x="566" y="69"/>
                      <a:pt x="587" y="69"/>
                      <a:pt x="608" y="90"/>
                    </a:cubicBezTo>
                    <a:cubicBezTo>
                      <a:pt x="676" y="111"/>
                      <a:pt x="760" y="158"/>
                      <a:pt x="849" y="200"/>
                    </a:cubicBezTo>
                    <a:cubicBezTo>
                      <a:pt x="1001" y="310"/>
                      <a:pt x="1200" y="462"/>
                      <a:pt x="1352" y="614"/>
                    </a:cubicBezTo>
                    <a:cubicBezTo>
                      <a:pt x="1635" y="964"/>
                      <a:pt x="1765" y="1247"/>
                      <a:pt x="1786" y="1488"/>
                    </a:cubicBezTo>
                    <a:cubicBezTo>
                      <a:pt x="1786" y="1619"/>
                      <a:pt x="1745" y="1682"/>
                      <a:pt x="1655" y="1729"/>
                    </a:cubicBezTo>
                    <a:cubicBezTo>
                      <a:pt x="1609" y="1760"/>
                      <a:pt x="1538" y="1779"/>
                      <a:pt x="1468" y="1779"/>
                    </a:cubicBezTo>
                    <a:cubicBezTo>
                      <a:pt x="1443" y="1779"/>
                      <a:pt x="1417" y="1776"/>
                      <a:pt x="1394" y="1771"/>
                    </a:cubicBezTo>
                    <a:cubicBezTo>
                      <a:pt x="1310" y="1750"/>
                      <a:pt x="1221" y="1640"/>
                      <a:pt x="1111" y="1509"/>
                    </a:cubicBezTo>
                    <a:cubicBezTo>
                      <a:pt x="980" y="1357"/>
                      <a:pt x="849" y="1179"/>
                      <a:pt x="676" y="1048"/>
                    </a:cubicBezTo>
                    <a:cubicBezTo>
                      <a:pt x="346" y="765"/>
                      <a:pt x="173" y="724"/>
                      <a:pt x="84" y="614"/>
                    </a:cubicBezTo>
                    <a:cubicBezTo>
                      <a:pt x="63" y="593"/>
                      <a:pt x="63" y="572"/>
                      <a:pt x="43" y="551"/>
                    </a:cubicBezTo>
                    <a:cubicBezTo>
                      <a:pt x="22" y="572"/>
                      <a:pt x="1" y="614"/>
                      <a:pt x="1" y="655"/>
                    </a:cubicBezTo>
                    <a:cubicBezTo>
                      <a:pt x="1" y="682"/>
                      <a:pt x="1" y="682"/>
                      <a:pt x="22" y="682"/>
                    </a:cubicBezTo>
                    <a:cubicBezTo>
                      <a:pt x="132" y="813"/>
                      <a:pt x="283" y="854"/>
                      <a:pt x="608" y="1116"/>
                    </a:cubicBezTo>
                    <a:cubicBezTo>
                      <a:pt x="786" y="1247"/>
                      <a:pt x="917" y="1420"/>
                      <a:pt x="1022" y="1572"/>
                    </a:cubicBezTo>
                    <a:cubicBezTo>
                      <a:pt x="1132" y="1703"/>
                      <a:pt x="1242" y="1834"/>
                      <a:pt x="1373" y="1860"/>
                    </a:cubicBezTo>
                    <a:cubicBezTo>
                      <a:pt x="1411" y="1875"/>
                      <a:pt x="1452" y="1881"/>
                      <a:pt x="1494" y="1881"/>
                    </a:cubicBezTo>
                    <a:cubicBezTo>
                      <a:pt x="1571" y="1881"/>
                      <a:pt x="1652" y="1857"/>
                      <a:pt x="1724" y="1813"/>
                    </a:cubicBezTo>
                    <a:cubicBezTo>
                      <a:pt x="1807" y="1750"/>
                      <a:pt x="1896" y="1640"/>
                      <a:pt x="1875" y="1488"/>
                    </a:cubicBezTo>
                    <a:cubicBezTo>
                      <a:pt x="1875" y="1226"/>
                      <a:pt x="1745" y="896"/>
                      <a:pt x="1441" y="551"/>
                    </a:cubicBezTo>
                    <a:cubicBezTo>
                      <a:pt x="1263" y="373"/>
                      <a:pt x="1069" y="221"/>
                      <a:pt x="891" y="111"/>
                    </a:cubicBezTo>
                    <a:cubicBezTo>
                      <a:pt x="807" y="69"/>
                      <a:pt x="718" y="27"/>
                      <a:pt x="6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3503543" y="2220992"/>
                <a:ext cx="300148" cy="291057"/>
              </a:xfrm>
              <a:custGeom>
                <a:avLst/>
                <a:gdLst/>
                <a:ahLst/>
                <a:cxnLst/>
                <a:rect l="l" t="t" r="r" b="b"/>
                <a:pathLst>
                  <a:path w="1915" h="1857" extrusionOk="0">
                    <a:moveTo>
                      <a:pt x="440" y="0"/>
                    </a:moveTo>
                    <a:cubicBezTo>
                      <a:pt x="424" y="0"/>
                      <a:pt x="409" y="1"/>
                      <a:pt x="394" y="3"/>
                    </a:cubicBezTo>
                    <a:cubicBezTo>
                      <a:pt x="174" y="24"/>
                      <a:pt x="1" y="484"/>
                      <a:pt x="43" y="746"/>
                    </a:cubicBezTo>
                    <a:cubicBezTo>
                      <a:pt x="85" y="987"/>
                      <a:pt x="305" y="1139"/>
                      <a:pt x="305" y="1139"/>
                    </a:cubicBezTo>
                    <a:cubicBezTo>
                      <a:pt x="305" y="1139"/>
                      <a:pt x="587" y="1160"/>
                      <a:pt x="786" y="1270"/>
                    </a:cubicBezTo>
                    <a:cubicBezTo>
                      <a:pt x="1001" y="1380"/>
                      <a:pt x="1200" y="1773"/>
                      <a:pt x="1462" y="1836"/>
                    </a:cubicBezTo>
                    <a:cubicBezTo>
                      <a:pt x="1501" y="1850"/>
                      <a:pt x="1539" y="1857"/>
                      <a:pt x="1576" y="1857"/>
                    </a:cubicBezTo>
                    <a:cubicBezTo>
                      <a:pt x="1766" y="1857"/>
                      <a:pt x="1914" y="1673"/>
                      <a:pt x="1897" y="1401"/>
                    </a:cubicBezTo>
                    <a:cubicBezTo>
                      <a:pt x="1897" y="1071"/>
                      <a:pt x="1546" y="594"/>
                      <a:pt x="1242" y="354"/>
                    </a:cubicBezTo>
                    <a:cubicBezTo>
                      <a:pt x="959" y="129"/>
                      <a:pt x="654" y="0"/>
                      <a:pt x="44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3527366" y="2214722"/>
                <a:ext cx="284161" cy="307201"/>
              </a:xfrm>
              <a:custGeom>
                <a:avLst/>
                <a:gdLst/>
                <a:ahLst/>
                <a:cxnLst/>
                <a:rect l="l" t="t" r="r" b="b"/>
                <a:pathLst>
                  <a:path w="1813" h="1960" extrusionOk="0">
                    <a:moveTo>
                      <a:pt x="456" y="1"/>
                    </a:moveTo>
                    <a:cubicBezTo>
                      <a:pt x="414" y="43"/>
                      <a:pt x="393" y="64"/>
                      <a:pt x="373" y="111"/>
                    </a:cubicBezTo>
                    <a:cubicBezTo>
                      <a:pt x="566" y="132"/>
                      <a:pt x="807" y="242"/>
                      <a:pt x="1048" y="435"/>
                    </a:cubicBezTo>
                    <a:cubicBezTo>
                      <a:pt x="1200" y="566"/>
                      <a:pt x="1352" y="744"/>
                      <a:pt x="1483" y="917"/>
                    </a:cubicBezTo>
                    <a:cubicBezTo>
                      <a:pt x="1614" y="1090"/>
                      <a:pt x="1703" y="1289"/>
                      <a:pt x="1703" y="1441"/>
                    </a:cubicBezTo>
                    <a:cubicBezTo>
                      <a:pt x="1703" y="1593"/>
                      <a:pt x="1656" y="1703"/>
                      <a:pt x="1593" y="1766"/>
                    </a:cubicBezTo>
                    <a:cubicBezTo>
                      <a:pt x="1528" y="1815"/>
                      <a:pt x="1467" y="1850"/>
                      <a:pt x="1396" y="1850"/>
                    </a:cubicBezTo>
                    <a:cubicBezTo>
                      <a:pt x="1369" y="1850"/>
                      <a:pt x="1340" y="1845"/>
                      <a:pt x="1310" y="1834"/>
                    </a:cubicBezTo>
                    <a:cubicBezTo>
                      <a:pt x="1221" y="1813"/>
                      <a:pt x="1111" y="1703"/>
                      <a:pt x="1001" y="1572"/>
                    </a:cubicBezTo>
                    <a:cubicBezTo>
                      <a:pt x="896" y="1462"/>
                      <a:pt x="786" y="1331"/>
                      <a:pt x="676" y="1268"/>
                    </a:cubicBezTo>
                    <a:cubicBezTo>
                      <a:pt x="456" y="1158"/>
                      <a:pt x="215" y="1137"/>
                      <a:pt x="194" y="1137"/>
                    </a:cubicBezTo>
                    <a:lnTo>
                      <a:pt x="22" y="1111"/>
                    </a:lnTo>
                    <a:lnTo>
                      <a:pt x="1" y="1111"/>
                    </a:lnTo>
                    <a:cubicBezTo>
                      <a:pt x="64" y="1179"/>
                      <a:pt x="132" y="1221"/>
                      <a:pt x="132" y="1221"/>
                    </a:cubicBezTo>
                    <a:lnTo>
                      <a:pt x="153" y="1221"/>
                    </a:lnTo>
                    <a:cubicBezTo>
                      <a:pt x="153" y="1221"/>
                      <a:pt x="414" y="1242"/>
                      <a:pt x="608" y="1352"/>
                    </a:cubicBezTo>
                    <a:cubicBezTo>
                      <a:pt x="697" y="1399"/>
                      <a:pt x="807" y="1530"/>
                      <a:pt x="917" y="1635"/>
                    </a:cubicBezTo>
                    <a:cubicBezTo>
                      <a:pt x="1027" y="1766"/>
                      <a:pt x="1132" y="1896"/>
                      <a:pt x="1289" y="1944"/>
                    </a:cubicBezTo>
                    <a:cubicBezTo>
                      <a:pt x="1324" y="1955"/>
                      <a:pt x="1360" y="1960"/>
                      <a:pt x="1396" y="1960"/>
                    </a:cubicBezTo>
                    <a:cubicBezTo>
                      <a:pt x="1496" y="1960"/>
                      <a:pt x="1594" y="1920"/>
                      <a:pt x="1656" y="1855"/>
                    </a:cubicBezTo>
                    <a:cubicBezTo>
                      <a:pt x="1745" y="1766"/>
                      <a:pt x="1813" y="1614"/>
                      <a:pt x="1813" y="1441"/>
                    </a:cubicBezTo>
                    <a:cubicBezTo>
                      <a:pt x="1787" y="1268"/>
                      <a:pt x="1703" y="1048"/>
                      <a:pt x="1572" y="849"/>
                    </a:cubicBezTo>
                    <a:cubicBezTo>
                      <a:pt x="1441" y="655"/>
                      <a:pt x="1263" y="483"/>
                      <a:pt x="1111" y="352"/>
                    </a:cubicBezTo>
                    <a:cubicBezTo>
                      <a:pt x="896" y="174"/>
                      <a:pt x="655" y="64"/>
                      <a:pt x="4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1742158" y="1589509"/>
                <a:ext cx="509859" cy="933200"/>
              </a:xfrm>
              <a:custGeom>
                <a:avLst/>
                <a:gdLst/>
                <a:ahLst/>
                <a:cxnLst/>
                <a:rect l="l" t="t" r="r" b="b"/>
                <a:pathLst>
                  <a:path w="3253" h="5954" extrusionOk="0">
                    <a:moveTo>
                      <a:pt x="2583" y="1"/>
                    </a:moveTo>
                    <a:cubicBezTo>
                      <a:pt x="2546" y="1"/>
                      <a:pt x="2507" y="6"/>
                      <a:pt x="2467" y="20"/>
                    </a:cubicBezTo>
                    <a:cubicBezTo>
                      <a:pt x="2268" y="83"/>
                      <a:pt x="1592" y="151"/>
                      <a:pt x="1393" y="455"/>
                    </a:cubicBezTo>
                    <a:cubicBezTo>
                      <a:pt x="1221" y="759"/>
                      <a:pt x="131" y="3901"/>
                      <a:pt x="63" y="4314"/>
                    </a:cubicBezTo>
                    <a:cubicBezTo>
                      <a:pt x="0" y="4754"/>
                      <a:pt x="42" y="4775"/>
                      <a:pt x="152" y="5079"/>
                    </a:cubicBezTo>
                    <a:cubicBezTo>
                      <a:pt x="283" y="5388"/>
                      <a:pt x="1090" y="5954"/>
                      <a:pt x="1090" y="5954"/>
                    </a:cubicBezTo>
                    <a:cubicBezTo>
                      <a:pt x="1090" y="5954"/>
                      <a:pt x="1242" y="4969"/>
                      <a:pt x="1812" y="4273"/>
                    </a:cubicBezTo>
                    <a:cubicBezTo>
                      <a:pt x="2289" y="3703"/>
                      <a:pt x="2751" y="3658"/>
                      <a:pt x="2884" y="3658"/>
                    </a:cubicBezTo>
                    <a:cubicBezTo>
                      <a:pt x="2909" y="3658"/>
                      <a:pt x="2923" y="3660"/>
                      <a:pt x="2923" y="3660"/>
                    </a:cubicBezTo>
                    <a:cubicBezTo>
                      <a:pt x="2923" y="3660"/>
                      <a:pt x="3253" y="1523"/>
                      <a:pt x="3185" y="1282"/>
                    </a:cubicBezTo>
                    <a:cubicBezTo>
                      <a:pt x="3143" y="1041"/>
                      <a:pt x="2834" y="83"/>
                      <a:pt x="2834" y="83"/>
                    </a:cubicBezTo>
                    <a:cubicBezTo>
                      <a:pt x="2834" y="83"/>
                      <a:pt x="2725" y="1"/>
                      <a:pt x="2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1734792" y="1579478"/>
                <a:ext cx="517226" cy="949814"/>
              </a:xfrm>
              <a:custGeom>
                <a:avLst/>
                <a:gdLst/>
                <a:ahLst/>
                <a:cxnLst/>
                <a:rect l="l" t="t" r="r" b="b"/>
                <a:pathLst>
                  <a:path w="3300" h="6060" extrusionOk="0">
                    <a:moveTo>
                      <a:pt x="2636" y="106"/>
                    </a:moveTo>
                    <a:cubicBezTo>
                      <a:pt x="2756" y="106"/>
                      <a:pt x="2839" y="189"/>
                      <a:pt x="2839" y="189"/>
                    </a:cubicBezTo>
                    <a:cubicBezTo>
                      <a:pt x="2860" y="215"/>
                      <a:pt x="2928" y="430"/>
                      <a:pt x="2991" y="671"/>
                    </a:cubicBezTo>
                    <a:cubicBezTo>
                      <a:pt x="3080" y="953"/>
                      <a:pt x="3169" y="1262"/>
                      <a:pt x="3190" y="1367"/>
                    </a:cubicBezTo>
                    <a:lnTo>
                      <a:pt x="3190" y="1524"/>
                    </a:lnTo>
                    <a:cubicBezTo>
                      <a:pt x="3190" y="1587"/>
                      <a:pt x="3190" y="1697"/>
                      <a:pt x="3169" y="1807"/>
                    </a:cubicBezTo>
                    <a:cubicBezTo>
                      <a:pt x="3142" y="2048"/>
                      <a:pt x="3101" y="2331"/>
                      <a:pt x="3080" y="2614"/>
                    </a:cubicBezTo>
                    <a:cubicBezTo>
                      <a:pt x="2991" y="3158"/>
                      <a:pt x="2928" y="3661"/>
                      <a:pt x="2928" y="3682"/>
                    </a:cubicBezTo>
                    <a:cubicBezTo>
                      <a:pt x="2909" y="3682"/>
                      <a:pt x="2884" y="3679"/>
                      <a:pt x="2849" y="3679"/>
                    </a:cubicBezTo>
                    <a:cubicBezTo>
                      <a:pt x="2795" y="3679"/>
                      <a:pt x="2717" y="3686"/>
                      <a:pt x="2598" y="3724"/>
                    </a:cubicBezTo>
                    <a:cubicBezTo>
                      <a:pt x="2383" y="3792"/>
                      <a:pt x="2095" y="3965"/>
                      <a:pt x="1812" y="4316"/>
                    </a:cubicBezTo>
                    <a:cubicBezTo>
                      <a:pt x="1268" y="4970"/>
                      <a:pt x="1137" y="5798"/>
                      <a:pt x="1116" y="5929"/>
                    </a:cubicBezTo>
                    <a:cubicBezTo>
                      <a:pt x="1074" y="5887"/>
                      <a:pt x="943" y="5798"/>
                      <a:pt x="765" y="5646"/>
                    </a:cubicBezTo>
                    <a:cubicBezTo>
                      <a:pt x="655" y="5557"/>
                      <a:pt x="550" y="5473"/>
                      <a:pt x="440" y="5363"/>
                    </a:cubicBezTo>
                    <a:cubicBezTo>
                      <a:pt x="351" y="5274"/>
                      <a:pt x="288" y="5190"/>
                      <a:pt x="262" y="5122"/>
                    </a:cubicBezTo>
                    <a:cubicBezTo>
                      <a:pt x="131" y="4818"/>
                      <a:pt x="110" y="4818"/>
                      <a:pt x="157" y="4405"/>
                    </a:cubicBezTo>
                    <a:cubicBezTo>
                      <a:pt x="178" y="4295"/>
                      <a:pt x="262" y="4012"/>
                      <a:pt x="372" y="3661"/>
                    </a:cubicBezTo>
                    <a:cubicBezTo>
                      <a:pt x="482" y="3289"/>
                      <a:pt x="634" y="2854"/>
                      <a:pt x="786" y="2415"/>
                    </a:cubicBezTo>
                    <a:cubicBezTo>
                      <a:pt x="943" y="1980"/>
                      <a:pt x="1095" y="1545"/>
                      <a:pt x="1226" y="1215"/>
                    </a:cubicBezTo>
                    <a:cubicBezTo>
                      <a:pt x="1289" y="1043"/>
                      <a:pt x="1336" y="891"/>
                      <a:pt x="1399" y="781"/>
                    </a:cubicBezTo>
                    <a:cubicBezTo>
                      <a:pt x="1440" y="650"/>
                      <a:pt x="1488" y="582"/>
                      <a:pt x="1488" y="540"/>
                    </a:cubicBezTo>
                    <a:cubicBezTo>
                      <a:pt x="1571" y="409"/>
                      <a:pt x="1791" y="320"/>
                      <a:pt x="1990" y="257"/>
                    </a:cubicBezTo>
                    <a:cubicBezTo>
                      <a:pt x="2205" y="189"/>
                      <a:pt x="2425" y="168"/>
                      <a:pt x="2535" y="126"/>
                    </a:cubicBezTo>
                    <a:cubicBezTo>
                      <a:pt x="2571" y="112"/>
                      <a:pt x="2605" y="106"/>
                      <a:pt x="2636" y="106"/>
                    </a:cubicBezTo>
                    <a:close/>
                    <a:moveTo>
                      <a:pt x="2607" y="1"/>
                    </a:moveTo>
                    <a:cubicBezTo>
                      <a:pt x="2569" y="1"/>
                      <a:pt x="2529" y="5"/>
                      <a:pt x="2488" y="16"/>
                    </a:cubicBezTo>
                    <a:cubicBezTo>
                      <a:pt x="2404" y="58"/>
                      <a:pt x="2184" y="84"/>
                      <a:pt x="1964" y="147"/>
                    </a:cubicBezTo>
                    <a:cubicBezTo>
                      <a:pt x="1749" y="215"/>
                      <a:pt x="1509" y="299"/>
                      <a:pt x="1399" y="498"/>
                    </a:cubicBezTo>
                    <a:cubicBezTo>
                      <a:pt x="1378" y="540"/>
                      <a:pt x="1336" y="608"/>
                      <a:pt x="1289" y="739"/>
                    </a:cubicBezTo>
                    <a:cubicBezTo>
                      <a:pt x="1247" y="844"/>
                      <a:pt x="1179" y="1001"/>
                      <a:pt x="1116" y="1173"/>
                    </a:cubicBezTo>
                    <a:cubicBezTo>
                      <a:pt x="985" y="1524"/>
                      <a:pt x="833" y="1959"/>
                      <a:pt x="681" y="2394"/>
                    </a:cubicBezTo>
                    <a:cubicBezTo>
                      <a:pt x="524" y="2834"/>
                      <a:pt x="372" y="3268"/>
                      <a:pt x="262" y="3619"/>
                    </a:cubicBezTo>
                    <a:cubicBezTo>
                      <a:pt x="157" y="3986"/>
                      <a:pt x="68" y="4248"/>
                      <a:pt x="68" y="4378"/>
                    </a:cubicBezTo>
                    <a:cubicBezTo>
                      <a:pt x="0" y="4818"/>
                      <a:pt x="27" y="4860"/>
                      <a:pt x="157" y="5164"/>
                    </a:cubicBezTo>
                    <a:cubicBezTo>
                      <a:pt x="199" y="5253"/>
                      <a:pt x="262" y="5342"/>
                      <a:pt x="372" y="5452"/>
                    </a:cubicBezTo>
                    <a:cubicBezTo>
                      <a:pt x="461" y="5536"/>
                      <a:pt x="592" y="5646"/>
                      <a:pt x="702" y="5735"/>
                    </a:cubicBezTo>
                    <a:cubicBezTo>
                      <a:pt x="917" y="5929"/>
                      <a:pt x="1116" y="6059"/>
                      <a:pt x="1116" y="6059"/>
                    </a:cubicBezTo>
                    <a:lnTo>
                      <a:pt x="1205" y="6039"/>
                    </a:lnTo>
                    <a:cubicBezTo>
                      <a:pt x="1205" y="6039"/>
                      <a:pt x="1336" y="5059"/>
                      <a:pt x="1901" y="4378"/>
                    </a:cubicBezTo>
                    <a:cubicBezTo>
                      <a:pt x="2163" y="4033"/>
                      <a:pt x="2446" y="3902"/>
                      <a:pt x="2645" y="3834"/>
                    </a:cubicBezTo>
                    <a:cubicBezTo>
                      <a:pt x="2761" y="3796"/>
                      <a:pt x="2847" y="3789"/>
                      <a:pt x="2898" y="3789"/>
                    </a:cubicBezTo>
                    <a:cubicBezTo>
                      <a:pt x="2931" y="3789"/>
                      <a:pt x="2949" y="3792"/>
                      <a:pt x="2949" y="3792"/>
                    </a:cubicBezTo>
                    <a:lnTo>
                      <a:pt x="3012" y="3750"/>
                    </a:lnTo>
                    <a:cubicBezTo>
                      <a:pt x="3012" y="3750"/>
                      <a:pt x="3101" y="3200"/>
                      <a:pt x="3169" y="2635"/>
                    </a:cubicBezTo>
                    <a:cubicBezTo>
                      <a:pt x="3211" y="2352"/>
                      <a:pt x="3252" y="2069"/>
                      <a:pt x="3273" y="1828"/>
                    </a:cubicBezTo>
                    <a:cubicBezTo>
                      <a:pt x="3273" y="1718"/>
                      <a:pt x="3300" y="1608"/>
                      <a:pt x="3300" y="1524"/>
                    </a:cubicBezTo>
                    <a:lnTo>
                      <a:pt x="3300" y="1346"/>
                    </a:lnTo>
                    <a:cubicBezTo>
                      <a:pt x="3273" y="1215"/>
                      <a:pt x="3190" y="912"/>
                      <a:pt x="3101" y="650"/>
                    </a:cubicBezTo>
                    <a:cubicBezTo>
                      <a:pt x="3012" y="388"/>
                      <a:pt x="2949" y="147"/>
                      <a:pt x="2949" y="147"/>
                    </a:cubicBezTo>
                    <a:lnTo>
                      <a:pt x="2928" y="105"/>
                    </a:lnTo>
                    <a:cubicBezTo>
                      <a:pt x="2928" y="105"/>
                      <a:pt x="2791" y="1"/>
                      <a:pt x="26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1994971" y="2179300"/>
                <a:ext cx="790571" cy="507508"/>
              </a:xfrm>
              <a:custGeom>
                <a:avLst/>
                <a:gdLst/>
                <a:ahLst/>
                <a:cxnLst/>
                <a:rect l="l" t="t" r="r" b="b"/>
                <a:pathLst>
                  <a:path w="5044" h="3238" extrusionOk="0">
                    <a:moveTo>
                      <a:pt x="1562" y="1"/>
                    </a:moveTo>
                    <a:cubicBezTo>
                      <a:pt x="1232" y="1"/>
                      <a:pt x="807" y="104"/>
                      <a:pt x="524" y="551"/>
                    </a:cubicBezTo>
                    <a:cubicBezTo>
                      <a:pt x="0" y="1384"/>
                      <a:pt x="393" y="2494"/>
                      <a:pt x="393" y="2494"/>
                    </a:cubicBezTo>
                    <a:cubicBezTo>
                      <a:pt x="566" y="2714"/>
                      <a:pt x="1399" y="2934"/>
                      <a:pt x="2184" y="3086"/>
                    </a:cubicBezTo>
                    <a:cubicBezTo>
                      <a:pt x="2949" y="3238"/>
                      <a:pt x="3294" y="3238"/>
                      <a:pt x="3294" y="3238"/>
                    </a:cubicBezTo>
                    <a:cubicBezTo>
                      <a:pt x="3294" y="3238"/>
                      <a:pt x="4080" y="3217"/>
                      <a:pt x="4562" y="2473"/>
                    </a:cubicBezTo>
                    <a:cubicBezTo>
                      <a:pt x="5044" y="1756"/>
                      <a:pt x="4541" y="944"/>
                      <a:pt x="4541" y="944"/>
                    </a:cubicBezTo>
                    <a:lnTo>
                      <a:pt x="2053" y="75"/>
                    </a:lnTo>
                    <a:cubicBezTo>
                      <a:pt x="2053" y="75"/>
                      <a:pt x="1842" y="1"/>
                      <a:pt x="156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1985097" y="2173188"/>
                <a:ext cx="810320" cy="520203"/>
              </a:xfrm>
              <a:custGeom>
                <a:avLst/>
                <a:gdLst/>
                <a:ahLst/>
                <a:cxnLst/>
                <a:rect l="l" t="t" r="r" b="b"/>
                <a:pathLst>
                  <a:path w="5170" h="3319" extrusionOk="0">
                    <a:moveTo>
                      <a:pt x="1673" y="110"/>
                    </a:moveTo>
                    <a:cubicBezTo>
                      <a:pt x="1918" y="110"/>
                      <a:pt x="2095" y="156"/>
                      <a:pt x="2095" y="156"/>
                    </a:cubicBezTo>
                    <a:lnTo>
                      <a:pt x="4557" y="1009"/>
                    </a:lnTo>
                    <a:cubicBezTo>
                      <a:pt x="4583" y="1051"/>
                      <a:pt x="5018" y="1795"/>
                      <a:pt x="4583" y="2491"/>
                    </a:cubicBezTo>
                    <a:cubicBezTo>
                      <a:pt x="4122" y="3209"/>
                      <a:pt x="3357" y="3209"/>
                      <a:pt x="3357" y="3209"/>
                    </a:cubicBezTo>
                    <a:cubicBezTo>
                      <a:pt x="3357" y="3209"/>
                      <a:pt x="3033" y="3209"/>
                      <a:pt x="2247" y="3078"/>
                    </a:cubicBezTo>
                    <a:cubicBezTo>
                      <a:pt x="1875" y="2994"/>
                      <a:pt x="1462" y="2905"/>
                      <a:pt x="1132" y="2816"/>
                    </a:cubicBezTo>
                    <a:cubicBezTo>
                      <a:pt x="980" y="2753"/>
                      <a:pt x="828" y="2711"/>
                      <a:pt x="718" y="2643"/>
                    </a:cubicBezTo>
                    <a:cubicBezTo>
                      <a:pt x="608" y="2601"/>
                      <a:pt x="524" y="2554"/>
                      <a:pt x="498" y="2512"/>
                    </a:cubicBezTo>
                    <a:cubicBezTo>
                      <a:pt x="477" y="2491"/>
                      <a:pt x="132" y="1423"/>
                      <a:pt x="629" y="638"/>
                    </a:cubicBezTo>
                    <a:cubicBezTo>
                      <a:pt x="891" y="224"/>
                      <a:pt x="1242" y="114"/>
                      <a:pt x="1545" y="114"/>
                    </a:cubicBezTo>
                    <a:cubicBezTo>
                      <a:pt x="1590" y="111"/>
                      <a:pt x="1632" y="110"/>
                      <a:pt x="1673" y="110"/>
                    </a:cubicBezTo>
                    <a:close/>
                    <a:moveTo>
                      <a:pt x="1653" y="1"/>
                    </a:moveTo>
                    <a:cubicBezTo>
                      <a:pt x="1618" y="1"/>
                      <a:pt x="1582" y="2"/>
                      <a:pt x="1545" y="4"/>
                    </a:cubicBezTo>
                    <a:cubicBezTo>
                      <a:pt x="1221" y="25"/>
                      <a:pt x="807" y="135"/>
                      <a:pt x="545" y="569"/>
                    </a:cubicBezTo>
                    <a:cubicBezTo>
                      <a:pt x="1" y="1423"/>
                      <a:pt x="393" y="2554"/>
                      <a:pt x="393" y="2554"/>
                    </a:cubicBezTo>
                    <a:lnTo>
                      <a:pt x="414" y="2580"/>
                    </a:lnTo>
                    <a:cubicBezTo>
                      <a:pt x="456" y="2643"/>
                      <a:pt x="545" y="2685"/>
                      <a:pt x="676" y="2753"/>
                    </a:cubicBezTo>
                    <a:cubicBezTo>
                      <a:pt x="786" y="2795"/>
                      <a:pt x="938" y="2863"/>
                      <a:pt x="1111" y="2905"/>
                    </a:cubicBezTo>
                    <a:cubicBezTo>
                      <a:pt x="1441" y="3015"/>
                      <a:pt x="1854" y="3104"/>
                      <a:pt x="2226" y="3167"/>
                    </a:cubicBezTo>
                    <a:cubicBezTo>
                      <a:pt x="3012" y="3319"/>
                      <a:pt x="3357" y="3319"/>
                      <a:pt x="3357" y="3319"/>
                    </a:cubicBezTo>
                    <a:cubicBezTo>
                      <a:pt x="3357" y="3319"/>
                      <a:pt x="4190" y="3298"/>
                      <a:pt x="4667" y="2554"/>
                    </a:cubicBezTo>
                    <a:cubicBezTo>
                      <a:pt x="5169" y="1795"/>
                      <a:pt x="4646" y="941"/>
                      <a:pt x="4646" y="941"/>
                    </a:cubicBezTo>
                    <a:lnTo>
                      <a:pt x="4625" y="920"/>
                    </a:lnTo>
                    <a:lnTo>
                      <a:pt x="2137" y="67"/>
                    </a:lnTo>
                    <a:cubicBezTo>
                      <a:pt x="2137" y="67"/>
                      <a:pt x="1930" y="1"/>
                      <a:pt x="16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1830870" y="2073818"/>
                <a:ext cx="506568" cy="555782"/>
              </a:xfrm>
              <a:custGeom>
                <a:avLst/>
                <a:gdLst/>
                <a:ahLst/>
                <a:cxnLst/>
                <a:rect l="l" t="t" r="r" b="b"/>
                <a:pathLst>
                  <a:path w="3232" h="3546" extrusionOk="0">
                    <a:moveTo>
                      <a:pt x="2225" y="0"/>
                    </a:moveTo>
                    <a:cubicBezTo>
                      <a:pt x="1963" y="0"/>
                      <a:pt x="995" y="300"/>
                      <a:pt x="524" y="1120"/>
                    </a:cubicBezTo>
                    <a:cubicBezTo>
                      <a:pt x="0" y="1989"/>
                      <a:pt x="152" y="2733"/>
                      <a:pt x="220" y="2864"/>
                    </a:cubicBezTo>
                    <a:cubicBezTo>
                      <a:pt x="283" y="2974"/>
                      <a:pt x="854" y="3408"/>
                      <a:pt x="1136" y="3518"/>
                    </a:cubicBezTo>
                    <a:cubicBezTo>
                      <a:pt x="1182" y="3537"/>
                      <a:pt x="1230" y="3545"/>
                      <a:pt x="1278" y="3545"/>
                    </a:cubicBezTo>
                    <a:cubicBezTo>
                      <a:pt x="1508" y="3545"/>
                      <a:pt x="1744" y="3366"/>
                      <a:pt x="1744" y="3366"/>
                    </a:cubicBezTo>
                    <a:lnTo>
                      <a:pt x="1461" y="3188"/>
                    </a:lnTo>
                    <a:cubicBezTo>
                      <a:pt x="1461" y="3188"/>
                      <a:pt x="1288" y="2429"/>
                      <a:pt x="1770" y="1685"/>
                    </a:cubicBezTo>
                    <a:cubicBezTo>
                      <a:pt x="2247" y="963"/>
                      <a:pt x="2378" y="942"/>
                      <a:pt x="2598" y="832"/>
                    </a:cubicBezTo>
                    <a:cubicBezTo>
                      <a:pt x="2708" y="790"/>
                      <a:pt x="2854" y="779"/>
                      <a:pt x="2973" y="779"/>
                    </a:cubicBezTo>
                    <a:cubicBezTo>
                      <a:pt x="3092" y="779"/>
                      <a:pt x="3184" y="790"/>
                      <a:pt x="3184" y="790"/>
                    </a:cubicBezTo>
                    <a:cubicBezTo>
                      <a:pt x="3184" y="790"/>
                      <a:pt x="3231" y="680"/>
                      <a:pt x="3121" y="486"/>
                    </a:cubicBezTo>
                    <a:cubicBezTo>
                      <a:pt x="3011" y="308"/>
                      <a:pt x="2446" y="72"/>
                      <a:pt x="2268" y="4"/>
                    </a:cubicBezTo>
                    <a:cubicBezTo>
                      <a:pt x="2257" y="2"/>
                      <a:pt x="2242" y="0"/>
                      <a:pt x="2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1844819" y="2067862"/>
                <a:ext cx="495910" cy="569418"/>
              </a:xfrm>
              <a:custGeom>
                <a:avLst/>
                <a:gdLst/>
                <a:ahLst/>
                <a:cxnLst/>
                <a:rect l="l" t="t" r="r" b="b"/>
                <a:pathLst>
                  <a:path w="3164" h="3633" extrusionOk="0">
                    <a:moveTo>
                      <a:pt x="2131" y="99"/>
                    </a:moveTo>
                    <a:cubicBezTo>
                      <a:pt x="2151" y="99"/>
                      <a:pt x="2165" y="110"/>
                      <a:pt x="2179" y="110"/>
                    </a:cubicBezTo>
                    <a:cubicBezTo>
                      <a:pt x="2247" y="131"/>
                      <a:pt x="2440" y="194"/>
                      <a:pt x="2619" y="283"/>
                    </a:cubicBezTo>
                    <a:cubicBezTo>
                      <a:pt x="2770" y="372"/>
                      <a:pt x="2943" y="477"/>
                      <a:pt x="2990" y="566"/>
                    </a:cubicBezTo>
                    <a:cubicBezTo>
                      <a:pt x="3032" y="655"/>
                      <a:pt x="3053" y="697"/>
                      <a:pt x="3053" y="739"/>
                    </a:cubicBezTo>
                    <a:lnTo>
                      <a:pt x="3053" y="765"/>
                    </a:lnTo>
                    <a:lnTo>
                      <a:pt x="2880" y="765"/>
                    </a:lnTo>
                    <a:cubicBezTo>
                      <a:pt x="2749" y="765"/>
                      <a:pt x="2598" y="786"/>
                      <a:pt x="2488" y="828"/>
                    </a:cubicBezTo>
                    <a:cubicBezTo>
                      <a:pt x="2378" y="870"/>
                      <a:pt x="2289" y="917"/>
                      <a:pt x="2158" y="1027"/>
                    </a:cubicBezTo>
                    <a:cubicBezTo>
                      <a:pt x="2027" y="1132"/>
                      <a:pt x="1875" y="1331"/>
                      <a:pt x="1634" y="1702"/>
                    </a:cubicBezTo>
                    <a:cubicBezTo>
                      <a:pt x="1131" y="2467"/>
                      <a:pt x="1330" y="3226"/>
                      <a:pt x="1330" y="3226"/>
                    </a:cubicBezTo>
                    <a:lnTo>
                      <a:pt x="1351" y="3273"/>
                    </a:lnTo>
                    <a:lnTo>
                      <a:pt x="1571" y="3404"/>
                    </a:lnTo>
                    <a:cubicBezTo>
                      <a:pt x="1524" y="3425"/>
                      <a:pt x="1503" y="3446"/>
                      <a:pt x="1440" y="3467"/>
                    </a:cubicBezTo>
                    <a:cubicBezTo>
                      <a:pt x="1362" y="3501"/>
                      <a:pt x="1263" y="3532"/>
                      <a:pt x="1172" y="3532"/>
                    </a:cubicBezTo>
                    <a:cubicBezTo>
                      <a:pt x="1136" y="3532"/>
                      <a:pt x="1100" y="3526"/>
                      <a:pt x="1068" y="3514"/>
                    </a:cubicBezTo>
                    <a:cubicBezTo>
                      <a:pt x="937" y="3467"/>
                      <a:pt x="718" y="3336"/>
                      <a:pt x="545" y="3184"/>
                    </a:cubicBezTo>
                    <a:cubicBezTo>
                      <a:pt x="456" y="3122"/>
                      <a:pt x="372" y="3053"/>
                      <a:pt x="304" y="2991"/>
                    </a:cubicBezTo>
                    <a:cubicBezTo>
                      <a:pt x="241" y="2943"/>
                      <a:pt x="194" y="2881"/>
                      <a:pt x="173" y="2881"/>
                    </a:cubicBezTo>
                    <a:cubicBezTo>
                      <a:pt x="173" y="2860"/>
                      <a:pt x="152" y="2792"/>
                      <a:pt x="131" y="2682"/>
                    </a:cubicBezTo>
                    <a:cubicBezTo>
                      <a:pt x="110" y="2598"/>
                      <a:pt x="110" y="2467"/>
                      <a:pt x="110" y="2310"/>
                    </a:cubicBezTo>
                    <a:cubicBezTo>
                      <a:pt x="131" y="2006"/>
                      <a:pt x="215" y="1613"/>
                      <a:pt x="477" y="1179"/>
                    </a:cubicBezTo>
                    <a:cubicBezTo>
                      <a:pt x="718" y="765"/>
                      <a:pt x="1110" y="477"/>
                      <a:pt x="1461" y="304"/>
                    </a:cubicBezTo>
                    <a:cubicBezTo>
                      <a:pt x="1634" y="215"/>
                      <a:pt x="1786" y="152"/>
                      <a:pt x="1917" y="131"/>
                    </a:cubicBezTo>
                    <a:cubicBezTo>
                      <a:pt x="1985" y="110"/>
                      <a:pt x="2048" y="110"/>
                      <a:pt x="2095" y="110"/>
                    </a:cubicBezTo>
                    <a:cubicBezTo>
                      <a:pt x="2109" y="102"/>
                      <a:pt x="2120" y="99"/>
                      <a:pt x="2131" y="99"/>
                    </a:cubicBezTo>
                    <a:close/>
                    <a:moveTo>
                      <a:pt x="2074" y="0"/>
                    </a:moveTo>
                    <a:cubicBezTo>
                      <a:pt x="2027" y="0"/>
                      <a:pt x="1964" y="0"/>
                      <a:pt x="1896" y="21"/>
                    </a:cubicBezTo>
                    <a:cubicBezTo>
                      <a:pt x="1765" y="63"/>
                      <a:pt x="1592" y="110"/>
                      <a:pt x="1419" y="194"/>
                    </a:cubicBezTo>
                    <a:cubicBezTo>
                      <a:pt x="1047" y="372"/>
                      <a:pt x="655" y="676"/>
                      <a:pt x="393" y="1132"/>
                    </a:cubicBezTo>
                    <a:cubicBezTo>
                      <a:pt x="131" y="1571"/>
                      <a:pt x="21" y="1985"/>
                      <a:pt x="0" y="2310"/>
                    </a:cubicBezTo>
                    <a:cubicBezTo>
                      <a:pt x="0" y="2467"/>
                      <a:pt x="0" y="2598"/>
                      <a:pt x="21" y="2703"/>
                    </a:cubicBezTo>
                    <a:cubicBezTo>
                      <a:pt x="42" y="2813"/>
                      <a:pt x="63" y="2881"/>
                      <a:pt x="84" y="2923"/>
                    </a:cubicBezTo>
                    <a:cubicBezTo>
                      <a:pt x="110" y="2964"/>
                      <a:pt x="173" y="3012"/>
                      <a:pt x="241" y="3074"/>
                    </a:cubicBezTo>
                    <a:cubicBezTo>
                      <a:pt x="304" y="3142"/>
                      <a:pt x="393" y="3205"/>
                      <a:pt x="477" y="3273"/>
                    </a:cubicBezTo>
                    <a:cubicBezTo>
                      <a:pt x="655" y="3425"/>
                      <a:pt x="869" y="3556"/>
                      <a:pt x="1027" y="3598"/>
                    </a:cubicBezTo>
                    <a:cubicBezTo>
                      <a:pt x="1082" y="3623"/>
                      <a:pt x="1140" y="3632"/>
                      <a:pt x="1198" y="3632"/>
                    </a:cubicBezTo>
                    <a:cubicBezTo>
                      <a:pt x="1299" y="3632"/>
                      <a:pt x="1399" y="3604"/>
                      <a:pt x="1482" y="3577"/>
                    </a:cubicBezTo>
                    <a:cubicBezTo>
                      <a:pt x="1613" y="3514"/>
                      <a:pt x="1702" y="3446"/>
                      <a:pt x="1702" y="3446"/>
                    </a:cubicBezTo>
                    <a:lnTo>
                      <a:pt x="1702" y="3357"/>
                    </a:lnTo>
                    <a:lnTo>
                      <a:pt x="1440" y="3184"/>
                    </a:lnTo>
                    <a:cubicBezTo>
                      <a:pt x="1419" y="3163"/>
                      <a:pt x="1262" y="2467"/>
                      <a:pt x="1723" y="1765"/>
                    </a:cubicBezTo>
                    <a:cubicBezTo>
                      <a:pt x="1964" y="1393"/>
                      <a:pt x="2116" y="1200"/>
                      <a:pt x="2226" y="1111"/>
                    </a:cubicBezTo>
                    <a:cubicBezTo>
                      <a:pt x="2336" y="1001"/>
                      <a:pt x="2420" y="980"/>
                      <a:pt x="2530" y="938"/>
                    </a:cubicBezTo>
                    <a:cubicBezTo>
                      <a:pt x="2619" y="896"/>
                      <a:pt x="2770" y="870"/>
                      <a:pt x="2880" y="870"/>
                    </a:cubicBezTo>
                    <a:lnTo>
                      <a:pt x="3095" y="870"/>
                    </a:lnTo>
                    <a:lnTo>
                      <a:pt x="3142" y="849"/>
                    </a:lnTo>
                    <a:cubicBezTo>
                      <a:pt x="3142" y="849"/>
                      <a:pt x="3163" y="807"/>
                      <a:pt x="3163" y="739"/>
                    </a:cubicBezTo>
                    <a:cubicBezTo>
                      <a:pt x="3163" y="676"/>
                      <a:pt x="3142" y="608"/>
                      <a:pt x="3074" y="503"/>
                    </a:cubicBezTo>
                    <a:cubicBezTo>
                      <a:pt x="3011" y="393"/>
                      <a:pt x="2833" y="283"/>
                      <a:pt x="2660" y="194"/>
                    </a:cubicBezTo>
                    <a:cubicBezTo>
                      <a:pt x="2488" y="110"/>
                      <a:pt x="2289" y="21"/>
                      <a:pt x="22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2473482" y="2249361"/>
                <a:ext cx="582114" cy="473496"/>
              </a:xfrm>
              <a:custGeom>
                <a:avLst/>
                <a:gdLst/>
                <a:ahLst/>
                <a:cxnLst/>
                <a:rect l="l" t="t" r="r" b="b"/>
                <a:pathLst>
                  <a:path w="3714" h="3021" extrusionOk="0">
                    <a:moveTo>
                      <a:pt x="3246" y="1"/>
                    </a:moveTo>
                    <a:cubicBezTo>
                      <a:pt x="3130" y="1"/>
                      <a:pt x="2975" y="41"/>
                      <a:pt x="2750" y="131"/>
                    </a:cubicBezTo>
                    <a:cubicBezTo>
                      <a:pt x="2252" y="303"/>
                      <a:pt x="1420" y="497"/>
                      <a:pt x="1116" y="497"/>
                    </a:cubicBezTo>
                    <a:cubicBezTo>
                      <a:pt x="1116" y="497"/>
                      <a:pt x="440" y="1199"/>
                      <a:pt x="220" y="1634"/>
                    </a:cubicBezTo>
                    <a:cubicBezTo>
                      <a:pt x="1" y="2047"/>
                      <a:pt x="27" y="2356"/>
                      <a:pt x="90" y="2550"/>
                    </a:cubicBezTo>
                    <a:cubicBezTo>
                      <a:pt x="131" y="2749"/>
                      <a:pt x="262" y="2770"/>
                      <a:pt x="482" y="2901"/>
                    </a:cubicBezTo>
                    <a:cubicBezTo>
                      <a:pt x="611" y="2965"/>
                      <a:pt x="748" y="3021"/>
                      <a:pt x="899" y="3021"/>
                    </a:cubicBezTo>
                    <a:cubicBezTo>
                      <a:pt x="1006" y="3021"/>
                      <a:pt x="1121" y="2993"/>
                      <a:pt x="1247" y="2922"/>
                    </a:cubicBezTo>
                    <a:cubicBezTo>
                      <a:pt x="1551" y="2749"/>
                      <a:pt x="2226" y="2356"/>
                      <a:pt x="2404" y="2288"/>
                    </a:cubicBezTo>
                    <a:cubicBezTo>
                      <a:pt x="2556" y="2225"/>
                      <a:pt x="3080" y="1675"/>
                      <a:pt x="3300" y="1262"/>
                    </a:cubicBezTo>
                    <a:cubicBezTo>
                      <a:pt x="3515" y="827"/>
                      <a:pt x="3714" y="366"/>
                      <a:pt x="3562" y="173"/>
                    </a:cubicBezTo>
                    <a:cubicBezTo>
                      <a:pt x="3475" y="63"/>
                      <a:pt x="3390" y="1"/>
                      <a:pt x="324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2490723" y="2241837"/>
                <a:ext cx="564873" cy="490424"/>
              </a:xfrm>
              <a:custGeom>
                <a:avLst/>
                <a:gdLst/>
                <a:ahLst/>
                <a:cxnLst/>
                <a:rect l="l" t="t" r="r" b="b"/>
                <a:pathLst>
                  <a:path w="3604" h="3129" extrusionOk="0">
                    <a:moveTo>
                      <a:pt x="3122" y="1"/>
                    </a:moveTo>
                    <a:cubicBezTo>
                      <a:pt x="2991" y="1"/>
                      <a:pt x="2839" y="48"/>
                      <a:pt x="2619" y="111"/>
                    </a:cubicBezTo>
                    <a:cubicBezTo>
                      <a:pt x="2378" y="221"/>
                      <a:pt x="2032" y="310"/>
                      <a:pt x="1723" y="372"/>
                    </a:cubicBezTo>
                    <a:cubicBezTo>
                      <a:pt x="1488" y="440"/>
                      <a:pt x="1247" y="482"/>
                      <a:pt x="1095" y="482"/>
                    </a:cubicBezTo>
                    <a:lnTo>
                      <a:pt x="1310" y="571"/>
                    </a:lnTo>
                    <a:cubicBezTo>
                      <a:pt x="1441" y="545"/>
                      <a:pt x="1593" y="524"/>
                      <a:pt x="1771" y="482"/>
                    </a:cubicBezTo>
                    <a:cubicBezTo>
                      <a:pt x="2074" y="414"/>
                      <a:pt x="2404" y="310"/>
                      <a:pt x="2666" y="221"/>
                    </a:cubicBezTo>
                    <a:cubicBezTo>
                      <a:pt x="2862" y="147"/>
                      <a:pt x="3003" y="105"/>
                      <a:pt x="3105" y="105"/>
                    </a:cubicBezTo>
                    <a:cubicBezTo>
                      <a:pt x="3126" y="105"/>
                      <a:pt x="3146" y="107"/>
                      <a:pt x="3164" y="111"/>
                    </a:cubicBezTo>
                    <a:cubicBezTo>
                      <a:pt x="3274" y="111"/>
                      <a:pt x="3342" y="152"/>
                      <a:pt x="3405" y="262"/>
                    </a:cubicBezTo>
                    <a:cubicBezTo>
                      <a:pt x="3473" y="330"/>
                      <a:pt x="3473" y="482"/>
                      <a:pt x="3405" y="655"/>
                    </a:cubicBezTo>
                    <a:cubicBezTo>
                      <a:pt x="3363" y="854"/>
                      <a:pt x="3253" y="1069"/>
                      <a:pt x="3143" y="1289"/>
                    </a:cubicBezTo>
                    <a:cubicBezTo>
                      <a:pt x="3033" y="1488"/>
                      <a:pt x="2860" y="1723"/>
                      <a:pt x="2687" y="1923"/>
                    </a:cubicBezTo>
                    <a:cubicBezTo>
                      <a:pt x="2598" y="2012"/>
                      <a:pt x="2509" y="2095"/>
                      <a:pt x="2425" y="2163"/>
                    </a:cubicBezTo>
                    <a:cubicBezTo>
                      <a:pt x="2357" y="2226"/>
                      <a:pt x="2294" y="2273"/>
                      <a:pt x="2273" y="2294"/>
                    </a:cubicBezTo>
                    <a:cubicBezTo>
                      <a:pt x="2184" y="2315"/>
                      <a:pt x="1964" y="2446"/>
                      <a:pt x="1750" y="2556"/>
                    </a:cubicBezTo>
                    <a:cubicBezTo>
                      <a:pt x="1509" y="2687"/>
                      <a:pt x="1268" y="2839"/>
                      <a:pt x="1116" y="2928"/>
                    </a:cubicBezTo>
                    <a:cubicBezTo>
                      <a:pt x="991" y="2989"/>
                      <a:pt x="885" y="3015"/>
                      <a:pt x="789" y="3015"/>
                    </a:cubicBezTo>
                    <a:cubicBezTo>
                      <a:pt x="646" y="3015"/>
                      <a:pt x="525" y="2959"/>
                      <a:pt x="393" y="2881"/>
                    </a:cubicBezTo>
                    <a:cubicBezTo>
                      <a:pt x="283" y="2818"/>
                      <a:pt x="200" y="2797"/>
                      <a:pt x="131" y="2750"/>
                    </a:cubicBezTo>
                    <a:lnTo>
                      <a:pt x="1" y="2771"/>
                    </a:lnTo>
                    <a:cubicBezTo>
                      <a:pt x="21" y="2797"/>
                      <a:pt x="48" y="2818"/>
                      <a:pt x="90" y="2839"/>
                    </a:cubicBezTo>
                    <a:cubicBezTo>
                      <a:pt x="152" y="2881"/>
                      <a:pt x="241" y="2928"/>
                      <a:pt x="330" y="2991"/>
                    </a:cubicBezTo>
                    <a:cubicBezTo>
                      <a:pt x="470" y="3067"/>
                      <a:pt x="616" y="3128"/>
                      <a:pt x="778" y="3128"/>
                    </a:cubicBezTo>
                    <a:cubicBezTo>
                      <a:pt x="895" y="3128"/>
                      <a:pt x="1021" y="3096"/>
                      <a:pt x="1158" y="3012"/>
                    </a:cubicBezTo>
                    <a:cubicBezTo>
                      <a:pt x="1310" y="2928"/>
                      <a:pt x="1572" y="2771"/>
                      <a:pt x="1792" y="2666"/>
                    </a:cubicBezTo>
                    <a:cubicBezTo>
                      <a:pt x="2032" y="2535"/>
                      <a:pt x="2226" y="2425"/>
                      <a:pt x="2315" y="2378"/>
                    </a:cubicBezTo>
                    <a:cubicBezTo>
                      <a:pt x="2357" y="2357"/>
                      <a:pt x="2425" y="2315"/>
                      <a:pt x="2488" y="2247"/>
                    </a:cubicBezTo>
                    <a:cubicBezTo>
                      <a:pt x="2577" y="2184"/>
                      <a:pt x="2666" y="2095"/>
                      <a:pt x="2750" y="1985"/>
                    </a:cubicBezTo>
                    <a:cubicBezTo>
                      <a:pt x="2928" y="1792"/>
                      <a:pt x="3122" y="1551"/>
                      <a:pt x="3232" y="1331"/>
                    </a:cubicBezTo>
                    <a:cubicBezTo>
                      <a:pt x="3342" y="1116"/>
                      <a:pt x="3452" y="896"/>
                      <a:pt x="3514" y="702"/>
                    </a:cubicBezTo>
                    <a:cubicBezTo>
                      <a:pt x="3583" y="503"/>
                      <a:pt x="3604" y="310"/>
                      <a:pt x="3494" y="200"/>
                    </a:cubicBezTo>
                    <a:cubicBezTo>
                      <a:pt x="3405" y="90"/>
                      <a:pt x="3321" y="22"/>
                      <a:pt x="31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2891337" y="2239486"/>
                <a:ext cx="320993" cy="216921"/>
              </a:xfrm>
              <a:custGeom>
                <a:avLst/>
                <a:gdLst/>
                <a:ahLst/>
                <a:cxnLst/>
                <a:rect l="l" t="t" r="r" b="b"/>
                <a:pathLst>
                  <a:path w="2048" h="1384" extrusionOk="0">
                    <a:moveTo>
                      <a:pt x="1031" y="0"/>
                    </a:moveTo>
                    <a:cubicBezTo>
                      <a:pt x="723" y="0"/>
                      <a:pt x="285" y="108"/>
                      <a:pt x="194" y="126"/>
                    </a:cubicBezTo>
                    <a:cubicBezTo>
                      <a:pt x="84" y="167"/>
                      <a:pt x="21" y="215"/>
                      <a:pt x="0" y="387"/>
                    </a:cubicBezTo>
                    <a:cubicBezTo>
                      <a:pt x="0" y="387"/>
                      <a:pt x="152" y="560"/>
                      <a:pt x="346" y="717"/>
                    </a:cubicBezTo>
                    <a:cubicBezTo>
                      <a:pt x="545" y="869"/>
                      <a:pt x="1027" y="1152"/>
                      <a:pt x="1288" y="1283"/>
                    </a:cubicBezTo>
                    <a:cubicBezTo>
                      <a:pt x="1434" y="1340"/>
                      <a:pt x="1575" y="1384"/>
                      <a:pt x="1691" y="1384"/>
                    </a:cubicBezTo>
                    <a:cubicBezTo>
                      <a:pt x="1801" y="1384"/>
                      <a:pt x="1890" y="1345"/>
                      <a:pt x="1943" y="1241"/>
                    </a:cubicBezTo>
                    <a:cubicBezTo>
                      <a:pt x="2048" y="1042"/>
                      <a:pt x="1896" y="869"/>
                      <a:pt x="1681" y="607"/>
                    </a:cubicBezTo>
                    <a:cubicBezTo>
                      <a:pt x="1461" y="325"/>
                      <a:pt x="1482" y="84"/>
                      <a:pt x="1199" y="16"/>
                    </a:cubicBezTo>
                    <a:cubicBezTo>
                      <a:pt x="1151" y="5"/>
                      <a:pt x="1094" y="0"/>
                      <a:pt x="1031"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2883814" y="2231963"/>
                <a:ext cx="328517" cy="232438"/>
              </a:xfrm>
              <a:custGeom>
                <a:avLst/>
                <a:gdLst/>
                <a:ahLst/>
                <a:cxnLst/>
                <a:rect l="l" t="t" r="r" b="b"/>
                <a:pathLst>
                  <a:path w="2096" h="1483" extrusionOk="0">
                    <a:moveTo>
                      <a:pt x="1048" y="1"/>
                    </a:moveTo>
                    <a:cubicBezTo>
                      <a:pt x="944" y="1"/>
                      <a:pt x="787" y="1"/>
                      <a:pt x="656" y="22"/>
                    </a:cubicBezTo>
                    <a:cubicBezTo>
                      <a:pt x="462" y="64"/>
                      <a:pt x="289" y="111"/>
                      <a:pt x="221" y="132"/>
                    </a:cubicBezTo>
                    <a:cubicBezTo>
                      <a:pt x="158" y="153"/>
                      <a:pt x="111" y="174"/>
                      <a:pt x="69" y="215"/>
                    </a:cubicBezTo>
                    <a:cubicBezTo>
                      <a:pt x="48" y="242"/>
                      <a:pt x="27" y="284"/>
                      <a:pt x="1" y="325"/>
                    </a:cubicBezTo>
                    <a:lnTo>
                      <a:pt x="158" y="284"/>
                    </a:lnTo>
                    <a:cubicBezTo>
                      <a:pt x="179" y="263"/>
                      <a:pt x="200" y="242"/>
                      <a:pt x="242" y="242"/>
                    </a:cubicBezTo>
                    <a:cubicBezTo>
                      <a:pt x="310" y="215"/>
                      <a:pt x="483" y="174"/>
                      <a:pt x="682" y="132"/>
                    </a:cubicBezTo>
                    <a:cubicBezTo>
                      <a:pt x="818" y="117"/>
                      <a:pt x="976" y="100"/>
                      <a:pt x="1097" y="100"/>
                    </a:cubicBezTo>
                    <a:cubicBezTo>
                      <a:pt x="1149" y="100"/>
                      <a:pt x="1194" y="103"/>
                      <a:pt x="1226" y="111"/>
                    </a:cubicBezTo>
                    <a:cubicBezTo>
                      <a:pt x="1357" y="153"/>
                      <a:pt x="1399" y="215"/>
                      <a:pt x="1467" y="304"/>
                    </a:cubicBezTo>
                    <a:cubicBezTo>
                      <a:pt x="1509" y="414"/>
                      <a:pt x="1572" y="545"/>
                      <a:pt x="1682" y="676"/>
                    </a:cubicBezTo>
                    <a:cubicBezTo>
                      <a:pt x="1792" y="828"/>
                      <a:pt x="1881" y="917"/>
                      <a:pt x="1923" y="1027"/>
                    </a:cubicBezTo>
                    <a:cubicBezTo>
                      <a:pt x="1965" y="1111"/>
                      <a:pt x="1991" y="1179"/>
                      <a:pt x="1944" y="1263"/>
                    </a:cubicBezTo>
                    <a:cubicBezTo>
                      <a:pt x="1881" y="1352"/>
                      <a:pt x="1813" y="1373"/>
                      <a:pt x="1729" y="1373"/>
                    </a:cubicBezTo>
                    <a:cubicBezTo>
                      <a:pt x="1619" y="1373"/>
                      <a:pt x="1488" y="1331"/>
                      <a:pt x="1357" y="1263"/>
                    </a:cubicBezTo>
                    <a:cubicBezTo>
                      <a:pt x="1096" y="1158"/>
                      <a:pt x="614" y="870"/>
                      <a:pt x="441" y="718"/>
                    </a:cubicBezTo>
                    <a:cubicBezTo>
                      <a:pt x="242" y="587"/>
                      <a:pt x="111" y="435"/>
                      <a:pt x="111" y="414"/>
                    </a:cubicBezTo>
                    <a:cubicBezTo>
                      <a:pt x="90" y="456"/>
                      <a:pt x="69" y="477"/>
                      <a:pt x="48" y="524"/>
                    </a:cubicBezTo>
                    <a:cubicBezTo>
                      <a:pt x="111" y="587"/>
                      <a:pt x="221" y="697"/>
                      <a:pt x="373" y="807"/>
                    </a:cubicBezTo>
                    <a:cubicBezTo>
                      <a:pt x="572" y="959"/>
                      <a:pt x="1048" y="1242"/>
                      <a:pt x="1310" y="1373"/>
                    </a:cubicBezTo>
                    <a:cubicBezTo>
                      <a:pt x="1467" y="1441"/>
                      <a:pt x="1598" y="1483"/>
                      <a:pt x="1729" y="1483"/>
                    </a:cubicBezTo>
                    <a:cubicBezTo>
                      <a:pt x="1834" y="1483"/>
                      <a:pt x="1965" y="1441"/>
                      <a:pt x="2033" y="1310"/>
                    </a:cubicBezTo>
                    <a:cubicBezTo>
                      <a:pt x="2096" y="1200"/>
                      <a:pt x="2075" y="1069"/>
                      <a:pt x="2033" y="959"/>
                    </a:cubicBezTo>
                    <a:cubicBezTo>
                      <a:pt x="1965" y="849"/>
                      <a:pt x="1881" y="739"/>
                      <a:pt x="1771" y="608"/>
                    </a:cubicBezTo>
                    <a:cubicBezTo>
                      <a:pt x="1661" y="477"/>
                      <a:pt x="1619" y="373"/>
                      <a:pt x="1551" y="263"/>
                    </a:cubicBezTo>
                    <a:cubicBezTo>
                      <a:pt x="1488" y="153"/>
                      <a:pt x="1399" y="43"/>
                      <a:pt x="1247" y="22"/>
                    </a:cubicBezTo>
                    <a:cubicBezTo>
                      <a:pt x="1205" y="1"/>
                      <a:pt x="1137" y="1"/>
                      <a:pt x="104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2801841" y="2288544"/>
                <a:ext cx="397323" cy="214100"/>
              </a:xfrm>
              <a:custGeom>
                <a:avLst/>
                <a:gdLst/>
                <a:ahLst/>
                <a:cxnLst/>
                <a:rect l="l" t="t" r="r" b="b"/>
                <a:pathLst>
                  <a:path w="2535" h="1366" extrusionOk="0">
                    <a:moveTo>
                      <a:pt x="748" y="1"/>
                    </a:moveTo>
                    <a:cubicBezTo>
                      <a:pt x="597" y="1"/>
                      <a:pt x="473" y="15"/>
                      <a:pt x="419" y="53"/>
                    </a:cubicBezTo>
                    <a:cubicBezTo>
                      <a:pt x="288" y="163"/>
                      <a:pt x="110" y="336"/>
                      <a:pt x="68" y="509"/>
                    </a:cubicBezTo>
                    <a:cubicBezTo>
                      <a:pt x="68" y="509"/>
                      <a:pt x="0" y="666"/>
                      <a:pt x="47" y="687"/>
                    </a:cubicBezTo>
                    <a:cubicBezTo>
                      <a:pt x="110" y="708"/>
                      <a:pt x="550" y="771"/>
                      <a:pt x="896" y="860"/>
                    </a:cubicBezTo>
                    <a:cubicBezTo>
                      <a:pt x="1268" y="928"/>
                      <a:pt x="1467" y="1033"/>
                      <a:pt x="1681" y="1164"/>
                    </a:cubicBezTo>
                    <a:cubicBezTo>
                      <a:pt x="1880" y="1282"/>
                      <a:pt x="1989" y="1366"/>
                      <a:pt x="2119" y="1366"/>
                    </a:cubicBezTo>
                    <a:cubicBezTo>
                      <a:pt x="2134" y="1366"/>
                      <a:pt x="2148" y="1365"/>
                      <a:pt x="2163" y="1363"/>
                    </a:cubicBezTo>
                    <a:cubicBezTo>
                      <a:pt x="2294" y="1363"/>
                      <a:pt x="2514" y="1274"/>
                      <a:pt x="2535" y="1101"/>
                    </a:cubicBezTo>
                    <a:cubicBezTo>
                      <a:pt x="2535" y="902"/>
                      <a:pt x="2336" y="750"/>
                      <a:pt x="2142" y="509"/>
                    </a:cubicBezTo>
                    <a:cubicBezTo>
                      <a:pt x="1922" y="294"/>
                      <a:pt x="1859" y="95"/>
                      <a:pt x="1571" y="74"/>
                    </a:cubicBezTo>
                    <a:cubicBezTo>
                      <a:pt x="1389" y="47"/>
                      <a:pt x="1024" y="1"/>
                      <a:pt x="74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2815791" y="2279610"/>
                <a:ext cx="389957" cy="232438"/>
              </a:xfrm>
              <a:custGeom>
                <a:avLst/>
                <a:gdLst/>
                <a:ahLst/>
                <a:cxnLst/>
                <a:rect l="l" t="t" r="r" b="b"/>
                <a:pathLst>
                  <a:path w="2488" h="1483" extrusionOk="0">
                    <a:moveTo>
                      <a:pt x="503" y="0"/>
                    </a:moveTo>
                    <a:cubicBezTo>
                      <a:pt x="414" y="21"/>
                      <a:pt x="351" y="21"/>
                      <a:pt x="304" y="69"/>
                    </a:cubicBezTo>
                    <a:cubicBezTo>
                      <a:pt x="283" y="69"/>
                      <a:pt x="283" y="69"/>
                      <a:pt x="262" y="89"/>
                    </a:cubicBezTo>
                    <a:lnTo>
                      <a:pt x="503" y="0"/>
                    </a:lnTo>
                    <a:close/>
                    <a:moveTo>
                      <a:pt x="592" y="0"/>
                    </a:moveTo>
                    <a:cubicBezTo>
                      <a:pt x="566" y="21"/>
                      <a:pt x="566" y="69"/>
                      <a:pt x="545" y="110"/>
                    </a:cubicBezTo>
                    <a:lnTo>
                      <a:pt x="854" y="110"/>
                    </a:lnTo>
                    <a:cubicBezTo>
                      <a:pt x="1069" y="131"/>
                      <a:pt x="1331" y="152"/>
                      <a:pt x="1461" y="173"/>
                    </a:cubicBezTo>
                    <a:cubicBezTo>
                      <a:pt x="1592" y="199"/>
                      <a:pt x="1681" y="241"/>
                      <a:pt x="1744" y="304"/>
                    </a:cubicBezTo>
                    <a:cubicBezTo>
                      <a:pt x="1833" y="393"/>
                      <a:pt x="1901" y="482"/>
                      <a:pt x="2006" y="613"/>
                    </a:cubicBezTo>
                    <a:cubicBezTo>
                      <a:pt x="2116" y="723"/>
                      <a:pt x="2205" y="828"/>
                      <a:pt x="2294" y="917"/>
                    </a:cubicBezTo>
                    <a:cubicBezTo>
                      <a:pt x="2357" y="1006"/>
                      <a:pt x="2378" y="1069"/>
                      <a:pt x="2378" y="1158"/>
                    </a:cubicBezTo>
                    <a:cubicBezTo>
                      <a:pt x="2378" y="1221"/>
                      <a:pt x="2336" y="1268"/>
                      <a:pt x="2268" y="1310"/>
                    </a:cubicBezTo>
                    <a:cubicBezTo>
                      <a:pt x="2205" y="1352"/>
                      <a:pt x="2116" y="1378"/>
                      <a:pt x="2053" y="1378"/>
                    </a:cubicBezTo>
                    <a:cubicBezTo>
                      <a:pt x="2006" y="1378"/>
                      <a:pt x="1943" y="1352"/>
                      <a:pt x="1875" y="1331"/>
                    </a:cubicBezTo>
                    <a:cubicBezTo>
                      <a:pt x="1812" y="1289"/>
                      <a:pt x="1723" y="1247"/>
                      <a:pt x="1613" y="1179"/>
                    </a:cubicBezTo>
                    <a:cubicBezTo>
                      <a:pt x="1399" y="1048"/>
                      <a:pt x="1179" y="938"/>
                      <a:pt x="828" y="854"/>
                    </a:cubicBezTo>
                    <a:cubicBezTo>
                      <a:pt x="655" y="807"/>
                      <a:pt x="461" y="786"/>
                      <a:pt x="283" y="765"/>
                    </a:cubicBezTo>
                    <a:cubicBezTo>
                      <a:pt x="220" y="744"/>
                      <a:pt x="131" y="723"/>
                      <a:pt x="89" y="723"/>
                    </a:cubicBezTo>
                    <a:lnTo>
                      <a:pt x="68" y="723"/>
                    </a:lnTo>
                    <a:cubicBezTo>
                      <a:pt x="42" y="744"/>
                      <a:pt x="21" y="765"/>
                      <a:pt x="0" y="807"/>
                    </a:cubicBezTo>
                    <a:cubicBezTo>
                      <a:pt x="21" y="807"/>
                      <a:pt x="42" y="807"/>
                      <a:pt x="68" y="828"/>
                    </a:cubicBezTo>
                    <a:cubicBezTo>
                      <a:pt x="110" y="828"/>
                      <a:pt x="199" y="854"/>
                      <a:pt x="262" y="854"/>
                    </a:cubicBezTo>
                    <a:cubicBezTo>
                      <a:pt x="435" y="896"/>
                      <a:pt x="634" y="917"/>
                      <a:pt x="807" y="959"/>
                    </a:cubicBezTo>
                    <a:cubicBezTo>
                      <a:pt x="1158" y="1027"/>
                      <a:pt x="1351" y="1137"/>
                      <a:pt x="1571" y="1268"/>
                    </a:cubicBezTo>
                    <a:cubicBezTo>
                      <a:pt x="1681" y="1331"/>
                      <a:pt x="1744" y="1378"/>
                      <a:pt x="1833" y="1420"/>
                    </a:cubicBezTo>
                    <a:cubicBezTo>
                      <a:pt x="1922" y="1462"/>
                      <a:pt x="1985" y="1482"/>
                      <a:pt x="2074" y="1482"/>
                    </a:cubicBezTo>
                    <a:cubicBezTo>
                      <a:pt x="2137" y="1462"/>
                      <a:pt x="2247" y="1441"/>
                      <a:pt x="2336" y="1399"/>
                    </a:cubicBezTo>
                    <a:cubicBezTo>
                      <a:pt x="2399" y="1352"/>
                      <a:pt x="2488" y="1268"/>
                      <a:pt x="2488" y="1158"/>
                    </a:cubicBezTo>
                    <a:cubicBezTo>
                      <a:pt x="2488" y="1048"/>
                      <a:pt x="2446" y="938"/>
                      <a:pt x="2357" y="854"/>
                    </a:cubicBezTo>
                    <a:cubicBezTo>
                      <a:pt x="2294" y="744"/>
                      <a:pt x="2184" y="655"/>
                      <a:pt x="2095" y="545"/>
                    </a:cubicBezTo>
                    <a:cubicBezTo>
                      <a:pt x="1985" y="414"/>
                      <a:pt x="1922" y="330"/>
                      <a:pt x="1833" y="241"/>
                    </a:cubicBezTo>
                    <a:cubicBezTo>
                      <a:pt x="1744" y="152"/>
                      <a:pt x="1639" y="89"/>
                      <a:pt x="1482" y="69"/>
                    </a:cubicBezTo>
                    <a:cubicBezTo>
                      <a:pt x="1351" y="42"/>
                      <a:pt x="1090" y="21"/>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2740245" y="2351395"/>
                <a:ext cx="421304" cy="242939"/>
              </a:xfrm>
              <a:custGeom>
                <a:avLst/>
                <a:gdLst/>
                <a:ahLst/>
                <a:cxnLst/>
                <a:rect l="l" t="t" r="r" b="b"/>
                <a:pathLst>
                  <a:path w="2688" h="1550" extrusionOk="0">
                    <a:moveTo>
                      <a:pt x="1147" y="1"/>
                    </a:moveTo>
                    <a:cubicBezTo>
                      <a:pt x="1014" y="1"/>
                      <a:pt x="898" y="9"/>
                      <a:pt x="833" y="24"/>
                    </a:cubicBezTo>
                    <a:cubicBezTo>
                      <a:pt x="634" y="45"/>
                      <a:pt x="372" y="134"/>
                      <a:pt x="372" y="134"/>
                    </a:cubicBezTo>
                    <a:cubicBezTo>
                      <a:pt x="372" y="134"/>
                      <a:pt x="220" y="155"/>
                      <a:pt x="158" y="307"/>
                    </a:cubicBezTo>
                    <a:cubicBezTo>
                      <a:pt x="69" y="480"/>
                      <a:pt x="1" y="873"/>
                      <a:pt x="69" y="962"/>
                    </a:cubicBezTo>
                    <a:cubicBezTo>
                      <a:pt x="83" y="1001"/>
                      <a:pt x="118" y="1015"/>
                      <a:pt x="166" y="1015"/>
                    </a:cubicBezTo>
                    <a:cubicBezTo>
                      <a:pt x="253" y="1015"/>
                      <a:pt x="385" y="968"/>
                      <a:pt x="524" y="941"/>
                    </a:cubicBezTo>
                    <a:cubicBezTo>
                      <a:pt x="627" y="912"/>
                      <a:pt x="788" y="899"/>
                      <a:pt x="951" y="899"/>
                    </a:cubicBezTo>
                    <a:cubicBezTo>
                      <a:pt x="1171" y="899"/>
                      <a:pt x="1392" y="922"/>
                      <a:pt x="1467" y="962"/>
                    </a:cubicBezTo>
                    <a:cubicBezTo>
                      <a:pt x="1595" y="1023"/>
                      <a:pt x="2222" y="1549"/>
                      <a:pt x="2329" y="1549"/>
                    </a:cubicBezTo>
                    <a:cubicBezTo>
                      <a:pt x="2332" y="1549"/>
                      <a:pt x="2334" y="1549"/>
                      <a:pt x="2336" y="1548"/>
                    </a:cubicBezTo>
                    <a:cubicBezTo>
                      <a:pt x="2446" y="1527"/>
                      <a:pt x="2598" y="1417"/>
                      <a:pt x="2645" y="1182"/>
                    </a:cubicBezTo>
                    <a:cubicBezTo>
                      <a:pt x="2687" y="962"/>
                      <a:pt x="2619" y="894"/>
                      <a:pt x="2446" y="763"/>
                    </a:cubicBezTo>
                    <a:cubicBezTo>
                      <a:pt x="2252" y="611"/>
                      <a:pt x="2074" y="176"/>
                      <a:pt x="1881" y="87"/>
                    </a:cubicBezTo>
                    <a:cubicBezTo>
                      <a:pt x="1748" y="31"/>
                      <a:pt x="1413" y="1"/>
                      <a:pt x="1147"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2785384" y="2344498"/>
                <a:ext cx="379455" cy="258299"/>
              </a:xfrm>
              <a:custGeom>
                <a:avLst/>
                <a:gdLst/>
                <a:ahLst/>
                <a:cxnLst/>
                <a:rect l="l" t="t" r="r" b="b"/>
                <a:pathLst>
                  <a:path w="2421" h="1648" extrusionOk="0">
                    <a:moveTo>
                      <a:pt x="524" y="0"/>
                    </a:moveTo>
                    <a:cubicBezTo>
                      <a:pt x="477" y="47"/>
                      <a:pt x="435" y="89"/>
                      <a:pt x="393" y="152"/>
                    </a:cubicBezTo>
                    <a:cubicBezTo>
                      <a:pt x="435" y="131"/>
                      <a:pt x="498" y="110"/>
                      <a:pt x="545" y="110"/>
                    </a:cubicBezTo>
                    <a:cubicBezTo>
                      <a:pt x="601" y="110"/>
                      <a:pt x="717" y="101"/>
                      <a:pt x="854" y="101"/>
                    </a:cubicBezTo>
                    <a:cubicBezTo>
                      <a:pt x="922" y="101"/>
                      <a:pt x="996" y="103"/>
                      <a:pt x="1069" y="110"/>
                    </a:cubicBezTo>
                    <a:cubicBezTo>
                      <a:pt x="1284" y="110"/>
                      <a:pt x="1504" y="152"/>
                      <a:pt x="1572" y="199"/>
                    </a:cubicBezTo>
                    <a:cubicBezTo>
                      <a:pt x="1655" y="220"/>
                      <a:pt x="1744" y="351"/>
                      <a:pt x="1833" y="482"/>
                    </a:cubicBezTo>
                    <a:cubicBezTo>
                      <a:pt x="1917" y="613"/>
                      <a:pt x="2006" y="765"/>
                      <a:pt x="2116" y="854"/>
                    </a:cubicBezTo>
                    <a:cubicBezTo>
                      <a:pt x="2226" y="917"/>
                      <a:pt x="2268" y="964"/>
                      <a:pt x="2289" y="1006"/>
                    </a:cubicBezTo>
                    <a:cubicBezTo>
                      <a:pt x="2310" y="1048"/>
                      <a:pt x="2310" y="1116"/>
                      <a:pt x="2289" y="1226"/>
                    </a:cubicBezTo>
                    <a:cubicBezTo>
                      <a:pt x="2268" y="1419"/>
                      <a:pt x="2116" y="1529"/>
                      <a:pt x="2048" y="1550"/>
                    </a:cubicBezTo>
                    <a:cubicBezTo>
                      <a:pt x="2048" y="1550"/>
                      <a:pt x="2048" y="1529"/>
                      <a:pt x="2027" y="1529"/>
                    </a:cubicBezTo>
                    <a:cubicBezTo>
                      <a:pt x="2006" y="1508"/>
                      <a:pt x="1964" y="1508"/>
                      <a:pt x="1917" y="1461"/>
                    </a:cubicBezTo>
                    <a:cubicBezTo>
                      <a:pt x="1854" y="1419"/>
                      <a:pt x="1744" y="1357"/>
                      <a:pt x="1655" y="1288"/>
                    </a:cubicBezTo>
                    <a:cubicBezTo>
                      <a:pt x="1572" y="1226"/>
                      <a:pt x="1462" y="1137"/>
                      <a:pt x="1373" y="1095"/>
                    </a:cubicBezTo>
                    <a:cubicBezTo>
                      <a:pt x="1310" y="1027"/>
                      <a:pt x="1242" y="985"/>
                      <a:pt x="1200" y="964"/>
                    </a:cubicBezTo>
                    <a:cubicBezTo>
                      <a:pt x="1153" y="938"/>
                      <a:pt x="1090" y="917"/>
                      <a:pt x="1022" y="917"/>
                    </a:cubicBezTo>
                    <a:cubicBezTo>
                      <a:pt x="938" y="896"/>
                      <a:pt x="849" y="896"/>
                      <a:pt x="739" y="896"/>
                    </a:cubicBezTo>
                    <a:cubicBezTo>
                      <a:pt x="688" y="890"/>
                      <a:pt x="635" y="887"/>
                      <a:pt x="583" y="887"/>
                    </a:cubicBezTo>
                    <a:cubicBezTo>
                      <a:pt x="455" y="887"/>
                      <a:pt x="329" y="902"/>
                      <a:pt x="236" y="917"/>
                    </a:cubicBezTo>
                    <a:cubicBezTo>
                      <a:pt x="152" y="938"/>
                      <a:pt x="63" y="964"/>
                      <a:pt x="1" y="985"/>
                    </a:cubicBezTo>
                    <a:lnTo>
                      <a:pt x="1" y="1095"/>
                    </a:lnTo>
                    <a:cubicBezTo>
                      <a:pt x="84" y="1068"/>
                      <a:pt x="173" y="1048"/>
                      <a:pt x="262" y="1027"/>
                    </a:cubicBezTo>
                    <a:cubicBezTo>
                      <a:pt x="336" y="1012"/>
                      <a:pt x="458" y="997"/>
                      <a:pt x="583" y="997"/>
                    </a:cubicBezTo>
                    <a:cubicBezTo>
                      <a:pt x="635" y="997"/>
                      <a:pt x="688" y="1000"/>
                      <a:pt x="739" y="1006"/>
                    </a:cubicBezTo>
                    <a:lnTo>
                      <a:pt x="1001" y="1006"/>
                    </a:lnTo>
                    <a:cubicBezTo>
                      <a:pt x="1069" y="1027"/>
                      <a:pt x="1132" y="1048"/>
                      <a:pt x="1153" y="1048"/>
                    </a:cubicBezTo>
                    <a:cubicBezTo>
                      <a:pt x="1179" y="1068"/>
                      <a:pt x="1242" y="1116"/>
                      <a:pt x="1331" y="1158"/>
                    </a:cubicBezTo>
                    <a:cubicBezTo>
                      <a:pt x="1394" y="1226"/>
                      <a:pt x="1504" y="1309"/>
                      <a:pt x="1593" y="1377"/>
                    </a:cubicBezTo>
                    <a:cubicBezTo>
                      <a:pt x="1703" y="1440"/>
                      <a:pt x="1786" y="1508"/>
                      <a:pt x="1875" y="1571"/>
                    </a:cubicBezTo>
                    <a:cubicBezTo>
                      <a:pt x="1896" y="1592"/>
                      <a:pt x="1938" y="1618"/>
                      <a:pt x="1985" y="1618"/>
                    </a:cubicBezTo>
                    <a:cubicBezTo>
                      <a:pt x="2000" y="1633"/>
                      <a:pt x="2015" y="1648"/>
                      <a:pt x="2037" y="1648"/>
                    </a:cubicBezTo>
                    <a:cubicBezTo>
                      <a:pt x="2046" y="1648"/>
                      <a:pt x="2057" y="1645"/>
                      <a:pt x="2069" y="1639"/>
                    </a:cubicBezTo>
                    <a:cubicBezTo>
                      <a:pt x="2200" y="1618"/>
                      <a:pt x="2357" y="1487"/>
                      <a:pt x="2399" y="1247"/>
                    </a:cubicBezTo>
                    <a:cubicBezTo>
                      <a:pt x="2420" y="1137"/>
                      <a:pt x="2420" y="1048"/>
                      <a:pt x="2378" y="964"/>
                    </a:cubicBezTo>
                    <a:cubicBezTo>
                      <a:pt x="2357" y="896"/>
                      <a:pt x="2289" y="833"/>
                      <a:pt x="2179" y="765"/>
                    </a:cubicBezTo>
                    <a:cubicBezTo>
                      <a:pt x="2116" y="702"/>
                      <a:pt x="2006" y="545"/>
                      <a:pt x="1917" y="414"/>
                    </a:cubicBezTo>
                    <a:cubicBezTo>
                      <a:pt x="1833" y="283"/>
                      <a:pt x="1744" y="152"/>
                      <a:pt x="1614" y="89"/>
                    </a:cubicBezTo>
                    <a:cubicBezTo>
                      <a:pt x="1504" y="47"/>
                      <a:pt x="1284" y="21"/>
                      <a:pt x="10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2706547" y="2447002"/>
                <a:ext cx="417229" cy="210338"/>
              </a:xfrm>
              <a:custGeom>
                <a:avLst/>
                <a:gdLst/>
                <a:ahLst/>
                <a:cxnLst/>
                <a:rect l="l" t="t" r="r" b="b"/>
                <a:pathLst>
                  <a:path w="2662" h="1342" extrusionOk="0">
                    <a:moveTo>
                      <a:pt x="959" y="1"/>
                    </a:moveTo>
                    <a:cubicBezTo>
                      <a:pt x="765" y="1"/>
                      <a:pt x="216" y="263"/>
                      <a:pt x="216" y="263"/>
                    </a:cubicBezTo>
                    <a:cubicBezTo>
                      <a:pt x="216" y="263"/>
                      <a:pt x="1" y="854"/>
                      <a:pt x="195" y="1027"/>
                    </a:cubicBezTo>
                    <a:cubicBezTo>
                      <a:pt x="294" y="1127"/>
                      <a:pt x="404" y="1159"/>
                      <a:pt x="508" y="1159"/>
                    </a:cubicBezTo>
                    <a:cubicBezTo>
                      <a:pt x="612" y="1159"/>
                      <a:pt x="710" y="1127"/>
                      <a:pt x="786" y="1095"/>
                    </a:cubicBezTo>
                    <a:cubicBezTo>
                      <a:pt x="938" y="1027"/>
                      <a:pt x="1310" y="1006"/>
                      <a:pt x="1441" y="1006"/>
                    </a:cubicBezTo>
                    <a:cubicBezTo>
                      <a:pt x="1454" y="1005"/>
                      <a:pt x="1466" y="1004"/>
                      <a:pt x="1478" y="1004"/>
                    </a:cubicBezTo>
                    <a:cubicBezTo>
                      <a:pt x="1604" y="1004"/>
                      <a:pt x="1667" y="1102"/>
                      <a:pt x="1787" y="1179"/>
                    </a:cubicBezTo>
                    <a:cubicBezTo>
                      <a:pt x="1895" y="1241"/>
                      <a:pt x="2156" y="1342"/>
                      <a:pt x="2343" y="1342"/>
                    </a:cubicBezTo>
                    <a:cubicBezTo>
                      <a:pt x="2427" y="1342"/>
                      <a:pt x="2496" y="1322"/>
                      <a:pt x="2530" y="1268"/>
                    </a:cubicBezTo>
                    <a:cubicBezTo>
                      <a:pt x="2619" y="1069"/>
                      <a:pt x="2661" y="833"/>
                      <a:pt x="2467" y="655"/>
                    </a:cubicBezTo>
                    <a:cubicBezTo>
                      <a:pt x="2247" y="483"/>
                      <a:pt x="1986" y="179"/>
                      <a:pt x="1855" y="111"/>
                    </a:cubicBezTo>
                    <a:cubicBezTo>
                      <a:pt x="1724" y="48"/>
                      <a:pt x="1158" y="1"/>
                      <a:pt x="959"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2774726" y="2437128"/>
                <a:ext cx="349049" cy="229303"/>
              </a:xfrm>
              <a:custGeom>
                <a:avLst/>
                <a:gdLst/>
                <a:ahLst/>
                <a:cxnLst/>
                <a:rect l="l" t="t" r="r" b="b"/>
                <a:pathLst>
                  <a:path w="2227" h="1463" extrusionOk="0">
                    <a:moveTo>
                      <a:pt x="524" y="1"/>
                    </a:moveTo>
                    <a:cubicBezTo>
                      <a:pt x="414" y="22"/>
                      <a:pt x="262" y="64"/>
                      <a:pt x="110" y="132"/>
                    </a:cubicBezTo>
                    <a:cubicBezTo>
                      <a:pt x="110" y="153"/>
                      <a:pt x="90" y="195"/>
                      <a:pt x="90" y="216"/>
                    </a:cubicBezTo>
                    <a:lnTo>
                      <a:pt x="90" y="263"/>
                    </a:lnTo>
                    <a:lnTo>
                      <a:pt x="110" y="242"/>
                    </a:lnTo>
                    <a:cubicBezTo>
                      <a:pt x="262" y="174"/>
                      <a:pt x="435" y="111"/>
                      <a:pt x="524" y="111"/>
                    </a:cubicBezTo>
                    <a:cubicBezTo>
                      <a:pt x="613" y="111"/>
                      <a:pt x="807" y="132"/>
                      <a:pt x="985" y="153"/>
                    </a:cubicBezTo>
                    <a:cubicBezTo>
                      <a:pt x="1090" y="153"/>
                      <a:pt x="1179" y="174"/>
                      <a:pt x="1247" y="174"/>
                    </a:cubicBezTo>
                    <a:cubicBezTo>
                      <a:pt x="1310" y="195"/>
                      <a:pt x="1378" y="216"/>
                      <a:pt x="1399" y="216"/>
                    </a:cubicBezTo>
                    <a:cubicBezTo>
                      <a:pt x="1441" y="263"/>
                      <a:pt x="1551" y="347"/>
                      <a:pt x="1661" y="436"/>
                    </a:cubicBezTo>
                    <a:cubicBezTo>
                      <a:pt x="1771" y="546"/>
                      <a:pt x="1875" y="656"/>
                      <a:pt x="1985" y="766"/>
                    </a:cubicBezTo>
                    <a:cubicBezTo>
                      <a:pt x="2074" y="828"/>
                      <a:pt x="2116" y="917"/>
                      <a:pt x="2116" y="1027"/>
                    </a:cubicBezTo>
                    <a:cubicBezTo>
                      <a:pt x="2116" y="1111"/>
                      <a:pt x="2095" y="1221"/>
                      <a:pt x="2032" y="1310"/>
                    </a:cubicBezTo>
                    <a:cubicBezTo>
                      <a:pt x="2032" y="1331"/>
                      <a:pt x="1985" y="1352"/>
                      <a:pt x="1943" y="1352"/>
                    </a:cubicBezTo>
                    <a:cubicBezTo>
                      <a:pt x="1901" y="1352"/>
                      <a:pt x="1833" y="1352"/>
                      <a:pt x="1744" y="1331"/>
                    </a:cubicBezTo>
                    <a:cubicBezTo>
                      <a:pt x="1613" y="1310"/>
                      <a:pt x="1462" y="1242"/>
                      <a:pt x="1378" y="1200"/>
                    </a:cubicBezTo>
                    <a:cubicBezTo>
                      <a:pt x="1310" y="1158"/>
                      <a:pt x="1268" y="1111"/>
                      <a:pt x="1221" y="1069"/>
                    </a:cubicBezTo>
                    <a:cubicBezTo>
                      <a:pt x="1158" y="1048"/>
                      <a:pt x="1090" y="1001"/>
                      <a:pt x="1006" y="1001"/>
                    </a:cubicBezTo>
                    <a:cubicBezTo>
                      <a:pt x="938" y="1001"/>
                      <a:pt x="807" y="1027"/>
                      <a:pt x="676" y="1027"/>
                    </a:cubicBezTo>
                    <a:cubicBezTo>
                      <a:pt x="545" y="1048"/>
                      <a:pt x="414" y="1069"/>
                      <a:pt x="330" y="1111"/>
                    </a:cubicBezTo>
                    <a:cubicBezTo>
                      <a:pt x="283" y="1132"/>
                      <a:pt x="241" y="1132"/>
                      <a:pt x="220" y="1158"/>
                    </a:cubicBezTo>
                    <a:lnTo>
                      <a:pt x="199" y="1179"/>
                    </a:lnTo>
                    <a:lnTo>
                      <a:pt x="0" y="1263"/>
                    </a:lnTo>
                    <a:cubicBezTo>
                      <a:pt x="21" y="1263"/>
                      <a:pt x="42" y="1289"/>
                      <a:pt x="69" y="1289"/>
                    </a:cubicBezTo>
                    <a:cubicBezTo>
                      <a:pt x="173" y="1289"/>
                      <a:pt x="283" y="1242"/>
                      <a:pt x="372" y="1200"/>
                    </a:cubicBezTo>
                    <a:cubicBezTo>
                      <a:pt x="435" y="1179"/>
                      <a:pt x="566" y="1158"/>
                      <a:pt x="697" y="1132"/>
                    </a:cubicBezTo>
                    <a:cubicBezTo>
                      <a:pt x="828" y="1132"/>
                      <a:pt x="938" y="1111"/>
                      <a:pt x="1027" y="1111"/>
                    </a:cubicBezTo>
                    <a:cubicBezTo>
                      <a:pt x="1069" y="1111"/>
                      <a:pt x="1116" y="1132"/>
                      <a:pt x="1158" y="1158"/>
                    </a:cubicBezTo>
                    <a:cubicBezTo>
                      <a:pt x="1200" y="1200"/>
                      <a:pt x="1268" y="1242"/>
                      <a:pt x="1331" y="1289"/>
                    </a:cubicBezTo>
                    <a:cubicBezTo>
                      <a:pt x="1420" y="1331"/>
                      <a:pt x="1572" y="1394"/>
                      <a:pt x="1723" y="1441"/>
                    </a:cubicBezTo>
                    <a:cubicBezTo>
                      <a:pt x="1812" y="1462"/>
                      <a:pt x="1875" y="1462"/>
                      <a:pt x="1964" y="1462"/>
                    </a:cubicBezTo>
                    <a:cubicBezTo>
                      <a:pt x="2032" y="1441"/>
                      <a:pt x="2095" y="1420"/>
                      <a:pt x="2137" y="1352"/>
                    </a:cubicBezTo>
                    <a:cubicBezTo>
                      <a:pt x="2184" y="1242"/>
                      <a:pt x="2226" y="1132"/>
                      <a:pt x="2226" y="1001"/>
                    </a:cubicBezTo>
                    <a:cubicBezTo>
                      <a:pt x="2226" y="896"/>
                      <a:pt x="2163" y="766"/>
                      <a:pt x="2053" y="677"/>
                    </a:cubicBezTo>
                    <a:cubicBezTo>
                      <a:pt x="1964" y="587"/>
                      <a:pt x="1833" y="477"/>
                      <a:pt x="1723" y="373"/>
                    </a:cubicBezTo>
                    <a:cubicBezTo>
                      <a:pt x="1613" y="263"/>
                      <a:pt x="1530" y="174"/>
                      <a:pt x="1441" y="132"/>
                    </a:cubicBezTo>
                    <a:cubicBezTo>
                      <a:pt x="1399" y="111"/>
                      <a:pt x="1352" y="85"/>
                      <a:pt x="1268" y="85"/>
                    </a:cubicBezTo>
                    <a:cubicBezTo>
                      <a:pt x="1179" y="64"/>
                      <a:pt x="1090" y="43"/>
                      <a:pt x="1006" y="43"/>
                    </a:cubicBezTo>
                    <a:cubicBezTo>
                      <a:pt x="828" y="22"/>
                      <a:pt x="676"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2555611" y="798941"/>
                <a:ext cx="321934" cy="328360"/>
              </a:xfrm>
              <a:custGeom>
                <a:avLst/>
                <a:gdLst/>
                <a:ahLst/>
                <a:cxnLst/>
                <a:rect l="l" t="t" r="r" b="b"/>
                <a:pathLst>
                  <a:path w="2054" h="2095" extrusionOk="0">
                    <a:moveTo>
                      <a:pt x="592" y="0"/>
                    </a:moveTo>
                    <a:cubicBezTo>
                      <a:pt x="262" y="0"/>
                      <a:pt x="0" y="262"/>
                      <a:pt x="0" y="587"/>
                    </a:cubicBezTo>
                    <a:lnTo>
                      <a:pt x="0" y="1503"/>
                    </a:lnTo>
                    <a:cubicBezTo>
                      <a:pt x="0" y="1833"/>
                      <a:pt x="262" y="2095"/>
                      <a:pt x="592" y="2095"/>
                    </a:cubicBezTo>
                    <a:lnTo>
                      <a:pt x="1467" y="2095"/>
                    </a:lnTo>
                    <a:cubicBezTo>
                      <a:pt x="1791" y="2095"/>
                      <a:pt x="2053" y="1833"/>
                      <a:pt x="2053" y="1503"/>
                    </a:cubicBezTo>
                    <a:lnTo>
                      <a:pt x="2053" y="587"/>
                    </a:lnTo>
                    <a:cubicBezTo>
                      <a:pt x="2053" y="262"/>
                      <a:pt x="1791" y="0"/>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2549028" y="792358"/>
                <a:ext cx="334943" cy="344817"/>
              </a:xfrm>
              <a:custGeom>
                <a:avLst/>
                <a:gdLst/>
                <a:ahLst/>
                <a:cxnLst/>
                <a:rect l="l" t="t" r="r" b="b"/>
                <a:pathLst>
                  <a:path w="2137" h="2200" extrusionOk="0">
                    <a:moveTo>
                      <a:pt x="1509" y="105"/>
                    </a:moveTo>
                    <a:cubicBezTo>
                      <a:pt x="1791" y="105"/>
                      <a:pt x="2032" y="346"/>
                      <a:pt x="2032" y="629"/>
                    </a:cubicBezTo>
                    <a:lnTo>
                      <a:pt x="2032" y="1545"/>
                    </a:lnTo>
                    <a:cubicBezTo>
                      <a:pt x="2032" y="1854"/>
                      <a:pt x="1791" y="2095"/>
                      <a:pt x="1509" y="2095"/>
                    </a:cubicBezTo>
                    <a:lnTo>
                      <a:pt x="634" y="2095"/>
                    </a:lnTo>
                    <a:cubicBezTo>
                      <a:pt x="351" y="2095"/>
                      <a:pt x="110" y="1854"/>
                      <a:pt x="110" y="1545"/>
                    </a:cubicBezTo>
                    <a:lnTo>
                      <a:pt x="110" y="629"/>
                    </a:lnTo>
                    <a:cubicBezTo>
                      <a:pt x="110" y="346"/>
                      <a:pt x="351" y="105"/>
                      <a:pt x="634" y="105"/>
                    </a:cubicBezTo>
                    <a:close/>
                    <a:moveTo>
                      <a:pt x="634" y="0"/>
                    </a:moveTo>
                    <a:cubicBezTo>
                      <a:pt x="283" y="0"/>
                      <a:pt x="0" y="283"/>
                      <a:pt x="0" y="629"/>
                    </a:cubicBezTo>
                    <a:lnTo>
                      <a:pt x="0" y="1545"/>
                    </a:lnTo>
                    <a:cubicBezTo>
                      <a:pt x="0" y="1917"/>
                      <a:pt x="283" y="2200"/>
                      <a:pt x="634" y="2200"/>
                    </a:cubicBezTo>
                    <a:lnTo>
                      <a:pt x="1509" y="2200"/>
                    </a:lnTo>
                    <a:cubicBezTo>
                      <a:pt x="1854" y="2200"/>
                      <a:pt x="2137" y="1917"/>
                      <a:pt x="2137" y="1545"/>
                    </a:cubicBezTo>
                    <a:lnTo>
                      <a:pt x="2137" y="629"/>
                    </a:lnTo>
                    <a:cubicBezTo>
                      <a:pt x="2137" y="283"/>
                      <a:pt x="1854" y="0"/>
                      <a:pt x="15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2511255" y="798941"/>
                <a:ext cx="318642" cy="328360"/>
              </a:xfrm>
              <a:custGeom>
                <a:avLst/>
                <a:gdLst/>
                <a:ahLst/>
                <a:cxnLst/>
                <a:rect l="l" t="t" r="r" b="b"/>
                <a:pathLst>
                  <a:path w="2033" h="2095" extrusionOk="0">
                    <a:moveTo>
                      <a:pt x="592" y="0"/>
                    </a:moveTo>
                    <a:cubicBezTo>
                      <a:pt x="262" y="0"/>
                      <a:pt x="0" y="262"/>
                      <a:pt x="0" y="587"/>
                    </a:cubicBezTo>
                    <a:lnTo>
                      <a:pt x="0" y="1503"/>
                    </a:lnTo>
                    <a:cubicBezTo>
                      <a:pt x="0" y="1833"/>
                      <a:pt x="262" y="2095"/>
                      <a:pt x="592" y="2095"/>
                    </a:cubicBezTo>
                    <a:lnTo>
                      <a:pt x="1441" y="2095"/>
                    </a:lnTo>
                    <a:cubicBezTo>
                      <a:pt x="1771" y="2095"/>
                      <a:pt x="2032" y="1833"/>
                      <a:pt x="2032" y="1503"/>
                    </a:cubicBezTo>
                    <a:lnTo>
                      <a:pt x="2032" y="587"/>
                    </a:lnTo>
                    <a:cubicBezTo>
                      <a:pt x="2032" y="262"/>
                      <a:pt x="1771" y="0"/>
                      <a:pt x="1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2501381" y="792358"/>
                <a:ext cx="338391" cy="344817"/>
              </a:xfrm>
              <a:custGeom>
                <a:avLst/>
                <a:gdLst/>
                <a:ahLst/>
                <a:cxnLst/>
                <a:rect l="l" t="t" r="r" b="b"/>
                <a:pathLst>
                  <a:path w="2159" h="2200" extrusionOk="0">
                    <a:moveTo>
                      <a:pt x="1504" y="105"/>
                    </a:moveTo>
                    <a:cubicBezTo>
                      <a:pt x="1813" y="105"/>
                      <a:pt x="2048" y="346"/>
                      <a:pt x="2048" y="629"/>
                    </a:cubicBezTo>
                    <a:lnTo>
                      <a:pt x="2048" y="1545"/>
                    </a:lnTo>
                    <a:cubicBezTo>
                      <a:pt x="2048" y="1854"/>
                      <a:pt x="1813" y="2095"/>
                      <a:pt x="1504" y="2095"/>
                    </a:cubicBezTo>
                    <a:lnTo>
                      <a:pt x="655" y="2095"/>
                    </a:lnTo>
                    <a:cubicBezTo>
                      <a:pt x="346" y="2095"/>
                      <a:pt x="111" y="1854"/>
                      <a:pt x="111" y="1545"/>
                    </a:cubicBezTo>
                    <a:lnTo>
                      <a:pt x="111" y="629"/>
                    </a:lnTo>
                    <a:cubicBezTo>
                      <a:pt x="111" y="346"/>
                      <a:pt x="346" y="105"/>
                      <a:pt x="655" y="105"/>
                    </a:cubicBezTo>
                    <a:close/>
                    <a:moveTo>
                      <a:pt x="655" y="0"/>
                    </a:moveTo>
                    <a:cubicBezTo>
                      <a:pt x="304" y="0"/>
                      <a:pt x="1" y="283"/>
                      <a:pt x="1" y="629"/>
                    </a:cubicBezTo>
                    <a:lnTo>
                      <a:pt x="1" y="1545"/>
                    </a:lnTo>
                    <a:cubicBezTo>
                      <a:pt x="1" y="1917"/>
                      <a:pt x="304" y="2200"/>
                      <a:pt x="655" y="2200"/>
                    </a:cubicBezTo>
                    <a:lnTo>
                      <a:pt x="1504" y="2200"/>
                    </a:lnTo>
                    <a:cubicBezTo>
                      <a:pt x="1875" y="2200"/>
                      <a:pt x="2158" y="1917"/>
                      <a:pt x="2158" y="1545"/>
                    </a:cubicBezTo>
                    <a:lnTo>
                      <a:pt x="2158" y="629"/>
                    </a:lnTo>
                    <a:cubicBezTo>
                      <a:pt x="2158" y="283"/>
                      <a:pt x="1875" y="0"/>
                      <a:pt x="15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2480849" y="798941"/>
                <a:ext cx="317859" cy="328360"/>
              </a:xfrm>
              <a:custGeom>
                <a:avLst/>
                <a:gdLst/>
                <a:ahLst/>
                <a:cxnLst/>
                <a:rect l="l" t="t" r="r" b="b"/>
                <a:pathLst>
                  <a:path w="2028" h="2095" extrusionOk="0">
                    <a:moveTo>
                      <a:pt x="587" y="0"/>
                    </a:moveTo>
                    <a:cubicBezTo>
                      <a:pt x="263" y="0"/>
                      <a:pt x="1" y="262"/>
                      <a:pt x="1" y="587"/>
                    </a:cubicBezTo>
                    <a:lnTo>
                      <a:pt x="1" y="1503"/>
                    </a:lnTo>
                    <a:cubicBezTo>
                      <a:pt x="1" y="1833"/>
                      <a:pt x="263" y="2095"/>
                      <a:pt x="587" y="2095"/>
                    </a:cubicBezTo>
                    <a:lnTo>
                      <a:pt x="1462" y="2095"/>
                    </a:lnTo>
                    <a:cubicBezTo>
                      <a:pt x="1766" y="2095"/>
                      <a:pt x="2027" y="1833"/>
                      <a:pt x="2027" y="1503"/>
                    </a:cubicBezTo>
                    <a:lnTo>
                      <a:pt x="2027" y="587"/>
                    </a:lnTo>
                    <a:cubicBezTo>
                      <a:pt x="2027" y="262"/>
                      <a:pt x="1766" y="0"/>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2477332" y="792358"/>
                <a:ext cx="335883" cy="344817"/>
              </a:xfrm>
              <a:custGeom>
                <a:avLst/>
                <a:gdLst/>
                <a:ahLst/>
                <a:cxnLst/>
                <a:rect l="l" t="t" r="r" b="b"/>
                <a:pathLst>
                  <a:path w="2143" h="2200" extrusionOk="0">
                    <a:moveTo>
                      <a:pt x="1509" y="105"/>
                    </a:moveTo>
                    <a:cubicBezTo>
                      <a:pt x="1792" y="105"/>
                      <a:pt x="2032" y="346"/>
                      <a:pt x="2032" y="629"/>
                    </a:cubicBezTo>
                    <a:lnTo>
                      <a:pt x="2032" y="1545"/>
                    </a:lnTo>
                    <a:cubicBezTo>
                      <a:pt x="2032" y="1854"/>
                      <a:pt x="1792" y="2095"/>
                      <a:pt x="1509" y="2095"/>
                    </a:cubicBezTo>
                    <a:lnTo>
                      <a:pt x="634" y="2095"/>
                    </a:lnTo>
                    <a:cubicBezTo>
                      <a:pt x="330" y="2095"/>
                      <a:pt x="111" y="1854"/>
                      <a:pt x="111" y="1545"/>
                    </a:cubicBezTo>
                    <a:lnTo>
                      <a:pt x="111" y="629"/>
                    </a:lnTo>
                    <a:cubicBezTo>
                      <a:pt x="111" y="346"/>
                      <a:pt x="330" y="105"/>
                      <a:pt x="634" y="105"/>
                    </a:cubicBezTo>
                    <a:close/>
                    <a:moveTo>
                      <a:pt x="634" y="0"/>
                    </a:moveTo>
                    <a:cubicBezTo>
                      <a:pt x="289" y="0"/>
                      <a:pt x="1" y="283"/>
                      <a:pt x="1" y="629"/>
                    </a:cubicBezTo>
                    <a:lnTo>
                      <a:pt x="1" y="1545"/>
                    </a:lnTo>
                    <a:cubicBezTo>
                      <a:pt x="1" y="1917"/>
                      <a:pt x="289" y="2200"/>
                      <a:pt x="634" y="2200"/>
                    </a:cubicBezTo>
                    <a:lnTo>
                      <a:pt x="1509" y="2200"/>
                    </a:lnTo>
                    <a:cubicBezTo>
                      <a:pt x="1860" y="2200"/>
                      <a:pt x="2142" y="1917"/>
                      <a:pt x="2142" y="1545"/>
                    </a:cubicBezTo>
                    <a:lnTo>
                      <a:pt x="2142" y="629"/>
                    </a:lnTo>
                    <a:cubicBezTo>
                      <a:pt x="2142" y="283"/>
                      <a:pt x="1860" y="0"/>
                      <a:pt x="15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2525205" y="843140"/>
                <a:ext cx="232438" cy="239961"/>
              </a:xfrm>
              <a:custGeom>
                <a:avLst/>
                <a:gdLst/>
                <a:ahLst/>
                <a:cxnLst/>
                <a:rect l="l" t="t" r="r" b="b"/>
                <a:pathLst>
                  <a:path w="1483" h="1531" extrusionOk="0">
                    <a:moveTo>
                      <a:pt x="414" y="1"/>
                    </a:moveTo>
                    <a:cubicBezTo>
                      <a:pt x="173" y="1"/>
                      <a:pt x="0" y="200"/>
                      <a:pt x="0" y="436"/>
                    </a:cubicBezTo>
                    <a:lnTo>
                      <a:pt x="0" y="1116"/>
                    </a:lnTo>
                    <a:cubicBezTo>
                      <a:pt x="0" y="1352"/>
                      <a:pt x="173" y="1530"/>
                      <a:pt x="414" y="1530"/>
                    </a:cubicBezTo>
                    <a:lnTo>
                      <a:pt x="1048" y="1530"/>
                    </a:lnTo>
                    <a:cubicBezTo>
                      <a:pt x="1289" y="1530"/>
                      <a:pt x="1483" y="1352"/>
                      <a:pt x="1483" y="1116"/>
                    </a:cubicBezTo>
                    <a:lnTo>
                      <a:pt x="1483" y="436"/>
                    </a:lnTo>
                    <a:cubicBezTo>
                      <a:pt x="1483" y="200"/>
                      <a:pt x="1289"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2514547" y="836557"/>
                <a:ext cx="253754" cy="256262"/>
              </a:xfrm>
              <a:custGeom>
                <a:avLst/>
                <a:gdLst/>
                <a:ahLst/>
                <a:cxnLst/>
                <a:rect l="l" t="t" r="r" b="b"/>
                <a:pathLst>
                  <a:path w="1619" h="1635" extrusionOk="0">
                    <a:moveTo>
                      <a:pt x="1116" y="111"/>
                    </a:moveTo>
                    <a:cubicBezTo>
                      <a:pt x="1336" y="111"/>
                      <a:pt x="1509" y="263"/>
                      <a:pt x="1509" y="478"/>
                    </a:cubicBezTo>
                    <a:lnTo>
                      <a:pt x="1509" y="1158"/>
                    </a:lnTo>
                    <a:cubicBezTo>
                      <a:pt x="1509" y="1352"/>
                      <a:pt x="1336" y="1525"/>
                      <a:pt x="1116" y="1525"/>
                    </a:cubicBezTo>
                    <a:lnTo>
                      <a:pt x="482" y="1525"/>
                    </a:lnTo>
                    <a:cubicBezTo>
                      <a:pt x="288" y="1525"/>
                      <a:pt x="110" y="1352"/>
                      <a:pt x="110" y="1158"/>
                    </a:cubicBezTo>
                    <a:lnTo>
                      <a:pt x="110" y="478"/>
                    </a:lnTo>
                    <a:cubicBezTo>
                      <a:pt x="110" y="263"/>
                      <a:pt x="288" y="111"/>
                      <a:pt x="482" y="111"/>
                    </a:cubicBezTo>
                    <a:close/>
                    <a:moveTo>
                      <a:pt x="482" y="1"/>
                    </a:moveTo>
                    <a:cubicBezTo>
                      <a:pt x="220" y="1"/>
                      <a:pt x="0" y="216"/>
                      <a:pt x="0" y="478"/>
                    </a:cubicBezTo>
                    <a:lnTo>
                      <a:pt x="0" y="1158"/>
                    </a:lnTo>
                    <a:cubicBezTo>
                      <a:pt x="0" y="1420"/>
                      <a:pt x="220" y="1635"/>
                      <a:pt x="482" y="1635"/>
                    </a:cubicBezTo>
                    <a:lnTo>
                      <a:pt x="1116" y="1635"/>
                    </a:lnTo>
                    <a:cubicBezTo>
                      <a:pt x="1399" y="1635"/>
                      <a:pt x="1619" y="1420"/>
                      <a:pt x="1619" y="1158"/>
                    </a:cubicBezTo>
                    <a:lnTo>
                      <a:pt x="1619" y="478"/>
                    </a:lnTo>
                    <a:cubicBezTo>
                      <a:pt x="1619" y="216"/>
                      <a:pt x="1399"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2580219" y="843140"/>
                <a:ext cx="177424" cy="239961"/>
              </a:xfrm>
              <a:custGeom>
                <a:avLst/>
                <a:gdLst/>
                <a:ahLst/>
                <a:cxnLst/>
                <a:rect l="l" t="t" r="r" b="b"/>
                <a:pathLst>
                  <a:path w="1132" h="1531" extrusionOk="0">
                    <a:moveTo>
                      <a:pt x="414" y="1"/>
                    </a:moveTo>
                    <a:cubicBezTo>
                      <a:pt x="194" y="1"/>
                      <a:pt x="0" y="200"/>
                      <a:pt x="0" y="436"/>
                    </a:cubicBezTo>
                    <a:lnTo>
                      <a:pt x="0" y="1116"/>
                    </a:lnTo>
                    <a:cubicBezTo>
                      <a:pt x="0" y="1352"/>
                      <a:pt x="194" y="1530"/>
                      <a:pt x="414" y="1530"/>
                    </a:cubicBezTo>
                    <a:lnTo>
                      <a:pt x="697" y="1530"/>
                    </a:lnTo>
                    <a:cubicBezTo>
                      <a:pt x="938" y="1530"/>
                      <a:pt x="1132" y="1352"/>
                      <a:pt x="1132" y="1116"/>
                    </a:cubicBezTo>
                    <a:lnTo>
                      <a:pt x="1132" y="436"/>
                    </a:lnTo>
                    <a:cubicBezTo>
                      <a:pt x="1132" y="200"/>
                      <a:pt x="938" y="1"/>
                      <a:pt x="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2569561" y="836557"/>
                <a:ext cx="198740" cy="256262"/>
              </a:xfrm>
              <a:custGeom>
                <a:avLst/>
                <a:gdLst/>
                <a:ahLst/>
                <a:cxnLst/>
                <a:rect l="l" t="t" r="r" b="b"/>
                <a:pathLst>
                  <a:path w="1268" h="1635" extrusionOk="0">
                    <a:moveTo>
                      <a:pt x="765" y="111"/>
                    </a:moveTo>
                    <a:cubicBezTo>
                      <a:pt x="985" y="111"/>
                      <a:pt x="1158" y="263"/>
                      <a:pt x="1158" y="478"/>
                    </a:cubicBezTo>
                    <a:lnTo>
                      <a:pt x="1158" y="1158"/>
                    </a:lnTo>
                    <a:cubicBezTo>
                      <a:pt x="1158" y="1352"/>
                      <a:pt x="985" y="1525"/>
                      <a:pt x="765" y="1525"/>
                    </a:cubicBezTo>
                    <a:lnTo>
                      <a:pt x="482" y="1525"/>
                    </a:lnTo>
                    <a:cubicBezTo>
                      <a:pt x="283" y="1525"/>
                      <a:pt x="110" y="1352"/>
                      <a:pt x="110" y="1158"/>
                    </a:cubicBezTo>
                    <a:lnTo>
                      <a:pt x="110" y="478"/>
                    </a:lnTo>
                    <a:cubicBezTo>
                      <a:pt x="110" y="263"/>
                      <a:pt x="283" y="111"/>
                      <a:pt x="482" y="111"/>
                    </a:cubicBezTo>
                    <a:close/>
                    <a:moveTo>
                      <a:pt x="482" y="1"/>
                    </a:moveTo>
                    <a:cubicBezTo>
                      <a:pt x="220" y="1"/>
                      <a:pt x="0" y="216"/>
                      <a:pt x="0" y="478"/>
                    </a:cubicBezTo>
                    <a:lnTo>
                      <a:pt x="0" y="1158"/>
                    </a:lnTo>
                    <a:cubicBezTo>
                      <a:pt x="0" y="1420"/>
                      <a:pt x="220" y="1635"/>
                      <a:pt x="482" y="1635"/>
                    </a:cubicBezTo>
                    <a:lnTo>
                      <a:pt x="765" y="1635"/>
                    </a:lnTo>
                    <a:cubicBezTo>
                      <a:pt x="1048" y="1635"/>
                      <a:pt x="1268" y="1420"/>
                      <a:pt x="1268" y="1158"/>
                    </a:cubicBezTo>
                    <a:lnTo>
                      <a:pt x="1268" y="478"/>
                    </a:lnTo>
                    <a:cubicBezTo>
                      <a:pt x="1268" y="216"/>
                      <a:pt x="1048" y="1"/>
                      <a:pt x="7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1851245" y="461962"/>
                <a:ext cx="988528" cy="816589"/>
              </a:xfrm>
              <a:custGeom>
                <a:avLst/>
                <a:gdLst/>
                <a:ahLst/>
                <a:cxnLst/>
                <a:rect l="l" t="t" r="r" b="b"/>
                <a:pathLst>
                  <a:path w="6307" h="5210" extrusionOk="0">
                    <a:moveTo>
                      <a:pt x="5308" y="0"/>
                    </a:moveTo>
                    <a:cubicBezTo>
                      <a:pt x="5024" y="0"/>
                      <a:pt x="4728" y="272"/>
                      <a:pt x="4389" y="380"/>
                    </a:cubicBezTo>
                    <a:cubicBezTo>
                      <a:pt x="4133" y="447"/>
                      <a:pt x="3654" y="463"/>
                      <a:pt x="3163" y="463"/>
                    </a:cubicBezTo>
                    <a:cubicBezTo>
                      <a:pt x="2692" y="463"/>
                      <a:pt x="2210" y="448"/>
                      <a:pt x="1902" y="448"/>
                    </a:cubicBezTo>
                    <a:cubicBezTo>
                      <a:pt x="1247" y="448"/>
                      <a:pt x="828" y="993"/>
                      <a:pt x="828" y="1516"/>
                    </a:cubicBezTo>
                    <a:cubicBezTo>
                      <a:pt x="808" y="2050"/>
                      <a:pt x="853" y="2146"/>
                      <a:pt x="855" y="2150"/>
                    </a:cubicBezTo>
                    <a:lnTo>
                      <a:pt x="855" y="2150"/>
                    </a:lnTo>
                    <a:cubicBezTo>
                      <a:pt x="850" y="2141"/>
                      <a:pt x="584" y="1618"/>
                      <a:pt x="321" y="1618"/>
                    </a:cubicBezTo>
                    <a:cubicBezTo>
                      <a:pt x="301" y="1618"/>
                      <a:pt x="282" y="1620"/>
                      <a:pt x="263" y="1626"/>
                    </a:cubicBezTo>
                    <a:cubicBezTo>
                      <a:pt x="1" y="1736"/>
                      <a:pt x="525" y="2281"/>
                      <a:pt x="525" y="2281"/>
                    </a:cubicBezTo>
                    <a:cubicBezTo>
                      <a:pt x="525" y="2281"/>
                      <a:pt x="424" y="2251"/>
                      <a:pt x="318" y="2251"/>
                    </a:cubicBezTo>
                    <a:cubicBezTo>
                      <a:pt x="202" y="2251"/>
                      <a:pt x="80" y="2286"/>
                      <a:pt x="69" y="2433"/>
                    </a:cubicBezTo>
                    <a:cubicBezTo>
                      <a:pt x="39" y="2610"/>
                      <a:pt x="254" y="2643"/>
                      <a:pt x="417" y="2643"/>
                    </a:cubicBezTo>
                    <a:cubicBezTo>
                      <a:pt x="514" y="2643"/>
                      <a:pt x="593" y="2632"/>
                      <a:pt x="593" y="2632"/>
                    </a:cubicBezTo>
                    <a:lnTo>
                      <a:pt x="593" y="2632"/>
                    </a:lnTo>
                    <a:cubicBezTo>
                      <a:pt x="593" y="2632"/>
                      <a:pt x="331" y="3025"/>
                      <a:pt x="415" y="3548"/>
                    </a:cubicBezTo>
                    <a:cubicBezTo>
                      <a:pt x="525" y="4072"/>
                      <a:pt x="766" y="4224"/>
                      <a:pt x="787" y="4549"/>
                    </a:cubicBezTo>
                    <a:cubicBezTo>
                      <a:pt x="807" y="4899"/>
                      <a:pt x="745" y="5009"/>
                      <a:pt x="896" y="5072"/>
                    </a:cubicBezTo>
                    <a:cubicBezTo>
                      <a:pt x="928" y="5090"/>
                      <a:pt x="964" y="5098"/>
                      <a:pt x="1003" y="5098"/>
                    </a:cubicBezTo>
                    <a:cubicBezTo>
                      <a:pt x="1152" y="5098"/>
                      <a:pt x="1331" y="4988"/>
                      <a:pt x="1331" y="4988"/>
                    </a:cubicBezTo>
                    <a:lnTo>
                      <a:pt x="1331" y="4988"/>
                    </a:lnTo>
                    <a:cubicBezTo>
                      <a:pt x="1331" y="4988"/>
                      <a:pt x="1289" y="5140"/>
                      <a:pt x="1614" y="5203"/>
                    </a:cubicBezTo>
                    <a:cubicBezTo>
                      <a:pt x="1646" y="5208"/>
                      <a:pt x="1677" y="5210"/>
                      <a:pt x="1708" y="5210"/>
                    </a:cubicBezTo>
                    <a:cubicBezTo>
                      <a:pt x="1992" y="5210"/>
                      <a:pt x="2206" y="5030"/>
                      <a:pt x="2206" y="5030"/>
                    </a:cubicBezTo>
                    <a:lnTo>
                      <a:pt x="5479" y="2957"/>
                    </a:lnTo>
                    <a:cubicBezTo>
                      <a:pt x="5479" y="2957"/>
                      <a:pt x="5482" y="2957"/>
                      <a:pt x="5487" y="2957"/>
                    </a:cubicBezTo>
                    <a:cubicBezTo>
                      <a:pt x="5530" y="2957"/>
                      <a:pt x="5738" y="2940"/>
                      <a:pt x="5892" y="2632"/>
                    </a:cubicBezTo>
                    <a:cubicBezTo>
                      <a:pt x="6065" y="2302"/>
                      <a:pt x="5913" y="2108"/>
                      <a:pt x="5913" y="2108"/>
                    </a:cubicBezTo>
                    <a:cubicBezTo>
                      <a:pt x="5913" y="2108"/>
                      <a:pt x="6306" y="1977"/>
                      <a:pt x="6285" y="1406"/>
                    </a:cubicBezTo>
                    <a:cubicBezTo>
                      <a:pt x="6267" y="934"/>
                      <a:pt x="5722" y="903"/>
                      <a:pt x="5577" y="903"/>
                    </a:cubicBezTo>
                    <a:cubicBezTo>
                      <a:pt x="5554" y="903"/>
                      <a:pt x="5542" y="904"/>
                      <a:pt x="5542" y="904"/>
                    </a:cubicBezTo>
                    <a:cubicBezTo>
                      <a:pt x="5542" y="904"/>
                      <a:pt x="6023" y="558"/>
                      <a:pt x="5652" y="165"/>
                    </a:cubicBezTo>
                    <a:cubicBezTo>
                      <a:pt x="5538" y="45"/>
                      <a:pt x="5424" y="0"/>
                      <a:pt x="5308"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1851245" y="453342"/>
                <a:ext cx="995894" cy="832420"/>
              </a:xfrm>
              <a:custGeom>
                <a:avLst/>
                <a:gdLst/>
                <a:ahLst/>
                <a:cxnLst/>
                <a:rect l="l" t="t" r="r" b="b"/>
                <a:pathLst>
                  <a:path w="6354" h="5311" extrusionOk="0">
                    <a:moveTo>
                      <a:pt x="5348" y="110"/>
                    </a:moveTo>
                    <a:cubicBezTo>
                      <a:pt x="5437" y="110"/>
                      <a:pt x="5521" y="152"/>
                      <a:pt x="5610" y="241"/>
                    </a:cubicBezTo>
                    <a:cubicBezTo>
                      <a:pt x="5699" y="351"/>
                      <a:pt x="5720" y="414"/>
                      <a:pt x="5741" y="503"/>
                    </a:cubicBezTo>
                    <a:cubicBezTo>
                      <a:pt x="5741" y="566"/>
                      <a:pt x="5720" y="655"/>
                      <a:pt x="5699" y="697"/>
                    </a:cubicBezTo>
                    <a:cubicBezTo>
                      <a:pt x="5631" y="828"/>
                      <a:pt x="5500" y="917"/>
                      <a:pt x="5500" y="917"/>
                    </a:cubicBezTo>
                    <a:lnTo>
                      <a:pt x="5542" y="1006"/>
                    </a:lnTo>
                    <a:cubicBezTo>
                      <a:pt x="5542" y="1006"/>
                      <a:pt x="5720" y="1006"/>
                      <a:pt x="5892" y="1048"/>
                    </a:cubicBezTo>
                    <a:cubicBezTo>
                      <a:pt x="5982" y="1069"/>
                      <a:pt x="6065" y="1116"/>
                      <a:pt x="6112" y="1179"/>
                    </a:cubicBezTo>
                    <a:cubicBezTo>
                      <a:pt x="6175" y="1247"/>
                      <a:pt x="6222" y="1351"/>
                      <a:pt x="6243" y="1461"/>
                    </a:cubicBezTo>
                    <a:cubicBezTo>
                      <a:pt x="6243" y="1744"/>
                      <a:pt x="6154" y="1901"/>
                      <a:pt x="6065" y="1985"/>
                    </a:cubicBezTo>
                    <a:cubicBezTo>
                      <a:pt x="5982" y="2074"/>
                      <a:pt x="5892" y="2095"/>
                      <a:pt x="5892" y="2095"/>
                    </a:cubicBezTo>
                    <a:lnTo>
                      <a:pt x="5872" y="2184"/>
                    </a:lnTo>
                    <a:cubicBezTo>
                      <a:pt x="5872" y="2184"/>
                      <a:pt x="5892" y="2226"/>
                      <a:pt x="5913" y="2315"/>
                    </a:cubicBezTo>
                    <a:cubicBezTo>
                      <a:pt x="5934" y="2378"/>
                      <a:pt x="5934" y="2509"/>
                      <a:pt x="5851" y="2661"/>
                    </a:cubicBezTo>
                    <a:cubicBezTo>
                      <a:pt x="5762" y="2839"/>
                      <a:pt x="5673" y="2902"/>
                      <a:pt x="5610" y="2923"/>
                    </a:cubicBezTo>
                    <a:cubicBezTo>
                      <a:pt x="5521" y="2970"/>
                      <a:pt x="5479" y="2970"/>
                      <a:pt x="5479" y="2970"/>
                    </a:cubicBezTo>
                    <a:lnTo>
                      <a:pt x="5458" y="2970"/>
                    </a:lnTo>
                    <a:lnTo>
                      <a:pt x="2164" y="5043"/>
                    </a:lnTo>
                    <a:lnTo>
                      <a:pt x="2164" y="5064"/>
                    </a:lnTo>
                    <a:cubicBezTo>
                      <a:pt x="2164" y="5064"/>
                      <a:pt x="1989" y="5202"/>
                      <a:pt x="1736" y="5202"/>
                    </a:cubicBezTo>
                    <a:cubicBezTo>
                      <a:pt x="1705" y="5202"/>
                      <a:pt x="1673" y="5200"/>
                      <a:pt x="1640" y="5195"/>
                    </a:cubicBezTo>
                    <a:cubicBezTo>
                      <a:pt x="1462" y="5174"/>
                      <a:pt x="1420" y="5127"/>
                      <a:pt x="1399" y="5106"/>
                    </a:cubicBezTo>
                    <a:cubicBezTo>
                      <a:pt x="1378" y="5085"/>
                      <a:pt x="1378" y="5064"/>
                      <a:pt x="1378" y="5064"/>
                    </a:cubicBezTo>
                    <a:lnTo>
                      <a:pt x="1289" y="4996"/>
                    </a:lnTo>
                    <a:cubicBezTo>
                      <a:pt x="1289" y="4996"/>
                      <a:pt x="1221" y="5043"/>
                      <a:pt x="1158" y="5064"/>
                    </a:cubicBezTo>
                    <a:cubicBezTo>
                      <a:pt x="1106" y="5089"/>
                      <a:pt x="1056" y="5099"/>
                      <a:pt x="1009" y="5099"/>
                    </a:cubicBezTo>
                    <a:cubicBezTo>
                      <a:pt x="977" y="5099"/>
                      <a:pt x="946" y="5094"/>
                      <a:pt x="917" y="5085"/>
                    </a:cubicBezTo>
                    <a:cubicBezTo>
                      <a:pt x="896" y="5085"/>
                      <a:pt x="876" y="5064"/>
                      <a:pt x="876" y="5043"/>
                    </a:cubicBezTo>
                    <a:cubicBezTo>
                      <a:pt x="855" y="5017"/>
                      <a:pt x="855" y="4996"/>
                      <a:pt x="855" y="4975"/>
                    </a:cubicBezTo>
                    <a:lnTo>
                      <a:pt x="855" y="4604"/>
                    </a:lnTo>
                    <a:cubicBezTo>
                      <a:pt x="828" y="4431"/>
                      <a:pt x="766" y="4300"/>
                      <a:pt x="677" y="4148"/>
                    </a:cubicBezTo>
                    <a:cubicBezTo>
                      <a:pt x="614" y="4017"/>
                      <a:pt x="525" y="3839"/>
                      <a:pt x="483" y="3603"/>
                    </a:cubicBezTo>
                    <a:cubicBezTo>
                      <a:pt x="373" y="3101"/>
                      <a:pt x="635" y="2708"/>
                      <a:pt x="635" y="2708"/>
                    </a:cubicBezTo>
                    <a:lnTo>
                      <a:pt x="593" y="2619"/>
                    </a:lnTo>
                    <a:cubicBezTo>
                      <a:pt x="593" y="2619"/>
                      <a:pt x="436" y="2640"/>
                      <a:pt x="331" y="2640"/>
                    </a:cubicBezTo>
                    <a:cubicBezTo>
                      <a:pt x="263" y="2640"/>
                      <a:pt x="200" y="2619"/>
                      <a:pt x="153" y="2598"/>
                    </a:cubicBezTo>
                    <a:cubicBezTo>
                      <a:pt x="111" y="2577"/>
                      <a:pt x="111" y="2556"/>
                      <a:pt x="111" y="2488"/>
                    </a:cubicBezTo>
                    <a:cubicBezTo>
                      <a:pt x="111" y="2446"/>
                      <a:pt x="132" y="2425"/>
                      <a:pt x="174" y="2399"/>
                    </a:cubicBezTo>
                    <a:cubicBezTo>
                      <a:pt x="200" y="2378"/>
                      <a:pt x="263" y="2357"/>
                      <a:pt x="305" y="2357"/>
                    </a:cubicBezTo>
                    <a:cubicBezTo>
                      <a:pt x="415" y="2357"/>
                      <a:pt x="525" y="2378"/>
                      <a:pt x="525" y="2378"/>
                    </a:cubicBezTo>
                    <a:lnTo>
                      <a:pt x="567" y="2294"/>
                    </a:lnTo>
                    <a:cubicBezTo>
                      <a:pt x="567" y="2294"/>
                      <a:pt x="436" y="2163"/>
                      <a:pt x="331" y="2006"/>
                    </a:cubicBezTo>
                    <a:cubicBezTo>
                      <a:pt x="284" y="1943"/>
                      <a:pt x="263" y="1875"/>
                      <a:pt x="242" y="1812"/>
                    </a:cubicBezTo>
                    <a:lnTo>
                      <a:pt x="242" y="1770"/>
                    </a:lnTo>
                    <a:cubicBezTo>
                      <a:pt x="263" y="1744"/>
                      <a:pt x="263" y="1744"/>
                      <a:pt x="284" y="1744"/>
                    </a:cubicBezTo>
                    <a:cubicBezTo>
                      <a:pt x="303" y="1736"/>
                      <a:pt x="324" y="1731"/>
                      <a:pt x="346" y="1731"/>
                    </a:cubicBezTo>
                    <a:cubicBezTo>
                      <a:pt x="378" y="1731"/>
                      <a:pt x="411" y="1742"/>
                      <a:pt x="436" y="1770"/>
                    </a:cubicBezTo>
                    <a:cubicBezTo>
                      <a:pt x="504" y="1812"/>
                      <a:pt x="567" y="1875"/>
                      <a:pt x="614" y="1943"/>
                    </a:cubicBezTo>
                    <a:cubicBezTo>
                      <a:pt x="724" y="2074"/>
                      <a:pt x="787" y="2226"/>
                      <a:pt x="787" y="2226"/>
                    </a:cubicBezTo>
                    <a:lnTo>
                      <a:pt x="896" y="2184"/>
                    </a:lnTo>
                    <a:lnTo>
                      <a:pt x="876" y="2095"/>
                    </a:lnTo>
                    <a:lnTo>
                      <a:pt x="876" y="1571"/>
                    </a:lnTo>
                    <a:cubicBezTo>
                      <a:pt x="896" y="1069"/>
                      <a:pt x="1289" y="566"/>
                      <a:pt x="1902" y="566"/>
                    </a:cubicBezTo>
                    <a:cubicBezTo>
                      <a:pt x="2104" y="566"/>
                      <a:pt x="2395" y="578"/>
                      <a:pt x="2708" y="578"/>
                    </a:cubicBezTo>
                    <a:cubicBezTo>
                      <a:pt x="2864" y="578"/>
                      <a:pt x="3026" y="575"/>
                      <a:pt x="3185" y="566"/>
                    </a:cubicBezTo>
                    <a:cubicBezTo>
                      <a:pt x="3667" y="566"/>
                      <a:pt x="4128" y="545"/>
                      <a:pt x="4389" y="482"/>
                    </a:cubicBezTo>
                    <a:cubicBezTo>
                      <a:pt x="4651" y="414"/>
                      <a:pt x="4866" y="241"/>
                      <a:pt x="5065" y="173"/>
                    </a:cubicBezTo>
                    <a:cubicBezTo>
                      <a:pt x="5175" y="131"/>
                      <a:pt x="5259" y="110"/>
                      <a:pt x="5348" y="110"/>
                    </a:cubicBezTo>
                    <a:close/>
                    <a:moveTo>
                      <a:pt x="5369" y="0"/>
                    </a:moveTo>
                    <a:cubicBezTo>
                      <a:pt x="5238" y="0"/>
                      <a:pt x="5128" y="21"/>
                      <a:pt x="5044" y="68"/>
                    </a:cubicBezTo>
                    <a:cubicBezTo>
                      <a:pt x="4824" y="152"/>
                      <a:pt x="4604" y="304"/>
                      <a:pt x="4363" y="372"/>
                    </a:cubicBezTo>
                    <a:cubicBezTo>
                      <a:pt x="4128" y="435"/>
                      <a:pt x="3667" y="461"/>
                      <a:pt x="3185" y="482"/>
                    </a:cubicBezTo>
                    <a:cubicBezTo>
                      <a:pt x="2708" y="482"/>
                      <a:pt x="2206" y="461"/>
                      <a:pt x="1902" y="461"/>
                    </a:cubicBezTo>
                    <a:cubicBezTo>
                      <a:pt x="1221" y="461"/>
                      <a:pt x="787" y="1027"/>
                      <a:pt x="766" y="1571"/>
                    </a:cubicBezTo>
                    <a:cubicBezTo>
                      <a:pt x="766" y="1791"/>
                      <a:pt x="766" y="1901"/>
                      <a:pt x="787" y="1985"/>
                    </a:cubicBezTo>
                    <a:cubicBezTo>
                      <a:pt x="745" y="1943"/>
                      <a:pt x="745" y="1943"/>
                      <a:pt x="697" y="1875"/>
                    </a:cubicBezTo>
                    <a:cubicBezTo>
                      <a:pt x="635" y="1812"/>
                      <a:pt x="567" y="1723"/>
                      <a:pt x="504" y="1681"/>
                    </a:cubicBezTo>
                    <a:cubicBezTo>
                      <a:pt x="454" y="1651"/>
                      <a:pt x="397" y="1629"/>
                      <a:pt x="335" y="1629"/>
                    </a:cubicBezTo>
                    <a:cubicBezTo>
                      <a:pt x="312" y="1629"/>
                      <a:pt x="287" y="1632"/>
                      <a:pt x="263" y="1639"/>
                    </a:cubicBezTo>
                    <a:cubicBezTo>
                      <a:pt x="200" y="1660"/>
                      <a:pt x="174" y="1681"/>
                      <a:pt x="153" y="1723"/>
                    </a:cubicBezTo>
                    <a:cubicBezTo>
                      <a:pt x="132" y="1744"/>
                      <a:pt x="132" y="1791"/>
                      <a:pt x="132" y="1833"/>
                    </a:cubicBezTo>
                    <a:cubicBezTo>
                      <a:pt x="153" y="1922"/>
                      <a:pt x="200" y="1985"/>
                      <a:pt x="242" y="2074"/>
                    </a:cubicBezTo>
                    <a:cubicBezTo>
                      <a:pt x="331" y="2163"/>
                      <a:pt x="352" y="2205"/>
                      <a:pt x="415" y="2268"/>
                    </a:cubicBezTo>
                    <a:cubicBezTo>
                      <a:pt x="373" y="2247"/>
                      <a:pt x="352" y="2247"/>
                      <a:pt x="305" y="2247"/>
                    </a:cubicBezTo>
                    <a:cubicBezTo>
                      <a:pt x="242" y="2247"/>
                      <a:pt x="174" y="2268"/>
                      <a:pt x="111" y="2294"/>
                    </a:cubicBezTo>
                    <a:cubicBezTo>
                      <a:pt x="69" y="2336"/>
                      <a:pt x="1" y="2399"/>
                      <a:pt x="1" y="2488"/>
                    </a:cubicBezTo>
                    <a:cubicBezTo>
                      <a:pt x="1" y="2577"/>
                      <a:pt x="43" y="2640"/>
                      <a:pt x="90" y="2687"/>
                    </a:cubicBezTo>
                    <a:cubicBezTo>
                      <a:pt x="153" y="2729"/>
                      <a:pt x="242" y="2729"/>
                      <a:pt x="305" y="2750"/>
                    </a:cubicBezTo>
                    <a:cubicBezTo>
                      <a:pt x="415" y="2750"/>
                      <a:pt x="462" y="2750"/>
                      <a:pt x="504" y="2729"/>
                    </a:cubicBezTo>
                    <a:lnTo>
                      <a:pt x="504" y="2729"/>
                    </a:lnTo>
                    <a:cubicBezTo>
                      <a:pt x="436" y="2839"/>
                      <a:pt x="284" y="3142"/>
                      <a:pt x="373" y="3624"/>
                    </a:cubicBezTo>
                    <a:cubicBezTo>
                      <a:pt x="415" y="3886"/>
                      <a:pt x="504" y="4059"/>
                      <a:pt x="593" y="4211"/>
                    </a:cubicBezTo>
                    <a:cubicBezTo>
                      <a:pt x="677" y="4342"/>
                      <a:pt x="745" y="4452"/>
                      <a:pt x="745" y="4604"/>
                    </a:cubicBezTo>
                    <a:cubicBezTo>
                      <a:pt x="766" y="4782"/>
                      <a:pt x="745" y="4886"/>
                      <a:pt x="745" y="4975"/>
                    </a:cubicBezTo>
                    <a:cubicBezTo>
                      <a:pt x="745" y="5017"/>
                      <a:pt x="766" y="5064"/>
                      <a:pt x="787" y="5106"/>
                    </a:cubicBezTo>
                    <a:cubicBezTo>
                      <a:pt x="807" y="5127"/>
                      <a:pt x="828" y="5174"/>
                      <a:pt x="876" y="5195"/>
                    </a:cubicBezTo>
                    <a:cubicBezTo>
                      <a:pt x="910" y="5208"/>
                      <a:pt x="943" y="5213"/>
                      <a:pt x="976" y="5213"/>
                    </a:cubicBezTo>
                    <a:cubicBezTo>
                      <a:pt x="1049" y="5213"/>
                      <a:pt x="1118" y="5189"/>
                      <a:pt x="1179" y="5174"/>
                    </a:cubicBezTo>
                    <a:cubicBezTo>
                      <a:pt x="1247" y="5148"/>
                      <a:pt x="1268" y="5127"/>
                      <a:pt x="1289" y="5127"/>
                    </a:cubicBezTo>
                    <a:cubicBezTo>
                      <a:pt x="1289" y="5127"/>
                      <a:pt x="1289" y="5148"/>
                      <a:pt x="1310" y="5148"/>
                    </a:cubicBezTo>
                    <a:cubicBezTo>
                      <a:pt x="1352" y="5216"/>
                      <a:pt x="1441" y="5279"/>
                      <a:pt x="1614" y="5305"/>
                    </a:cubicBezTo>
                    <a:cubicBezTo>
                      <a:pt x="1644" y="5309"/>
                      <a:pt x="1674" y="5311"/>
                      <a:pt x="1703" y="5311"/>
                    </a:cubicBezTo>
                    <a:cubicBezTo>
                      <a:pt x="2008" y="5311"/>
                      <a:pt x="2227" y="5127"/>
                      <a:pt x="2227" y="5127"/>
                    </a:cubicBezTo>
                    <a:lnTo>
                      <a:pt x="5500" y="3053"/>
                    </a:lnTo>
                    <a:cubicBezTo>
                      <a:pt x="5521" y="3053"/>
                      <a:pt x="5568" y="3053"/>
                      <a:pt x="5652" y="3032"/>
                    </a:cubicBezTo>
                    <a:cubicBezTo>
                      <a:pt x="5741" y="2991"/>
                      <a:pt x="5851" y="2902"/>
                      <a:pt x="5934" y="2729"/>
                    </a:cubicBezTo>
                    <a:cubicBezTo>
                      <a:pt x="6044" y="2530"/>
                      <a:pt x="6044" y="2378"/>
                      <a:pt x="6023" y="2294"/>
                    </a:cubicBezTo>
                    <a:cubicBezTo>
                      <a:pt x="6002" y="2205"/>
                      <a:pt x="5982" y="2205"/>
                      <a:pt x="5961" y="2184"/>
                    </a:cubicBezTo>
                    <a:cubicBezTo>
                      <a:pt x="6002" y="2163"/>
                      <a:pt x="6065" y="2137"/>
                      <a:pt x="6133" y="2053"/>
                    </a:cubicBezTo>
                    <a:cubicBezTo>
                      <a:pt x="6243" y="1943"/>
                      <a:pt x="6353" y="1770"/>
                      <a:pt x="6327" y="1461"/>
                    </a:cubicBezTo>
                    <a:cubicBezTo>
                      <a:pt x="6327" y="1310"/>
                      <a:pt x="6285" y="1200"/>
                      <a:pt x="6196" y="1116"/>
                    </a:cubicBezTo>
                    <a:cubicBezTo>
                      <a:pt x="6112" y="1027"/>
                      <a:pt x="6023" y="985"/>
                      <a:pt x="5913" y="938"/>
                    </a:cubicBezTo>
                    <a:cubicBezTo>
                      <a:pt x="5848" y="917"/>
                      <a:pt x="5794" y="912"/>
                      <a:pt x="5748" y="912"/>
                    </a:cubicBezTo>
                    <a:cubicBezTo>
                      <a:pt x="5703" y="912"/>
                      <a:pt x="5665" y="917"/>
                      <a:pt x="5631" y="917"/>
                    </a:cubicBezTo>
                    <a:cubicBezTo>
                      <a:pt x="5699" y="875"/>
                      <a:pt x="5720" y="854"/>
                      <a:pt x="5783" y="765"/>
                    </a:cubicBezTo>
                    <a:cubicBezTo>
                      <a:pt x="5830" y="676"/>
                      <a:pt x="5851" y="592"/>
                      <a:pt x="5851" y="482"/>
                    </a:cubicBezTo>
                    <a:cubicBezTo>
                      <a:pt x="5830" y="393"/>
                      <a:pt x="5783" y="283"/>
                      <a:pt x="5673" y="173"/>
                    </a:cubicBezTo>
                    <a:cubicBezTo>
                      <a:pt x="5589" y="68"/>
                      <a:pt x="5479" y="21"/>
                      <a:pt x="53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2083683" y="730762"/>
                <a:ext cx="664086" cy="703113"/>
              </a:xfrm>
              <a:custGeom>
                <a:avLst/>
                <a:gdLst/>
                <a:ahLst/>
                <a:cxnLst/>
                <a:rect l="l" t="t" r="r" b="b"/>
                <a:pathLst>
                  <a:path w="4237" h="4486" extrusionOk="0">
                    <a:moveTo>
                      <a:pt x="3320" y="0"/>
                    </a:moveTo>
                    <a:cubicBezTo>
                      <a:pt x="3320" y="0"/>
                      <a:pt x="3320" y="1"/>
                      <a:pt x="3320" y="1"/>
                    </a:cubicBezTo>
                    <a:lnTo>
                      <a:pt x="3320" y="1"/>
                    </a:lnTo>
                    <a:cubicBezTo>
                      <a:pt x="3320" y="1"/>
                      <a:pt x="3320" y="0"/>
                      <a:pt x="3320" y="0"/>
                    </a:cubicBezTo>
                    <a:close/>
                    <a:moveTo>
                      <a:pt x="3320" y="1"/>
                    </a:moveTo>
                    <a:cubicBezTo>
                      <a:pt x="3312" y="13"/>
                      <a:pt x="3195" y="174"/>
                      <a:pt x="2797" y="194"/>
                    </a:cubicBezTo>
                    <a:cubicBezTo>
                      <a:pt x="2357" y="194"/>
                      <a:pt x="2095" y="21"/>
                      <a:pt x="2095" y="21"/>
                    </a:cubicBezTo>
                    <a:cubicBezTo>
                      <a:pt x="2095" y="21"/>
                      <a:pt x="2032" y="414"/>
                      <a:pt x="1597" y="760"/>
                    </a:cubicBezTo>
                    <a:cubicBezTo>
                      <a:pt x="1412" y="901"/>
                      <a:pt x="1270" y="943"/>
                      <a:pt x="1167" y="943"/>
                    </a:cubicBezTo>
                    <a:cubicBezTo>
                      <a:pt x="1012" y="943"/>
                      <a:pt x="943" y="849"/>
                      <a:pt x="943" y="849"/>
                    </a:cubicBezTo>
                    <a:cubicBezTo>
                      <a:pt x="943" y="849"/>
                      <a:pt x="875" y="1372"/>
                      <a:pt x="550" y="1545"/>
                    </a:cubicBezTo>
                    <a:cubicBezTo>
                      <a:pt x="440" y="1612"/>
                      <a:pt x="342" y="1634"/>
                      <a:pt x="261" y="1634"/>
                    </a:cubicBezTo>
                    <a:cubicBezTo>
                      <a:pt x="98" y="1634"/>
                      <a:pt x="0" y="1545"/>
                      <a:pt x="0" y="1545"/>
                    </a:cubicBezTo>
                    <a:lnTo>
                      <a:pt x="0" y="1545"/>
                    </a:lnTo>
                    <a:lnTo>
                      <a:pt x="178" y="2399"/>
                    </a:lnTo>
                    <a:cubicBezTo>
                      <a:pt x="178" y="2399"/>
                      <a:pt x="330" y="3054"/>
                      <a:pt x="482" y="3619"/>
                    </a:cubicBezTo>
                    <a:cubicBezTo>
                      <a:pt x="600" y="4152"/>
                      <a:pt x="1091" y="4485"/>
                      <a:pt x="2124" y="4485"/>
                    </a:cubicBezTo>
                    <a:cubicBezTo>
                      <a:pt x="2239" y="4485"/>
                      <a:pt x="2360" y="4481"/>
                      <a:pt x="2488" y="4473"/>
                    </a:cubicBezTo>
                    <a:cubicBezTo>
                      <a:pt x="3797" y="4384"/>
                      <a:pt x="4148" y="3818"/>
                      <a:pt x="4190" y="3184"/>
                    </a:cubicBezTo>
                    <a:cubicBezTo>
                      <a:pt x="4237" y="2551"/>
                      <a:pt x="4059" y="1723"/>
                      <a:pt x="4059" y="980"/>
                    </a:cubicBezTo>
                    <a:cubicBezTo>
                      <a:pt x="4059" y="980"/>
                      <a:pt x="3907" y="739"/>
                      <a:pt x="3797" y="524"/>
                    </a:cubicBezTo>
                    <a:cubicBezTo>
                      <a:pt x="3692" y="304"/>
                      <a:pt x="3734" y="152"/>
                      <a:pt x="3734" y="152"/>
                    </a:cubicBezTo>
                    <a:lnTo>
                      <a:pt x="3734" y="152"/>
                    </a:lnTo>
                    <a:cubicBezTo>
                      <a:pt x="3734" y="152"/>
                      <a:pt x="3694" y="180"/>
                      <a:pt x="3617" y="180"/>
                    </a:cubicBezTo>
                    <a:cubicBezTo>
                      <a:pt x="3578" y="180"/>
                      <a:pt x="3530" y="173"/>
                      <a:pt x="3472" y="152"/>
                    </a:cubicBezTo>
                    <a:cubicBezTo>
                      <a:pt x="3285" y="69"/>
                      <a:pt x="3315" y="8"/>
                      <a:pt x="332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2073809" y="723395"/>
                <a:ext cx="683835" cy="720354"/>
              </a:xfrm>
              <a:custGeom>
                <a:avLst/>
                <a:gdLst/>
                <a:ahLst/>
                <a:cxnLst/>
                <a:rect l="l" t="t" r="r" b="b"/>
                <a:pathLst>
                  <a:path w="4363" h="4596" extrusionOk="0">
                    <a:moveTo>
                      <a:pt x="3362" y="131"/>
                    </a:moveTo>
                    <a:cubicBezTo>
                      <a:pt x="3383" y="178"/>
                      <a:pt x="3425" y="199"/>
                      <a:pt x="3514" y="241"/>
                    </a:cubicBezTo>
                    <a:cubicBezTo>
                      <a:pt x="3598" y="283"/>
                      <a:pt x="3687" y="283"/>
                      <a:pt x="3729" y="283"/>
                    </a:cubicBezTo>
                    <a:lnTo>
                      <a:pt x="3729" y="309"/>
                    </a:lnTo>
                    <a:cubicBezTo>
                      <a:pt x="3755" y="372"/>
                      <a:pt x="3755" y="482"/>
                      <a:pt x="3818" y="592"/>
                    </a:cubicBezTo>
                    <a:cubicBezTo>
                      <a:pt x="3928" y="807"/>
                      <a:pt x="4059" y="1027"/>
                      <a:pt x="4080" y="1048"/>
                    </a:cubicBezTo>
                    <a:cubicBezTo>
                      <a:pt x="4080" y="1791"/>
                      <a:pt x="4253" y="2619"/>
                      <a:pt x="4211" y="3231"/>
                    </a:cubicBezTo>
                    <a:cubicBezTo>
                      <a:pt x="4190" y="3535"/>
                      <a:pt x="4080" y="3818"/>
                      <a:pt x="3839" y="4038"/>
                    </a:cubicBezTo>
                    <a:cubicBezTo>
                      <a:pt x="3598" y="4258"/>
                      <a:pt x="3184" y="4431"/>
                      <a:pt x="2551" y="4473"/>
                    </a:cubicBezTo>
                    <a:cubicBezTo>
                      <a:pt x="2418" y="4483"/>
                      <a:pt x="2293" y="4487"/>
                      <a:pt x="2176" y="4487"/>
                    </a:cubicBezTo>
                    <a:cubicBezTo>
                      <a:pt x="1734" y="4487"/>
                      <a:pt x="1393" y="4420"/>
                      <a:pt x="1137" y="4300"/>
                    </a:cubicBezTo>
                    <a:cubicBezTo>
                      <a:pt x="828" y="4148"/>
                      <a:pt x="655" y="3928"/>
                      <a:pt x="587" y="3666"/>
                    </a:cubicBezTo>
                    <a:cubicBezTo>
                      <a:pt x="456" y="3080"/>
                      <a:pt x="304" y="2446"/>
                      <a:pt x="304" y="2446"/>
                    </a:cubicBezTo>
                    <a:lnTo>
                      <a:pt x="131" y="1681"/>
                    </a:lnTo>
                    <a:lnTo>
                      <a:pt x="131" y="1681"/>
                    </a:lnTo>
                    <a:cubicBezTo>
                      <a:pt x="152" y="1702"/>
                      <a:pt x="152" y="1702"/>
                      <a:pt x="194" y="1723"/>
                    </a:cubicBezTo>
                    <a:cubicBezTo>
                      <a:pt x="233" y="1732"/>
                      <a:pt x="276" y="1738"/>
                      <a:pt x="325" y="1738"/>
                    </a:cubicBezTo>
                    <a:cubicBezTo>
                      <a:pt x="414" y="1738"/>
                      <a:pt x="518" y="1718"/>
                      <a:pt x="634" y="1660"/>
                    </a:cubicBezTo>
                    <a:cubicBezTo>
                      <a:pt x="828" y="1550"/>
                      <a:pt x="938" y="1378"/>
                      <a:pt x="979" y="1200"/>
                    </a:cubicBezTo>
                    <a:cubicBezTo>
                      <a:pt x="1027" y="1095"/>
                      <a:pt x="1048" y="1027"/>
                      <a:pt x="1048" y="985"/>
                    </a:cubicBezTo>
                    <a:cubicBezTo>
                      <a:pt x="1069" y="1006"/>
                      <a:pt x="1089" y="1027"/>
                      <a:pt x="1158" y="1048"/>
                    </a:cubicBezTo>
                    <a:cubicBezTo>
                      <a:pt x="1174" y="1051"/>
                      <a:pt x="1193" y="1053"/>
                      <a:pt x="1214" y="1053"/>
                    </a:cubicBezTo>
                    <a:cubicBezTo>
                      <a:pt x="1328" y="1053"/>
                      <a:pt x="1495" y="1000"/>
                      <a:pt x="1681" y="854"/>
                    </a:cubicBezTo>
                    <a:cubicBezTo>
                      <a:pt x="1922" y="655"/>
                      <a:pt x="2053" y="482"/>
                      <a:pt x="2116" y="330"/>
                    </a:cubicBezTo>
                    <a:cubicBezTo>
                      <a:pt x="2184" y="220"/>
                      <a:pt x="2184" y="178"/>
                      <a:pt x="2205" y="152"/>
                    </a:cubicBezTo>
                    <a:cubicBezTo>
                      <a:pt x="2262" y="176"/>
                      <a:pt x="2432" y="286"/>
                      <a:pt x="2758" y="286"/>
                    </a:cubicBezTo>
                    <a:cubicBezTo>
                      <a:pt x="2790" y="286"/>
                      <a:pt x="2824" y="285"/>
                      <a:pt x="2860" y="283"/>
                    </a:cubicBezTo>
                    <a:cubicBezTo>
                      <a:pt x="3074" y="283"/>
                      <a:pt x="3231" y="220"/>
                      <a:pt x="3315" y="178"/>
                    </a:cubicBezTo>
                    <a:cubicBezTo>
                      <a:pt x="3336" y="152"/>
                      <a:pt x="3336" y="152"/>
                      <a:pt x="3362" y="131"/>
                    </a:cubicBezTo>
                    <a:close/>
                    <a:moveTo>
                      <a:pt x="3336" y="0"/>
                    </a:moveTo>
                    <a:cubicBezTo>
                      <a:pt x="3336" y="0"/>
                      <a:pt x="3336" y="21"/>
                      <a:pt x="3315" y="21"/>
                    </a:cubicBezTo>
                    <a:cubicBezTo>
                      <a:pt x="3315" y="47"/>
                      <a:pt x="3294" y="68"/>
                      <a:pt x="3252" y="89"/>
                    </a:cubicBezTo>
                    <a:cubicBezTo>
                      <a:pt x="3184" y="131"/>
                      <a:pt x="3053" y="178"/>
                      <a:pt x="2839" y="178"/>
                    </a:cubicBezTo>
                    <a:cubicBezTo>
                      <a:pt x="2815" y="179"/>
                      <a:pt x="2793" y="180"/>
                      <a:pt x="2771" y="180"/>
                    </a:cubicBezTo>
                    <a:cubicBezTo>
                      <a:pt x="2396" y="180"/>
                      <a:pt x="2205" y="21"/>
                      <a:pt x="2205" y="21"/>
                    </a:cubicBezTo>
                    <a:lnTo>
                      <a:pt x="2116" y="68"/>
                    </a:lnTo>
                    <a:cubicBezTo>
                      <a:pt x="2116" y="68"/>
                      <a:pt x="2095" y="152"/>
                      <a:pt x="2027" y="283"/>
                    </a:cubicBezTo>
                    <a:cubicBezTo>
                      <a:pt x="1964" y="414"/>
                      <a:pt x="1833" y="592"/>
                      <a:pt x="1613" y="765"/>
                    </a:cubicBezTo>
                    <a:cubicBezTo>
                      <a:pt x="1444" y="901"/>
                      <a:pt x="1326" y="946"/>
                      <a:pt x="1241" y="946"/>
                    </a:cubicBezTo>
                    <a:cubicBezTo>
                      <a:pt x="1218" y="946"/>
                      <a:pt x="1197" y="943"/>
                      <a:pt x="1178" y="938"/>
                    </a:cubicBezTo>
                    <a:cubicBezTo>
                      <a:pt x="1089" y="917"/>
                      <a:pt x="1048" y="875"/>
                      <a:pt x="1048" y="875"/>
                    </a:cubicBezTo>
                    <a:lnTo>
                      <a:pt x="959" y="896"/>
                    </a:lnTo>
                    <a:cubicBezTo>
                      <a:pt x="959" y="896"/>
                      <a:pt x="938" y="1027"/>
                      <a:pt x="896" y="1179"/>
                    </a:cubicBezTo>
                    <a:cubicBezTo>
                      <a:pt x="828" y="1309"/>
                      <a:pt x="744" y="1488"/>
                      <a:pt x="587" y="1550"/>
                    </a:cubicBezTo>
                    <a:cubicBezTo>
                      <a:pt x="484" y="1610"/>
                      <a:pt x="392" y="1630"/>
                      <a:pt x="316" y="1630"/>
                    </a:cubicBezTo>
                    <a:cubicBezTo>
                      <a:pt x="280" y="1630"/>
                      <a:pt x="247" y="1625"/>
                      <a:pt x="220" y="1618"/>
                    </a:cubicBezTo>
                    <a:cubicBezTo>
                      <a:pt x="131" y="1592"/>
                      <a:pt x="89" y="1550"/>
                      <a:pt x="89" y="1550"/>
                    </a:cubicBezTo>
                    <a:lnTo>
                      <a:pt x="0" y="1618"/>
                    </a:lnTo>
                    <a:lnTo>
                      <a:pt x="194" y="2467"/>
                    </a:lnTo>
                    <a:cubicBezTo>
                      <a:pt x="194" y="2467"/>
                      <a:pt x="351" y="3101"/>
                      <a:pt x="482" y="3687"/>
                    </a:cubicBezTo>
                    <a:cubicBezTo>
                      <a:pt x="566" y="3996"/>
                      <a:pt x="765" y="4237"/>
                      <a:pt x="1089" y="4389"/>
                    </a:cubicBezTo>
                    <a:cubicBezTo>
                      <a:pt x="1376" y="4513"/>
                      <a:pt x="1751" y="4595"/>
                      <a:pt x="2222" y="4595"/>
                    </a:cubicBezTo>
                    <a:cubicBezTo>
                      <a:pt x="2327" y="4595"/>
                      <a:pt x="2436" y="4591"/>
                      <a:pt x="2551" y="4583"/>
                    </a:cubicBezTo>
                    <a:cubicBezTo>
                      <a:pt x="3205" y="4541"/>
                      <a:pt x="3645" y="4368"/>
                      <a:pt x="3907" y="4127"/>
                    </a:cubicBezTo>
                    <a:cubicBezTo>
                      <a:pt x="4190" y="3865"/>
                      <a:pt x="4279" y="3556"/>
                      <a:pt x="4321" y="3231"/>
                    </a:cubicBezTo>
                    <a:cubicBezTo>
                      <a:pt x="4363" y="2598"/>
                      <a:pt x="4190" y="1770"/>
                      <a:pt x="4169" y="1027"/>
                    </a:cubicBezTo>
                    <a:lnTo>
                      <a:pt x="4169" y="1006"/>
                    </a:lnTo>
                    <a:cubicBezTo>
                      <a:pt x="4169" y="1006"/>
                      <a:pt x="4017" y="744"/>
                      <a:pt x="3907" y="545"/>
                    </a:cubicBezTo>
                    <a:cubicBezTo>
                      <a:pt x="3860" y="440"/>
                      <a:pt x="3839" y="372"/>
                      <a:pt x="3839" y="309"/>
                    </a:cubicBezTo>
                    <a:lnTo>
                      <a:pt x="3839" y="220"/>
                    </a:lnTo>
                    <a:lnTo>
                      <a:pt x="3755" y="152"/>
                    </a:lnTo>
                    <a:cubicBezTo>
                      <a:pt x="3755" y="152"/>
                      <a:pt x="3755" y="178"/>
                      <a:pt x="3708" y="178"/>
                    </a:cubicBezTo>
                    <a:cubicBezTo>
                      <a:pt x="3687" y="178"/>
                      <a:pt x="3624" y="178"/>
                      <a:pt x="3556" y="131"/>
                    </a:cubicBezTo>
                    <a:cubicBezTo>
                      <a:pt x="3467" y="110"/>
                      <a:pt x="3446" y="68"/>
                      <a:pt x="3446" y="68"/>
                    </a:cubicBezTo>
                    <a:lnTo>
                      <a:pt x="3425" y="68"/>
                    </a:lnTo>
                    <a:lnTo>
                      <a:pt x="333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2083683" y="928560"/>
                <a:ext cx="660795" cy="505314"/>
              </a:xfrm>
              <a:custGeom>
                <a:avLst/>
                <a:gdLst/>
                <a:ahLst/>
                <a:cxnLst/>
                <a:rect l="l" t="t" r="r" b="b"/>
                <a:pathLst>
                  <a:path w="4216" h="3224" extrusionOk="0">
                    <a:moveTo>
                      <a:pt x="812" y="0"/>
                    </a:moveTo>
                    <a:cubicBezTo>
                      <a:pt x="765" y="131"/>
                      <a:pt x="681" y="241"/>
                      <a:pt x="550" y="283"/>
                    </a:cubicBezTo>
                    <a:cubicBezTo>
                      <a:pt x="440" y="350"/>
                      <a:pt x="342" y="372"/>
                      <a:pt x="261" y="372"/>
                    </a:cubicBezTo>
                    <a:cubicBezTo>
                      <a:pt x="98" y="372"/>
                      <a:pt x="0" y="283"/>
                      <a:pt x="0" y="283"/>
                    </a:cubicBezTo>
                    <a:lnTo>
                      <a:pt x="0" y="283"/>
                    </a:lnTo>
                    <a:lnTo>
                      <a:pt x="178" y="1137"/>
                    </a:lnTo>
                    <a:cubicBezTo>
                      <a:pt x="178" y="1137"/>
                      <a:pt x="330" y="1792"/>
                      <a:pt x="482" y="2357"/>
                    </a:cubicBezTo>
                    <a:cubicBezTo>
                      <a:pt x="600" y="2890"/>
                      <a:pt x="1091" y="3223"/>
                      <a:pt x="2124" y="3223"/>
                    </a:cubicBezTo>
                    <a:cubicBezTo>
                      <a:pt x="2239" y="3223"/>
                      <a:pt x="2360" y="3219"/>
                      <a:pt x="2488" y="3211"/>
                    </a:cubicBezTo>
                    <a:cubicBezTo>
                      <a:pt x="3797" y="3122"/>
                      <a:pt x="4148" y="2556"/>
                      <a:pt x="4190" y="1922"/>
                    </a:cubicBezTo>
                    <a:cubicBezTo>
                      <a:pt x="4216" y="1702"/>
                      <a:pt x="4190" y="1462"/>
                      <a:pt x="4169" y="1200"/>
                    </a:cubicBezTo>
                    <a:cubicBezTo>
                      <a:pt x="3920" y="1038"/>
                      <a:pt x="3499" y="941"/>
                      <a:pt x="3107" y="941"/>
                    </a:cubicBezTo>
                    <a:cubicBezTo>
                      <a:pt x="2813" y="941"/>
                      <a:pt x="2536" y="995"/>
                      <a:pt x="2357" y="1116"/>
                    </a:cubicBezTo>
                    <a:cubicBezTo>
                      <a:pt x="2125" y="1277"/>
                      <a:pt x="1892" y="1345"/>
                      <a:pt x="1683" y="1345"/>
                    </a:cubicBezTo>
                    <a:cubicBezTo>
                      <a:pt x="1443" y="1345"/>
                      <a:pt x="1234" y="1256"/>
                      <a:pt x="1095" y="1116"/>
                    </a:cubicBezTo>
                    <a:cubicBezTo>
                      <a:pt x="964" y="1006"/>
                      <a:pt x="875" y="482"/>
                      <a:pt x="81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2073809" y="925269"/>
                <a:ext cx="677252" cy="518479"/>
              </a:xfrm>
              <a:custGeom>
                <a:avLst/>
                <a:gdLst/>
                <a:ahLst/>
                <a:cxnLst/>
                <a:rect l="l" t="t" r="r" b="b"/>
                <a:pathLst>
                  <a:path w="4321" h="3308" extrusionOk="0">
                    <a:moveTo>
                      <a:pt x="849" y="152"/>
                    </a:moveTo>
                    <a:cubicBezTo>
                      <a:pt x="875" y="351"/>
                      <a:pt x="896" y="545"/>
                      <a:pt x="938" y="723"/>
                    </a:cubicBezTo>
                    <a:cubicBezTo>
                      <a:pt x="979" y="938"/>
                      <a:pt x="1048" y="1090"/>
                      <a:pt x="1137" y="1179"/>
                    </a:cubicBezTo>
                    <a:cubicBezTo>
                      <a:pt x="1276" y="1330"/>
                      <a:pt x="1491" y="1425"/>
                      <a:pt x="1740" y="1425"/>
                    </a:cubicBezTo>
                    <a:cubicBezTo>
                      <a:pt x="1957" y="1425"/>
                      <a:pt x="2202" y="1352"/>
                      <a:pt x="2446" y="1179"/>
                    </a:cubicBezTo>
                    <a:cubicBezTo>
                      <a:pt x="2608" y="1069"/>
                      <a:pt x="2867" y="1022"/>
                      <a:pt x="3150" y="1022"/>
                    </a:cubicBezTo>
                    <a:cubicBezTo>
                      <a:pt x="3204" y="1022"/>
                      <a:pt x="3259" y="1024"/>
                      <a:pt x="3315" y="1027"/>
                    </a:cubicBezTo>
                    <a:cubicBezTo>
                      <a:pt x="3645" y="1048"/>
                      <a:pt x="3991" y="1137"/>
                      <a:pt x="4190" y="1268"/>
                    </a:cubicBezTo>
                    <a:cubicBezTo>
                      <a:pt x="4211" y="1509"/>
                      <a:pt x="4211" y="1744"/>
                      <a:pt x="4211" y="1943"/>
                    </a:cubicBezTo>
                    <a:cubicBezTo>
                      <a:pt x="4190" y="2247"/>
                      <a:pt x="4080" y="2530"/>
                      <a:pt x="3839" y="2750"/>
                    </a:cubicBezTo>
                    <a:cubicBezTo>
                      <a:pt x="3598" y="2970"/>
                      <a:pt x="3184" y="3143"/>
                      <a:pt x="2551" y="3185"/>
                    </a:cubicBezTo>
                    <a:cubicBezTo>
                      <a:pt x="2418" y="3195"/>
                      <a:pt x="2293" y="3199"/>
                      <a:pt x="2176" y="3199"/>
                    </a:cubicBezTo>
                    <a:cubicBezTo>
                      <a:pt x="1734" y="3199"/>
                      <a:pt x="1393" y="3132"/>
                      <a:pt x="1137" y="3012"/>
                    </a:cubicBezTo>
                    <a:cubicBezTo>
                      <a:pt x="828" y="2860"/>
                      <a:pt x="655" y="2640"/>
                      <a:pt x="587" y="2378"/>
                    </a:cubicBezTo>
                    <a:cubicBezTo>
                      <a:pt x="456" y="1792"/>
                      <a:pt x="304" y="1158"/>
                      <a:pt x="304" y="1158"/>
                    </a:cubicBezTo>
                    <a:lnTo>
                      <a:pt x="131" y="393"/>
                    </a:lnTo>
                    <a:lnTo>
                      <a:pt x="131" y="393"/>
                    </a:lnTo>
                    <a:cubicBezTo>
                      <a:pt x="152" y="414"/>
                      <a:pt x="152" y="414"/>
                      <a:pt x="194" y="435"/>
                    </a:cubicBezTo>
                    <a:cubicBezTo>
                      <a:pt x="233" y="444"/>
                      <a:pt x="276" y="450"/>
                      <a:pt x="325" y="450"/>
                    </a:cubicBezTo>
                    <a:cubicBezTo>
                      <a:pt x="414" y="450"/>
                      <a:pt x="518" y="430"/>
                      <a:pt x="634" y="372"/>
                    </a:cubicBezTo>
                    <a:cubicBezTo>
                      <a:pt x="744" y="304"/>
                      <a:pt x="786" y="220"/>
                      <a:pt x="849" y="152"/>
                    </a:cubicBezTo>
                    <a:close/>
                    <a:moveTo>
                      <a:pt x="828" y="1"/>
                    </a:moveTo>
                    <a:cubicBezTo>
                      <a:pt x="786" y="111"/>
                      <a:pt x="697" y="220"/>
                      <a:pt x="587" y="262"/>
                    </a:cubicBezTo>
                    <a:cubicBezTo>
                      <a:pt x="484" y="322"/>
                      <a:pt x="392" y="342"/>
                      <a:pt x="316" y="342"/>
                    </a:cubicBezTo>
                    <a:cubicBezTo>
                      <a:pt x="280" y="342"/>
                      <a:pt x="247" y="337"/>
                      <a:pt x="220" y="330"/>
                    </a:cubicBezTo>
                    <a:cubicBezTo>
                      <a:pt x="131" y="304"/>
                      <a:pt x="89" y="262"/>
                      <a:pt x="89" y="262"/>
                    </a:cubicBezTo>
                    <a:lnTo>
                      <a:pt x="0" y="330"/>
                    </a:lnTo>
                    <a:lnTo>
                      <a:pt x="194" y="1179"/>
                    </a:lnTo>
                    <a:cubicBezTo>
                      <a:pt x="194" y="1179"/>
                      <a:pt x="351" y="1813"/>
                      <a:pt x="482" y="2399"/>
                    </a:cubicBezTo>
                    <a:cubicBezTo>
                      <a:pt x="566" y="2708"/>
                      <a:pt x="765" y="2949"/>
                      <a:pt x="1089" y="3101"/>
                    </a:cubicBezTo>
                    <a:cubicBezTo>
                      <a:pt x="1376" y="3225"/>
                      <a:pt x="1751" y="3307"/>
                      <a:pt x="2222" y="3307"/>
                    </a:cubicBezTo>
                    <a:cubicBezTo>
                      <a:pt x="2327" y="3307"/>
                      <a:pt x="2436" y="3303"/>
                      <a:pt x="2551" y="3295"/>
                    </a:cubicBezTo>
                    <a:cubicBezTo>
                      <a:pt x="3205" y="3253"/>
                      <a:pt x="3645" y="3080"/>
                      <a:pt x="3907" y="2839"/>
                    </a:cubicBezTo>
                    <a:cubicBezTo>
                      <a:pt x="4190" y="2577"/>
                      <a:pt x="4279" y="2268"/>
                      <a:pt x="4300" y="1943"/>
                    </a:cubicBezTo>
                    <a:cubicBezTo>
                      <a:pt x="4321" y="1723"/>
                      <a:pt x="4321" y="1483"/>
                      <a:pt x="4300" y="1221"/>
                    </a:cubicBezTo>
                    <a:lnTo>
                      <a:pt x="4279" y="1179"/>
                    </a:lnTo>
                    <a:cubicBezTo>
                      <a:pt x="4038" y="1027"/>
                      <a:pt x="3687" y="938"/>
                      <a:pt x="3315" y="917"/>
                    </a:cubicBezTo>
                    <a:cubicBezTo>
                      <a:pt x="3261" y="914"/>
                      <a:pt x="3206" y="912"/>
                      <a:pt x="3152" y="912"/>
                    </a:cubicBezTo>
                    <a:cubicBezTo>
                      <a:pt x="2862" y="912"/>
                      <a:pt x="2581" y="962"/>
                      <a:pt x="2378" y="1090"/>
                    </a:cubicBezTo>
                    <a:cubicBezTo>
                      <a:pt x="2154" y="1253"/>
                      <a:pt x="1936" y="1316"/>
                      <a:pt x="1743" y="1316"/>
                    </a:cubicBezTo>
                    <a:cubicBezTo>
                      <a:pt x="1520" y="1316"/>
                      <a:pt x="1329" y="1231"/>
                      <a:pt x="1199" y="1116"/>
                    </a:cubicBezTo>
                    <a:cubicBezTo>
                      <a:pt x="1158" y="1069"/>
                      <a:pt x="1089" y="896"/>
                      <a:pt x="1048" y="697"/>
                    </a:cubicBezTo>
                    <a:cubicBezTo>
                      <a:pt x="1006" y="503"/>
                      <a:pt x="959" y="262"/>
                      <a:pt x="938" y="21"/>
                    </a:cubicBezTo>
                    <a:lnTo>
                      <a:pt x="917" y="42"/>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2296215" y="884988"/>
                <a:ext cx="235729" cy="215197"/>
              </a:xfrm>
              <a:custGeom>
                <a:avLst/>
                <a:gdLst/>
                <a:ahLst/>
                <a:cxnLst/>
                <a:rect l="l" t="t" r="r" b="b"/>
                <a:pathLst>
                  <a:path w="1504" h="1373" extrusionOk="0">
                    <a:moveTo>
                      <a:pt x="715" y="1"/>
                    </a:moveTo>
                    <a:cubicBezTo>
                      <a:pt x="514" y="1"/>
                      <a:pt x="307" y="6"/>
                      <a:pt x="241" y="17"/>
                    </a:cubicBezTo>
                    <a:cubicBezTo>
                      <a:pt x="110" y="17"/>
                      <a:pt x="0" y="195"/>
                      <a:pt x="21" y="457"/>
                    </a:cubicBezTo>
                    <a:cubicBezTo>
                      <a:pt x="42" y="718"/>
                      <a:pt x="42" y="1022"/>
                      <a:pt x="84" y="1111"/>
                    </a:cubicBezTo>
                    <a:cubicBezTo>
                      <a:pt x="131" y="1174"/>
                      <a:pt x="414" y="1373"/>
                      <a:pt x="566" y="1373"/>
                    </a:cubicBezTo>
                    <a:cubicBezTo>
                      <a:pt x="718" y="1373"/>
                      <a:pt x="1179" y="1305"/>
                      <a:pt x="1289" y="1263"/>
                    </a:cubicBezTo>
                    <a:cubicBezTo>
                      <a:pt x="1372" y="1242"/>
                      <a:pt x="1441" y="1001"/>
                      <a:pt x="1461" y="781"/>
                    </a:cubicBezTo>
                    <a:cubicBezTo>
                      <a:pt x="1461" y="781"/>
                      <a:pt x="1503" y="430"/>
                      <a:pt x="1461" y="326"/>
                    </a:cubicBezTo>
                    <a:cubicBezTo>
                      <a:pt x="1441" y="216"/>
                      <a:pt x="1221" y="38"/>
                      <a:pt x="1158" y="17"/>
                    </a:cubicBezTo>
                    <a:cubicBezTo>
                      <a:pt x="1113" y="6"/>
                      <a:pt x="917" y="1"/>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2288849" y="876211"/>
                <a:ext cx="250463" cy="233849"/>
              </a:xfrm>
              <a:custGeom>
                <a:avLst/>
                <a:gdLst/>
                <a:ahLst/>
                <a:cxnLst/>
                <a:rect l="l" t="t" r="r" b="b"/>
                <a:pathLst>
                  <a:path w="1598" h="1492" extrusionOk="0">
                    <a:moveTo>
                      <a:pt x="765" y="94"/>
                    </a:moveTo>
                    <a:cubicBezTo>
                      <a:pt x="854" y="94"/>
                      <a:pt x="964" y="120"/>
                      <a:pt x="1027" y="120"/>
                    </a:cubicBezTo>
                    <a:lnTo>
                      <a:pt x="1179" y="120"/>
                    </a:lnTo>
                    <a:cubicBezTo>
                      <a:pt x="1205" y="120"/>
                      <a:pt x="1268" y="183"/>
                      <a:pt x="1336" y="225"/>
                    </a:cubicBezTo>
                    <a:cubicBezTo>
                      <a:pt x="1398" y="293"/>
                      <a:pt x="1467" y="355"/>
                      <a:pt x="1467" y="403"/>
                    </a:cubicBezTo>
                    <a:cubicBezTo>
                      <a:pt x="1488" y="424"/>
                      <a:pt x="1488" y="554"/>
                      <a:pt x="1488" y="643"/>
                    </a:cubicBezTo>
                    <a:cubicBezTo>
                      <a:pt x="1467" y="727"/>
                      <a:pt x="1467" y="816"/>
                      <a:pt x="1467" y="816"/>
                    </a:cubicBezTo>
                    <a:cubicBezTo>
                      <a:pt x="1440" y="926"/>
                      <a:pt x="1419" y="1036"/>
                      <a:pt x="1398" y="1120"/>
                    </a:cubicBezTo>
                    <a:cubicBezTo>
                      <a:pt x="1357" y="1209"/>
                      <a:pt x="1309" y="1272"/>
                      <a:pt x="1309" y="1272"/>
                    </a:cubicBezTo>
                    <a:cubicBezTo>
                      <a:pt x="1289" y="1298"/>
                      <a:pt x="1247" y="1298"/>
                      <a:pt x="1179" y="1319"/>
                    </a:cubicBezTo>
                    <a:cubicBezTo>
                      <a:pt x="1116" y="1319"/>
                      <a:pt x="1048" y="1340"/>
                      <a:pt x="985" y="1340"/>
                    </a:cubicBezTo>
                    <a:cubicBezTo>
                      <a:pt x="833" y="1361"/>
                      <a:pt x="681" y="1382"/>
                      <a:pt x="613" y="1382"/>
                    </a:cubicBezTo>
                    <a:cubicBezTo>
                      <a:pt x="550" y="1382"/>
                      <a:pt x="440" y="1340"/>
                      <a:pt x="351" y="1272"/>
                    </a:cubicBezTo>
                    <a:cubicBezTo>
                      <a:pt x="309" y="1251"/>
                      <a:pt x="288" y="1209"/>
                      <a:pt x="241" y="1188"/>
                    </a:cubicBezTo>
                    <a:cubicBezTo>
                      <a:pt x="220" y="1167"/>
                      <a:pt x="199" y="1141"/>
                      <a:pt x="178" y="1120"/>
                    </a:cubicBezTo>
                    <a:cubicBezTo>
                      <a:pt x="178" y="1120"/>
                      <a:pt x="178" y="1078"/>
                      <a:pt x="157" y="1057"/>
                    </a:cubicBezTo>
                    <a:lnTo>
                      <a:pt x="157" y="905"/>
                    </a:lnTo>
                    <a:cubicBezTo>
                      <a:pt x="157" y="774"/>
                      <a:pt x="131" y="643"/>
                      <a:pt x="131" y="513"/>
                    </a:cubicBezTo>
                    <a:cubicBezTo>
                      <a:pt x="110" y="382"/>
                      <a:pt x="131" y="293"/>
                      <a:pt x="178" y="225"/>
                    </a:cubicBezTo>
                    <a:cubicBezTo>
                      <a:pt x="199" y="162"/>
                      <a:pt x="241" y="120"/>
                      <a:pt x="288" y="120"/>
                    </a:cubicBezTo>
                    <a:cubicBezTo>
                      <a:pt x="351" y="120"/>
                      <a:pt x="571" y="94"/>
                      <a:pt x="765" y="94"/>
                    </a:cubicBezTo>
                    <a:close/>
                    <a:moveTo>
                      <a:pt x="569" y="0"/>
                    </a:moveTo>
                    <a:cubicBezTo>
                      <a:pt x="442" y="0"/>
                      <a:pt x="330" y="10"/>
                      <a:pt x="288" y="10"/>
                    </a:cubicBezTo>
                    <a:cubicBezTo>
                      <a:pt x="199" y="31"/>
                      <a:pt x="110" y="73"/>
                      <a:pt x="68" y="183"/>
                    </a:cubicBezTo>
                    <a:cubicBezTo>
                      <a:pt x="26" y="272"/>
                      <a:pt x="0" y="382"/>
                      <a:pt x="26" y="513"/>
                    </a:cubicBezTo>
                    <a:cubicBezTo>
                      <a:pt x="26" y="643"/>
                      <a:pt x="47" y="774"/>
                      <a:pt x="47" y="905"/>
                    </a:cubicBezTo>
                    <a:cubicBezTo>
                      <a:pt x="47" y="968"/>
                      <a:pt x="47" y="1010"/>
                      <a:pt x="68" y="1057"/>
                    </a:cubicBezTo>
                    <a:cubicBezTo>
                      <a:pt x="68" y="1099"/>
                      <a:pt x="68" y="1141"/>
                      <a:pt x="89" y="1188"/>
                    </a:cubicBezTo>
                    <a:cubicBezTo>
                      <a:pt x="110" y="1209"/>
                      <a:pt x="131" y="1251"/>
                      <a:pt x="178" y="1272"/>
                    </a:cubicBezTo>
                    <a:cubicBezTo>
                      <a:pt x="220" y="1298"/>
                      <a:pt x="262" y="1340"/>
                      <a:pt x="309" y="1361"/>
                    </a:cubicBezTo>
                    <a:cubicBezTo>
                      <a:pt x="393" y="1429"/>
                      <a:pt x="503" y="1471"/>
                      <a:pt x="613" y="1492"/>
                    </a:cubicBezTo>
                    <a:cubicBezTo>
                      <a:pt x="702" y="1492"/>
                      <a:pt x="854" y="1471"/>
                      <a:pt x="985" y="1450"/>
                    </a:cubicBezTo>
                    <a:cubicBezTo>
                      <a:pt x="1074" y="1450"/>
                      <a:pt x="1137" y="1429"/>
                      <a:pt x="1205" y="1403"/>
                    </a:cubicBezTo>
                    <a:cubicBezTo>
                      <a:pt x="1268" y="1403"/>
                      <a:pt x="1309" y="1382"/>
                      <a:pt x="1336" y="1382"/>
                    </a:cubicBezTo>
                    <a:cubicBezTo>
                      <a:pt x="1419" y="1340"/>
                      <a:pt x="1467" y="1251"/>
                      <a:pt x="1488" y="1167"/>
                    </a:cubicBezTo>
                    <a:cubicBezTo>
                      <a:pt x="1529" y="1078"/>
                      <a:pt x="1550" y="947"/>
                      <a:pt x="1571" y="837"/>
                    </a:cubicBezTo>
                    <a:lnTo>
                      <a:pt x="1571" y="643"/>
                    </a:lnTo>
                    <a:cubicBezTo>
                      <a:pt x="1597" y="554"/>
                      <a:pt x="1597" y="444"/>
                      <a:pt x="1571" y="355"/>
                    </a:cubicBezTo>
                    <a:cubicBezTo>
                      <a:pt x="1550" y="293"/>
                      <a:pt x="1488" y="204"/>
                      <a:pt x="1398" y="162"/>
                    </a:cubicBezTo>
                    <a:cubicBezTo>
                      <a:pt x="1336" y="94"/>
                      <a:pt x="1268" y="31"/>
                      <a:pt x="1205" y="31"/>
                    </a:cubicBezTo>
                    <a:cubicBezTo>
                      <a:pt x="1179" y="10"/>
                      <a:pt x="1179" y="10"/>
                      <a:pt x="1137" y="10"/>
                    </a:cubicBezTo>
                    <a:lnTo>
                      <a:pt x="765" y="10"/>
                    </a:lnTo>
                    <a:cubicBezTo>
                      <a:pt x="700" y="3"/>
                      <a:pt x="633" y="0"/>
                      <a:pt x="5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2596676" y="884988"/>
                <a:ext cx="168333" cy="215197"/>
              </a:xfrm>
              <a:custGeom>
                <a:avLst/>
                <a:gdLst/>
                <a:ahLst/>
                <a:cxnLst/>
                <a:rect l="l" t="t" r="r" b="b"/>
                <a:pathLst>
                  <a:path w="1074" h="1373" extrusionOk="0">
                    <a:moveTo>
                      <a:pt x="565" y="1"/>
                    </a:moveTo>
                    <a:cubicBezTo>
                      <a:pt x="423" y="1"/>
                      <a:pt x="285" y="6"/>
                      <a:pt x="262" y="17"/>
                    </a:cubicBezTo>
                    <a:cubicBezTo>
                      <a:pt x="199" y="38"/>
                      <a:pt x="47" y="216"/>
                      <a:pt x="26" y="326"/>
                    </a:cubicBezTo>
                    <a:cubicBezTo>
                      <a:pt x="0" y="430"/>
                      <a:pt x="26" y="781"/>
                      <a:pt x="26" y="781"/>
                    </a:cubicBezTo>
                    <a:cubicBezTo>
                      <a:pt x="47" y="1001"/>
                      <a:pt x="89" y="1242"/>
                      <a:pt x="157" y="1263"/>
                    </a:cubicBezTo>
                    <a:cubicBezTo>
                      <a:pt x="220" y="1305"/>
                      <a:pt x="571" y="1373"/>
                      <a:pt x="681" y="1373"/>
                    </a:cubicBezTo>
                    <a:cubicBezTo>
                      <a:pt x="786" y="1373"/>
                      <a:pt x="985" y="1174"/>
                      <a:pt x="1006" y="1111"/>
                    </a:cubicBezTo>
                    <a:cubicBezTo>
                      <a:pt x="1047" y="1022"/>
                      <a:pt x="1027" y="718"/>
                      <a:pt x="1047" y="457"/>
                    </a:cubicBezTo>
                    <a:cubicBezTo>
                      <a:pt x="1074" y="195"/>
                      <a:pt x="1006" y="17"/>
                      <a:pt x="896" y="17"/>
                    </a:cubicBezTo>
                    <a:cubicBezTo>
                      <a:pt x="854" y="6"/>
                      <a:pt x="707"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2590093" y="876211"/>
                <a:ext cx="181499" cy="233849"/>
              </a:xfrm>
              <a:custGeom>
                <a:avLst/>
                <a:gdLst/>
                <a:ahLst/>
                <a:cxnLst/>
                <a:rect l="l" t="t" r="r" b="b"/>
                <a:pathLst>
                  <a:path w="1158" h="1492" extrusionOk="0">
                    <a:moveTo>
                      <a:pt x="613" y="94"/>
                    </a:moveTo>
                    <a:cubicBezTo>
                      <a:pt x="744" y="94"/>
                      <a:pt x="896" y="120"/>
                      <a:pt x="938" y="120"/>
                    </a:cubicBezTo>
                    <a:cubicBezTo>
                      <a:pt x="959" y="120"/>
                      <a:pt x="985" y="141"/>
                      <a:pt x="1006" y="204"/>
                    </a:cubicBezTo>
                    <a:cubicBezTo>
                      <a:pt x="1048" y="293"/>
                      <a:pt x="1048" y="382"/>
                      <a:pt x="1048" y="513"/>
                    </a:cubicBezTo>
                    <a:cubicBezTo>
                      <a:pt x="1027" y="643"/>
                      <a:pt x="1027" y="774"/>
                      <a:pt x="1027" y="905"/>
                    </a:cubicBezTo>
                    <a:cubicBezTo>
                      <a:pt x="1027" y="1010"/>
                      <a:pt x="1006" y="1120"/>
                      <a:pt x="1006" y="1141"/>
                    </a:cubicBezTo>
                    <a:cubicBezTo>
                      <a:pt x="1006" y="1167"/>
                      <a:pt x="938" y="1230"/>
                      <a:pt x="875" y="1272"/>
                    </a:cubicBezTo>
                    <a:cubicBezTo>
                      <a:pt x="807" y="1340"/>
                      <a:pt x="744" y="1382"/>
                      <a:pt x="723" y="1382"/>
                    </a:cubicBezTo>
                    <a:cubicBezTo>
                      <a:pt x="676" y="1382"/>
                      <a:pt x="566" y="1361"/>
                      <a:pt x="461" y="1340"/>
                    </a:cubicBezTo>
                    <a:cubicBezTo>
                      <a:pt x="393" y="1340"/>
                      <a:pt x="351" y="1319"/>
                      <a:pt x="304" y="1319"/>
                    </a:cubicBezTo>
                    <a:cubicBezTo>
                      <a:pt x="262" y="1298"/>
                      <a:pt x="241" y="1298"/>
                      <a:pt x="241" y="1272"/>
                    </a:cubicBezTo>
                    <a:cubicBezTo>
                      <a:pt x="241" y="1272"/>
                      <a:pt x="220" y="1272"/>
                      <a:pt x="199" y="1251"/>
                    </a:cubicBezTo>
                    <a:cubicBezTo>
                      <a:pt x="199" y="1209"/>
                      <a:pt x="173" y="1188"/>
                      <a:pt x="173" y="1141"/>
                    </a:cubicBezTo>
                    <a:cubicBezTo>
                      <a:pt x="152" y="1057"/>
                      <a:pt x="131" y="926"/>
                      <a:pt x="110" y="816"/>
                    </a:cubicBezTo>
                    <a:lnTo>
                      <a:pt x="110" y="643"/>
                    </a:lnTo>
                    <a:lnTo>
                      <a:pt x="110" y="382"/>
                    </a:lnTo>
                    <a:cubicBezTo>
                      <a:pt x="131" y="355"/>
                      <a:pt x="152" y="293"/>
                      <a:pt x="220" y="225"/>
                    </a:cubicBezTo>
                    <a:cubicBezTo>
                      <a:pt x="241" y="204"/>
                      <a:pt x="262" y="183"/>
                      <a:pt x="283" y="162"/>
                    </a:cubicBezTo>
                    <a:cubicBezTo>
                      <a:pt x="304" y="141"/>
                      <a:pt x="304" y="120"/>
                      <a:pt x="330" y="120"/>
                    </a:cubicBezTo>
                    <a:lnTo>
                      <a:pt x="414" y="120"/>
                    </a:lnTo>
                    <a:cubicBezTo>
                      <a:pt x="461" y="120"/>
                      <a:pt x="524" y="94"/>
                      <a:pt x="613" y="94"/>
                    </a:cubicBezTo>
                    <a:close/>
                    <a:moveTo>
                      <a:pt x="747" y="0"/>
                    </a:moveTo>
                    <a:cubicBezTo>
                      <a:pt x="703" y="0"/>
                      <a:pt x="657" y="3"/>
                      <a:pt x="613" y="10"/>
                    </a:cubicBezTo>
                    <a:lnTo>
                      <a:pt x="330" y="10"/>
                    </a:lnTo>
                    <a:cubicBezTo>
                      <a:pt x="304" y="10"/>
                      <a:pt x="283" y="10"/>
                      <a:pt x="283" y="31"/>
                    </a:cubicBezTo>
                    <a:cubicBezTo>
                      <a:pt x="241" y="31"/>
                      <a:pt x="220" y="52"/>
                      <a:pt x="199" y="73"/>
                    </a:cubicBezTo>
                    <a:cubicBezTo>
                      <a:pt x="173" y="94"/>
                      <a:pt x="152" y="120"/>
                      <a:pt x="131" y="162"/>
                    </a:cubicBezTo>
                    <a:cubicBezTo>
                      <a:pt x="68" y="225"/>
                      <a:pt x="21" y="293"/>
                      <a:pt x="0" y="355"/>
                    </a:cubicBezTo>
                    <a:lnTo>
                      <a:pt x="0" y="643"/>
                    </a:lnTo>
                    <a:lnTo>
                      <a:pt x="0" y="837"/>
                    </a:lnTo>
                    <a:cubicBezTo>
                      <a:pt x="21" y="947"/>
                      <a:pt x="42" y="1057"/>
                      <a:pt x="68" y="1167"/>
                    </a:cubicBezTo>
                    <a:cubicBezTo>
                      <a:pt x="89" y="1209"/>
                      <a:pt x="89" y="1251"/>
                      <a:pt x="110" y="1298"/>
                    </a:cubicBezTo>
                    <a:cubicBezTo>
                      <a:pt x="131" y="1319"/>
                      <a:pt x="131" y="1361"/>
                      <a:pt x="173" y="1382"/>
                    </a:cubicBezTo>
                    <a:cubicBezTo>
                      <a:pt x="199" y="1382"/>
                      <a:pt x="241" y="1403"/>
                      <a:pt x="283" y="1403"/>
                    </a:cubicBezTo>
                    <a:cubicBezTo>
                      <a:pt x="330" y="1429"/>
                      <a:pt x="372" y="1450"/>
                      <a:pt x="435" y="1450"/>
                    </a:cubicBezTo>
                    <a:cubicBezTo>
                      <a:pt x="545" y="1471"/>
                      <a:pt x="655" y="1492"/>
                      <a:pt x="723" y="1492"/>
                    </a:cubicBezTo>
                    <a:cubicBezTo>
                      <a:pt x="807" y="1471"/>
                      <a:pt x="875" y="1429"/>
                      <a:pt x="938" y="1361"/>
                    </a:cubicBezTo>
                    <a:cubicBezTo>
                      <a:pt x="1027" y="1298"/>
                      <a:pt x="1069" y="1230"/>
                      <a:pt x="1116" y="1167"/>
                    </a:cubicBezTo>
                    <a:cubicBezTo>
                      <a:pt x="1137" y="1120"/>
                      <a:pt x="1137" y="1010"/>
                      <a:pt x="1137" y="905"/>
                    </a:cubicBezTo>
                    <a:cubicBezTo>
                      <a:pt x="1137" y="774"/>
                      <a:pt x="1137" y="643"/>
                      <a:pt x="1158" y="513"/>
                    </a:cubicBezTo>
                    <a:cubicBezTo>
                      <a:pt x="1158" y="382"/>
                      <a:pt x="1137" y="272"/>
                      <a:pt x="1116" y="183"/>
                    </a:cubicBezTo>
                    <a:cubicBezTo>
                      <a:pt x="1089" y="94"/>
                      <a:pt x="1027" y="31"/>
                      <a:pt x="959" y="10"/>
                    </a:cubicBezTo>
                    <a:cubicBezTo>
                      <a:pt x="917" y="10"/>
                      <a:pt x="835" y="0"/>
                      <a:pt x="7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2384770" y="963042"/>
                <a:ext cx="41221" cy="68336"/>
              </a:xfrm>
              <a:custGeom>
                <a:avLst/>
                <a:gdLst/>
                <a:ahLst/>
                <a:cxnLst/>
                <a:rect l="l" t="t" r="r" b="b"/>
                <a:pathLst>
                  <a:path w="263" h="436" extrusionOk="0">
                    <a:moveTo>
                      <a:pt x="132" y="0"/>
                    </a:moveTo>
                    <a:cubicBezTo>
                      <a:pt x="69" y="0"/>
                      <a:pt x="1" y="89"/>
                      <a:pt x="1" y="220"/>
                    </a:cubicBezTo>
                    <a:cubicBezTo>
                      <a:pt x="1" y="325"/>
                      <a:pt x="69" y="435"/>
                      <a:pt x="132" y="435"/>
                    </a:cubicBezTo>
                    <a:cubicBezTo>
                      <a:pt x="200" y="435"/>
                      <a:pt x="263" y="325"/>
                      <a:pt x="263" y="220"/>
                    </a:cubicBezTo>
                    <a:cubicBezTo>
                      <a:pt x="263" y="89"/>
                      <a:pt x="200" y="0"/>
                      <a:pt x="1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2658116" y="963042"/>
                <a:ext cx="37930" cy="68336"/>
              </a:xfrm>
              <a:custGeom>
                <a:avLst/>
                <a:gdLst/>
                <a:ahLst/>
                <a:cxnLst/>
                <a:rect l="l" t="t" r="r" b="b"/>
                <a:pathLst>
                  <a:path w="242" h="436" extrusionOk="0">
                    <a:moveTo>
                      <a:pt x="111" y="0"/>
                    </a:moveTo>
                    <a:cubicBezTo>
                      <a:pt x="48" y="0"/>
                      <a:pt x="1" y="89"/>
                      <a:pt x="1" y="220"/>
                    </a:cubicBezTo>
                    <a:cubicBezTo>
                      <a:pt x="1" y="325"/>
                      <a:pt x="48" y="435"/>
                      <a:pt x="111" y="435"/>
                    </a:cubicBezTo>
                    <a:cubicBezTo>
                      <a:pt x="179" y="435"/>
                      <a:pt x="242" y="325"/>
                      <a:pt x="242" y="220"/>
                    </a:cubicBezTo>
                    <a:cubicBezTo>
                      <a:pt x="242" y="89"/>
                      <a:pt x="179" y="0"/>
                      <a:pt x="1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2542445" y="980283"/>
                <a:ext cx="65045" cy="97019"/>
              </a:xfrm>
              <a:custGeom>
                <a:avLst/>
                <a:gdLst/>
                <a:ahLst/>
                <a:cxnLst/>
                <a:rect l="l" t="t" r="r" b="b"/>
                <a:pathLst>
                  <a:path w="415" h="619" extrusionOk="0">
                    <a:moveTo>
                      <a:pt x="42" y="0"/>
                    </a:moveTo>
                    <a:cubicBezTo>
                      <a:pt x="21" y="21"/>
                      <a:pt x="0" y="42"/>
                      <a:pt x="0" y="63"/>
                    </a:cubicBezTo>
                    <a:cubicBezTo>
                      <a:pt x="21" y="131"/>
                      <a:pt x="63" y="173"/>
                      <a:pt x="110" y="215"/>
                    </a:cubicBezTo>
                    <a:cubicBezTo>
                      <a:pt x="152" y="241"/>
                      <a:pt x="194" y="241"/>
                      <a:pt x="262" y="262"/>
                    </a:cubicBezTo>
                    <a:cubicBezTo>
                      <a:pt x="283" y="262"/>
                      <a:pt x="304" y="304"/>
                      <a:pt x="325" y="325"/>
                    </a:cubicBezTo>
                    <a:cubicBezTo>
                      <a:pt x="325" y="372"/>
                      <a:pt x="325" y="435"/>
                      <a:pt x="304" y="456"/>
                    </a:cubicBezTo>
                    <a:cubicBezTo>
                      <a:pt x="304" y="477"/>
                      <a:pt x="283" y="503"/>
                      <a:pt x="241" y="524"/>
                    </a:cubicBezTo>
                    <a:lnTo>
                      <a:pt x="173" y="524"/>
                    </a:lnTo>
                    <a:cubicBezTo>
                      <a:pt x="152" y="524"/>
                      <a:pt x="131" y="545"/>
                      <a:pt x="131" y="587"/>
                    </a:cubicBezTo>
                    <a:cubicBezTo>
                      <a:pt x="131" y="602"/>
                      <a:pt x="142" y="619"/>
                      <a:pt x="162" y="619"/>
                    </a:cubicBezTo>
                    <a:cubicBezTo>
                      <a:pt x="171" y="619"/>
                      <a:pt x="182" y="616"/>
                      <a:pt x="194" y="608"/>
                    </a:cubicBezTo>
                    <a:lnTo>
                      <a:pt x="283" y="608"/>
                    </a:lnTo>
                    <a:cubicBezTo>
                      <a:pt x="325" y="587"/>
                      <a:pt x="372" y="545"/>
                      <a:pt x="393" y="477"/>
                    </a:cubicBezTo>
                    <a:cubicBezTo>
                      <a:pt x="414" y="435"/>
                      <a:pt x="414" y="372"/>
                      <a:pt x="414" y="304"/>
                    </a:cubicBezTo>
                    <a:cubicBezTo>
                      <a:pt x="393" y="262"/>
                      <a:pt x="346" y="194"/>
                      <a:pt x="283" y="173"/>
                    </a:cubicBezTo>
                    <a:cubicBezTo>
                      <a:pt x="215" y="152"/>
                      <a:pt x="173" y="152"/>
                      <a:pt x="152" y="131"/>
                    </a:cubicBezTo>
                    <a:cubicBezTo>
                      <a:pt x="131" y="110"/>
                      <a:pt x="110" y="84"/>
                      <a:pt x="84" y="42"/>
                    </a:cubicBezTo>
                    <a:cubicBezTo>
                      <a:pt x="84" y="21"/>
                      <a:pt x="63"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2463608" y="1145324"/>
                <a:ext cx="129933" cy="62224"/>
              </a:xfrm>
              <a:custGeom>
                <a:avLst/>
                <a:gdLst/>
                <a:ahLst/>
                <a:cxnLst/>
                <a:rect l="l" t="t" r="r" b="b"/>
                <a:pathLst>
                  <a:path w="829" h="397" extrusionOk="0">
                    <a:moveTo>
                      <a:pt x="54" y="0"/>
                    </a:moveTo>
                    <a:cubicBezTo>
                      <a:pt x="43" y="0"/>
                      <a:pt x="32" y="5"/>
                      <a:pt x="22" y="16"/>
                    </a:cubicBezTo>
                    <a:cubicBezTo>
                      <a:pt x="1" y="37"/>
                      <a:pt x="1" y="58"/>
                      <a:pt x="1" y="79"/>
                    </a:cubicBezTo>
                    <a:cubicBezTo>
                      <a:pt x="1" y="79"/>
                      <a:pt x="153" y="278"/>
                      <a:pt x="414" y="340"/>
                    </a:cubicBezTo>
                    <a:cubicBezTo>
                      <a:pt x="524" y="388"/>
                      <a:pt x="613" y="388"/>
                      <a:pt x="676" y="388"/>
                    </a:cubicBezTo>
                    <a:cubicBezTo>
                      <a:pt x="699" y="395"/>
                      <a:pt x="719" y="397"/>
                      <a:pt x="735" y="397"/>
                    </a:cubicBezTo>
                    <a:cubicBezTo>
                      <a:pt x="768" y="397"/>
                      <a:pt x="786" y="388"/>
                      <a:pt x="786" y="388"/>
                    </a:cubicBezTo>
                    <a:cubicBezTo>
                      <a:pt x="807" y="388"/>
                      <a:pt x="828" y="367"/>
                      <a:pt x="828" y="340"/>
                    </a:cubicBezTo>
                    <a:cubicBezTo>
                      <a:pt x="828" y="310"/>
                      <a:pt x="806" y="290"/>
                      <a:pt x="785" y="290"/>
                    </a:cubicBezTo>
                    <a:cubicBezTo>
                      <a:pt x="778" y="290"/>
                      <a:pt x="771" y="293"/>
                      <a:pt x="765" y="299"/>
                    </a:cubicBezTo>
                    <a:lnTo>
                      <a:pt x="676" y="299"/>
                    </a:lnTo>
                    <a:cubicBezTo>
                      <a:pt x="634" y="278"/>
                      <a:pt x="545" y="278"/>
                      <a:pt x="435" y="236"/>
                    </a:cubicBezTo>
                    <a:cubicBezTo>
                      <a:pt x="221" y="189"/>
                      <a:pt x="90" y="16"/>
                      <a:pt x="90" y="16"/>
                    </a:cubicBezTo>
                    <a:cubicBezTo>
                      <a:pt x="77" y="5"/>
                      <a:pt x="65"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2521913" y="918216"/>
                <a:ext cx="85577" cy="38400"/>
              </a:xfrm>
              <a:custGeom>
                <a:avLst/>
                <a:gdLst/>
                <a:ahLst/>
                <a:cxnLst/>
                <a:rect l="l" t="t" r="r" b="b"/>
                <a:pathLst>
                  <a:path w="546" h="245" extrusionOk="0">
                    <a:moveTo>
                      <a:pt x="353" y="0"/>
                    </a:moveTo>
                    <a:cubicBezTo>
                      <a:pt x="337" y="0"/>
                      <a:pt x="321" y="1"/>
                      <a:pt x="304" y="4"/>
                    </a:cubicBezTo>
                    <a:cubicBezTo>
                      <a:pt x="152" y="25"/>
                      <a:pt x="1" y="114"/>
                      <a:pt x="1" y="114"/>
                    </a:cubicBezTo>
                    <a:lnTo>
                      <a:pt x="21" y="245"/>
                    </a:lnTo>
                    <a:cubicBezTo>
                      <a:pt x="21" y="245"/>
                      <a:pt x="241" y="114"/>
                      <a:pt x="346" y="114"/>
                    </a:cubicBezTo>
                    <a:cubicBezTo>
                      <a:pt x="360" y="110"/>
                      <a:pt x="374" y="109"/>
                      <a:pt x="387" y="109"/>
                    </a:cubicBezTo>
                    <a:cubicBezTo>
                      <a:pt x="477" y="109"/>
                      <a:pt x="545" y="176"/>
                      <a:pt x="545" y="176"/>
                    </a:cubicBezTo>
                    <a:lnTo>
                      <a:pt x="545" y="66"/>
                    </a:lnTo>
                    <a:cubicBezTo>
                      <a:pt x="545" y="66"/>
                      <a:pt x="475" y="0"/>
                      <a:pt x="3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2329913" y="831072"/>
                <a:ext cx="127269" cy="62381"/>
              </a:xfrm>
              <a:custGeom>
                <a:avLst/>
                <a:gdLst/>
                <a:ahLst/>
                <a:cxnLst/>
                <a:rect l="l" t="t" r="r" b="b"/>
                <a:pathLst>
                  <a:path w="812" h="398" extrusionOk="0">
                    <a:moveTo>
                      <a:pt x="518" y="0"/>
                    </a:moveTo>
                    <a:cubicBezTo>
                      <a:pt x="376" y="0"/>
                      <a:pt x="209" y="23"/>
                      <a:pt x="157" y="36"/>
                    </a:cubicBezTo>
                    <a:cubicBezTo>
                      <a:pt x="68" y="36"/>
                      <a:pt x="0" y="57"/>
                      <a:pt x="26" y="120"/>
                    </a:cubicBezTo>
                    <a:cubicBezTo>
                      <a:pt x="47" y="251"/>
                      <a:pt x="26" y="361"/>
                      <a:pt x="89" y="382"/>
                    </a:cubicBezTo>
                    <a:cubicBezTo>
                      <a:pt x="148" y="382"/>
                      <a:pt x="275" y="372"/>
                      <a:pt x="404" y="372"/>
                    </a:cubicBezTo>
                    <a:cubicBezTo>
                      <a:pt x="469" y="372"/>
                      <a:pt x="534" y="375"/>
                      <a:pt x="592" y="382"/>
                    </a:cubicBezTo>
                    <a:cubicBezTo>
                      <a:pt x="627" y="393"/>
                      <a:pt x="658" y="397"/>
                      <a:pt x="685" y="397"/>
                    </a:cubicBezTo>
                    <a:cubicBezTo>
                      <a:pt x="772" y="397"/>
                      <a:pt x="812" y="346"/>
                      <a:pt x="812" y="298"/>
                    </a:cubicBezTo>
                    <a:cubicBezTo>
                      <a:pt x="812" y="230"/>
                      <a:pt x="812" y="78"/>
                      <a:pt x="723" y="36"/>
                    </a:cubicBezTo>
                    <a:cubicBezTo>
                      <a:pt x="688" y="10"/>
                      <a:pt x="608" y="0"/>
                      <a:pt x="518"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2323330" y="822608"/>
                <a:ext cx="140435" cy="78994"/>
              </a:xfrm>
              <a:custGeom>
                <a:avLst/>
                <a:gdLst/>
                <a:ahLst/>
                <a:cxnLst/>
                <a:rect l="l" t="t" r="r" b="b"/>
                <a:pathLst>
                  <a:path w="896" h="504" extrusionOk="0">
                    <a:moveTo>
                      <a:pt x="655" y="111"/>
                    </a:moveTo>
                    <a:cubicBezTo>
                      <a:pt x="697" y="111"/>
                      <a:pt x="744" y="132"/>
                      <a:pt x="744" y="132"/>
                    </a:cubicBezTo>
                    <a:cubicBezTo>
                      <a:pt x="765" y="153"/>
                      <a:pt x="786" y="174"/>
                      <a:pt x="786" y="221"/>
                    </a:cubicBezTo>
                    <a:cubicBezTo>
                      <a:pt x="807" y="284"/>
                      <a:pt x="807" y="331"/>
                      <a:pt x="807" y="352"/>
                    </a:cubicBezTo>
                    <a:cubicBezTo>
                      <a:pt x="786" y="373"/>
                      <a:pt x="786" y="373"/>
                      <a:pt x="786" y="394"/>
                    </a:cubicBezTo>
                    <a:cubicBezTo>
                      <a:pt x="772" y="394"/>
                      <a:pt x="748" y="403"/>
                      <a:pt x="708" y="403"/>
                    </a:cubicBezTo>
                    <a:cubicBezTo>
                      <a:pt x="688" y="403"/>
                      <a:pt x="664" y="401"/>
                      <a:pt x="634" y="394"/>
                    </a:cubicBezTo>
                    <a:cubicBezTo>
                      <a:pt x="545" y="373"/>
                      <a:pt x="435" y="373"/>
                      <a:pt x="351" y="373"/>
                    </a:cubicBezTo>
                    <a:lnTo>
                      <a:pt x="131" y="373"/>
                    </a:lnTo>
                    <a:lnTo>
                      <a:pt x="131" y="352"/>
                    </a:lnTo>
                    <a:cubicBezTo>
                      <a:pt x="131" y="305"/>
                      <a:pt x="131" y="242"/>
                      <a:pt x="110" y="174"/>
                    </a:cubicBezTo>
                    <a:lnTo>
                      <a:pt x="110" y="153"/>
                    </a:lnTo>
                    <a:cubicBezTo>
                      <a:pt x="110" y="153"/>
                      <a:pt x="152" y="132"/>
                      <a:pt x="199" y="132"/>
                    </a:cubicBezTo>
                    <a:cubicBezTo>
                      <a:pt x="241" y="132"/>
                      <a:pt x="351" y="111"/>
                      <a:pt x="482" y="111"/>
                    </a:cubicBezTo>
                    <a:close/>
                    <a:moveTo>
                      <a:pt x="482" y="1"/>
                    </a:moveTo>
                    <a:cubicBezTo>
                      <a:pt x="351" y="1"/>
                      <a:pt x="220" y="22"/>
                      <a:pt x="173" y="22"/>
                    </a:cubicBezTo>
                    <a:cubicBezTo>
                      <a:pt x="131" y="43"/>
                      <a:pt x="110" y="43"/>
                      <a:pt x="68" y="69"/>
                    </a:cubicBezTo>
                    <a:cubicBezTo>
                      <a:pt x="42" y="69"/>
                      <a:pt x="21" y="90"/>
                      <a:pt x="21" y="111"/>
                    </a:cubicBezTo>
                    <a:cubicBezTo>
                      <a:pt x="0" y="132"/>
                      <a:pt x="0" y="153"/>
                      <a:pt x="0" y="174"/>
                    </a:cubicBezTo>
                    <a:cubicBezTo>
                      <a:pt x="21" y="242"/>
                      <a:pt x="21" y="305"/>
                      <a:pt x="21" y="352"/>
                    </a:cubicBezTo>
                    <a:cubicBezTo>
                      <a:pt x="21" y="394"/>
                      <a:pt x="42" y="415"/>
                      <a:pt x="42" y="436"/>
                    </a:cubicBezTo>
                    <a:cubicBezTo>
                      <a:pt x="68" y="462"/>
                      <a:pt x="89" y="483"/>
                      <a:pt x="131" y="483"/>
                    </a:cubicBezTo>
                    <a:lnTo>
                      <a:pt x="351" y="483"/>
                    </a:lnTo>
                    <a:cubicBezTo>
                      <a:pt x="435" y="483"/>
                      <a:pt x="545" y="483"/>
                      <a:pt x="613" y="504"/>
                    </a:cubicBezTo>
                    <a:cubicBezTo>
                      <a:pt x="697" y="504"/>
                      <a:pt x="765" y="504"/>
                      <a:pt x="828" y="483"/>
                    </a:cubicBezTo>
                    <a:cubicBezTo>
                      <a:pt x="875" y="462"/>
                      <a:pt x="896" y="415"/>
                      <a:pt x="896" y="373"/>
                    </a:cubicBezTo>
                    <a:lnTo>
                      <a:pt x="896" y="221"/>
                    </a:lnTo>
                    <a:cubicBezTo>
                      <a:pt x="875" y="153"/>
                      <a:pt x="854" y="90"/>
                      <a:pt x="807" y="43"/>
                    </a:cubicBezTo>
                    <a:cubicBezTo>
                      <a:pt x="765" y="22"/>
                      <a:pt x="723" y="1"/>
                      <a:pt x="6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2617208" y="837811"/>
                <a:ext cx="113319" cy="61283"/>
              </a:xfrm>
              <a:custGeom>
                <a:avLst/>
                <a:gdLst/>
                <a:ahLst/>
                <a:cxnLst/>
                <a:rect l="l" t="t" r="r" b="b"/>
                <a:pathLst>
                  <a:path w="723" h="391" extrusionOk="0">
                    <a:moveTo>
                      <a:pt x="379" y="1"/>
                    </a:moveTo>
                    <a:cubicBezTo>
                      <a:pt x="213" y="1"/>
                      <a:pt x="21" y="58"/>
                      <a:pt x="0" y="145"/>
                    </a:cubicBezTo>
                    <a:cubicBezTo>
                      <a:pt x="26" y="276"/>
                      <a:pt x="47" y="386"/>
                      <a:pt x="178" y="386"/>
                    </a:cubicBezTo>
                    <a:cubicBezTo>
                      <a:pt x="255" y="373"/>
                      <a:pt x="346" y="359"/>
                      <a:pt x="427" y="359"/>
                    </a:cubicBezTo>
                    <a:cubicBezTo>
                      <a:pt x="483" y="359"/>
                      <a:pt x="534" y="366"/>
                      <a:pt x="571" y="386"/>
                    </a:cubicBezTo>
                    <a:cubicBezTo>
                      <a:pt x="585" y="389"/>
                      <a:pt x="597" y="391"/>
                      <a:pt x="608" y="391"/>
                    </a:cubicBezTo>
                    <a:cubicBezTo>
                      <a:pt x="663" y="391"/>
                      <a:pt x="684" y="347"/>
                      <a:pt x="702" y="255"/>
                    </a:cubicBezTo>
                    <a:cubicBezTo>
                      <a:pt x="723" y="124"/>
                      <a:pt x="681" y="56"/>
                      <a:pt x="503" y="14"/>
                    </a:cubicBezTo>
                    <a:cubicBezTo>
                      <a:pt x="466" y="5"/>
                      <a:pt x="423" y="1"/>
                      <a:pt x="379"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2610625" y="827153"/>
                <a:ext cx="126485" cy="77741"/>
              </a:xfrm>
              <a:custGeom>
                <a:avLst/>
                <a:gdLst/>
                <a:ahLst/>
                <a:cxnLst/>
                <a:rect l="l" t="t" r="r" b="b"/>
                <a:pathLst>
                  <a:path w="807" h="496" extrusionOk="0">
                    <a:moveTo>
                      <a:pt x="400" y="108"/>
                    </a:moveTo>
                    <a:cubicBezTo>
                      <a:pt x="449" y="108"/>
                      <a:pt x="492" y="113"/>
                      <a:pt x="524" y="124"/>
                    </a:cubicBezTo>
                    <a:cubicBezTo>
                      <a:pt x="613" y="145"/>
                      <a:pt x="655" y="171"/>
                      <a:pt x="676" y="192"/>
                    </a:cubicBezTo>
                    <a:cubicBezTo>
                      <a:pt x="697" y="234"/>
                      <a:pt x="697" y="255"/>
                      <a:pt x="697" y="302"/>
                    </a:cubicBezTo>
                    <a:cubicBezTo>
                      <a:pt x="697" y="365"/>
                      <a:pt x="676" y="386"/>
                      <a:pt x="676" y="386"/>
                    </a:cubicBezTo>
                    <a:lnTo>
                      <a:pt x="634" y="386"/>
                    </a:lnTo>
                    <a:cubicBezTo>
                      <a:pt x="597" y="379"/>
                      <a:pt x="551" y="376"/>
                      <a:pt x="501" y="376"/>
                    </a:cubicBezTo>
                    <a:cubicBezTo>
                      <a:pt x="402" y="376"/>
                      <a:pt x="286" y="386"/>
                      <a:pt x="199" y="386"/>
                    </a:cubicBezTo>
                    <a:lnTo>
                      <a:pt x="152" y="386"/>
                    </a:lnTo>
                    <a:cubicBezTo>
                      <a:pt x="152" y="386"/>
                      <a:pt x="152" y="365"/>
                      <a:pt x="131" y="365"/>
                    </a:cubicBezTo>
                    <a:cubicBezTo>
                      <a:pt x="131" y="323"/>
                      <a:pt x="110" y="276"/>
                      <a:pt x="110" y="213"/>
                    </a:cubicBezTo>
                    <a:cubicBezTo>
                      <a:pt x="110" y="213"/>
                      <a:pt x="110" y="192"/>
                      <a:pt x="131" y="171"/>
                    </a:cubicBezTo>
                    <a:cubicBezTo>
                      <a:pt x="173" y="171"/>
                      <a:pt x="199" y="145"/>
                      <a:pt x="241" y="124"/>
                    </a:cubicBezTo>
                    <a:cubicBezTo>
                      <a:pt x="296" y="113"/>
                      <a:pt x="351" y="108"/>
                      <a:pt x="400" y="108"/>
                    </a:cubicBezTo>
                    <a:close/>
                    <a:moveTo>
                      <a:pt x="426" y="0"/>
                    </a:moveTo>
                    <a:cubicBezTo>
                      <a:pt x="360" y="0"/>
                      <a:pt x="286" y="12"/>
                      <a:pt x="220" y="40"/>
                    </a:cubicBezTo>
                    <a:cubicBezTo>
                      <a:pt x="173" y="40"/>
                      <a:pt x="131" y="61"/>
                      <a:pt x="89" y="82"/>
                    </a:cubicBezTo>
                    <a:cubicBezTo>
                      <a:pt x="42" y="124"/>
                      <a:pt x="0" y="145"/>
                      <a:pt x="0" y="192"/>
                    </a:cubicBezTo>
                    <a:lnTo>
                      <a:pt x="0" y="213"/>
                    </a:lnTo>
                    <a:cubicBezTo>
                      <a:pt x="0" y="276"/>
                      <a:pt x="21" y="344"/>
                      <a:pt x="42" y="407"/>
                    </a:cubicBezTo>
                    <a:cubicBezTo>
                      <a:pt x="68" y="433"/>
                      <a:pt x="68" y="454"/>
                      <a:pt x="110" y="475"/>
                    </a:cubicBezTo>
                    <a:cubicBezTo>
                      <a:pt x="131" y="496"/>
                      <a:pt x="173" y="496"/>
                      <a:pt x="220" y="496"/>
                    </a:cubicBezTo>
                    <a:cubicBezTo>
                      <a:pt x="286" y="485"/>
                      <a:pt x="361" y="480"/>
                      <a:pt x="430" y="480"/>
                    </a:cubicBezTo>
                    <a:cubicBezTo>
                      <a:pt x="498" y="480"/>
                      <a:pt x="558" y="485"/>
                      <a:pt x="592" y="496"/>
                    </a:cubicBezTo>
                    <a:lnTo>
                      <a:pt x="676" y="496"/>
                    </a:lnTo>
                    <a:cubicBezTo>
                      <a:pt x="697" y="496"/>
                      <a:pt x="723" y="496"/>
                      <a:pt x="744" y="475"/>
                    </a:cubicBezTo>
                    <a:cubicBezTo>
                      <a:pt x="786" y="433"/>
                      <a:pt x="786" y="386"/>
                      <a:pt x="807" y="323"/>
                    </a:cubicBezTo>
                    <a:cubicBezTo>
                      <a:pt x="807" y="255"/>
                      <a:pt x="807" y="192"/>
                      <a:pt x="765" y="124"/>
                    </a:cubicBezTo>
                    <a:cubicBezTo>
                      <a:pt x="723" y="82"/>
                      <a:pt x="655" y="40"/>
                      <a:pt x="545" y="14"/>
                    </a:cubicBezTo>
                    <a:cubicBezTo>
                      <a:pt x="511" y="5"/>
                      <a:pt x="470"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2039327" y="440646"/>
                <a:ext cx="520517" cy="416602"/>
              </a:xfrm>
              <a:custGeom>
                <a:avLst/>
                <a:gdLst/>
                <a:ahLst/>
                <a:cxnLst/>
                <a:rect l="l" t="t" r="r" b="b"/>
                <a:pathLst>
                  <a:path w="3321" h="2658" extrusionOk="0">
                    <a:moveTo>
                      <a:pt x="2156" y="0"/>
                    </a:moveTo>
                    <a:cubicBezTo>
                      <a:pt x="1645" y="0"/>
                      <a:pt x="1010" y="148"/>
                      <a:pt x="571" y="736"/>
                    </a:cubicBezTo>
                    <a:cubicBezTo>
                      <a:pt x="0" y="1521"/>
                      <a:pt x="89" y="2658"/>
                      <a:pt x="89" y="2658"/>
                    </a:cubicBezTo>
                    <a:lnTo>
                      <a:pt x="723" y="2658"/>
                    </a:lnTo>
                    <a:cubicBezTo>
                      <a:pt x="723" y="2658"/>
                      <a:pt x="854" y="2066"/>
                      <a:pt x="854" y="2003"/>
                    </a:cubicBezTo>
                    <a:cubicBezTo>
                      <a:pt x="854" y="1935"/>
                      <a:pt x="1027" y="1218"/>
                      <a:pt x="1158" y="1040"/>
                    </a:cubicBezTo>
                    <a:cubicBezTo>
                      <a:pt x="1268" y="867"/>
                      <a:pt x="1749" y="474"/>
                      <a:pt x="1964" y="385"/>
                    </a:cubicBezTo>
                    <a:cubicBezTo>
                      <a:pt x="2109" y="347"/>
                      <a:pt x="2402" y="340"/>
                      <a:pt x="2614" y="340"/>
                    </a:cubicBezTo>
                    <a:cubicBezTo>
                      <a:pt x="2755" y="340"/>
                      <a:pt x="2860" y="343"/>
                      <a:pt x="2860" y="343"/>
                    </a:cubicBezTo>
                    <a:lnTo>
                      <a:pt x="3320" y="343"/>
                    </a:lnTo>
                    <a:cubicBezTo>
                      <a:pt x="3320" y="343"/>
                      <a:pt x="3163" y="149"/>
                      <a:pt x="2619" y="39"/>
                    </a:cubicBezTo>
                    <a:cubicBezTo>
                      <a:pt x="2487" y="17"/>
                      <a:pt x="2329" y="0"/>
                      <a:pt x="2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2029453" y="433750"/>
                <a:ext cx="536974" cy="430081"/>
              </a:xfrm>
              <a:custGeom>
                <a:avLst/>
                <a:gdLst/>
                <a:ahLst/>
                <a:cxnLst/>
                <a:rect l="l" t="t" r="r" b="b"/>
                <a:pathLst>
                  <a:path w="3426" h="2744" extrusionOk="0">
                    <a:moveTo>
                      <a:pt x="2174" y="107"/>
                    </a:moveTo>
                    <a:cubicBezTo>
                      <a:pt x="2361" y="107"/>
                      <a:pt x="2538" y="123"/>
                      <a:pt x="2682" y="146"/>
                    </a:cubicBezTo>
                    <a:cubicBezTo>
                      <a:pt x="2944" y="193"/>
                      <a:pt x="3095" y="256"/>
                      <a:pt x="3205" y="324"/>
                    </a:cubicBezTo>
                    <a:lnTo>
                      <a:pt x="3226" y="345"/>
                    </a:lnTo>
                    <a:lnTo>
                      <a:pt x="2923" y="324"/>
                    </a:lnTo>
                    <a:cubicBezTo>
                      <a:pt x="2923" y="324"/>
                      <a:pt x="2771" y="324"/>
                      <a:pt x="2572" y="345"/>
                    </a:cubicBezTo>
                    <a:cubicBezTo>
                      <a:pt x="2378" y="345"/>
                      <a:pt x="2158" y="345"/>
                      <a:pt x="2027" y="387"/>
                    </a:cubicBezTo>
                    <a:cubicBezTo>
                      <a:pt x="1896" y="429"/>
                      <a:pt x="1723" y="539"/>
                      <a:pt x="1551" y="691"/>
                    </a:cubicBezTo>
                    <a:cubicBezTo>
                      <a:pt x="1393" y="822"/>
                      <a:pt x="1242" y="953"/>
                      <a:pt x="1179" y="1063"/>
                    </a:cubicBezTo>
                    <a:cubicBezTo>
                      <a:pt x="1111" y="1173"/>
                      <a:pt x="1027" y="1393"/>
                      <a:pt x="959" y="1586"/>
                    </a:cubicBezTo>
                    <a:cubicBezTo>
                      <a:pt x="938" y="1696"/>
                      <a:pt x="917" y="1806"/>
                      <a:pt x="896" y="1895"/>
                    </a:cubicBezTo>
                    <a:cubicBezTo>
                      <a:pt x="870" y="1916"/>
                      <a:pt x="870" y="1958"/>
                      <a:pt x="870" y="1979"/>
                    </a:cubicBezTo>
                    <a:cubicBezTo>
                      <a:pt x="870" y="2000"/>
                      <a:pt x="849" y="2026"/>
                      <a:pt x="849" y="2047"/>
                    </a:cubicBezTo>
                    <a:lnTo>
                      <a:pt x="849" y="2089"/>
                    </a:lnTo>
                    <a:lnTo>
                      <a:pt x="849" y="2157"/>
                    </a:lnTo>
                    <a:cubicBezTo>
                      <a:pt x="828" y="2220"/>
                      <a:pt x="807" y="2309"/>
                      <a:pt x="807" y="2393"/>
                    </a:cubicBezTo>
                    <a:cubicBezTo>
                      <a:pt x="786" y="2524"/>
                      <a:pt x="765" y="2613"/>
                      <a:pt x="739" y="2655"/>
                    </a:cubicBezTo>
                    <a:lnTo>
                      <a:pt x="215" y="2655"/>
                    </a:lnTo>
                    <a:cubicBezTo>
                      <a:pt x="215" y="2571"/>
                      <a:pt x="152" y="1565"/>
                      <a:pt x="676" y="822"/>
                    </a:cubicBezTo>
                    <a:cubicBezTo>
                      <a:pt x="959" y="429"/>
                      <a:pt x="1331" y="235"/>
                      <a:pt x="1702" y="146"/>
                    </a:cubicBezTo>
                    <a:cubicBezTo>
                      <a:pt x="1858" y="118"/>
                      <a:pt x="2020" y="107"/>
                      <a:pt x="2174" y="107"/>
                    </a:cubicBezTo>
                    <a:close/>
                    <a:moveTo>
                      <a:pt x="2231" y="0"/>
                    </a:moveTo>
                    <a:cubicBezTo>
                      <a:pt x="2050" y="0"/>
                      <a:pt x="1856" y="17"/>
                      <a:pt x="1655" y="62"/>
                    </a:cubicBezTo>
                    <a:cubicBezTo>
                      <a:pt x="1289" y="146"/>
                      <a:pt x="896" y="345"/>
                      <a:pt x="608" y="759"/>
                    </a:cubicBezTo>
                    <a:cubicBezTo>
                      <a:pt x="0" y="1565"/>
                      <a:pt x="110" y="2702"/>
                      <a:pt x="110" y="2702"/>
                    </a:cubicBezTo>
                    <a:lnTo>
                      <a:pt x="152" y="2744"/>
                    </a:lnTo>
                    <a:lnTo>
                      <a:pt x="786" y="2744"/>
                    </a:lnTo>
                    <a:lnTo>
                      <a:pt x="849" y="2702"/>
                    </a:lnTo>
                    <a:cubicBezTo>
                      <a:pt x="849" y="2702"/>
                      <a:pt x="870" y="2571"/>
                      <a:pt x="917" y="2393"/>
                    </a:cubicBezTo>
                    <a:cubicBezTo>
                      <a:pt x="917" y="2330"/>
                      <a:pt x="938" y="2241"/>
                      <a:pt x="938" y="2178"/>
                    </a:cubicBezTo>
                    <a:cubicBezTo>
                      <a:pt x="959" y="2157"/>
                      <a:pt x="959" y="2110"/>
                      <a:pt x="959" y="2089"/>
                    </a:cubicBezTo>
                    <a:lnTo>
                      <a:pt x="959" y="2047"/>
                    </a:lnTo>
                    <a:cubicBezTo>
                      <a:pt x="959" y="2047"/>
                      <a:pt x="959" y="2026"/>
                      <a:pt x="980" y="2000"/>
                    </a:cubicBezTo>
                    <a:cubicBezTo>
                      <a:pt x="980" y="1979"/>
                      <a:pt x="980" y="1958"/>
                      <a:pt x="1001" y="1916"/>
                    </a:cubicBezTo>
                    <a:cubicBezTo>
                      <a:pt x="1001" y="1827"/>
                      <a:pt x="1048" y="1738"/>
                      <a:pt x="1069" y="1634"/>
                    </a:cubicBezTo>
                    <a:cubicBezTo>
                      <a:pt x="1132" y="1414"/>
                      <a:pt x="1221" y="1194"/>
                      <a:pt x="1262" y="1110"/>
                    </a:cubicBezTo>
                    <a:cubicBezTo>
                      <a:pt x="1310" y="1042"/>
                      <a:pt x="1461" y="890"/>
                      <a:pt x="1613" y="759"/>
                    </a:cubicBezTo>
                    <a:cubicBezTo>
                      <a:pt x="1786" y="628"/>
                      <a:pt x="1964" y="518"/>
                      <a:pt x="2048" y="497"/>
                    </a:cubicBezTo>
                    <a:cubicBezTo>
                      <a:pt x="2158" y="455"/>
                      <a:pt x="2378" y="455"/>
                      <a:pt x="2572" y="429"/>
                    </a:cubicBezTo>
                    <a:lnTo>
                      <a:pt x="2923" y="429"/>
                    </a:lnTo>
                    <a:lnTo>
                      <a:pt x="3383" y="455"/>
                    </a:lnTo>
                    <a:lnTo>
                      <a:pt x="3425" y="366"/>
                    </a:lnTo>
                    <a:cubicBezTo>
                      <a:pt x="3425" y="366"/>
                      <a:pt x="3357" y="298"/>
                      <a:pt x="3252" y="235"/>
                    </a:cubicBezTo>
                    <a:cubicBezTo>
                      <a:pt x="3143" y="167"/>
                      <a:pt x="2964" y="83"/>
                      <a:pt x="2703" y="36"/>
                    </a:cubicBezTo>
                    <a:cubicBezTo>
                      <a:pt x="2564" y="16"/>
                      <a:pt x="2404" y="0"/>
                      <a:pt x="22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2131957" y="473874"/>
                <a:ext cx="448419" cy="383374"/>
              </a:xfrm>
              <a:custGeom>
                <a:avLst/>
                <a:gdLst/>
                <a:ahLst/>
                <a:cxnLst/>
                <a:rect l="l" t="t" r="r" b="b"/>
                <a:pathLst>
                  <a:path w="2861" h="2446" extrusionOk="0">
                    <a:moveTo>
                      <a:pt x="1876" y="0"/>
                    </a:moveTo>
                    <a:cubicBezTo>
                      <a:pt x="1504" y="0"/>
                      <a:pt x="1069" y="89"/>
                      <a:pt x="718" y="414"/>
                    </a:cubicBezTo>
                    <a:cubicBezTo>
                      <a:pt x="1" y="1137"/>
                      <a:pt x="132" y="2446"/>
                      <a:pt x="132" y="2446"/>
                    </a:cubicBezTo>
                    <a:lnTo>
                      <a:pt x="347" y="2247"/>
                    </a:lnTo>
                    <a:cubicBezTo>
                      <a:pt x="347" y="2247"/>
                      <a:pt x="263" y="1179"/>
                      <a:pt x="870" y="566"/>
                    </a:cubicBezTo>
                    <a:cubicBezTo>
                      <a:pt x="1171" y="278"/>
                      <a:pt x="1582" y="204"/>
                      <a:pt x="1922" y="204"/>
                    </a:cubicBezTo>
                    <a:cubicBezTo>
                      <a:pt x="2275" y="204"/>
                      <a:pt x="2551" y="283"/>
                      <a:pt x="2551" y="283"/>
                    </a:cubicBezTo>
                    <a:cubicBezTo>
                      <a:pt x="2551" y="283"/>
                      <a:pt x="2564" y="312"/>
                      <a:pt x="2622" y="312"/>
                    </a:cubicBezTo>
                    <a:cubicBezTo>
                      <a:pt x="2639" y="312"/>
                      <a:pt x="2658" y="310"/>
                      <a:pt x="2682" y="304"/>
                    </a:cubicBezTo>
                    <a:cubicBezTo>
                      <a:pt x="2792" y="283"/>
                      <a:pt x="2860" y="241"/>
                      <a:pt x="2860" y="241"/>
                    </a:cubicBezTo>
                    <a:cubicBezTo>
                      <a:pt x="2860" y="241"/>
                      <a:pt x="2860" y="199"/>
                      <a:pt x="2729" y="131"/>
                    </a:cubicBezTo>
                    <a:lnTo>
                      <a:pt x="2703" y="131"/>
                    </a:lnTo>
                    <a:cubicBezTo>
                      <a:pt x="2640" y="110"/>
                      <a:pt x="2290" y="0"/>
                      <a:pt x="1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2121299" y="470591"/>
                <a:ext cx="465660" cy="396540"/>
              </a:xfrm>
              <a:custGeom>
                <a:avLst/>
                <a:gdLst/>
                <a:ahLst/>
                <a:cxnLst/>
                <a:rect l="l" t="t" r="r" b="b"/>
                <a:pathLst>
                  <a:path w="2971" h="2530" extrusionOk="0">
                    <a:moveTo>
                      <a:pt x="1944" y="110"/>
                    </a:moveTo>
                    <a:cubicBezTo>
                      <a:pt x="2358" y="110"/>
                      <a:pt x="2687" y="194"/>
                      <a:pt x="2750" y="215"/>
                    </a:cubicBezTo>
                    <a:lnTo>
                      <a:pt x="2771" y="215"/>
                    </a:lnTo>
                    <a:lnTo>
                      <a:pt x="2771" y="241"/>
                    </a:lnTo>
                    <a:cubicBezTo>
                      <a:pt x="2818" y="241"/>
                      <a:pt x="2818" y="262"/>
                      <a:pt x="2818" y="262"/>
                    </a:cubicBezTo>
                    <a:cubicBezTo>
                      <a:pt x="2797" y="283"/>
                      <a:pt x="2797" y="283"/>
                      <a:pt x="2729" y="304"/>
                    </a:cubicBezTo>
                    <a:lnTo>
                      <a:pt x="2666" y="304"/>
                    </a:lnTo>
                    <a:lnTo>
                      <a:pt x="2687" y="325"/>
                    </a:lnTo>
                    <a:lnTo>
                      <a:pt x="2687" y="325"/>
                    </a:lnTo>
                    <a:lnTo>
                      <a:pt x="2640" y="283"/>
                    </a:lnTo>
                    <a:cubicBezTo>
                      <a:pt x="2640" y="283"/>
                      <a:pt x="2357" y="197"/>
                      <a:pt x="1992" y="197"/>
                    </a:cubicBezTo>
                    <a:cubicBezTo>
                      <a:pt x="1642" y="197"/>
                      <a:pt x="1217" y="276"/>
                      <a:pt x="896" y="587"/>
                    </a:cubicBezTo>
                    <a:cubicBezTo>
                      <a:pt x="284" y="1179"/>
                      <a:pt x="352" y="2226"/>
                      <a:pt x="352" y="2268"/>
                    </a:cubicBezTo>
                    <a:lnTo>
                      <a:pt x="263" y="2357"/>
                    </a:lnTo>
                    <a:cubicBezTo>
                      <a:pt x="242" y="2179"/>
                      <a:pt x="200" y="1132"/>
                      <a:pt x="834" y="503"/>
                    </a:cubicBezTo>
                    <a:cubicBezTo>
                      <a:pt x="1158" y="194"/>
                      <a:pt x="1572" y="110"/>
                      <a:pt x="1944" y="110"/>
                    </a:cubicBezTo>
                    <a:close/>
                    <a:moveTo>
                      <a:pt x="1944" y="0"/>
                    </a:moveTo>
                    <a:cubicBezTo>
                      <a:pt x="1551" y="0"/>
                      <a:pt x="1095" y="84"/>
                      <a:pt x="766" y="414"/>
                    </a:cubicBezTo>
                    <a:cubicBezTo>
                      <a:pt x="1" y="1158"/>
                      <a:pt x="153" y="2488"/>
                      <a:pt x="153" y="2488"/>
                    </a:cubicBezTo>
                    <a:lnTo>
                      <a:pt x="242" y="2530"/>
                    </a:lnTo>
                    <a:lnTo>
                      <a:pt x="441" y="2336"/>
                    </a:lnTo>
                    <a:lnTo>
                      <a:pt x="462" y="2289"/>
                    </a:lnTo>
                    <a:cubicBezTo>
                      <a:pt x="462" y="2289"/>
                      <a:pt x="394" y="1221"/>
                      <a:pt x="985" y="655"/>
                    </a:cubicBezTo>
                    <a:cubicBezTo>
                      <a:pt x="1262" y="376"/>
                      <a:pt x="1654" y="302"/>
                      <a:pt x="1982" y="302"/>
                    </a:cubicBezTo>
                    <a:cubicBezTo>
                      <a:pt x="2325" y="302"/>
                      <a:pt x="2598" y="382"/>
                      <a:pt x="2598" y="393"/>
                    </a:cubicBezTo>
                    <a:lnTo>
                      <a:pt x="2619" y="393"/>
                    </a:lnTo>
                    <a:cubicBezTo>
                      <a:pt x="2666" y="414"/>
                      <a:pt x="2687" y="414"/>
                      <a:pt x="2750" y="414"/>
                    </a:cubicBezTo>
                    <a:cubicBezTo>
                      <a:pt x="2881" y="393"/>
                      <a:pt x="2949" y="325"/>
                      <a:pt x="2949" y="325"/>
                    </a:cubicBezTo>
                    <a:lnTo>
                      <a:pt x="2970" y="283"/>
                    </a:lnTo>
                    <a:lnTo>
                      <a:pt x="2970" y="262"/>
                    </a:lnTo>
                    <a:cubicBezTo>
                      <a:pt x="2970" y="241"/>
                      <a:pt x="2949" y="241"/>
                      <a:pt x="2949" y="215"/>
                    </a:cubicBezTo>
                    <a:cubicBezTo>
                      <a:pt x="2928" y="194"/>
                      <a:pt x="2881" y="152"/>
                      <a:pt x="2818" y="131"/>
                    </a:cubicBezTo>
                    <a:lnTo>
                      <a:pt x="2797" y="131"/>
                    </a:lnTo>
                    <a:lnTo>
                      <a:pt x="2771" y="173"/>
                    </a:lnTo>
                    <a:lnTo>
                      <a:pt x="2771" y="131"/>
                    </a:lnTo>
                    <a:cubicBezTo>
                      <a:pt x="2687" y="84"/>
                      <a:pt x="2358" y="0"/>
                      <a:pt x="19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1971147" y="825899"/>
                <a:ext cx="317859" cy="328517"/>
              </a:xfrm>
              <a:custGeom>
                <a:avLst/>
                <a:gdLst/>
                <a:ahLst/>
                <a:cxnLst/>
                <a:rect l="l" t="t" r="r" b="b"/>
                <a:pathLst>
                  <a:path w="2028" h="2096" extrusionOk="0">
                    <a:moveTo>
                      <a:pt x="587" y="1"/>
                    </a:moveTo>
                    <a:cubicBezTo>
                      <a:pt x="262" y="1"/>
                      <a:pt x="1" y="263"/>
                      <a:pt x="1" y="593"/>
                    </a:cubicBezTo>
                    <a:lnTo>
                      <a:pt x="1" y="1509"/>
                    </a:lnTo>
                    <a:cubicBezTo>
                      <a:pt x="1" y="1834"/>
                      <a:pt x="262" y="2096"/>
                      <a:pt x="587" y="2096"/>
                    </a:cubicBezTo>
                    <a:lnTo>
                      <a:pt x="1462" y="2096"/>
                    </a:lnTo>
                    <a:cubicBezTo>
                      <a:pt x="1765" y="2096"/>
                      <a:pt x="2027" y="1834"/>
                      <a:pt x="2027" y="1509"/>
                    </a:cubicBezTo>
                    <a:lnTo>
                      <a:pt x="2027" y="593"/>
                    </a:lnTo>
                    <a:cubicBezTo>
                      <a:pt x="2027" y="263"/>
                      <a:pt x="1765" y="1"/>
                      <a:pt x="14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1964565" y="819316"/>
                <a:ext cx="335099" cy="342466"/>
              </a:xfrm>
              <a:custGeom>
                <a:avLst/>
                <a:gdLst/>
                <a:ahLst/>
                <a:cxnLst/>
                <a:rect l="l" t="t" r="r" b="b"/>
                <a:pathLst>
                  <a:path w="2138" h="2185" extrusionOk="0">
                    <a:moveTo>
                      <a:pt x="1504" y="90"/>
                    </a:moveTo>
                    <a:cubicBezTo>
                      <a:pt x="1786" y="90"/>
                      <a:pt x="2027" y="326"/>
                      <a:pt x="2027" y="635"/>
                    </a:cubicBezTo>
                    <a:lnTo>
                      <a:pt x="2027" y="1551"/>
                    </a:lnTo>
                    <a:cubicBezTo>
                      <a:pt x="2027" y="1834"/>
                      <a:pt x="1786" y="2075"/>
                      <a:pt x="1504" y="2075"/>
                    </a:cubicBezTo>
                    <a:lnTo>
                      <a:pt x="629" y="2075"/>
                    </a:lnTo>
                    <a:cubicBezTo>
                      <a:pt x="325" y="2075"/>
                      <a:pt x="105" y="1834"/>
                      <a:pt x="105" y="1551"/>
                    </a:cubicBezTo>
                    <a:lnTo>
                      <a:pt x="105" y="635"/>
                    </a:lnTo>
                    <a:cubicBezTo>
                      <a:pt x="105" y="326"/>
                      <a:pt x="325" y="90"/>
                      <a:pt x="629" y="90"/>
                    </a:cubicBezTo>
                    <a:close/>
                    <a:moveTo>
                      <a:pt x="629" y="1"/>
                    </a:moveTo>
                    <a:cubicBezTo>
                      <a:pt x="283" y="1"/>
                      <a:pt x="1" y="284"/>
                      <a:pt x="1" y="635"/>
                    </a:cubicBezTo>
                    <a:lnTo>
                      <a:pt x="1" y="1551"/>
                    </a:lnTo>
                    <a:cubicBezTo>
                      <a:pt x="1" y="1897"/>
                      <a:pt x="283" y="2185"/>
                      <a:pt x="629" y="2185"/>
                    </a:cubicBezTo>
                    <a:lnTo>
                      <a:pt x="1504" y="2185"/>
                    </a:lnTo>
                    <a:cubicBezTo>
                      <a:pt x="1855" y="2185"/>
                      <a:pt x="2137" y="1897"/>
                      <a:pt x="2137" y="1551"/>
                    </a:cubicBezTo>
                    <a:lnTo>
                      <a:pt x="2137" y="635"/>
                    </a:lnTo>
                    <a:cubicBezTo>
                      <a:pt x="2137" y="284"/>
                      <a:pt x="1855" y="1"/>
                      <a:pt x="15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1926792" y="825899"/>
                <a:ext cx="317859" cy="328517"/>
              </a:xfrm>
              <a:custGeom>
                <a:avLst/>
                <a:gdLst/>
                <a:ahLst/>
                <a:cxnLst/>
                <a:rect l="l" t="t" r="r" b="b"/>
                <a:pathLst>
                  <a:path w="2028" h="2096" extrusionOk="0">
                    <a:moveTo>
                      <a:pt x="587" y="1"/>
                    </a:moveTo>
                    <a:cubicBezTo>
                      <a:pt x="263" y="1"/>
                      <a:pt x="1" y="263"/>
                      <a:pt x="1" y="593"/>
                    </a:cubicBezTo>
                    <a:lnTo>
                      <a:pt x="1" y="1509"/>
                    </a:lnTo>
                    <a:cubicBezTo>
                      <a:pt x="1" y="1834"/>
                      <a:pt x="263" y="2096"/>
                      <a:pt x="587" y="2096"/>
                    </a:cubicBezTo>
                    <a:lnTo>
                      <a:pt x="1441" y="2096"/>
                    </a:lnTo>
                    <a:cubicBezTo>
                      <a:pt x="1766" y="2096"/>
                      <a:pt x="2027" y="1834"/>
                      <a:pt x="2027" y="1509"/>
                    </a:cubicBezTo>
                    <a:lnTo>
                      <a:pt x="2027" y="593"/>
                    </a:lnTo>
                    <a:cubicBezTo>
                      <a:pt x="2027" y="263"/>
                      <a:pt x="1766" y="1"/>
                      <a:pt x="1441"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1916134" y="819316"/>
                <a:ext cx="335883" cy="342466"/>
              </a:xfrm>
              <a:custGeom>
                <a:avLst/>
                <a:gdLst/>
                <a:ahLst/>
                <a:cxnLst/>
                <a:rect l="l" t="t" r="r" b="b"/>
                <a:pathLst>
                  <a:path w="2143" h="2185" extrusionOk="0">
                    <a:moveTo>
                      <a:pt x="1509" y="90"/>
                    </a:moveTo>
                    <a:cubicBezTo>
                      <a:pt x="1813" y="90"/>
                      <a:pt x="2054" y="326"/>
                      <a:pt x="2054" y="635"/>
                    </a:cubicBezTo>
                    <a:lnTo>
                      <a:pt x="2054" y="1551"/>
                    </a:lnTo>
                    <a:cubicBezTo>
                      <a:pt x="2054" y="1834"/>
                      <a:pt x="1813" y="2075"/>
                      <a:pt x="1509" y="2075"/>
                    </a:cubicBezTo>
                    <a:lnTo>
                      <a:pt x="655" y="2075"/>
                    </a:lnTo>
                    <a:cubicBezTo>
                      <a:pt x="352" y="2075"/>
                      <a:pt x="111" y="1834"/>
                      <a:pt x="111" y="1551"/>
                    </a:cubicBezTo>
                    <a:lnTo>
                      <a:pt x="111" y="635"/>
                    </a:lnTo>
                    <a:cubicBezTo>
                      <a:pt x="111" y="326"/>
                      <a:pt x="352" y="90"/>
                      <a:pt x="655" y="90"/>
                    </a:cubicBezTo>
                    <a:close/>
                    <a:moveTo>
                      <a:pt x="655" y="1"/>
                    </a:moveTo>
                    <a:cubicBezTo>
                      <a:pt x="283" y="1"/>
                      <a:pt x="1" y="284"/>
                      <a:pt x="1" y="635"/>
                    </a:cubicBezTo>
                    <a:lnTo>
                      <a:pt x="1" y="1551"/>
                    </a:lnTo>
                    <a:cubicBezTo>
                      <a:pt x="1" y="1897"/>
                      <a:pt x="283" y="2185"/>
                      <a:pt x="655" y="2185"/>
                    </a:cubicBezTo>
                    <a:lnTo>
                      <a:pt x="1509" y="2185"/>
                    </a:lnTo>
                    <a:cubicBezTo>
                      <a:pt x="1855" y="2185"/>
                      <a:pt x="2143" y="1897"/>
                      <a:pt x="2143" y="1551"/>
                    </a:cubicBezTo>
                    <a:lnTo>
                      <a:pt x="2143" y="635"/>
                    </a:lnTo>
                    <a:cubicBezTo>
                      <a:pt x="2143" y="284"/>
                      <a:pt x="1855" y="1"/>
                      <a:pt x="1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1895601" y="825899"/>
                <a:ext cx="318642" cy="328517"/>
              </a:xfrm>
              <a:custGeom>
                <a:avLst/>
                <a:gdLst/>
                <a:ahLst/>
                <a:cxnLst/>
                <a:rect l="l" t="t" r="r" b="b"/>
                <a:pathLst>
                  <a:path w="2033" h="2096" extrusionOk="0">
                    <a:moveTo>
                      <a:pt x="593" y="1"/>
                    </a:moveTo>
                    <a:cubicBezTo>
                      <a:pt x="263" y="1"/>
                      <a:pt x="1" y="263"/>
                      <a:pt x="1" y="593"/>
                    </a:cubicBezTo>
                    <a:lnTo>
                      <a:pt x="1" y="1509"/>
                    </a:lnTo>
                    <a:cubicBezTo>
                      <a:pt x="1" y="1834"/>
                      <a:pt x="263" y="2096"/>
                      <a:pt x="593" y="2096"/>
                    </a:cubicBezTo>
                    <a:lnTo>
                      <a:pt x="1441" y="2096"/>
                    </a:lnTo>
                    <a:cubicBezTo>
                      <a:pt x="1771" y="2096"/>
                      <a:pt x="2033" y="1834"/>
                      <a:pt x="2033" y="1509"/>
                    </a:cubicBezTo>
                    <a:lnTo>
                      <a:pt x="2033" y="593"/>
                    </a:lnTo>
                    <a:cubicBezTo>
                      <a:pt x="2033" y="263"/>
                      <a:pt x="1771" y="1"/>
                      <a:pt x="1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1889018" y="819316"/>
                <a:ext cx="335099" cy="342466"/>
              </a:xfrm>
              <a:custGeom>
                <a:avLst/>
                <a:gdLst/>
                <a:ahLst/>
                <a:cxnLst/>
                <a:rect l="l" t="t" r="r" b="b"/>
                <a:pathLst>
                  <a:path w="2138" h="2185" extrusionOk="0">
                    <a:moveTo>
                      <a:pt x="1483" y="90"/>
                    </a:moveTo>
                    <a:cubicBezTo>
                      <a:pt x="1792" y="90"/>
                      <a:pt x="2028" y="326"/>
                      <a:pt x="2028" y="635"/>
                    </a:cubicBezTo>
                    <a:lnTo>
                      <a:pt x="2028" y="1551"/>
                    </a:lnTo>
                    <a:cubicBezTo>
                      <a:pt x="2028" y="1834"/>
                      <a:pt x="1792" y="2075"/>
                      <a:pt x="1483" y="2075"/>
                    </a:cubicBezTo>
                    <a:lnTo>
                      <a:pt x="635" y="2075"/>
                    </a:lnTo>
                    <a:cubicBezTo>
                      <a:pt x="326" y="2075"/>
                      <a:pt x="90" y="1834"/>
                      <a:pt x="90" y="1551"/>
                    </a:cubicBezTo>
                    <a:lnTo>
                      <a:pt x="90" y="635"/>
                    </a:lnTo>
                    <a:cubicBezTo>
                      <a:pt x="90" y="326"/>
                      <a:pt x="326" y="90"/>
                      <a:pt x="635" y="90"/>
                    </a:cubicBezTo>
                    <a:close/>
                    <a:moveTo>
                      <a:pt x="635" y="1"/>
                    </a:moveTo>
                    <a:cubicBezTo>
                      <a:pt x="284" y="1"/>
                      <a:pt x="1" y="284"/>
                      <a:pt x="1" y="635"/>
                    </a:cubicBezTo>
                    <a:lnTo>
                      <a:pt x="1" y="1551"/>
                    </a:lnTo>
                    <a:cubicBezTo>
                      <a:pt x="1" y="1897"/>
                      <a:pt x="284" y="2185"/>
                      <a:pt x="635" y="2185"/>
                    </a:cubicBezTo>
                    <a:lnTo>
                      <a:pt x="1483" y="2185"/>
                    </a:lnTo>
                    <a:cubicBezTo>
                      <a:pt x="1855" y="2185"/>
                      <a:pt x="2138" y="1897"/>
                      <a:pt x="2138" y="1551"/>
                    </a:cubicBezTo>
                    <a:lnTo>
                      <a:pt x="2138" y="635"/>
                    </a:lnTo>
                    <a:cubicBezTo>
                      <a:pt x="2138" y="284"/>
                      <a:pt x="1855" y="1"/>
                      <a:pt x="14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1936666" y="870255"/>
                <a:ext cx="236513" cy="239805"/>
              </a:xfrm>
              <a:custGeom>
                <a:avLst/>
                <a:gdLst/>
                <a:ahLst/>
                <a:cxnLst/>
                <a:rect l="l" t="t" r="r" b="b"/>
                <a:pathLst>
                  <a:path w="1509" h="1530" extrusionOk="0">
                    <a:moveTo>
                      <a:pt x="441" y="1"/>
                    </a:moveTo>
                    <a:cubicBezTo>
                      <a:pt x="200" y="1"/>
                      <a:pt x="1" y="200"/>
                      <a:pt x="1" y="420"/>
                    </a:cubicBezTo>
                    <a:lnTo>
                      <a:pt x="1" y="1095"/>
                    </a:lnTo>
                    <a:cubicBezTo>
                      <a:pt x="1" y="1336"/>
                      <a:pt x="200" y="1530"/>
                      <a:pt x="441" y="1530"/>
                    </a:cubicBezTo>
                    <a:lnTo>
                      <a:pt x="1069" y="1530"/>
                    </a:lnTo>
                    <a:cubicBezTo>
                      <a:pt x="1310" y="1530"/>
                      <a:pt x="1509" y="1336"/>
                      <a:pt x="1509" y="1095"/>
                    </a:cubicBezTo>
                    <a:lnTo>
                      <a:pt x="1509" y="420"/>
                    </a:lnTo>
                    <a:cubicBezTo>
                      <a:pt x="1509" y="200"/>
                      <a:pt x="1310"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1930083" y="860381"/>
                <a:ext cx="249679" cy="256262"/>
              </a:xfrm>
              <a:custGeom>
                <a:avLst/>
                <a:gdLst/>
                <a:ahLst/>
                <a:cxnLst/>
                <a:rect l="l" t="t" r="r" b="b"/>
                <a:pathLst>
                  <a:path w="1593" h="1635" extrusionOk="0">
                    <a:moveTo>
                      <a:pt x="1111" y="111"/>
                    </a:moveTo>
                    <a:cubicBezTo>
                      <a:pt x="1331" y="111"/>
                      <a:pt x="1483" y="284"/>
                      <a:pt x="1483" y="483"/>
                    </a:cubicBezTo>
                    <a:lnTo>
                      <a:pt x="1483" y="1158"/>
                    </a:lnTo>
                    <a:cubicBezTo>
                      <a:pt x="1483" y="1373"/>
                      <a:pt x="1331" y="1551"/>
                      <a:pt x="1111" y="1551"/>
                    </a:cubicBezTo>
                    <a:lnTo>
                      <a:pt x="483" y="1551"/>
                    </a:lnTo>
                    <a:cubicBezTo>
                      <a:pt x="284" y="1551"/>
                      <a:pt x="111" y="1373"/>
                      <a:pt x="111" y="1158"/>
                    </a:cubicBezTo>
                    <a:lnTo>
                      <a:pt x="111" y="483"/>
                    </a:lnTo>
                    <a:cubicBezTo>
                      <a:pt x="111" y="284"/>
                      <a:pt x="284" y="111"/>
                      <a:pt x="483" y="111"/>
                    </a:cubicBezTo>
                    <a:close/>
                    <a:moveTo>
                      <a:pt x="483" y="1"/>
                    </a:moveTo>
                    <a:cubicBezTo>
                      <a:pt x="221" y="1"/>
                      <a:pt x="1" y="221"/>
                      <a:pt x="1" y="483"/>
                    </a:cubicBezTo>
                    <a:lnTo>
                      <a:pt x="1" y="1158"/>
                    </a:lnTo>
                    <a:cubicBezTo>
                      <a:pt x="1" y="1420"/>
                      <a:pt x="221" y="1635"/>
                      <a:pt x="483" y="1635"/>
                    </a:cubicBezTo>
                    <a:lnTo>
                      <a:pt x="1111" y="1635"/>
                    </a:lnTo>
                    <a:cubicBezTo>
                      <a:pt x="1373" y="1635"/>
                      <a:pt x="1593" y="1420"/>
                      <a:pt x="1593" y="1158"/>
                    </a:cubicBezTo>
                    <a:lnTo>
                      <a:pt x="1593" y="483"/>
                    </a:lnTo>
                    <a:cubicBezTo>
                      <a:pt x="1593" y="221"/>
                      <a:pt x="1373" y="1"/>
                      <a:pt x="11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1994971" y="870255"/>
                <a:ext cx="178208" cy="239805"/>
              </a:xfrm>
              <a:custGeom>
                <a:avLst/>
                <a:gdLst/>
                <a:ahLst/>
                <a:cxnLst/>
                <a:rect l="l" t="t" r="r" b="b"/>
                <a:pathLst>
                  <a:path w="1137" h="1530" extrusionOk="0">
                    <a:moveTo>
                      <a:pt x="435" y="1"/>
                    </a:moveTo>
                    <a:cubicBezTo>
                      <a:pt x="199" y="1"/>
                      <a:pt x="0" y="200"/>
                      <a:pt x="0" y="441"/>
                    </a:cubicBezTo>
                    <a:lnTo>
                      <a:pt x="0" y="1095"/>
                    </a:lnTo>
                    <a:cubicBezTo>
                      <a:pt x="0" y="1336"/>
                      <a:pt x="199" y="1530"/>
                      <a:pt x="435" y="1530"/>
                    </a:cubicBezTo>
                    <a:lnTo>
                      <a:pt x="697" y="1530"/>
                    </a:lnTo>
                    <a:cubicBezTo>
                      <a:pt x="938" y="1530"/>
                      <a:pt x="1137" y="1336"/>
                      <a:pt x="1137" y="1095"/>
                    </a:cubicBezTo>
                    <a:lnTo>
                      <a:pt x="1137" y="441"/>
                    </a:lnTo>
                    <a:cubicBezTo>
                      <a:pt x="1137" y="200"/>
                      <a:pt x="938"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1985097" y="860381"/>
                <a:ext cx="194665" cy="256262"/>
              </a:xfrm>
              <a:custGeom>
                <a:avLst/>
                <a:gdLst/>
                <a:ahLst/>
                <a:cxnLst/>
                <a:rect l="l" t="t" r="r" b="b"/>
                <a:pathLst>
                  <a:path w="1242" h="1635" extrusionOk="0">
                    <a:moveTo>
                      <a:pt x="760" y="111"/>
                    </a:moveTo>
                    <a:cubicBezTo>
                      <a:pt x="980" y="111"/>
                      <a:pt x="1132" y="284"/>
                      <a:pt x="1132" y="483"/>
                    </a:cubicBezTo>
                    <a:lnTo>
                      <a:pt x="1132" y="1158"/>
                    </a:lnTo>
                    <a:cubicBezTo>
                      <a:pt x="1132" y="1373"/>
                      <a:pt x="980" y="1551"/>
                      <a:pt x="760" y="1551"/>
                    </a:cubicBezTo>
                    <a:lnTo>
                      <a:pt x="477" y="1551"/>
                    </a:lnTo>
                    <a:cubicBezTo>
                      <a:pt x="283" y="1551"/>
                      <a:pt x="105" y="1373"/>
                      <a:pt x="105" y="1158"/>
                    </a:cubicBezTo>
                    <a:lnTo>
                      <a:pt x="105" y="483"/>
                    </a:lnTo>
                    <a:cubicBezTo>
                      <a:pt x="105" y="284"/>
                      <a:pt x="283" y="111"/>
                      <a:pt x="477" y="111"/>
                    </a:cubicBezTo>
                    <a:close/>
                    <a:moveTo>
                      <a:pt x="477" y="1"/>
                    </a:moveTo>
                    <a:cubicBezTo>
                      <a:pt x="215" y="1"/>
                      <a:pt x="1" y="221"/>
                      <a:pt x="1" y="483"/>
                    </a:cubicBezTo>
                    <a:lnTo>
                      <a:pt x="1" y="1158"/>
                    </a:lnTo>
                    <a:cubicBezTo>
                      <a:pt x="1" y="1420"/>
                      <a:pt x="215" y="1635"/>
                      <a:pt x="477" y="1635"/>
                    </a:cubicBezTo>
                    <a:lnTo>
                      <a:pt x="760" y="1635"/>
                    </a:lnTo>
                    <a:cubicBezTo>
                      <a:pt x="1022" y="1635"/>
                      <a:pt x="1242" y="1420"/>
                      <a:pt x="1242" y="1158"/>
                    </a:cubicBezTo>
                    <a:lnTo>
                      <a:pt x="1242" y="483"/>
                    </a:lnTo>
                    <a:cubicBezTo>
                      <a:pt x="1242" y="221"/>
                      <a:pt x="1022" y="1"/>
                      <a:pt x="76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9834BDFE-94E6-9F69-DAFF-49D93CEA0569}"/>
              </a:ext>
            </a:extLst>
          </p:cNvPr>
          <p:cNvSpPr>
            <a:spLocks noGrp="1"/>
          </p:cNvSpPr>
          <p:nvPr>
            <p:ph type="sldNum" sz="quarter" idx="10"/>
          </p:nvPr>
        </p:nvSpPr>
        <p:spPr/>
        <p:txBody>
          <a:bodyPr/>
          <a:lstStyle/>
          <a:p>
            <a:fld id="{CDE9CD53-6A5D-4F78-B78B-4944530BE2C5}" type="slidenum">
              <a:rPr lang="en-US" dirty="0" smtClean="0"/>
              <a:pPr/>
              <a:t>7</a:t>
            </a:fld>
            <a:endParaRPr lang="en-US"/>
          </a:p>
        </p:txBody>
      </p:sp>
      <p:sp>
        <p:nvSpPr>
          <p:cNvPr id="7" name="Google Shape;756;p36">
            <a:extLst>
              <a:ext uri="{FF2B5EF4-FFF2-40B4-BE49-F238E27FC236}">
                <a16:creationId xmlns:a16="http://schemas.microsoft.com/office/drawing/2014/main" id="{AC0404FC-E3B3-2316-E61C-1B8166E79664}"/>
              </a:ext>
            </a:extLst>
          </p:cNvPr>
          <p:cNvSpPr txBox="1">
            <a:spLocks noGrp="1"/>
          </p:cNvSpPr>
          <p:nvPr>
            <p:ph type="title"/>
          </p:nvPr>
        </p:nvSpPr>
        <p:spPr>
          <a:xfrm>
            <a:off x="3927328" y="2352942"/>
            <a:ext cx="5064272" cy="841800"/>
          </a:xfrm>
          <a:prstGeom prst="rect">
            <a:avLst/>
          </a:prstGeom>
        </p:spPr>
        <p:txBody>
          <a:bodyPr spcFirstLastPara="1" wrap="square" lIns="91425" tIns="91425" rIns="91425" bIns="91425" anchor="b" anchorCtr="0">
            <a:noAutofit/>
          </a:bodyPr>
          <a:lstStyle/>
          <a:p>
            <a:pPr algn="l"/>
            <a:r>
              <a:rPr lang="vi-VN" sz="6000"/>
              <a:t>Vận hành</a:t>
            </a:r>
          </a:p>
        </p:txBody>
      </p:sp>
      <p:sp>
        <p:nvSpPr>
          <p:cNvPr id="8" name="Google Shape;758;p36">
            <a:extLst>
              <a:ext uri="{FF2B5EF4-FFF2-40B4-BE49-F238E27FC236}">
                <a16:creationId xmlns:a16="http://schemas.microsoft.com/office/drawing/2014/main" id="{FEE6F5EF-2A1F-4562-9873-A2A2FB60F576}"/>
              </a:ext>
            </a:extLst>
          </p:cNvPr>
          <p:cNvSpPr txBox="1">
            <a:spLocks/>
          </p:cNvSpPr>
          <p:nvPr/>
        </p:nvSpPr>
        <p:spPr>
          <a:xfrm>
            <a:off x="3927328" y="1451092"/>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800" b="1">
                <a:solidFill>
                  <a:schemeClr val="accent1"/>
                </a:solidFill>
                <a:latin typeface="Montserrat" panose="00000500000000000000" pitchFamily="2" charset="0"/>
              </a:rPr>
              <a:t>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DE1645-AC73-97D9-D5D0-B03EECD8188F}"/>
              </a:ext>
            </a:extLst>
          </p:cNvPr>
          <p:cNvSpPr>
            <a:spLocks noGrp="1"/>
          </p:cNvSpPr>
          <p:nvPr>
            <p:ph type="sldNum" sz="quarter" idx="10"/>
          </p:nvPr>
        </p:nvSpPr>
        <p:spPr/>
        <p:txBody>
          <a:bodyPr/>
          <a:lstStyle/>
          <a:p>
            <a:fld id="{CDE9CD53-6A5D-4F78-B78B-4944530BE2C5}" type="slidenum">
              <a:rPr lang="en-US" smtClean="0"/>
              <a:pPr/>
              <a:t>8</a:t>
            </a:fld>
            <a:endParaRPr lang="en-US"/>
          </a:p>
        </p:txBody>
      </p:sp>
      <p:pic>
        <p:nvPicPr>
          <p:cNvPr id="13" name="Hình ảnh 12" descr="Ảnh có chứa văn bản, biểu đồ, ảnh chụp màn hình, Kế hoạch&#10;&#10;Mô tả được tự động tạo">
            <a:extLst>
              <a:ext uri="{FF2B5EF4-FFF2-40B4-BE49-F238E27FC236}">
                <a16:creationId xmlns:a16="http://schemas.microsoft.com/office/drawing/2014/main" id="{05EDCEAD-93B2-98CB-08F6-1D37967304F9}"/>
              </a:ext>
            </a:extLst>
          </p:cNvPr>
          <p:cNvPicPr>
            <a:picLocks noChangeAspect="1"/>
          </p:cNvPicPr>
          <p:nvPr/>
        </p:nvPicPr>
        <p:blipFill>
          <a:blip r:embed="rId3"/>
          <a:stretch>
            <a:fillRect/>
          </a:stretch>
        </p:blipFill>
        <p:spPr>
          <a:xfrm>
            <a:off x="1661038" y="1053679"/>
            <a:ext cx="5720530" cy="34140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grpSp>
        <p:nvGrpSpPr>
          <p:cNvPr id="1903" name="Google Shape;1903;p46"/>
          <p:cNvGrpSpPr/>
          <p:nvPr/>
        </p:nvGrpSpPr>
        <p:grpSpPr>
          <a:xfrm>
            <a:off x="5198315" y="1396581"/>
            <a:ext cx="3232460" cy="3211994"/>
            <a:chOff x="5198315" y="1396581"/>
            <a:chExt cx="3232460" cy="3211994"/>
          </a:xfrm>
        </p:grpSpPr>
        <p:sp>
          <p:nvSpPr>
            <p:cNvPr id="1904" name="Google Shape;1904;p46"/>
            <p:cNvSpPr/>
            <p:nvPr/>
          </p:nvSpPr>
          <p:spPr>
            <a:xfrm>
              <a:off x="5260075" y="394587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5" name="Google Shape;1905;p46"/>
            <p:cNvGrpSpPr/>
            <p:nvPr/>
          </p:nvGrpSpPr>
          <p:grpSpPr>
            <a:xfrm>
              <a:off x="5198315" y="2639438"/>
              <a:ext cx="2280005" cy="1691059"/>
              <a:chOff x="3790320" y="631277"/>
              <a:chExt cx="4717578" cy="3498984"/>
            </a:xfrm>
          </p:grpSpPr>
          <p:sp>
            <p:nvSpPr>
              <p:cNvPr id="1906" name="Google Shape;1906;p46"/>
              <p:cNvSpPr/>
              <p:nvPr/>
            </p:nvSpPr>
            <p:spPr>
              <a:xfrm>
                <a:off x="5441192" y="3349436"/>
                <a:ext cx="939711" cy="653123"/>
              </a:xfrm>
              <a:custGeom>
                <a:avLst/>
                <a:gdLst/>
                <a:ahLst/>
                <a:cxnLst/>
                <a:rect l="l" t="t" r="r" b="b"/>
                <a:pathLst>
                  <a:path w="6594" h="4583" extrusionOk="0">
                    <a:moveTo>
                      <a:pt x="288" y="0"/>
                    </a:moveTo>
                    <a:cubicBezTo>
                      <a:pt x="131" y="0"/>
                      <a:pt x="0" y="110"/>
                      <a:pt x="0" y="262"/>
                    </a:cubicBezTo>
                    <a:lnTo>
                      <a:pt x="0" y="4300"/>
                    </a:lnTo>
                    <a:cubicBezTo>
                      <a:pt x="0" y="4452"/>
                      <a:pt x="131" y="4583"/>
                      <a:pt x="288" y="4583"/>
                    </a:cubicBezTo>
                    <a:lnTo>
                      <a:pt x="6332" y="4583"/>
                    </a:lnTo>
                    <a:cubicBezTo>
                      <a:pt x="6484" y="4583"/>
                      <a:pt x="6594" y="4452"/>
                      <a:pt x="6594" y="4300"/>
                    </a:cubicBezTo>
                    <a:lnTo>
                      <a:pt x="6594" y="262"/>
                    </a:lnTo>
                    <a:cubicBezTo>
                      <a:pt x="6594" y="110"/>
                      <a:pt x="6484"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6"/>
              <p:cNvSpPr/>
              <p:nvPr/>
            </p:nvSpPr>
            <p:spPr>
              <a:xfrm>
                <a:off x="5435206" y="3339745"/>
                <a:ext cx="954674" cy="668799"/>
              </a:xfrm>
              <a:custGeom>
                <a:avLst/>
                <a:gdLst/>
                <a:ahLst/>
                <a:cxnLst/>
                <a:rect l="l" t="t" r="r" b="b"/>
                <a:pathLst>
                  <a:path w="6699" h="4693" extrusionOk="0">
                    <a:moveTo>
                      <a:pt x="6374" y="110"/>
                    </a:moveTo>
                    <a:cubicBezTo>
                      <a:pt x="6484" y="110"/>
                      <a:pt x="6588" y="220"/>
                      <a:pt x="6588" y="330"/>
                    </a:cubicBezTo>
                    <a:lnTo>
                      <a:pt x="6588" y="4368"/>
                    </a:lnTo>
                    <a:cubicBezTo>
                      <a:pt x="6588" y="4499"/>
                      <a:pt x="6484" y="4583"/>
                      <a:pt x="6374" y="4583"/>
                    </a:cubicBezTo>
                    <a:lnTo>
                      <a:pt x="330" y="4583"/>
                    </a:lnTo>
                    <a:cubicBezTo>
                      <a:pt x="199" y="4583"/>
                      <a:pt x="110" y="4499"/>
                      <a:pt x="110" y="4368"/>
                    </a:cubicBezTo>
                    <a:lnTo>
                      <a:pt x="110" y="330"/>
                    </a:lnTo>
                    <a:cubicBezTo>
                      <a:pt x="110" y="220"/>
                      <a:pt x="199" y="110"/>
                      <a:pt x="330" y="110"/>
                    </a:cubicBezTo>
                    <a:close/>
                    <a:moveTo>
                      <a:pt x="330" y="0"/>
                    </a:moveTo>
                    <a:cubicBezTo>
                      <a:pt x="152" y="0"/>
                      <a:pt x="0" y="157"/>
                      <a:pt x="0" y="330"/>
                    </a:cubicBezTo>
                    <a:lnTo>
                      <a:pt x="0" y="4368"/>
                    </a:lnTo>
                    <a:cubicBezTo>
                      <a:pt x="0" y="4541"/>
                      <a:pt x="152" y="4693"/>
                      <a:pt x="330" y="4693"/>
                    </a:cubicBezTo>
                    <a:lnTo>
                      <a:pt x="6374" y="4693"/>
                    </a:lnTo>
                    <a:cubicBezTo>
                      <a:pt x="6547" y="4693"/>
                      <a:pt x="6698" y="4541"/>
                      <a:pt x="6698" y="4368"/>
                    </a:cubicBezTo>
                    <a:lnTo>
                      <a:pt x="6698" y="330"/>
                    </a:lnTo>
                    <a:cubicBezTo>
                      <a:pt x="6698" y="157"/>
                      <a:pt x="6547" y="0"/>
                      <a:pt x="63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6"/>
              <p:cNvSpPr/>
              <p:nvPr/>
            </p:nvSpPr>
            <p:spPr>
              <a:xfrm>
                <a:off x="5357537" y="3843531"/>
                <a:ext cx="1107018" cy="277039"/>
              </a:xfrm>
              <a:custGeom>
                <a:avLst/>
                <a:gdLst/>
                <a:ahLst/>
                <a:cxnLst/>
                <a:rect l="l" t="t" r="r" b="b"/>
                <a:pathLst>
                  <a:path w="7768" h="1944" extrusionOk="0">
                    <a:moveTo>
                      <a:pt x="284" y="0"/>
                    </a:moveTo>
                    <a:cubicBezTo>
                      <a:pt x="132" y="0"/>
                      <a:pt x="1" y="110"/>
                      <a:pt x="1" y="262"/>
                    </a:cubicBezTo>
                    <a:lnTo>
                      <a:pt x="1" y="1681"/>
                    </a:lnTo>
                    <a:cubicBezTo>
                      <a:pt x="1" y="1833"/>
                      <a:pt x="132" y="1943"/>
                      <a:pt x="284" y="1943"/>
                    </a:cubicBezTo>
                    <a:lnTo>
                      <a:pt x="7505" y="1943"/>
                    </a:lnTo>
                    <a:cubicBezTo>
                      <a:pt x="7657" y="1943"/>
                      <a:pt x="7767" y="1833"/>
                      <a:pt x="7767" y="1681"/>
                    </a:cubicBezTo>
                    <a:lnTo>
                      <a:pt x="7767" y="262"/>
                    </a:lnTo>
                    <a:cubicBezTo>
                      <a:pt x="7767" y="110"/>
                      <a:pt x="7657" y="0"/>
                      <a:pt x="7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6"/>
              <p:cNvSpPr/>
              <p:nvPr/>
            </p:nvSpPr>
            <p:spPr>
              <a:xfrm>
                <a:off x="5351551" y="3834552"/>
                <a:ext cx="1122694" cy="295708"/>
              </a:xfrm>
              <a:custGeom>
                <a:avLst/>
                <a:gdLst/>
                <a:ahLst/>
                <a:cxnLst/>
                <a:rect l="l" t="t" r="r" b="b"/>
                <a:pathLst>
                  <a:path w="7878" h="2075" extrusionOk="0">
                    <a:moveTo>
                      <a:pt x="7547" y="110"/>
                    </a:moveTo>
                    <a:cubicBezTo>
                      <a:pt x="7657" y="110"/>
                      <a:pt x="7767" y="220"/>
                      <a:pt x="7767" y="325"/>
                    </a:cubicBezTo>
                    <a:lnTo>
                      <a:pt x="7767" y="1744"/>
                    </a:lnTo>
                    <a:cubicBezTo>
                      <a:pt x="7767" y="1854"/>
                      <a:pt x="7657" y="1964"/>
                      <a:pt x="7547" y="1964"/>
                    </a:cubicBezTo>
                    <a:lnTo>
                      <a:pt x="326" y="1964"/>
                    </a:lnTo>
                    <a:cubicBezTo>
                      <a:pt x="195" y="1964"/>
                      <a:pt x="106" y="1854"/>
                      <a:pt x="106" y="1744"/>
                    </a:cubicBezTo>
                    <a:lnTo>
                      <a:pt x="106" y="325"/>
                    </a:lnTo>
                    <a:cubicBezTo>
                      <a:pt x="106" y="220"/>
                      <a:pt x="195" y="110"/>
                      <a:pt x="326" y="110"/>
                    </a:cubicBezTo>
                    <a:close/>
                    <a:moveTo>
                      <a:pt x="326" y="0"/>
                    </a:moveTo>
                    <a:cubicBezTo>
                      <a:pt x="153" y="0"/>
                      <a:pt x="1" y="152"/>
                      <a:pt x="1" y="325"/>
                    </a:cubicBezTo>
                    <a:lnTo>
                      <a:pt x="1" y="1744"/>
                    </a:lnTo>
                    <a:cubicBezTo>
                      <a:pt x="1" y="1922"/>
                      <a:pt x="153" y="2074"/>
                      <a:pt x="326" y="2074"/>
                    </a:cubicBezTo>
                    <a:lnTo>
                      <a:pt x="7547" y="2074"/>
                    </a:lnTo>
                    <a:cubicBezTo>
                      <a:pt x="7725" y="2074"/>
                      <a:pt x="7877" y="1922"/>
                      <a:pt x="7877" y="1744"/>
                    </a:cubicBezTo>
                    <a:lnTo>
                      <a:pt x="7877" y="325"/>
                    </a:lnTo>
                    <a:cubicBezTo>
                      <a:pt x="7877" y="152"/>
                      <a:pt x="7725" y="0"/>
                      <a:pt x="75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6"/>
              <p:cNvSpPr/>
              <p:nvPr/>
            </p:nvSpPr>
            <p:spPr>
              <a:xfrm>
                <a:off x="3799298" y="820820"/>
                <a:ext cx="4226419" cy="2630877"/>
              </a:xfrm>
              <a:custGeom>
                <a:avLst/>
                <a:gdLst/>
                <a:ahLst/>
                <a:cxnLst/>
                <a:rect l="l" t="t" r="r" b="b"/>
                <a:pathLst>
                  <a:path w="29657" h="18461" extrusionOk="0">
                    <a:moveTo>
                      <a:pt x="1356" y="1"/>
                    </a:moveTo>
                    <a:cubicBezTo>
                      <a:pt x="613" y="1"/>
                      <a:pt x="0" y="593"/>
                      <a:pt x="0" y="1357"/>
                    </a:cubicBezTo>
                    <a:lnTo>
                      <a:pt x="0" y="17089"/>
                    </a:lnTo>
                    <a:cubicBezTo>
                      <a:pt x="0" y="17853"/>
                      <a:pt x="613" y="18461"/>
                      <a:pt x="1356" y="18461"/>
                    </a:cubicBezTo>
                    <a:lnTo>
                      <a:pt x="28279" y="18461"/>
                    </a:lnTo>
                    <a:cubicBezTo>
                      <a:pt x="29044" y="18461"/>
                      <a:pt x="29657" y="17853"/>
                      <a:pt x="29657" y="17089"/>
                    </a:cubicBezTo>
                    <a:lnTo>
                      <a:pt x="29657" y="1357"/>
                    </a:lnTo>
                    <a:cubicBezTo>
                      <a:pt x="29657" y="593"/>
                      <a:pt x="29044" y="1"/>
                      <a:pt x="28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6"/>
              <p:cNvSpPr/>
              <p:nvPr/>
            </p:nvSpPr>
            <p:spPr>
              <a:xfrm>
                <a:off x="3790320" y="811841"/>
                <a:ext cx="4244375" cy="2646553"/>
              </a:xfrm>
              <a:custGeom>
                <a:avLst/>
                <a:gdLst/>
                <a:ahLst/>
                <a:cxnLst/>
                <a:rect l="l" t="t" r="r" b="b"/>
                <a:pathLst>
                  <a:path w="29783" h="18571" extrusionOk="0">
                    <a:moveTo>
                      <a:pt x="28342" y="111"/>
                    </a:moveTo>
                    <a:cubicBezTo>
                      <a:pt x="29086" y="111"/>
                      <a:pt x="29652" y="697"/>
                      <a:pt x="29652" y="1420"/>
                    </a:cubicBezTo>
                    <a:lnTo>
                      <a:pt x="29652" y="17152"/>
                    </a:lnTo>
                    <a:cubicBezTo>
                      <a:pt x="29652" y="17869"/>
                      <a:pt x="29086" y="18461"/>
                      <a:pt x="28342" y="18461"/>
                    </a:cubicBezTo>
                    <a:lnTo>
                      <a:pt x="1419" y="18461"/>
                    </a:lnTo>
                    <a:cubicBezTo>
                      <a:pt x="697" y="18461"/>
                      <a:pt x="110" y="17869"/>
                      <a:pt x="110" y="17152"/>
                    </a:cubicBezTo>
                    <a:lnTo>
                      <a:pt x="110" y="1420"/>
                    </a:lnTo>
                    <a:cubicBezTo>
                      <a:pt x="110" y="697"/>
                      <a:pt x="697" y="111"/>
                      <a:pt x="1419" y="111"/>
                    </a:cubicBezTo>
                    <a:close/>
                    <a:moveTo>
                      <a:pt x="1419" y="1"/>
                    </a:moveTo>
                    <a:cubicBezTo>
                      <a:pt x="634" y="1"/>
                      <a:pt x="0" y="635"/>
                      <a:pt x="0" y="1420"/>
                    </a:cubicBezTo>
                    <a:lnTo>
                      <a:pt x="0" y="17152"/>
                    </a:lnTo>
                    <a:cubicBezTo>
                      <a:pt x="0" y="17937"/>
                      <a:pt x="634" y="18571"/>
                      <a:pt x="1419" y="18571"/>
                    </a:cubicBezTo>
                    <a:lnTo>
                      <a:pt x="28342" y="18571"/>
                    </a:lnTo>
                    <a:cubicBezTo>
                      <a:pt x="29128" y="18571"/>
                      <a:pt x="29782" y="17937"/>
                      <a:pt x="29782" y="17152"/>
                    </a:cubicBezTo>
                    <a:lnTo>
                      <a:pt x="29782" y="1420"/>
                    </a:lnTo>
                    <a:cubicBezTo>
                      <a:pt x="29782" y="635"/>
                      <a:pt x="29128" y="1"/>
                      <a:pt x="28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6"/>
              <p:cNvSpPr/>
              <p:nvPr/>
            </p:nvSpPr>
            <p:spPr>
              <a:xfrm>
                <a:off x="3961193" y="955210"/>
                <a:ext cx="3899644" cy="2359966"/>
              </a:xfrm>
              <a:custGeom>
                <a:avLst/>
                <a:gdLst/>
                <a:ahLst/>
                <a:cxnLst/>
                <a:rect l="l" t="t" r="r" b="b"/>
                <a:pathLst>
                  <a:path w="27364" h="16560" extrusionOk="0">
                    <a:moveTo>
                      <a:pt x="1268" y="0"/>
                    </a:moveTo>
                    <a:cubicBezTo>
                      <a:pt x="566" y="0"/>
                      <a:pt x="1" y="566"/>
                      <a:pt x="1" y="1262"/>
                    </a:cubicBezTo>
                    <a:lnTo>
                      <a:pt x="1" y="15292"/>
                    </a:lnTo>
                    <a:cubicBezTo>
                      <a:pt x="1" y="15994"/>
                      <a:pt x="566" y="16560"/>
                      <a:pt x="1268" y="16560"/>
                    </a:cubicBezTo>
                    <a:lnTo>
                      <a:pt x="26096" y="16560"/>
                    </a:lnTo>
                    <a:cubicBezTo>
                      <a:pt x="26798" y="16560"/>
                      <a:pt x="27363" y="15994"/>
                      <a:pt x="27363" y="15292"/>
                    </a:cubicBezTo>
                    <a:lnTo>
                      <a:pt x="27363" y="1262"/>
                    </a:lnTo>
                    <a:cubicBezTo>
                      <a:pt x="27363" y="566"/>
                      <a:pt x="26798" y="0"/>
                      <a:pt x="26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6"/>
              <p:cNvSpPr/>
              <p:nvPr/>
            </p:nvSpPr>
            <p:spPr>
              <a:xfrm>
                <a:off x="3955208" y="945519"/>
                <a:ext cx="3915320" cy="2379347"/>
              </a:xfrm>
              <a:custGeom>
                <a:avLst/>
                <a:gdLst/>
                <a:ahLst/>
                <a:cxnLst/>
                <a:rect l="l" t="t" r="r" b="b"/>
                <a:pathLst>
                  <a:path w="27474" h="16696" extrusionOk="0">
                    <a:moveTo>
                      <a:pt x="26138" y="110"/>
                    </a:moveTo>
                    <a:cubicBezTo>
                      <a:pt x="26819" y="110"/>
                      <a:pt x="27363" y="655"/>
                      <a:pt x="27363" y="1330"/>
                    </a:cubicBezTo>
                    <a:lnTo>
                      <a:pt x="27363" y="15360"/>
                    </a:lnTo>
                    <a:cubicBezTo>
                      <a:pt x="27363" y="16041"/>
                      <a:pt x="26819" y="16586"/>
                      <a:pt x="26138" y="16586"/>
                    </a:cubicBezTo>
                    <a:lnTo>
                      <a:pt x="1310" y="16586"/>
                    </a:lnTo>
                    <a:cubicBezTo>
                      <a:pt x="655" y="16586"/>
                      <a:pt x="111" y="16041"/>
                      <a:pt x="111" y="15360"/>
                    </a:cubicBezTo>
                    <a:lnTo>
                      <a:pt x="111" y="1330"/>
                    </a:lnTo>
                    <a:cubicBezTo>
                      <a:pt x="111" y="655"/>
                      <a:pt x="655" y="110"/>
                      <a:pt x="1310" y="110"/>
                    </a:cubicBezTo>
                    <a:close/>
                    <a:moveTo>
                      <a:pt x="1310" y="0"/>
                    </a:moveTo>
                    <a:cubicBezTo>
                      <a:pt x="587" y="0"/>
                      <a:pt x="1" y="592"/>
                      <a:pt x="1" y="1330"/>
                    </a:cubicBezTo>
                    <a:lnTo>
                      <a:pt x="1" y="15360"/>
                    </a:lnTo>
                    <a:cubicBezTo>
                      <a:pt x="1" y="16104"/>
                      <a:pt x="587" y="16696"/>
                      <a:pt x="1310" y="16696"/>
                    </a:cubicBezTo>
                    <a:lnTo>
                      <a:pt x="26138" y="16696"/>
                    </a:lnTo>
                    <a:cubicBezTo>
                      <a:pt x="26882" y="16696"/>
                      <a:pt x="27473" y="16104"/>
                      <a:pt x="27473" y="15360"/>
                    </a:cubicBezTo>
                    <a:lnTo>
                      <a:pt x="27473" y="1330"/>
                    </a:lnTo>
                    <a:cubicBezTo>
                      <a:pt x="27473" y="592"/>
                      <a:pt x="26882" y="0"/>
                      <a:pt x="2613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6"/>
              <p:cNvSpPr/>
              <p:nvPr/>
            </p:nvSpPr>
            <p:spPr>
              <a:xfrm>
                <a:off x="5948681" y="1057392"/>
                <a:ext cx="1818855" cy="2142923"/>
              </a:xfrm>
              <a:custGeom>
                <a:avLst/>
                <a:gdLst/>
                <a:ahLst/>
                <a:cxnLst/>
                <a:rect l="l" t="t" r="r" b="b"/>
                <a:pathLst>
                  <a:path w="12763" h="15037" extrusionOk="0">
                    <a:moveTo>
                      <a:pt x="262" y="1"/>
                    </a:moveTo>
                    <a:cubicBezTo>
                      <a:pt x="105" y="1"/>
                      <a:pt x="0" y="132"/>
                      <a:pt x="0" y="284"/>
                    </a:cubicBezTo>
                    <a:lnTo>
                      <a:pt x="0" y="14753"/>
                    </a:lnTo>
                    <a:cubicBezTo>
                      <a:pt x="0" y="14905"/>
                      <a:pt x="105" y="15036"/>
                      <a:pt x="262" y="15036"/>
                    </a:cubicBezTo>
                    <a:lnTo>
                      <a:pt x="12501" y="15036"/>
                    </a:lnTo>
                    <a:cubicBezTo>
                      <a:pt x="12653" y="15036"/>
                      <a:pt x="12763" y="14905"/>
                      <a:pt x="12763" y="14753"/>
                    </a:cubicBezTo>
                    <a:lnTo>
                      <a:pt x="12763" y="284"/>
                    </a:lnTo>
                    <a:cubicBezTo>
                      <a:pt x="12763" y="132"/>
                      <a:pt x="12653" y="1"/>
                      <a:pt x="12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6"/>
              <p:cNvSpPr/>
              <p:nvPr/>
            </p:nvSpPr>
            <p:spPr>
              <a:xfrm>
                <a:off x="6131526" y="1197768"/>
                <a:ext cx="1518159" cy="1050869"/>
              </a:xfrm>
              <a:custGeom>
                <a:avLst/>
                <a:gdLst/>
                <a:ahLst/>
                <a:cxnLst/>
                <a:rect l="l" t="t" r="r" b="b"/>
                <a:pathLst>
                  <a:path w="10653" h="7374" extrusionOk="0">
                    <a:moveTo>
                      <a:pt x="262" y="0"/>
                    </a:moveTo>
                    <a:cubicBezTo>
                      <a:pt x="110" y="0"/>
                      <a:pt x="0" y="105"/>
                      <a:pt x="0" y="262"/>
                    </a:cubicBezTo>
                    <a:lnTo>
                      <a:pt x="0" y="7091"/>
                    </a:lnTo>
                    <a:cubicBezTo>
                      <a:pt x="0" y="7243"/>
                      <a:pt x="110" y="7374"/>
                      <a:pt x="262" y="7374"/>
                    </a:cubicBezTo>
                    <a:lnTo>
                      <a:pt x="10369" y="7374"/>
                    </a:lnTo>
                    <a:cubicBezTo>
                      <a:pt x="10521" y="7374"/>
                      <a:pt x="10652" y="7243"/>
                      <a:pt x="10652" y="7091"/>
                    </a:cubicBezTo>
                    <a:lnTo>
                      <a:pt x="10652" y="262"/>
                    </a:lnTo>
                    <a:cubicBezTo>
                      <a:pt x="10652" y="105"/>
                      <a:pt x="10521" y="0"/>
                      <a:pt x="10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6"/>
              <p:cNvSpPr/>
              <p:nvPr/>
            </p:nvSpPr>
            <p:spPr>
              <a:xfrm>
                <a:off x="3805997" y="640968"/>
                <a:ext cx="2055422" cy="643433"/>
              </a:xfrm>
              <a:custGeom>
                <a:avLst/>
                <a:gdLst/>
                <a:ahLst/>
                <a:cxnLst/>
                <a:rect l="l" t="t" r="r" b="b"/>
                <a:pathLst>
                  <a:path w="14423" h="4515" extrusionOk="0">
                    <a:moveTo>
                      <a:pt x="1550" y="1"/>
                    </a:moveTo>
                    <a:cubicBezTo>
                      <a:pt x="697" y="1"/>
                      <a:pt x="0" y="697"/>
                      <a:pt x="0" y="1551"/>
                    </a:cubicBezTo>
                    <a:lnTo>
                      <a:pt x="0" y="2965"/>
                    </a:lnTo>
                    <a:cubicBezTo>
                      <a:pt x="0" y="3839"/>
                      <a:pt x="697" y="4515"/>
                      <a:pt x="1550" y="4515"/>
                    </a:cubicBezTo>
                    <a:lnTo>
                      <a:pt x="12873" y="4515"/>
                    </a:lnTo>
                    <a:cubicBezTo>
                      <a:pt x="13747" y="4515"/>
                      <a:pt x="14423" y="3839"/>
                      <a:pt x="14423" y="2965"/>
                    </a:cubicBezTo>
                    <a:lnTo>
                      <a:pt x="14423" y="1551"/>
                    </a:lnTo>
                    <a:cubicBezTo>
                      <a:pt x="14423" y="697"/>
                      <a:pt x="13747" y="1"/>
                      <a:pt x="12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6"/>
              <p:cNvSpPr/>
              <p:nvPr/>
            </p:nvSpPr>
            <p:spPr>
              <a:xfrm>
                <a:off x="3799298" y="631277"/>
                <a:ext cx="2071098" cy="662814"/>
              </a:xfrm>
              <a:custGeom>
                <a:avLst/>
                <a:gdLst/>
                <a:ahLst/>
                <a:cxnLst/>
                <a:rect l="l" t="t" r="r" b="b"/>
                <a:pathLst>
                  <a:path w="14533" h="4651" extrusionOk="0">
                    <a:moveTo>
                      <a:pt x="12920" y="111"/>
                    </a:moveTo>
                    <a:cubicBezTo>
                      <a:pt x="13747" y="111"/>
                      <a:pt x="14428" y="786"/>
                      <a:pt x="14428" y="1619"/>
                    </a:cubicBezTo>
                    <a:lnTo>
                      <a:pt x="14428" y="3033"/>
                    </a:lnTo>
                    <a:cubicBezTo>
                      <a:pt x="14428" y="3865"/>
                      <a:pt x="13747" y="4541"/>
                      <a:pt x="12920" y="4541"/>
                    </a:cubicBezTo>
                    <a:lnTo>
                      <a:pt x="1597" y="4541"/>
                    </a:lnTo>
                    <a:cubicBezTo>
                      <a:pt x="765" y="4541"/>
                      <a:pt x="110" y="3865"/>
                      <a:pt x="110" y="3033"/>
                    </a:cubicBezTo>
                    <a:lnTo>
                      <a:pt x="110" y="1619"/>
                    </a:lnTo>
                    <a:cubicBezTo>
                      <a:pt x="110" y="786"/>
                      <a:pt x="765" y="111"/>
                      <a:pt x="1597" y="111"/>
                    </a:cubicBezTo>
                    <a:close/>
                    <a:moveTo>
                      <a:pt x="1597" y="1"/>
                    </a:moveTo>
                    <a:cubicBezTo>
                      <a:pt x="723" y="1"/>
                      <a:pt x="0" y="723"/>
                      <a:pt x="0" y="1619"/>
                    </a:cubicBezTo>
                    <a:lnTo>
                      <a:pt x="0" y="3033"/>
                    </a:lnTo>
                    <a:cubicBezTo>
                      <a:pt x="0" y="3928"/>
                      <a:pt x="723" y="4651"/>
                      <a:pt x="1597" y="4651"/>
                    </a:cubicBezTo>
                    <a:lnTo>
                      <a:pt x="12920" y="4651"/>
                    </a:lnTo>
                    <a:cubicBezTo>
                      <a:pt x="13815" y="4651"/>
                      <a:pt x="14532" y="3928"/>
                      <a:pt x="14532" y="3033"/>
                    </a:cubicBezTo>
                    <a:lnTo>
                      <a:pt x="14532" y="1619"/>
                    </a:lnTo>
                    <a:cubicBezTo>
                      <a:pt x="14532" y="723"/>
                      <a:pt x="13815" y="1"/>
                      <a:pt x="129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6"/>
              <p:cNvSpPr/>
              <p:nvPr/>
            </p:nvSpPr>
            <p:spPr>
              <a:xfrm>
                <a:off x="3873833" y="820820"/>
                <a:ext cx="1515166" cy="280032"/>
              </a:xfrm>
              <a:custGeom>
                <a:avLst/>
                <a:gdLst/>
                <a:ahLst/>
                <a:cxnLst/>
                <a:rect l="l" t="t" r="r" b="b"/>
                <a:pathLst>
                  <a:path w="10632" h="1965" extrusionOk="0">
                    <a:moveTo>
                      <a:pt x="875" y="1"/>
                    </a:moveTo>
                    <a:cubicBezTo>
                      <a:pt x="394" y="1"/>
                      <a:pt x="1" y="441"/>
                      <a:pt x="1" y="943"/>
                    </a:cubicBezTo>
                    <a:lnTo>
                      <a:pt x="1" y="1027"/>
                    </a:lnTo>
                    <a:cubicBezTo>
                      <a:pt x="1" y="1551"/>
                      <a:pt x="394" y="1965"/>
                      <a:pt x="875" y="1965"/>
                    </a:cubicBezTo>
                    <a:lnTo>
                      <a:pt x="9757" y="1965"/>
                    </a:lnTo>
                    <a:cubicBezTo>
                      <a:pt x="10260" y="1965"/>
                      <a:pt x="10632" y="1551"/>
                      <a:pt x="10632" y="1027"/>
                    </a:cubicBezTo>
                    <a:lnTo>
                      <a:pt x="10632" y="943"/>
                    </a:lnTo>
                    <a:cubicBezTo>
                      <a:pt x="10632" y="441"/>
                      <a:pt x="10260" y="1"/>
                      <a:pt x="9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6"/>
              <p:cNvSpPr/>
              <p:nvPr/>
            </p:nvSpPr>
            <p:spPr>
              <a:xfrm>
                <a:off x="3867847" y="814834"/>
                <a:ext cx="1530130" cy="295708"/>
              </a:xfrm>
              <a:custGeom>
                <a:avLst/>
                <a:gdLst/>
                <a:ahLst/>
                <a:cxnLst/>
                <a:rect l="l" t="t" r="r" b="b"/>
                <a:pathLst>
                  <a:path w="10737" h="2075" extrusionOk="0">
                    <a:moveTo>
                      <a:pt x="9799" y="111"/>
                    </a:moveTo>
                    <a:cubicBezTo>
                      <a:pt x="10255" y="111"/>
                      <a:pt x="10627" y="504"/>
                      <a:pt x="10627" y="985"/>
                    </a:cubicBezTo>
                    <a:lnTo>
                      <a:pt x="10627" y="1069"/>
                    </a:lnTo>
                    <a:cubicBezTo>
                      <a:pt x="10627" y="1572"/>
                      <a:pt x="10255" y="1965"/>
                      <a:pt x="9799" y="1965"/>
                    </a:cubicBezTo>
                    <a:lnTo>
                      <a:pt x="917" y="1965"/>
                    </a:lnTo>
                    <a:cubicBezTo>
                      <a:pt x="483" y="1965"/>
                      <a:pt x="111" y="1572"/>
                      <a:pt x="111" y="1069"/>
                    </a:cubicBezTo>
                    <a:lnTo>
                      <a:pt x="111" y="985"/>
                    </a:lnTo>
                    <a:cubicBezTo>
                      <a:pt x="111" y="504"/>
                      <a:pt x="483" y="111"/>
                      <a:pt x="917" y="111"/>
                    </a:cubicBezTo>
                    <a:close/>
                    <a:moveTo>
                      <a:pt x="917" y="1"/>
                    </a:moveTo>
                    <a:cubicBezTo>
                      <a:pt x="415" y="1"/>
                      <a:pt x="1" y="436"/>
                      <a:pt x="1" y="985"/>
                    </a:cubicBezTo>
                    <a:lnTo>
                      <a:pt x="1" y="1069"/>
                    </a:lnTo>
                    <a:cubicBezTo>
                      <a:pt x="1" y="1640"/>
                      <a:pt x="415" y="2075"/>
                      <a:pt x="917" y="2075"/>
                    </a:cubicBezTo>
                    <a:lnTo>
                      <a:pt x="9799" y="2075"/>
                    </a:lnTo>
                    <a:cubicBezTo>
                      <a:pt x="10323" y="2075"/>
                      <a:pt x="10737" y="1640"/>
                      <a:pt x="10737" y="1069"/>
                    </a:cubicBezTo>
                    <a:lnTo>
                      <a:pt x="10737" y="985"/>
                    </a:lnTo>
                    <a:cubicBezTo>
                      <a:pt x="10737" y="436"/>
                      <a:pt x="10323" y="1"/>
                      <a:pt x="9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6"/>
              <p:cNvSpPr/>
              <p:nvPr/>
            </p:nvSpPr>
            <p:spPr>
              <a:xfrm>
                <a:off x="4060525" y="1542508"/>
                <a:ext cx="1697864" cy="700294"/>
              </a:xfrm>
              <a:custGeom>
                <a:avLst/>
                <a:gdLst/>
                <a:ahLst/>
                <a:cxnLst/>
                <a:rect l="l" t="t" r="r" b="b"/>
                <a:pathLst>
                  <a:path w="11914" h="4914" extrusionOk="0">
                    <a:moveTo>
                      <a:pt x="288" y="1"/>
                    </a:moveTo>
                    <a:cubicBezTo>
                      <a:pt x="131" y="1"/>
                      <a:pt x="0" y="132"/>
                      <a:pt x="0" y="284"/>
                    </a:cubicBezTo>
                    <a:lnTo>
                      <a:pt x="0" y="4651"/>
                    </a:lnTo>
                    <a:cubicBezTo>
                      <a:pt x="0" y="4803"/>
                      <a:pt x="131" y="4913"/>
                      <a:pt x="288" y="4913"/>
                    </a:cubicBezTo>
                    <a:lnTo>
                      <a:pt x="11631" y="4913"/>
                    </a:lnTo>
                    <a:cubicBezTo>
                      <a:pt x="11783" y="4913"/>
                      <a:pt x="11914" y="4803"/>
                      <a:pt x="11914" y="4651"/>
                    </a:cubicBezTo>
                    <a:lnTo>
                      <a:pt x="11914" y="284"/>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6"/>
              <p:cNvSpPr/>
              <p:nvPr/>
            </p:nvSpPr>
            <p:spPr>
              <a:xfrm>
                <a:off x="4051547" y="1533530"/>
                <a:ext cx="1716675" cy="718108"/>
              </a:xfrm>
              <a:custGeom>
                <a:avLst/>
                <a:gdLst/>
                <a:ahLst/>
                <a:cxnLst/>
                <a:rect l="l" t="t" r="r" b="b"/>
                <a:pathLst>
                  <a:path w="12046" h="5039" extrusionOk="0">
                    <a:moveTo>
                      <a:pt x="11694" y="132"/>
                    </a:moveTo>
                    <a:cubicBezTo>
                      <a:pt x="11825" y="132"/>
                      <a:pt x="11935" y="216"/>
                      <a:pt x="11935" y="347"/>
                    </a:cubicBezTo>
                    <a:lnTo>
                      <a:pt x="11935" y="4714"/>
                    </a:lnTo>
                    <a:cubicBezTo>
                      <a:pt x="11935" y="4819"/>
                      <a:pt x="11825" y="4929"/>
                      <a:pt x="11694" y="4929"/>
                    </a:cubicBezTo>
                    <a:lnTo>
                      <a:pt x="351" y="4929"/>
                    </a:lnTo>
                    <a:cubicBezTo>
                      <a:pt x="220" y="4929"/>
                      <a:pt x="131" y="4819"/>
                      <a:pt x="131" y="4714"/>
                    </a:cubicBezTo>
                    <a:lnTo>
                      <a:pt x="131" y="347"/>
                    </a:lnTo>
                    <a:cubicBezTo>
                      <a:pt x="131" y="216"/>
                      <a:pt x="220" y="132"/>
                      <a:pt x="351" y="132"/>
                    </a:cubicBezTo>
                    <a:close/>
                    <a:moveTo>
                      <a:pt x="351" y="1"/>
                    </a:moveTo>
                    <a:cubicBezTo>
                      <a:pt x="152" y="1"/>
                      <a:pt x="0" y="153"/>
                      <a:pt x="0" y="347"/>
                    </a:cubicBezTo>
                    <a:lnTo>
                      <a:pt x="0" y="4714"/>
                    </a:lnTo>
                    <a:cubicBezTo>
                      <a:pt x="0" y="4887"/>
                      <a:pt x="152" y="5039"/>
                      <a:pt x="351" y="5039"/>
                    </a:cubicBezTo>
                    <a:lnTo>
                      <a:pt x="11694" y="5039"/>
                    </a:lnTo>
                    <a:cubicBezTo>
                      <a:pt x="11893" y="5039"/>
                      <a:pt x="12045" y="4887"/>
                      <a:pt x="12045" y="4714"/>
                    </a:cubicBezTo>
                    <a:lnTo>
                      <a:pt x="12045" y="347"/>
                    </a:lnTo>
                    <a:cubicBezTo>
                      <a:pt x="12045" y="153"/>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6"/>
              <p:cNvSpPr/>
              <p:nvPr/>
            </p:nvSpPr>
            <p:spPr>
              <a:xfrm>
                <a:off x="4060525" y="2335880"/>
                <a:ext cx="1697864" cy="699439"/>
              </a:xfrm>
              <a:custGeom>
                <a:avLst/>
                <a:gdLst/>
                <a:ahLst/>
                <a:cxnLst/>
                <a:rect l="l" t="t" r="r" b="b"/>
                <a:pathLst>
                  <a:path w="11914" h="4908" extrusionOk="0">
                    <a:moveTo>
                      <a:pt x="288" y="1"/>
                    </a:moveTo>
                    <a:cubicBezTo>
                      <a:pt x="131" y="1"/>
                      <a:pt x="0" y="132"/>
                      <a:pt x="0" y="283"/>
                    </a:cubicBezTo>
                    <a:lnTo>
                      <a:pt x="0" y="4646"/>
                    </a:lnTo>
                    <a:cubicBezTo>
                      <a:pt x="0" y="4798"/>
                      <a:pt x="131" y="4908"/>
                      <a:pt x="288" y="4908"/>
                    </a:cubicBezTo>
                    <a:lnTo>
                      <a:pt x="11631" y="4908"/>
                    </a:lnTo>
                    <a:cubicBezTo>
                      <a:pt x="11783" y="4908"/>
                      <a:pt x="11914" y="4798"/>
                      <a:pt x="11914" y="4646"/>
                    </a:cubicBezTo>
                    <a:lnTo>
                      <a:pt x="11914" y="283"/>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6"/>
              <p:cNvSpPr/>
              <p:nvPr/>
            </p:nvSpPr>
            <p:spPr>
              <a:xfrm>
                <a:off x="4051547" y="2329182"/>
                <a:ext cx="1716675" cy="715828"/>
              </a:xfrm>
              <a:custGeom>
                <a:avLst/>
                <a:gdLst/>
                <a:ahLst/>
                <a:cxnLst/>
                <a:rect l="l" t="t" r="r" b="b"/>
                <a:pathLst>
                  <a:path w="12046" h="5023" extrusionOk="0">
                    <a:moveTo>
                      <a:pt x="11694" y="111"/>
                    </a:moveTo>
                    <a:cubicBezTo>
                      <a:pt x="11825" y="111"/>
                      <a:pt x="11935" y="200"/>
                      <a:pt x="11935" y="330"/>
                    </a:cubicBezTo>
                    <a:lnTo>
                      <a:pt x="11935" y="4693"/>
                    </a:lnTo>
                    <a:cubicBezTo>
                      <a:pt x="11935" y="4803"/>
                      <a:pt x="11825" y="4913"/>
                      <a:pt x="11694" y="4913"/>
                    </a:cubicBezTo>
                    <a:lnTo>
                      <a:pt x="351" y="4913"/>
                    </a:lnTo>
                    <a:cubicBezTo>
                      <a:pt x="220" y="4913"/>
                      <a:pt x="131" y="4803"/>
                      <a:pt x="131" y="4693"/>
                    </a:cubicBezTo>
                    <a:lnTo>
                      <a:pt x="131" y="330"/>
                    </a:lnTo>
                    <a:cubicBezTo>
                      <a:pt x="131" y="200"/>
                      <a:pt x="220" y="111"/>
                      <a:pt x="351" y="111"/>
                    </a:cubicBezTo>
                    <a:close/>
                    <a:moveTo>
                      <a:pt x="351" y="1"/>
                    </a:moveTo>
                    <a:cubicBezTo>
                      <a:pt x="152" y="1"/>
                      <a:pt x="0" y="131"/>
                      <a:pt x="0" y="330"/>
                    </a:cubicBezTo>
                    <a:lnTo>
                      <a:pt x="0" y="4693"/>
                    </a:lnTo>
                    <a:cubicBezTo>
                      <a:pt x="0" y="4866"/>
                      <a:pt x="152" y="5023"/>
                      <a:pt x="351" y="5023"/>
                    </a:cubicBezTo>
                    <a:lnTo>
                      <a:pt x="11694" y="5023"/>
                    </a:lnTo>
                    <a:cubicBezTo>
                      <a:pt x="11893" y="5023"/>
                      <a:pt x="12045" y="4866"/>
                      <a:pt x="12045" y="4693"/>
                    </a:cubicBezTo>
                    <a:lnTo>
                      <a:pt x="12045" y="330"/>
                    </a:lnTo>
                    <a:cubicBezTo>
                      <a:pt x="12045" y="131"/>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6"/>
              <p:cNvSpPr/>
              <p:nvPr/>
            </p:nvSpPr>
            <p:spPr>
              <a:xfrm>
                <a:off x="4129070" y="1654524"/>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6"/>
              <p:cNvSpPr/>
              <p:nvPr/>
            </p:nvSpPr>
            <p:spPr>
              <a:xfrm>
                <a:off x="4113706" y="1648538"/>
                <a:ext cx="1577158" cy="120991"/>
              </a:xfrm>
              <a:custGeom>
                <a:avLst/>
                <a:gdLst/>
                <a:ahLst/>
                <a:cxnLst/>
                <a:rect l="l" t="t" r="r" b="b"/>
                <a:pathLst>
                  <a:path w="11067" h="849" extrusionOk="0">
                    <a:moveTo>
                      <a:pt x="10737" y="110"/>
                    </a:moveTo>
                    <a:cubicBezTo>
                      <a:pt x="10867" y="110"/>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10"/>
                      <a:pt x="352" y="110"/>
                    </a:cubicBezTo>
                    <a:close/>
                    <a:moveTo>
                      <a:pt x="352" y="0"/>
                    </a:moveTo>
                    <a:cubicBezTo>
                      <a:pt x="153" y="0"/>
                      <a:pt x="1" y="131"/>
                      <a:pt x="1" y="325"/>
                    </a:cubicBezTo>
                    <a:lnTo>
                      <a:pt x="1" y="524"/>
                    </a:lnTo>
                    <a:cubicBezTo>
                      <a:pt x="1" y="697"/>
                      <a:pt x="153" y="849"/>
                      <a:pt x="352" y="849"/>
                    </a:cubicBezTo>
                    <a:lnTo>
                      <a:pt x="10737" y="849"/>
                    </a:lnTo>
                    <a:cubicBezTo>
                      <a:pt x="10909" y="849"/>
                      <a:pt x="11066" y="697"/>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6"/>
              <p:cNvSpPr/>
              <p:nvPr/>
            </p:nvSpPr>
            <p:spPr>
              <a:xfrm>
                <a:off x="4129070" y="2447896"/>
                <a:ext cx="1560770" cy="108308"/>
              </a:xfrm>
              <a:custGeom>
                <a:avLst/>
                <a:gdLst/>
                <a:ahLst/>
                <a:cxnLst/>
                <a:rect l="l" t="t" r="r" b="b"/>
                <a:pathLst>
                  <a:path w="10952" h="760" extrusionOk="0">
                    <a:moveTo>
                      <a:pt x="284" y="0"/>
                    </a:moveTo>
                    <a:cubicBezTo>
                      <a:pt x="132" y="0"/>
                      <a:pt x="1" y="131"/>
                      <a:pt x="1" y="283"/>
                    </a:cubicBezTo>
                    <a:lnTo>
                      <a:pt x="1" y="477"/>
                    </a:lnTo>
                    <a:cubicBezTo>
                      <a:pt x="1" y="629"/>
                      <a:pt x="132" y="760"/>
                      <a:pt x="284" y="760"/>
                    </a:cubicBezTo>
                    <a:lnTo>
                      <a:pt x="10669" y="760"/>
                    </a:lnTo>
                    <a:cubicBezTo>
                      <a:pt x="10820" y="760"/>
                      <a:pt x="10951" y="629"/>
                      <a:pt x="10951" y="477"/>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6"/>
              <p:cNvSpPr/>
              <p:nvPr/>
            </p:nvSpPr>
            <p:spPr>
              <a:xfrm>
                <a:off x="4113706" y="2441198"/>
                <a:ext cx="1577158" cy="121704"/>
              </a:xfrm>
              <a:custGeom>
                <a:avLst/>
                <a:gdLst/>
                <a:ahLst/>
                <a:cxnLst/>
                <a:rect l="l" t="t" r="r" b="b"/>
                <a:pathLst>
                  <a:path w="11067" h="854" extrusionOk="0">
                    <a:moveTo>
                      <a:pt x="10737" y="110"/>
                    </a:moveTo>
                    <a:cubicBezTo>
                      <a:pt x="10867" y="110"/>
                      <a:pt x="10956" y="199"/>
                      <a:pt x="10956" y="330"/>
                    </a:cubicBezTo>
                    <a:lnTo>
                      <a:pt x="10956" y="524"/>
                    </a:lnTo>
                    <a:cubicBezTo>
                      <a:pt x="10956" y="655"/>
                      <a:pt x="10867" y="744"/>
                      <a:pt x="10737" y="744"/>
                    </a:cubicBezTo>
                    <a:lnTo>
                      <a:pt x="352" y="744"/>
                    </a:lnTo>
                    <a:cubicBezTo>
                      <a:pt x="221" y="744"/>
                      <a:pt x="132" y="655"/>
                      <a:pt x="132" y="524"/>
                    </a:cubicBezTo>
                    <a:lnTo>
                      <a:pt x="132" y="330"/>
                    </a:lnTo>
                    <a:cubicBezTo>
                      <a:pt x="132" y="199"/>
                      <a:pt x="221" y="110"/>
                      <a:pt x="352" y="110"/>
                    </a:cubicBezTo>
                    <a:close/>
                    <a:moveTo>
                      <a:pt x="352" y="0"/>
                    </a:moveTo>
                    <a:cubicBezTo>
                      <a:pt x="153" y="0"/>
                      <a:pt x="1" y="131"/>
                      <a:pt x="1" y="330"/>
                    </a:cubicBezTo>
                    <a:lnTo>
                      <a:pt x="1" y="524"/>
                    </a:lnTo>
                    <a:cubicBezTo>
                      <a:pt x="1" y="723"/>
                      <a:pt x="153" y="854"/>
                      <a:pt x="352" y="854"/>
                    </a:cubicBezTo>
                    <a:lnTo>
                      <a:pt x="10737" y="854"/>
                    </a:lnTo>
                    <a:cubicBezTo>
                      <a:pt x="10909" y="854"/>
                      <a:pt x="11066" y="723"/>
                      <a:pt x="11066" y="524"/>
                    </a:cubicBezTo>
                    <a:lnTo>
                      <a:pt x="11066" y="330"/>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6"/>
              <p:cNvSpPr/>
              <p:nvPr/>
            </p:nvSpPr>
            <p:spPr>
              <a:xfrm>
                <a:off x="4120095" y="1819412"/>
                <a:ext cx="1560770" cy="106170"/>
              </a:xfrm>
              <a:custGeom>
                <a:avLst/>
                <a:gdLst/>
                <a:ahLst/>
                <a:cxnLst/>
                <a:rect l="l" t="t" r="r" b="b"/>
                <a:pathLst>
                  <a:path w="10952" h="745" extrusionOk="0">
                    <a:moveTo>
                      <a:pt x="284" y="1"/>
                    </a:moveTo>
                    <a:cubicBezTo>
                      <a:pt x="132" y="1"/>
                      <a:pt x="1" y="111"/>
                      <a:pt x="1" y="263"/>
                    </a:cubicBezTo>
                    <a:lnTo>
                      <a:pt x="1" y="456"/>
                    </a:lnTo>
                    <a:cubicBezTo>
                      <a:pt x="1" y="613"/>
                      <a:pt x="132" y="744"/>
                      <a:pt x="284" y="744"/>
                    </a:cubicBezTo>
                    <a:lnTo>
                      <a:pt x="10669" y="744"/>
                    </a:lnTo>
                    <a:cubicBezTo>
                      <a:pt x="10820" y="744"/>
                      <a:pt x="10951" y="613"/>
                      <a:pt x="10951" y="456"/>
                    </a:cubicBezTo>
                    <a:lnTo>
                      <a:pt x="10951" y="263"/>
                    </a:lnTo>
                    <a:cubicBezTo>
                      <a:pt x="10951" y="111"/>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6"/>
              <p:cNvSpPr/>
              <p:nvPr/>
            </p:nvSpPr>
            <p:spPr>
              <a:xfrm>
                <a:off x="4113706" y="1809721"/>
                <a:ext cx="1577158" cy="124839"/>
              </a:xfrm>
              <a:custGeom>
                <a:avLst/>
                <a:gdLst/>
                <a:ahLst/>
                <a:cxnLst/>
                <a:rect l="l" t="t" r="r" b="b"/>
                <a:pathLst>
                  <a:path w="11067" h="876" extrusionOk="0">
                    <a:moveTo>
                      <a:pt x="10737" y="111"/>
                    </a:moveTo>
                    <a:cubicBezTo>
                      <a:pt x="10867" y="111"/>
                      <a:pt x="10956" y="221"/>
                      <a:pt x="10956" y="331"/>
                    </a:cubicBezTo>
                    <a:lnTo>
                      <a:pt x="10956" y="524"/>
                    </a:lnTo>
                    <a:cubicBezTo>
                      <a:pt x="10956" y="655"/>
                      <a:pt x="10867" y="744"/>
                      <a:pt x="10737" y="744"/>
                    </a:cubicBezTo>
                    <a:lnTo>
                      <a:pt x="352" y="744"/>
                    </a:lnTo>
                    <a:cubicBezTo>
                      <a:pt x="221" y="744"/>
                      <a:pt x="132" y="655"/>
                      <a:pt x="132" y="524"/>
                    </a:cubicBezTo>
                    <a:lnTo>
                      <a:pt x="132" y="331"/>
                    </a:lnTo>
                    <a:cubicBezTo>
                      <a:pt x="132" y="221"/>
                      <a:pt x="221" y="111"/>
                      <a:pt x="352" y="111"/>
                    </a:cubicBezTo>
                    <a:close/>
                    <a:moveTo>
                      <a:pt x="352" y="1"/>
                    </a:moveTo>
                    <a:cubicBezTo>
                      <a:pt x="153" y="1"/>
                      <a:pt x="1" y="158"/>
                      <a:pt x="1" y="331"/>
                    </a:cubicBezTo>
                    <a:lnTo>
                      <a:pt x="1" y="524"/>
                    </a:lnTo>
                    <a:cubicBezTo>
                      <a:pt x="1" y="723"/>
                      <a:pt x="153" y="875"/>
                      <a:pt x="352" y="875"/>
                    </a:cubicBezTo>
                    <a:lnTo>
                      <a:pt x="10737" y="875"/>
                    </a:lnTo>
                    <a:cubicBezTo>
                      <a:pt x="10909" y="875"/>
                      <a:pt x="11066" y="723"/>
                      <a:pt x="11066" y="524"/>
                    </a:cubicBezTo>
                    <a:lnTo>
                      <a:pt x="11066" y="331"/>
                    </a:lnTo>
                    <a:cubicBezTo>
                      <a:pt x="11066" y="158"/>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6"/>
              <p:cNvSpPr/>
              <p:nvPr/>
            </p:nvSpPr>
            <p:spPr>
              <a:xfrm>
                <a:off x="4120095" y="2612072"/>
                <a:ext cx="1560770" cy="106027"/>
              </a:xfrm>
              <a:custGeom>
                <a:avLst/>
                <a:gdLst/>
                <a:ahLst/>
                <a:cxnLst/>
                <a:rect l="l" t="t" r="r" b="b"/>
                <a:pathLst>
                  <a:path w="10952" h="744" extrusionOk="0">
                    <a:moveTo>
                      <a:pt x="284" y="0"/>
                    </a:moveTo>
                    <a:cubicBezTo>
                      <a:pt x="132" y="0"/>
                      <a:pt x="1" y="110"/>
                      <a:pt x="1" y="262"/>
                    </a:cubicBezTo>
                    <a:lnTo>
                      <a:pt x="1" y="482"/>
                    </a:lnTo>
                    <a:cubicBezTo>
                      <a:pt x="1" y="634"/>
                      <a:pt x="132" y="744"/>
                      <a:pt x="284" y="744"/>
                    </a:cubicBezTo>
                    <a:lnTo>
                      <a:pt x="10669" y="744"/>
                    </a:lnTo>
                    <a:cubicBezTo>
                      <a:pt x="10820" y="744"/>
                      <a:pt x="10951" y="634"/>
                      <a:pt x="10951" y="482"/>
                    </a:cubicBezTo>
                    <a:lnTo>
                      <a:pt x="10951" y="262"/>
                    </a:lnTo>
                    <a:cubicBezTo>
                      <a:pt x="10951" y="110"/>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6"/>
              <p:cNvSpPr/>
              <p:nvPr/>
            </p:nvSpPr>
            <p:spPr>
              <a:xfrm>
                <a:off x="4113706" y="2603093"/>
                <a:ext cx="1577158" cy="124839"/>
              </a:xfrm>
              <a:custGeom>
                <a:avLst/>
                <a:gdLst/>
                <a:ahLst/>
                <a:cxnLst/>
                <a:rect l="l" t="t" r="r" b="b"/>
                <a:pathLst>
                  <a:path w="11067" h="876" extrusionOk="0">
                    <a:moveTo>
                      <a:pt x="10737" y="110"/>
                    </a:moveTo>
                    <a:cubicBezTo>
                      <a:pt x="10867" y="110"/>
                      <a:pt x="10956" y="220"/>
                      <a:pt x="10956" y="325"/>
                    </a:cubicBezTo>
                    <a:lnTo>
                      <a:pt x="10956" y="545"/>
                    </a:lnTo>
                    <a:cubicBezTo>
                      <a:pt x="10956" y="655"/>
                      <a:pt x="10867" y="765"/>
                      <a:pt x="10737" y="765"/>
                    </a:cubicBezTo>
                    <a:lnTo>
                      <a:pt x="352" y="765"/>
                    </a:lnTo>
                    <a:cubicBezTo>
                      <a:pt x="221" y="765"/>
                      <a:pt x="132" y="655"/>
                      <a:pt x="132" y="545"/>
                    </a:cubicBezTo>
                    <a:lnTo>
                      <a:pt x="132" y="325"/>
                    </a:lnTo>
                    <a:cubicBezTo>
                      <a:pt x="132" y="220"/>
                      <a:pt x="221" y="110"/>
                      <a:pt x="352" y="110"/>
                    </a:cubicBezTo>
                    <a:close/>
                    <a:moveTo>
                      <a:pt x="352" y="0"/>
                    </a:moveTo>
                    <a:cubicBezTo>
                      <a:pt x="153" y="0"/>
                      <a:pt x="1" y="152"/>
                      <a:pt x="1" y="325"/>
                    </a:cubicBezTo>
                    <a:lnTo>
                      <a:pt x="1" y="545"/>
                    </a:lnTo>
                    <a:cubicBezTo>
                      <a:pt x="1" y="718"/>
                      <a:pt x="153" y="875"/>
                      <a:pt x="352" y="875"/>
                    </a:cubicBezTo>
                    <a:lnTo>
                      <a:pt x="10737" y="875"/>
                    </a:lnTo>
                    <a:cubicBezTo>
                      <a:pt x="10909" y="875"/>
                      <a:pt x="11066" y="718"/>
                      <a:pt x="11066" y="545"/>
                    </a:cubicBezTo>
                    <a:lnTo>
                      <a:pt x="11066" y="325"/>
                    </a:lnTo>
                    <a:cubicBezTo>
                      <a:pt x="11066" y="152"/>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6"/>
              <p:cNvSpPr/>
              <p:nvPr/>
            </p:nvSpPr>
            <p:spPr>
              <a:xfrm>
                <a:off x="4120095" y="1968766"/>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6"/>
              <p:cNvSpPr/>
              <p:nvPr/>
            </p:nvSpPr>
            <p:spPr>
              <a:xfrm>
                <a:off x="4113706" y="1962780"/>
                <a:ext cx="1577158" cy="120991"/>
              </a:xfrm>
              <a:custGeom>
                <a:avLst/>
                <a:gdLst/>
                <a:ahLst/>
                <a:cxnLst/>
                <a:rect l="l" t="t" r="r" b="b"/>
                <a:pathLst>
                  <a:path w="11067" h="849" extrusionOk="0">
                    <a:moveTo>
                      <a:pt x="10737" y="105"/>
                    </a:moveTo>
                    <a:cubicBezTo>
                      <a:pt x="10867" y="105"/>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05"/>
                      <a:pt x="352" y="105"/>
                    </a:cubicBezTo>
                    <a:close/>
                    <a:moveTo>
                      <a:pt x="352" y="0"/>
                    </a:moveTo>
                    <a:cubicBezTo>
                      <a:pt x="153" y="0"/>
                      <a:pt x="1" y="131"/>
                      <a:pt x="1" y="325"/>
                    </a:cubicBezTo>
                    <a:lnTo>
                      <a:pt x="1" y="524"/>
                    </a:lnTo>
                    <a:cubicBezTo>
                      <a:pt x="1" y="718"/>
                      <a:pt x="153" y="849"/>
                      <a:pt x="352" y="849"/>
                    </a:cubicBezTo>
                    <a:lnTo>
                      <a:pt x="10737" y="849"/>
                    </a:lnTo>
                    <a:cubicBezTo>
                      <a:pt x="10909" y="849"/>
                      <a:pt x="11066" y="718"/>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6"/>
              <p:cNvSpPr/>
              <p:nvPr/>
            </p:nvSpPr>
            <p:spPr>
              <a:xfrm>
                <a:off x="4120095" y="2761283"/>
                <a:ext cx="1560770" cy="109163"/>
              </a:xfrm>
              <a:custGeom>
                <a:avLst/>
                <a:gdLst/>
                <a:ahLst/>
                <a:cxnLst/>
                <a:rect l="l" t="t" r="r" b="b"/>
                <a:pathLst>
                  <a:path w="10952" h="766" extrusionOk="0">
                    <a:moveTo>
                      <a:pt x="284" y="1"/>
                    </a:moveTo>
                    <a:cubicBezTo>
                      <a:pt x="132" y="1"/>
                      <a:pt x="1" y="132"/>
                      <a:pt x="1" y="289"/>
                    </a:cubicBezTo>
                    <a:lnTo>
                      <a:pt x="1" y="483"/>
                    </a:lnTo>
                    <a:cubicBezTo>
                      <a:pt x="1" y="634"/>
                      <a:pt x="132" y="765"/>
                      <a:pt x="284" y="765"/>
                    </a:cubicBezTo>
                    <a:lnTo>
                      <a:pt x="10669" y="765"/>
                    </a:lnTo>
                    <a:cubicBezTo>
                      <a:pt x="10820" y="765"/>
                      <a:pt x="10951" y="634"/>
                      <a:pt x="10951" y="483"/>
                    </a:cubicBezTo>
                    <a:lnTo>
                      <a:pt x="10951" y="289"/>
                    </a:lnTo>
                    <a:cubicBezTo>
                      <a:pt x="10951" y="132"/>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6"/>
              <p:cNvSpPr/>
              <p:nvPr/>
            </p:nvSpPr>
            <p:spPr>
              <a:xfrm>
                <a:off x="4113706" y="2755298"/>
                <a:ext cx="1577158" cy="121846"/>
              </a:xfrm>
              <a:custGeom>
                <a:avLst/>
                <a:gdLst/>
                <a:ahLst/>
                <a:cxnLst/>
                <a:rect l="l" t="t" r="r" b="b"/>
                <a:pathLst>
                  <a:path w="11067" h="855" extrusionOk="0">
                    <a:moveTo>
                      <a:pt x="10737" y="111"/>
                    </a:moveTo>
                    <a:cubicBezTo>
                      <a:pt x="10867" y="111"/>
                      <a:pt x="10956" y="200"/>
                      <a:pt x="10956" y="331"/>
                    </a:cubicBezTo>
                    <a:lnTo>
                      <a:pt x="10956" y="525"/>
                    </a:lnTo>
                    <a:cubicBezTo>
                      <a:pt x="10956" y="655"/>
                      <a:pt x="10867" y="744"/>
                      <a:pt x="10737" y="744"/>
                    </a:cubicBezTo>
                    <a:lnTo>
                      <a:pt x="352" y="744"/>
                    </a:lnTo>
                    <a:cubicBezTo>
                      <a:pt x="221" y="744"/>
                      <a:pt x="132" y="655"/>
                      <a:pt x="132" y="525"/>
                    </a:cubicBezTo>
                    <a:lnTo>
                      <a:pt x="132" y="331"/>
                    </a:lnTo>
                    <a:cubicBezTo>
                      <a:pt x="132" y="200"/>
                      <a:pt x="221" y="111"/>
                      <a:pt x="352" y="111"/>
                    </a:cubicBezTo>
                    <a:close/>
                    <a:moveTo>
                      <a:pt x="352" y="1"/>
                    </a:moveTo>
                    <a:cubicBezTo>
                      <a:pt x="153" y="1"/>
                      <a:pt x="1" y="153"/>
                      <a:pt x="1" y="331"/>
                    </a:cubicBezTo>
                    <a:lnTo>
                      <a:pt x="1" y="525"/>
                    </a:lnTo>
                    <a:cubicBezTo>
                      <a:pt x="1" y="724"/>
                      <a:pt x="153" y="854"/>
                      <a:pt x="352" y="854"/>
                    </a:cubicBezTo>
                    <a:lnTo>
                      <a:pt x="10737" y="854"/>
                    </a:lnTo>
                    <a:cubicBezTo>
                      <a:pt x="10909" y="854"/>
                      <a:pt x="11066" y="724"/>
                      <a:pt x="11066" y="525"/>
                    </a:cubicBezTo>
                    <a:lnTo>
                      <a:pt x="11066" y="331"/>
                    </a:lnTo>
                    <a:cubicBezTo>
                      <a:pt x="11066" y="153"/>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6"/>
              <p:cNvSpPr/>
              <p:nvPr/>
            </p:nvSpPr>
            <p:spPr>
              <a:xfrm>
                <a:off x="5938990" y="1051406"/>
                <a:ext cx="1838236" cy="2157744"/>
              </a:xfrm>
              <a:custGeom>
                <a:avLst/>
                <a:gdLst/>
                <a:ahLst/>
                <a:cxnLst/>
                <a:rect l="l" t="t" r="r" b="b"/>
                <a:pathLst>
                  <a:path w="12899" h="15141" extrusionOk="0">
                    <a:moveTo>
                      <a:pt x="12569" y="111"/>
                    </a:moveTo>
                    <a:cubicBezTo>
                      <a:pt x="12679" y="111"/>
                      <a:pt x="12789" y="195"/>
                      <a:pt x="12789" y="326"/>
                    </a:cubicBezTo>
                    <a:lnTo>
                      <a:pt x="12789" y="14795"/>
                    </a:lnTo>
                    <a:cubicBezTo>
                      <a:pt x="12789" y="14926"/>
                      <a:pt x="12679" y="15010"/>
                      <a:pt x="12569" y="15010"/>
                    </a:cubicBezTo>
                    <a:lnTo>
                      <a:pt x="330" y="15010"/>
                    </a:lnTo>
                    <a:cubicBezTo>
                      <a:pt x="220" y="15010"/>
                      <a:pt x="110" y="14926"/>
                      <a:pt x="110" y="14795"/>
                    </a:cubicBezTo>
                    <a:lnTo>
                      <a:pt x="110" y="326"/>
                    </a:lnTo>
                    <a:cubicBezTo>
                      <a:pt x="110" y="195"/>
                      <a:pt x="220" y="111"/>
                      <a:pt x="330" y="111"/>
                    </a:cubicBezTo>
                    <a:close/>
                    <a:moveTo>
                      <a:pt x="330" y="1"/>
                    </a:moveTo>
                    <a:cubicBezTo>
                      <a:pt x="152" y="1"/>
                      <a:pt x="0" y="132"/>
                      <a:pt x="0" y="326"/>
                    </a:cubicBezTo>
                    <a:lnTo>
                      <a:pt x="0" y="14795"/>
                    </a:lnTo>
                    <a:cubicBezTo>
                      <a:pt x="0" y="14989"/>
                      <a:pt x="152" y="15141"/>
                      <a:pt x="330" y="15141"/>
                    </a:cubicBezTo>
                    <a:lnTo>
                      <a:pt x="12569" y="15141"/>
                    </a:lnTo>
                    <a:cubicBezTo>
                      <a:pt x="12742" y="15141"/>
                      <a:pt x="12899" y="14989"/>
                      <a:pt x="12899" y="14795"/>
                    </a:cubicBezTo>
                    <a:lnTo>
                      <a:pt x="12899" y="326"/>
                    </a:lnTo>
                    <a:cubicBezTo>
                      <a:pt x="12899" y="132"/>
                      <a:pt x="12742" y="1"/>
                      <a:pt x="125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6"/>
              <p:cNvSpPr/>
              <p:nvPr/>
            </p:nvSpPr>
            <p:spPr>
              <a:xfrm>
                <a:off x="6980761" y="1436620"/>
                <a:ext cx="1517446" cy="1051724"/>
              </a:xfrm>
              <a:custGeom>
                <a:avLst/>
                <a:gdLst/>
                <a:ahLst/>
                <a:cxnLst/>
                <a:rect l="l" t="t" r="r" b="b"/>
                <a:pathLst>
                  <a:path w="10648" h="7380" extrusionOk="0">
                    <a:moveTo>
                      <a:pt x="284" y="0"/>
                    </a:moveTo>
                    <a:cubicBezTo>
                      <a:pt x="132" y="0"/>
                      <a:pt x="1" y="110"/>
                      <a:pt x="1" y="262"/>
                    </a:cubicBezTo>
                    <a:lnTo>
                      <a:pt x="1" y="7096"/>
                    </a:lnTo>
                    <a:cubicBezTo>
                      <a:pt x="1" y="7248"/>
                      <a:pt x="132" y="7379"/>
                      <a:pt x="284" y="7379"/>
                    </a:cubicBezTo>
                    <a:lnTo>
                      <a:pt x="10386" y="7379"/>
                    </a:lnTo>
                    <a:cubicBezTo>
                      <a:pt x="10538" y="7379"/>
                      <a:pt x="10648" y="7248"/>
                      <a:pt x="10648" y="7096"/>
                    </a:cubicBezTo>
                    <a:lnTo>
                      <a:pt x="10648" y="262"/>
                    </a:lnTo>
                    <a:cubicBezTo>
                      <a:pt x="10648" y="110"/>
                      <a:pt x="10538" y="0"/>
                      <a:pt x="10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6"/>
              <p:cNvSpPr/>
              <p:nvPr/>
            </p:nvSpPr>
            <p:spPr>
              <a:xfrm>
                <a:off x="6974918" y="1427642"/>
                <a:ext cx="1532980" cy="1069538"/>
              </a:xfrm>
              <a:custGeom>
                <a:avLst/>
                <a:gdLst/>
                <a:ahLst/>
                <a:cxnLst/>
                <a:rect l="l" t="t" r="r" b="b"/>
                <a:pathLst>
                  <a:path w="10757" h="7505" extrusionOk="0">
                    <a:moveTo>
                      <a:pt x="10427" y="110"/>
                    </a:moveTo>
                    <a:cubicBezTo>
                      <a:pt x="10537" y="110"/>
                      <a:pt x="10647" y="220"/>
                      <a:pt x="10647" y="325"/>
                    </a:cubicBezTo>
                    <a:lnTo>
                      <a:pt x="10647" y="7159"/>
                    </a:lnTo>
                    <a:cubicBezTo>
                      <a:pt x="10647" y="7290"/>
                      <a:pt x="10537" y="7374"/>
                      <a:pt x="10427" y="7374"/>
                    </a:cubicBezTo>
                    <a:lnTo>
                      <a:pt x="325" y="7374"/>
                    </a:lnTo>
                    <a:cubicBezTo>
                      <a:pt x="194" y="7374"/>
                      <a:pt x="105" y="7290"/>
                      <a:pt x="105" y="7159"/>
                    </a:cubicBezTo>
                    <a:lnTo>
                      <a:pt x="105" y="325"/>
                    </a:lnTo>
                    <a:cubicBezTo>
                      <a:pt x="105" y="220"/>
                      <a:pt x="194" y="110"/>
                      <a:pt x="325" y="110"/>
                    </a:cubicBezTo>
                    <a:close/>
                    <a:moveTo>
                      <a:pt x="325" y="0"/>
                    </a:moveTo>
                    <a:cubicBezTo>
                      <a:pt x="131" y="0"/>
                      <a:pt x="0" y="152"/>
                      <a:pt x="0" y="325"/>
                    </a:cubicBezTo>
                    <a:lnTo>
                      <a:pt x="0" y="7159"/>
                    </a:lnTo>
                    <a:cubicBezTo>
                      <a:pt x="0" y="7353"/>
                      <a:pt x="131" y="7505"/>
                      <a:pt x="325" y="7505"/>
                    </a:cubicBezTo>
                    <a:lnTo>
                      <a:pt x="10427" y="7505"/>
                    </a:lnTo>
                    <a:cubicBezTo>
                      <a:pt x="10605" y="7505"/>
                      <a:pt x="10757" y="7353"/>
                      <a:pt x="10757" y="7159"/>
                    </a:cubicBezTo>
                    <a:lnTo>
                      <a:pt x="10757" y="325"/>
                    </a:lnTo>
                    <a:cubicBezTo>
                      <a:pt x="10757" y="152"/>
                      <a:pt x="10605" y="0"/>
                      <a:pt x="1042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6"/>
              <p:cNvSpPr/>
              <p:nvPr/>
            </p:nvSpPr>
            <p:spPr>
              <a:xfrm>
                <a:off x="7524876" y="1735044"/>
                <a:ext cx="447909" cy="448051"/>
              </a:xfrm>
              <a:custGeom>
                <a:avLst/>
                <a:gdLst/>
                <a:ahLst/>
                <a:cxnLst/>
                <a:rect l="l" t="t" r="r" b="b"/>
                <a:pathLst>
                  <a:path w="3143" h="3144" extrusionOk="0">
                    <a:moveTo>
                      <a:pt x="1572" y="1"/>
                    </a:moveTo>
                    <a:cubicBezTo>
                      <a:pt x="697" y="1"/>
                      <a:pt x="1" y="703"/>
                      <a:pt x="1" y="1572"/>
                    </a:cubicBezTo>
                    <a:cubicBezTo>
                      <a:pt x="1" y="2447"/>
                      <a:pt x="697" y="3143"/>
                      <a:pt x="1572" y="3143"/>
                    </a:cubicBezTo>
                    <a:cubicBezTo>
                      <a:pt x="2446" y="3143"/>
                      <a:pt x="3143" y="2447"/>
                      <a:pt x="3143" y="1572"/>
                    </a:cubicBezTo>
                    <a:cubicBezTo>
                      <a:pt x="3143" y="703"/>
                      <a:pt x="2446" y="1"/>
                      <a:pt x="1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6"/>
              <p:cNvSpPr/>
              <p:nvPr/>
            </p:nvSpPr>
            <p:spPr>
              <a:xfrm>
                <a:off x="7518891" y="1729201"/>
                <a:ext cx="463585" cy="460592"/>
              </a:xfrm>
              <a:custGeom>
                <a:avLst/>
                <a:gdLst/>
                <a:ahLst/>
                <a:cxnLst/>
                <a:rect l="l" t="t" r="r" b="b"/>
                <a:pathLst>
                  <a:path w="3253" h="3232" extrusionOk="0">
                    <a:moveTo>
                      <a:pt x="1614" y="110"/>
                    </a:moveTo>
                    <a:cubicBezTo>
                      <a:pt x="2441" y="110"/>
                      <a:pt x="3122" y="786"/>
                      <a:pt x="3122" y="1613"/>
                    </a:cubicBezTo>
                    <a:cubicBezTo>
                      <a:pt x="3122" y="2446"/>
                      <a:pt x="2441" y="3121"/>
                      <a:pt x="1614" y="3121"/>
                    </a:cubicBezTo>
                    <a:cubicBezTo>
                      <a:pt x="786" y="3121"/>
                      <a:pt x="111" y="2446"/>
                      <a:pt x="111" y="1613"/>
                    </a:cubicBezTo>
                    <a:cubicBezTo>
                      <a:pt x="111" y="786"/>
                      <a:pt x="786" y="110"/>
                      <a:pt x="1614" y="110"/>
                    </a:cubicBezTo>
                    <a:close/>
                    <a:moveTo>
                      <a:pt x="1614" y="0"/>
                    </a:moveTo>
                    <a:cubicBezTo>
                      <a:pt x="718" y="0"/>
                      <a:pt x="1" y="723"/>
                      <a:pt x="1" y="1613"/>
                    </a:cubicBezTo>
                    <a:cubicBezTo>
                      <a:pt x="1" y="2509"/>
                      <a:pt x="718" y="3231"/>
                      <a:pt x="1614" y="3231"/>
                    </a:cubicBezTo>
                    <a:cubicBezTo>
                      <a:pt x="2509" y="3231"/>
                      <a:pt x="3253" y="2509"/>
                      <a:pt x="3253" y="1613"/>
                    </a:cubicBezTo>
                    <a:cubicBezTo>
                      <a:pt x="3253" y="723"/>
                      <a:pt x="2509" y="0"/>
                      <a:pt x="1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6"/>
              <p:cNvSpPr/>
              <p:nvPr/>
            </p:nvSpPr>
            <p:spPr>
              <a:xfrm>
                <a:off x="7698742" y="1875419"/>
                <a:ext cx="165169" cy="174005"/>
              </a:xfrm>
              <a:custGeom>
                <a:avLst/>
                <a:gdLst/>
                <a:ahLst/>
                <a:cxnLst/>
                <a:rect l="l" t="t" r="r" b="b"/>
                <a:pathLst>
                  <a:path w="1159" h="1221" extrusionOk="0">
                    <a:moveTo>
                      <a:pt x="1" y="1"/>
                    </a:moveTo>
                    <a:lnTo>
                      <a:pt x="1" y="1221"/>
                    </a:lnTo>
                    <a:lnTo>
                      <a:pt x="1158" y="6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6"/>
              <p:cNvSpPr/>
              <p:nvPr/>
            </p:nvSpPr>
            <p:spPr>
              <a:xfrm>
                <a:off x="7689906" y="1862736"/>
                <a:ext cx="189681" cy="199371"/>
              </a:xfrm>
              <a:custGeom>
                <a:avLst/>
                <a:gdLst/>
                <a:ahLst/>
                <a:cxnLst/>
                <a:rect l="l" t="t" r="r" b="b"/>
                <a:pathLst>
                  <a:path w="1331" h="1399" extrusionOk="0">
                    <a:moveTo>
                      <a:pt x="110" y="199"/>
                    </a:moveTo>
                    <a:lnTo>
                      <a:pt x="1089" y="744"/>
                    </a:lnTo>
                    <a:lnTo>
                      <a:pt x="110" y="1226"/>
                    </a:lnTo>
                    <a:lnTo>
                      <a:pt x="110" y="199"/>
                    </a:lnTo>
                    <a:close/>
                    <a:moveTo>
                      <a:pt x="0" y="0"/>
                    </a:moveTo>
                    <a:lnTo>
                      <a:pt x="0" y="90"/>
                    </a:lnTo>
                    <a:lnTo>
                      <a:pt x="0" y="1399"/>
                    </a:lnTo>
                    <a:lnTo>
                      <a:pt x="1330" y="744"/>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6"/>
              <p:cNvSpPr/>
              <p:nvPr/>
            </p:nvSpPr>
            <p:spPr>
              <a:xfrm>
                <a:off x="6069532" y="2947833"/>
                <a:ext cx="1545806" cy="121846"/>
              </a:xfrm>
              <a:custGeom>
                <a:avLst/>
                <a:gdLst/>
                <a:ahLst/>
                <a:cxnLst/>
                <a:rect l="l" t="t" r="r" b="b"/>
                <a:pathLst>
                  <a:path w="10847" h="855" extrusionOk="0">
                    <a:moveTo>
                      <a:pt x="435" y="1"/>
                    </a:moveTo>
                    <a:cubicBezTo>
                      <a:pt x="200" y="1"/>
                      <a:pt x="1" y="179"/>
                      <a:pt x="1" y="420"/>
                    </a:cubicBezTo>
                    <a:cubicBezTo>
                      <a:pt x="1" y="656"/>
                      <a:pt x="200" y="855"/>
                      <a:pt x="435" y="855"/>
                    </a:cubicBezTo>
                    <a:lnTo>
                      <a:pt x="10412" y="855"/>
                    </a:lnTo>
                    <a:cubicBezTo>
                      <a:pt x="10647" y="855"/>
                      <a:pt x="10846" y="656"/>
                      <a:pt x="10846" y="420"/>
                    </a:cubicBezTo>
                    <a:cubicBezTo>
                      <a:pt x="10846" y="179"/>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6"/>
              <p:cNvSpPr/>
              <p:nvPr/>
            </p:nvSpPr>
            <p:spPr>
              <a:xfrm>
                <a:off x="6076217" y="2938997"/>
                <a:ext cx="1563762" cy="139660"/>
              </a:xfrm>
              <a:custGeom>
                <a:avLst/>
                <a:gdLst/>
                <a:ahLst/>
                <a:cxnLst/>
                <a:rect l="l" t="t" r="r" b="b"/>
                <a:pathLst>
                  <a:path w="10973" h="980" extrusionOk="0">
                    <a:moveTo>
                      <a:pt x="10475" y="110"/>
                    </a:moveTo>
                    <a:cubicBezTo>
                      <a:pt x="10689" y="110"/>
                      <a:pt x="10841" y="283"/>
                      <a:pt x="10841" y="482"/>
                    </a:cubicBezTo>
                    <a:cubicBezTo>
                      <a:pt x="10841" y="697"/>
                      <a:pt x="10689" y="848"/>
                      <a:pt x="10475" y="848"/>
                    </a:cubicBezTo>
                    <a:lnTo>
                      <a:pt x="498" y="848"/>
                    </a:lnTo>
                    <a:cubicBezTo>
                      <a:pt x="284" y="848"/>
                      <a:pt x="106" y="697"/>
                      <a:pt x="106" y="482"/>
                    </a:cubicBezTo>
                    <a:cubicBezTo>
                      <a:pt x="106" y="283"/>
                      <a:pt x="284" y="110"/>
                      <a:pt x="498" y="110"/>
                    </a:cubicBezTo>
                    <a:close/>
                    <a:moveTo>
                      <a:pt x="498" y="0"/>
                    </a:moveTo>
                    <a:cubicBezTo>
                      <a:pt x="216" y="0"/>
                      <a:pt x="1" y="220"/>
                      <a:pt x="1" y="482"/>
                    </a:cubicBezTo>
                    <a:cubicBezTo>
                      <a:pt x="1" y="765"/>
                      <a:pt x="216" y="979"/>
                      <a:pt x="498" y="979"/>
                    </a:cubicBezTo>
                    <a:lnTo>
                      <a:pt x="10475" y="979"/>
                    </a:lnTo>
                    <a:cubicBezTo>
                      <a:pt x="10757" y="979"/>
                      <a:pt x="10972" y="765"/>
                      <a:pt x="10972" y="482"/>
                    </a:cubicBezTo>
                    <a:cubicBezTo>
                      <a:pt x="10972" y="220"/>
                      <a:pt x="10757" y="0"/>
                      <a:pt x="104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6"/>
              <p:cNvSpPr/>
              <p:nvPr/>
            </p:nvSpPr>
            <p:spPr>
              <a:xfrm>
                <a:off x="6069532" y="2752305"/>
                <a:ext cx="1545806" cy="121133"/>
              </a:xfrm>
              <a:custGeom>
                <a:avLst/>
                <a:gdLst/>
                <a:ahLst/>
                <a:cxnLst/>
                <a:rect l="l" t="t" r="r" b="b"/>
                <a:pathLst>
                  <a:path w="10847" h="850" extrusionOk="0">
                    <a:moveTo>
                      <a:pt x="435" y="1"/>
                    </a:moveTo>
                    <a:cubicBezTo>
                      <a:pt x="200" y="1"/>
                      <a:pt x="1" y="195"/>
                      <a:pt x="1" y="436"/>
                    </a:cubicBezTo>
                    <a:cubicBezTo>
                      <a:pt x="1" y="676"/>
                      <a:pt x="200" y="849"/>
                      <a:pt x="435" y="849"/>
                    </a:cubicBezTo>
                    <a:lnTo>
                      <a:pt x="10412" y="849"/>
                    </a:lnTo>
                    <a:cubicBezTo>
                      <a:pt x="10647" y="849"/>
                      <a:pt x="10846" y="676"/>
                      <a:pt x="10846" y="436"/>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6"/>
              <p:cNvSpPr/>
              <p:nvPr/>
            </p:nvSpPr>
            <p:spPr>
              <a:xfrm>
                <a:off x="6076217" y="2742614"/>
                <a:ext cx="1563762" cy="140515"/>
              </a:xfrm>
              <a:custGeom>
                <a:avLst/>
                <a:gdLst/>
                <a:ahLst/>
                <a:cxnLst/>
                <a:rect l="l" t="t" r="r" b="b"/>
                <a:pathLst>
                  <a:path w="10973" h="986" extrusionOk="0">
                    <a:moveTo>
                      <a:pt x="10475" y="111"/>
                    </a:moveTo>
                    <a:cubicBezTo>
                      <a:pt x="10689" y="111"/>
                      <a:pt x="10841" y="289"/>
                      <a:pt x="10841" y="504"/>
                    </a:cubicBezTo>
                    <a:cubicBezTo>
                      <a:pt x="10841" y="703"/>
                      <a:pt x="10689" y="875"/>
                      <a:pt x="10475" y="875"/>
                    </a:cubicBezTo>
                    <a:lnTo>
                      <a:pt x="498" y="875"/>
                    </a:lnTo>
                    <a:cubicBezTo>
                      <a:pt x="284" y="875"/>
                      <a:pt x="106" y="703"/>
                      <a:pt x="106" y="504"/>
                    </a:cubicBezTo>
                    <a:cubicBezTo>
                      <a:pt x="106" y="289"/>
                      <a:pt x="284" y="111"/>
                      <a:pt x="498" y="111"/>
                    </a:cubicBezTo>
                    <a:close/>
                    <a:moveTo>
                      <a:pt x="498" y="1"/>
                    </a:moveTo>
                    <a:cubicBezTo>
                      <a:pt x="216" y="1"/>
                      <a:pt x="1" y="221"/>
                      <a:pt x="1" y="504"/>
                    </a:cubicBezTo>
                    <a:cubicBezTo>
                      <a:pt x="1" y="765"/>
                      <a:pt x="216" y="985"/>
                      <a:pt x="498" y="985"/>
                    </a:cubicBezTo>
                    <a:lnTo>
                      <a:pt x="10475" y="985"/>
                    </a:lnTo>
                    <a:cubicBezTo>
                      <a:pt x="10757" y="985"/>
                      <a:pt x="10972" y="765"/>
                      <a:pt x="10972" y="504"/>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6"/>
              <p:cNvSpPr/>
              <p:nvPr/>
            </p:nvSpPr>
            <p:spPr>
              <a:xfrm>
                <a:off x="6069532" y="2544093"/>
                <a:ext cx="1545806" cy="124126"/>
              </a:xfrm>
              <a:custGeom>
                <a:avLst/>
                <a:gdLst/>
                <a:ahLst/>
                <a:cxnLst/>
                <a:rect l="l" t="t" r="r" b="b"/>
                <a:pathLst>
                  <a:path w="10847" h="871" extrusionOk="0">
                    <a:moveTo>
                      <a:pt x="435" y="1"/>
                    </a:moveTo>
                    <a:cubicBezTo>
                      <a:pt x="200" y="1"/>
                      <a:pt x="1" y="195"/>
                      <a:pt x="1" y="435"/>
                    </a:cubicBezTo>
                    <a:cubicBezTo>
                      <a:pt x="1" y="676"/>
                      <a:pt x="200" y="870"/>
                      <a:pt x="435" y="870"/>
                    </a:cubicBezTo>
                    <a:lnTo>
                      <a:pt x="10412" y="870"/>
                    </a:lnTo>
                    <a:cubicBezTo>
                      <a:pt x="10647" y="870"/>
                      <a:pt x="10846" y="676"/>
                      <a:pt x="10846" y="435"/>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6"/>
              <p:cNvSpPr/>
              <p:nvPr/>
            </p:nvSpPr>
            <p:spPr>
              <a:xfrm>
                <a:off x="6076217" y="2537395"/>
                <a:ext cx="1563762" cy="140515"/>
              </a:xfrm>
              <a:custGeom>
                <a:avLst/>
                <a:gdLst/>
                <a:ahLst/>
                <a:cxnLst/>
                <a:rect l="l" t="t" r="r" b="b"/>
                <a:pathLst>
                  <a:path w="10973" h="986" extrusionOk="0">
                    <a:moveTo>
                      <a:pt x="10475" y="111"/>
                    </a:moveTo>
                    <a:cubicBezTo>
                      <a:pt x="10689" y="111"/>
                      <a:pt x="10841" y="289"/>
                      <a:pt x="10841" y="482"/>
                    </a:cubicBezTo>
                    <a:cubicBezTo>
                      <a:pt x="10841" y="702"/>
                      <a:pt x="10689" y="854"/>
                      <a:pt x="10475" y="854"/>
                    </a:cubicBezTo>
                    <a:lnTo>
                      <a:pt x="498" y="854"/>
                    </a:lnTo>
                    <a:cubicBezTo>
                      <a:pt x="284" y="854"/>
                      <a:pt x="106" y="702"/>
                      <a:pt x="106" y="482"/>
                    </a:cubicBezTo>
                    <a:cubicBezTo>
                      <a:pt x="106" y="289"/>
                      <a:pt x="284" y="111"/>
                      <a:pt x="498" y="111"/>
                    </a:cubicBezTo>
                    <a:close/>
                    <a:moveTo>
                      <a:pt x="498" y="1"/>
                    </a:moveTo>
                    <a:cubicBezTo>
                      <a:pt x="216" y="1"/>
                      <a:pt x="1" y="221"/>
                      <a:pt x="1" y="482"/>
                    </a:cubicBezTo>
                    <a:cubicBezTo>
                      <a:pt x="1" y="765"/>
                      <a:pt x="216" y="985"/>
                      <a:pt x="498" y="985"/>
                    </a:cubicBezTo>
                    <a:lnTo>
                      <a:pt x="10475" y="985"/>
                    </a:lnTo>
                    <a:cubicBezTo>
                      <a:pt x="10757" y="985"/>
                      <a:pt x="10972" y="765"/>
                      <a:pt x="10972" y="482"/>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6"/>
              <p:cNvSpPr/>
              <p:nvPr/>
            </p:nvSpPr>
            <p:spPr>
              <a:xfrm>
                <a:off x="5609072" y="933690"/>
                <a:ext cx="215048" cy="208065"/>
              </a:xfrm>
              <a:custGeom>
                <a:avLst/>
                <a:gdLst/>
                <a:ahLst/>
                <a:cxnLst/>
                <a:rect l="l" t="t" r="r" b="b"/>
                <a:pathLst>
                  <a:path w="1509" h="1460" extrusionOk="0">
                    <a:moveTo>
                      <a:pt x="273" y="1"/>
                    </a:moveTo>
                    <a:cubicBezTo>
                      <a:pt x="210" y="1"/>
                      <a:pt x="145" y="28"/>
                      <a:pt x="90" y="83"/>
                    </a:cubicBezTo>
                    <a:cubicBezTo>
                      <a:pt x="1" y="172"/>
                      <a:pt x="1" y="324"/>
                      <a:pt x="90" y="434"/>
                    </a:cubicBezTo>
                    <a:lnTo>
                      <a:pt x="1048" y="1393"/>
                    </a:lnTo>
                    <a:cubicBezTo>
                      <a:pt x="1103" y="1437"/>
                      <a:pt x="1168" y="1459"/>
                      <a:pt x="1231" y="1459"/>
                    </a:cubicBezTo>
                    <a:cubicBezTo>
                      <a:pt x="1294" y="1459"/>
                      <a:pt x="1354" y="1437"/>
                      <a:pt x="1399" y="1393"/>
                    </a:cubicBezTo>
                    <a:cubicBezTo>
                      <a:pt x="1509" y="1283"/>
                      <a:pt x="1509" y="1131"/>
                      <a:pt x="1399" y="1042"/>
                    </a:cubicBezTo>
                    <a:lnTo>
                      <a:pt x="440" y="83"/>
                    </a:lnTo>
                    <a:cubicBezTo>
                      <a:pt x="396" y="28"/>
                      <a:pt x="336" y="1"/>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6"/>
              <p:cNvSpPr/>
              <p:nvPr/>
            </p:nvSpPr>
            <p:spPr>
              <a:xfrm>
                <a:off x="5600094" y="927705"/>
                <a:ext cx="230011" cy="222173"/>
              </a:xfrm>
              <a:custGeom>
                <a:avLst/>
                <a:gdLst/>
                <a:ahLst/>
                <a:cxnLst/>
                <a:rect l="l" t="t" r="r" b="b"/>
                <a:pathLst>
                  <a:path w="1614" h="1559" extrusionOk="0">
                    <a:moveTo>
                      <a:pt x="327" y="104"/>
                    </a:moveTo>
                    <a:cubicBezTo>
                      <a:pt x="376" y="104"/>
                      <a:pt x="425" y="125"/>
                      <a:pt x="456" y="167"/>
                    </a:cubicBezTo>
                    <a:lnTo>
                      <a:pt x="1420" y="1131"/>
                    </a:lnTo>
                    <a:cubicBezTo>
                      <a:pt x="1504" y="1194"/>
                      <a:pt x="1504" y="1325"/>
                      <a:pt x="1420" y="1393"/>
                    </a:cubicBezTo>
                    <a:cubicBezTo>
                      <a:pt x="1386" y="1424"/>
                      <a:pt x="1341" y="1440"/>
                      <a:pt x="1295" y="1440"/>
                    </a:cubicBezTo>
                    <a:cubicBezTo>
                      <a:pt x="1248" y="1440"/>
                      <a:pt x="1200" y="1424"/>
                      <a:pt x="1158" y="1393"/>
                    </a:cubicBezTo>
                    <a:lnTo>
                      <a:pt x="195" y="429"/>
                    </a:lnTo>
                    <a:cubicBezTo>
                      <a:pt x="132" y="345"/>
                      <a:pt x="132" y="235"/>
                      <a:pt x="195" y="167"/>
                    </a:cubicBezTo>
                    <a:cubicBezTo>
                      <a:pt x="229" y="125"/>
                      <a:pt x="278" y="104"/>
                      <a:pt x="327" y="104"/>
                    </a:cubicBezTo>
                    <a:close/>
                    <a:moveTo>
                      <a:pt x="336" y="1"/>
                    </a:moveTo>
                    <a:cubicBezTo>
                      <a:pt x="257" y="1"/>
                      <a:pt x="176" y="28"/>
                      <a:pt x="111" y="83"/>
                    </a:cubicBezTo>
                    <a:cubicBezTo>
                      <a:pt x="1" y="193"/>
                      <a:pt x="1" y="387"/>
                      <a:pt x="111" y="518"/>
                    </a:cubicBezTo>
                    <a:lnTo>
                      <a:pt x="1069" y="1476"/>
                    </a:lnTo>
                    <a:cubicBezTo>
                      <a:pt x="1135" y="1531"/>
                      <a:pt x="1217" y="1559"/>
                      <a:pt x="1296" y="1559"/>
                    </a:cubicBezTo>
                    <a:cubicBezTo>
                      <a:pt x="1375" y="1559"/>
                      <a:pt x="1451" y="1531"/>
                      <a:pt x="1504" y="1476"/>
                    </a:cubicBezTo>
                    <a:cubicBezTo>
                      <a:pt x="1614" y="1346"/>
                      <a:pt x="1614" y="1152"/>
                      <a:pt x="1504" y="1042"/>
                    </a:cubicBezTo>
                    <a:lnTo>
                      <a:pt x="545" y="83"/>
                    </a:lnTo>
                    <a:cubicBezTo>
                      <a:pt x="490" y="28"/>
                      <a:pt x="414" y="1"/>
                      <a:pt x="3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6"/>
              <p:cNvSpPr/>
              <p:nvPr/>
            </p:nvSpPr>
            <p:spPr>
              <a:xfrm>
                <a:off x="5432214" y="768375"/>
                <a:ext cx="280032" cy="255093"/>
              </a:xfrm>
              <a:custGeom>
                <a:avLst/>
                <a:gdLst/>
                <a:ahLst/>
                <a:cxnLst/>
                <a:rect l="l" t="t" r="r" b="b"/>
                <a:pathLst>
                  <a:path w="1965" h="1790" extrusionOk="0">
                    <a:moveTo>
                      <a:pt x="982" y="1"/>
                    </a:moveTo>
                    <a:cubicBezTo>
                      <a:pt x="753" y="1"/>
                      <a:pt x="524" y="89"/>
                      <a:pt x="351" y="264"/>
                    </a:cubicBezTo>
                    <a:cubicBezTo>
                      <a:pt x="0" y="610"/>
                      <a:pt x="0" y="1180"/>
                      <a:pt x="351" y="1526"/>
                    </a:cubicBezTo>
                    <a:cubicBezTo>
                      <a:pt x="524" y="1702"/>
                      <a:pt x="753" y="1789"/>
                      <a:pt x="982" y="1789"/>
                    </a:cubicBezTo>
                    <a:cubicBezTo>
                      <a:pt x="1211" y="1789"/>
                      <a:pt x="1441" y="1702"/>
                      <a:pt x="1613" y="1526"/>
                    </a:cubicBezTo>
                    <a:cubicBezTo>
                      <a:pt x="1964" y="1180"/>
                      <a:pt x="1964" y="610"/>
                      <a:pt x="1613" y="264"/>
                    </a:cubicBezTo>
                    <a:cubicBezTo>
                      <a:pt x="1441" y="89"/>
                      <a:pt x="1211"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6"/>
              <p:cNvSpPr/>
              <p:nvPr/>
            </p:nvSpPr>
            <p:spPr>
              <a:xfrm>
                <a:off x="5422523" y="759396"/>
                <a:ext cx="298701" cy="272479"/>
              </a:xfrm>
              <a:custGeom>
                <a:avLst/>
                <a:gdLst/>
                <a:ahLst/>
                <a:cxnLst/>
                <a:rect l="l" t="t" r="r" b="b"/>
                <a:pathLst>
                  <a:path w="2096" h="1912" extrusionOk="0">
                    <a:moveTo>
                      <a:pt x="1048" y="121"/>
                    </a:moveTo>
                    <a:cubicBezTo>
                      <a:pt x="1261" y="121"/>
                      <a:pt x="1475" y="204"/>
                      <a:pt x="1640" y="369"/>
                    </a:cubicBezTo>
                    <a:cubicBezTo>
                      <a:pt x="1964" y="694"/>
                      <a:pt x="1964" y="1217"/>
                      <a:pt x="1640" y="1547"/>
                    </a:cubicBezTo>
                    <a:cubicBezTo>
                      <a:pt x="1475" y="1710"/>
                      <a:pt x="1261" y="1791"/>
                      <a:pt x="1048" y="1791"/>
                    </a:cubicBezTo>
                    <a:cubicBezTo>
                      <a:pt x="836" y="1791"/>
                      <a:pt x="624" y="1710"/>
                      <a:pt x="461" y="1547"/>
                    </a:cubicBezTo>
                    <a:cubicBezTo>
                      <a:pt x="131" y="1217"/>
                      <a:pt x="131" y="694"/>
                      <a:pt x="461" y="369"/>
                    </a:cubicBezTo>
                    <a:cubicBezTo>
                      <a:pt x="624" y="204"/>
                      <a:pt x="836" y="121"/>
                      <a:pt x="1048" y="121"/>
                    </a:cubicBezTo>
                    <a:close/>
                    <a:moveTo>
                      <a:pt x="1050" y="1"/>
                    </a:moveTo>
                    <a:cubicBezTo>
                      <a:pt x="804" y="1"/>
                      <a:pt x="558" y="94"/>
                      <a:pt x="372" y="280"/>
                    </a:cubicBezTo>
                    <a:cubicBezTo>
                      <a:pt x="0" y="652"/>
                      <a:pt x="0" y="1264"/>
                      <a:pt x="372" y="1636"/>
                    </a:cubicBezTo>
                    <a:cubicBezTo>
                      <a:pt x="558" y="1820"/>
                      <a:pt x="804" y="1911"/>
                      <a:pt x="1050" y="1911"/>
                    </a:cubicBezTo>
                    <a:cubicBezTo>
                      <a:pt x="1296" y="1911"/>
                      <a:pt x="1543" y="1820"/>
                      <a:pt x="1729" y="1636"/>
                    </a:cubicBezTo>
                    <a:cubicBezTo>
                      <a:pt x="2095" y="1264"/>
                      <a:pt x="2095" y="652"/>
                      <a:pt x="1729" y="280"/>
                    </a:cubicBezTo>
                    <a:cubicBezTo>
                      <a:pt x="1543" y="94"/>
                      <a:pt x="1296" y="1"/>
                      <a:pt x="10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6"/>
              <p:cNvSpPr/>
              <p:nvPr/>
            </p:nvSpPr>
            <p:spPr>
              <a:xfrm>
                <a:off x="5466559" y="799585"/>
                <a:ext cx="211342" cy="189681"/>
              </a:xfrm>
              <a:custGeom>
                <a:avLst/>
                <a:gdLst/>
                <a:ahLst/>
                <a:cxnLst/>
                <a:rect l="l" t="t" r="r" b="b"/>
                <a:pathLst>
                  <a:path w="1483" h="1331" extrusionOk="0">
                    <a:moveTo>
                      <a:pt x="741" y="0"/>
                    </a:moveTo>
                    <a:cubicBezTo>
                      <a:pt x="567" y="0"/>
                      <a:pt x="393" y="66"/>
                      <a:pt x="262" y="197"/>
                    </a:cubicBezTo>
                    <a:cubicBezTo>
                      <a:pt x="0" y="459"/>
                      <a:pt x="0" y="893"/>
                      <a:pt x="262" y="1134"/>
                    </a:cubicBezTo>
                    <a:cubicBezTo>
                      <a:pt x="393" y="1265"/>
                      <a:pt x="567" y="1331"/>
                      <a:pt x="741" y="1331"/>
                    </a:cubicBezTo>
                    <a:cubicBezTo>
                      <a:pt x="915" y="1331"/>
                      <a:pt x="1090" y="1265"/>
                      <a:pt x="1221" y="1134"/>
                    </a:cubicBezTo>
                    <a:cubicBezTo>
                      <a:pt x="1482" y="893"/>
                      <a:pt x="1482" y="459"/>
                      <a:pt x="1221" y="197"/>
                    </a:cubicBezTo>
                    <a:cubicBezTo>
                      <a:pt x="1090" y="66"/>
                      <a:pt x="915"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6"/>
              <p:cNvSpPr/>
              <p:nvPr/>
            </p:nvSpPr>
            <p:spPr>
              <a:xfrm>
                <a:off x="5459861" y="790607"/>
                <a:ext cx="227731" cy="206925"/>
              </a:xfrm>
              <a:custGeom>
                <a:avLst/>
                <a:gdLst/>
                <a:ahLst/>
                <a:cxnLst/>
                <a:rect l="l" t="t" r="r" b="b"/>
                <a:pathLst>
                  <a:path w="1598" h="1452" extrusionOk="0">
                    <a:moveTo>
                      <a:pt x="788" y="121"/>
                    </a:moveTo>
                    <a:cubicBezTo>
                      <a:pt x="947" y="121"/>
                      <a:pt x="1105" y="181"/>
                      <a:pt x="1226" y="302"/>
                    </a:cubicBezTo>
                    <a:cubicBezTo>
                      <a:pt x="1467" y="543"/>
                      <a:pt x="1467" y="935"/>
                      <a:pt x="1226" y="1176"/>
                    </a:cubicBezTo>
                    <a:cubicBezTo>
                      <a:pt x="1105" y="1297"/>
                      <a:pt x="947" y="1357"/>
                      <a:pt x="788" y="1357"/>
                    </a:cubicBezTo>
                    <a:cubicBezTo>
                      <a:pt x="630" y="1357"/>
                      <a:pt x="472" y="1297"/>
                      <a:pt x="351" y="1176"/>
                    </a:cubicBezTo>
                    <a:cubicBezTo>
                      <a:pt x="110" y="935"/>
                      <a:pt x="110" y="543"/>
                      <a:pt x="351" y="302"/>
                    </a:cubicBezTo>
                    <a:cubicBezTo>
                      <a:pt x="472" y="181"/>
                      <a:pt x="630" y="121"/>
                      <a:pt x="788" y="121"/>
                    </a:cubicBezTo>
                    <a:close/>
                    <a:moveTo>
                      <a:pt x="799" y="1"/>
                    </a:moveTo>
                    <a:cubicBezTo>
                      <a:pt x="614" y="1"/>
                      <a:pt x="430" y="71"/>
                      <a:pt x="288" y="213"/>
                    </a:cubicBezTo>
                    <a:cubicBezTo>
                      <a:pt x="0" y="501"/>
                      <a:pt x="0" y="956"/>
                      <a:pt x="288" y="1239"/>
                    </a:cubicBezTo>
                    <a:cubicBezTo>
                      <a:pt x="430" y="1381"/>
                      <a:pt x="614" y="1451"/>
                      <a:pt x="799" y="1451"/>
                    </a:cubicBezTo>
                    <a:cubicBezTo>
                      <a:pt x="983" y="1451"/>
                      <a:pt x="1168" y="1381"/>
                      <a:pt x="1309" y="1239"/>
                    </a:cubicBezTo>
                    <a:cubicBezTo>
                      <a:pt x="1597" y="956"/>
                      <a:pt x="1597" y="501"/>
                      <a:pt x="1309" y="213"/>
                    </a:cubicBezTo>
                    <a:cubicBezTo>
                      <a:pt x="1168" y="71"/>
                      <a:pt x="983" y="1"/>
                      <a:pt x="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5" name="Google Shape;1955;p46"/>
            <p:cNvGrpSpPr/>
            <p:nvPr/>
          </p:nvGrpSpPr>
          <p:grpSpPr>
            <a:xfrm flipH="1">
              <a:off x="6976822" y="1731964"/>
              <a:ext cx="1261938" cy="2704551"/>
              <a:chOff x="487650" y="835701"/>
              <a:chExt cx="1906250" cy="4085425"/>
            </a:xfrm>
          </p:grpSpPr>
          <p:sp>
            <p:nvSpPr>
              <p:cNvPr id="1956" name="Google Shape;1956;p46"/>
              <p:cNvSpPr/>
              <p:nvPr/>
            </p:nvSpPr>
            <p:spPr>
              <a:xfrm>
                <a:off x="1747466" y="1278205"/>
                <a:ext cx="422542" cy="530137"/>
              </a:xfrm>
              <a:custGeom>
                <a:avLst/>
                <a:gdLst/>
                <a:ahLst/>
                <a:cxnLst/>
                <a:rect l="l" t="t" r="r" b="b"/>
                <a:pathLst>
                  <a:path w="2965" h="3720" extrusionOk="0">
                    <a:moveTo>
                      <a:pt x="1782" y="1"/>
                    </a:moveTo>
                    <a:cubicBezTo>
                      <a:pt x="1717" y="1"/>
                      <a:pt x="1650" y="35"/>
                      <a:pt x="1592" y="122"/>
                    </a:cubicBezTo>
                    <a:cubicBezTo>
                      <a:pt x="1440" y="384"/>
                      <a:pt x="1111" y="536"/>
                      <a:pt x="959" y="667"/>
                    </a:cubicBezTo>
                    <a:cubicBezTo>
                      <a:pt x="786" y="797"/>
                      <a:pt x="697" y="991"/>
                      <a:pt x="524" y="1321"/>
                    </a:cubicBezTo>
                    <a:cubicBezTo>
                      <a:pt x="346" y="1646"/>
                      <a:pt x="0" y="2170"/>
                      <a:pt x="0" y="2170"/>
                    </a:cubicBezTo>
                    <a:cubicBezTo>
                      <a:pt x="0" y="2170"/>
                      <a:pt x="173" y="2850"/>
                      <a:pt x="435" y="3175"/>
                    </a:cubicBezTo>
                    <a:cubicBezTo>
                      <a:pt x="697" y="3479"/>
                      <a:pt x="1262" y="3720"/>
                      <a:pt x="1262" y="3720"/>
                    </a:cubicBezTo>
                    <a:cubicBezTo>
                      <a:pt x="1262" y="3720"/>
                      <a:pt x="1681" y="3217"/>
                      <a:pt x="1943" y="3154"/>
                    </a:cubicBezTo>
                    <a:cubicBezTo>
                      <a:pt x="2179" y="3086"/>
                      <a:pt x="2682" y="3023"/>
                      <a:pt x="2682" y="3023"/>
                    </a:cubicBezTo>
                    <a:cubicBezTo>
                      <a:pt x="2682" y="3023"/>
                      <a:pt x="2964" y="1232"/>
                      <a:pt x="2682" y="1232"/>
                    </a:cubicBezTo>
                    <a:cubicBezTo>
                      <a:pt x="2399" y="1211"/>
                      <a:pt x="1786" y="1101"/>
                      <a:pt x="1786" y="1101"/>
                    </a:cubicBezTo>
                    <a:cubicBezTo>
                      <a:pt x="1786" y="1101"/>
                      <a:pt x="1681" y="970"/>
                      <a:pt x="1744" y="839"/>
                    </a:cubicBezTo>
                    <a:cubicBezTo>
                      <a:pt x="1812" y="729"/>
                      <a:pt x="2116" y="494"/>
                      <a:pt x="2074" y="274"/>
                    </a:cubicBezTo>
                    <a:cubicBezTo>
                      <a:pt x="2043" y="141"/>
                      <a:pt x="1915" y="1"/>
                      <a:pt x="1782"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6"/>
              <p:cNvSpPr/>
              <p:nvPr/>
            </p:nvSpPr>
            <p:spPr>
              <a:xfrm>
                <a:off x="1737775" y="1268942"/>
                <a:ext cx="420262" cy="549091"/>
              </a:xfrm>
              <a:custGeom>
                <a:avLst/>
                <a:gdLst/>
                <a:ahLst/>
                <a:cxnLst/>
                <a:rect l="l" t="t" r="r" b="b"/>
                <a:pathLst>
                  <a:path w="2949" h="3853" extrusionOk="0">
                    <a:moveTo>
                      <a:pt x="1812" y="119"/>
                    </a:moveTo>
                    <a:cubicBezTo>
                      <a:pt x="1854" y="119"/>
                      <a:pt x="1880" y="119"/>
                      <a:pt x="1922" y="140"/>
                    </a:cubicBezTo>
                    <a:cubicBezTo>
                      <a:pt x="1985" y="187"/>
                      <a:pt x="2074" y="271"/>
                      <a:pt x="2095" y="360"/>
                    </a:cubicBezTo>
                    <a:cubicBezTo>
                      <a:pt x="2095" y="428"/>
                      <a:pt x="2053" y="533"/>
                      <a:pt x="1964" y="622"/>
                    </a:cubicBezTo>
                    <a:cubicBezTo>
                      <a:pt x="1901" y="732"/>
                      <a:pt x="1812" y="794"/>
                      <a:pt x="1770" y="883"/>
                    </a:cubicBezTo>
                    <a:cubicBezTo>
                      <a:pt x="1681" y="1056"/>
                      <a:pt x="1812" y="1213"/>
                      <a:pt x="1812" y="1213"/>
                    </a:cubicBezTo>
                    <a:lnTo>
                      <a:pt x="1833" y="1234"/>
                    </a:lnTo>
                    <a:lnTo>
                      <a:pt x="1854" y="1234"/>
                    </a:lnTo>
                    <a:cubicBezTo>
                      <a:pt x="1854" y="1234"/>
                      <a:pt x="2446" y="1344"/>
                      <a:pt x="2750" y="1344"/>
                    </a:cubicBezTo>
                    <a:lnTo>
                      <a:pt x="2750" y="1365"/>
                    </a:lnTo>
                    <a:lnTo>
                      <a:pt x="2771" y="1386"/>
                    </a:lnTo>
                    <a:cubicBezTo>
                      <a:pt x="2797" y="1428"/>
                      <a:pt x="2797" y="1496"/>
                      <a:pt x="2818" y="1580"/>
                    </a:cubicBezTo>
                    <a:cubicBezTo>
                      <a:pt x="2818" y="1758"/>
                      <a:pt x="2818" y="1973"/>
                      <a:pt x="2797" y="2193"/>
                    </a:cubicBezTo>
                    <a:cubicBezTo>
                      <a:pt x="2771" y="2606"/>
                      <a:pt x="2708" y="2999"/>
                      <a:pt x="2687" y="3046"/>
                    </a:cubicBezTo>
                    <a:cubicBezTo>
                      <a:pt x="2640" y="3046"/>
                      <a:pt x="2226" y="3088"/>
                      <a:pt x="1985" y="3177"/>
                    </a:cubicBezTo>
                    <a:cubicBezTo>
                      <a:pt x="1833" y="3219"/>
                      <a:pt x="1681" y="3350"/>
                      <a:pt x="1529" y="3481"/>
                    </a:cubicBezTo>
                    <a:cubicBezTo>
                      <a:pt x="1419" y="3612"/>
                      <a:pt x="1357" y="3701"/>
                      <a:pt x="1330" y="3722"/>
                    </a:cubicBezTo>
                    <a:cubicBezTo>
                      <a:pt x="1288" y="3701"/>
                      <a:pt x="1199" y="3654"/>
                      <a:pt x="1048" y="3570"/>
                    </a:cubicBezTo>
                    <a:cubicBezTo>
                      <a:pt x="875" y="3481"/>
                      <a:pt x="676" y="3350"/>
                      <a:pt x="545" y="3198"/>
                    </a:cubicBezTo>
                    <a:cubicBezTo>
                      <a:pt x="440" y="3046"/>
                      <a:pt x="330" y="2805"/>
                      <a:pt x="241" y="2606"/>
                    </a:cubicBezTo>
                    <a:cubicBezTo>
                      <a:pt x="178" y="2413"/>
                      <a:pt x="131" y="2261"/>
                      <a:pt x="131" y="2261"/>
                    </a:cubicBezTo>
                    <a:cubicBezTo>
                      <a:pt x="152" y="2214"/>
                      <a:pt x="482" y="1737"/>
                      <a:pt x="655" y="1407"/>
                    </a:cubicBezTo>
                    <a:cubicBezTo>
                      <a:pt x="833" y="1082"/>
                      <a:pt x="917" y="883"/>
                      <a:pt x="1048" y="773"/>
                    </a:cubicBezTo>
                    <a:cubicBezTo>
                      <a:pt x="1199" y="663"/>
                      <a:pt x="1529" y="491"/>
                      <a:pt x="1702" y="208"/>
                    </a:cubicBezTo>
                    <a:cubicBezTo>
                      <a:pt x="1749" y="166"/>
                      <a:pt x="1791" y="119"/>
                      <a:pt x="1812" y="119"/>
                    </a:cubicBezTo>
                    <a:close/>
                    <a:moveTo>
                      <a:pt x="1846" y="0"/>
                    </a:moveTo>
                    <a:cubicBezTo>
                      <a:pt x="1828" y="0"/>
                      <a:pt x="1809" y="3"/>
                      <a:pt x="1791" y="9"/>
                    </a:cubicBezTo>
                    <a:cubicBezTo>
                      <a:pt x="1723" y="35"/>
                      <a:pt x="1660" y="77"/>
                      <a:pt x="1618" y="140"/>
                    </a:cubicBezTo>
                    <a:cubicBezTo>
                      <a:pt x="1461" y="402"/>
                      <a:pt x="1158" y="559"/>
                      <a:pt x="985" y="690"/>
                    </a:cubicBezTo>
                    <a:cubicBezTo>
                      <a:pt x="807" y="821"/>
                      <a:pt x="723" y="1035"/>
                      <a:pt x="545" y="1365"/>
                    </a:cubicBezTo>
                    <a:cubicBezTo>
                      <a:pt x="372" y="1669"/>
                      <a:pt x="68" y="2151"/>
                      <a:pt x="47" y="2193"/>
                    </a:cubicBezTo>
                    <a:lnTo>
                      <a:pt x="0" y="2193"/>
                    </a:lnTo>
                    <a:lnTo>
                      <a:pt x="21" y="2261"/>
                    </a:lnTo>
                    <a:cubicBezTo>
                      <a:pt x="21" y="2261"/>
                      <a:pt x="68" y="2434"/>
                      <a:pt x="131" y="2627"/>
                    </a:cubicBezTo>
                    <a:cubicBezTo>
                      <a:pt x="220" y="2847"/>
                      <a:pt x="330" y="3109"/>
                      <a:pt x="461" y="3261"/>
                    </a:cubicBezTo>
                    <a:cubicBezTo>
                      <a:pt x="613" y="3439"/>
                      <a:pt x="807" y="3570"/>
                      <a:pt x="985" y="3675"/>
                    </a:cubicBezTo>
                    <a:cubicBezTo>
                      <a:pt x="1179" y="3785"/>
                      <a:pt x="1309" y="3832"/>
                      <a:pt x="1309" y="3832"/>
                    </a:cubicBezTo>
                    <a:lnTo>
                      <a:pt x="1357" y="3853"/>
                    </a:lnTo>
                    <a:lnTo>
                      <a:pt x="1378" y="3832"/>
                    </a:lnTo>
                    <a:cubicBezTo>
                      <a:pt x="1378" y="3832"/>
                      <a:pt x="1487" y="3701"/>
                      <a:pt x="1618" y="3570"/>
                    </a:cubicBezTo>
                    <a:cubicBezTo>
                      <a:pt x="1749" y="3439"/>
                      <a:pt x="1922" y="3308"/>
                      <a:pt x="2011" y="3282"/>
                    </a:cubicBezTo>
                    <a:cubicBezTo>
                      <a:pt x="2247" y="3198"/>
                      <a:pt x="2750" y="3151"/>
                      <a:pt x="2750" y="3151"/>
                    </a:cubicBezTo>
                    <a:lnTo>
                      <a:pt x="2797" y="3151"/>
                    </a:lnTo>
                    <a:lnTo>
                      <a:pt x="2797" y="3109"/>
                    </a:lnTo>
                    <a:cubicBezTo>
                      <a:pt x="2797" y="3109"/>
                      <a:pt x="2881" y="2653"/>
                      <a:pt x="2901" y="2193"/>
                    </a:cubicBezTo>
                    <a:cubicBezTo>
                      <a:pt x="2928" y="1973"/>
                      <a:pt x="2949" y="1758"/>
                      <a:pt x="2928" y="1580"/>
                    </a:cubicBezTo>
                    <a:cubicBezTo>
                      <a:pt x="2928" y="1496"/>
                      <a:pt x="2901" y="1407"/>
                      <a:pt x="2881" y="1365"/>
                    </a:cubicBezTo>
                    <a:cubicBezTo>
                      <a:pt x="2860" y="1318"/>
                      <a:pt x="2860" y="1297"/>
                      <a:pt x="2839" y="1276"/>
                    </a:cubicBezTo>
                    <a:cubicBezTo>
                      <a:pt x="2818" y="1255"/>
                      <a:pt x="2771" y="1234"/>
                      <a:pt x="2750" y="1234"/>
                    </a:cubicBezTo>
                    <a:cubicBezTo>
                      <a:pt x="2488" y="1234"/>
                      <a:pt x="1943" y="1124"/>
                      <a:pt x="1901" y="1124"/>
                    </a:cubicBezTo>
                    <a:cubicBezTo>
                      <a:pt x="1901" y="1103"/>
                      <a:pt x="1833" y="1014"/>
                      <a:pt x="1854" y="951"/>
                    </a:cubicBezTo>
                    <a:cubicBezTo>
                      <a:pt x="1880" y="904"/>
                      <a:pt x="1985" y="794"/>
                      <a:pt x="2053" y="690"/>
                    </a:cubicBezTo>
                    <a:cubicBezTo>
                      <a:pt x="2142" y="601"/>
                      <a:pt x="2226" y="470"/>
                      <a:pt x="2205" y="339"/>
                    </a:cubicBezTo>
                    <a:cubicBezTo>
                      <a:pt x="2163" y="208"/>
                      <a:pt x="2095" y="98"/>
                      <a:pt x="1985" y="35"/>
                    </a:cubicBezTo>
                    <a:cubicBezTo>
                      <a:pt x="1940" y="16"/>
                      <a:pt x="1893" y="0"/>
                      <a:pt x="1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6"/>
              <p:cNvSpPr/>
              <p:nvPr/>
            </p:nvSpPr>
            <p:spPr>
              <a:xfrm>
                <a:off x="975757" y="1549978"/>
                <a:ext cx="974056" cy="625619"/>
              </a:xfrm>
              <a:custGeom>
                <a:avLst/>
                <a:gdLst/>
                <a:ahLst/>
                <a:cxnLst/>
                <a:rect l="l" t="t" r="r" b="b"/>
                <a:pathLst>
                  <a:path w="6835" h="4390" extrusionOk="0">
                    <a:moveTo>
                      <a:pt x="5133" y="1"/>
                    </a:moveTo>
                    <a:cubicBezTo>
                      <a:pt x="5133" y="1"/>
                      <a:pt x="3582" y="1640"/>
                      <a:pt x="1791" y="2205"/>
                    </a:cubicBezTo>
                    <a:cubicBezTo>
                      <a:pt x="0" y="2776"/>
                      <a:pt x="330" y="4017"/>
                      <a:pt x="1268" y="4389"/>
                    </a:cubicBezTo>
                    <a:cubicBezTo>
                      <a:pt x="1268" y="4389"/>
                      <a:pt x="2860" y="4216"/>
                      <a:pt x="4693" y="3274"/>
                    </a:cubicBezTo>
                    <a:cubicBezTo>
                      <a:pt x="6526" y="2336"/>
                      <a:pt x="6834" y="1881"/>
                      <a:pt x="6834" y="1881"/>
                    </a:cubicBezTo>
                    <a:lnTo>
                      <a:pt x="5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6"/>
              <p:cNvSpPr/>
              <p:nvPr/>
            </p:nvSpPr>
            <p:spPr>
              <a:xfrm>
                <a:off x="1038463" y="1538007"/>
                <a:ext cx="923322" cy="643575"/>
              </a:xfrm>
              <a:custGeom>
                <a:avLst/>
                <a:gdLst/>
                <a:ahLst/>
                <a:cxnLst/>
                <a:rect l="l" t="t" r="r" b="b"/>
                <a:pathLst>
                  <a:path w="6479" h="4516" extrusionOk="0">
                    <a:moveTo>
                      <a:pt x="4666" y="153"/>
                    </a:moveTo>
                    <a:lnTo>
                      <a:pt x="6326" y="1965"/>
                    </a:lnTo>
                    <a:cubicBezTo>
                      <a:pt x="6305" y="1965"/>
                      <a:pt x="6305" y="1965"/>
                      <a:pt x="6285" y="2007"/>
                    </a:cubicBezTo>
                    <a:cubicBezTo>
                      <a:pt x="6216" y="2049"/>
                      <a:pt x="6133" y="2138"/>
                      <a:pt x="5976" y="2268"/>
                    </a:cubicBezTo>
                    <a:cubicBezTo>
                      <a:pt x="5672" y="2488"/>
                      <a:pt x="5148" y="2834"/>
                      <a:pt x="4232" y="3295"/>
                    </a:cubicBezTo>
                    <a:cubicBezTo>
                      <a:pt x="2420" y="4232"/>
                      <a:pt x="870" y="4405"/>
                      <a:pt x="849" y="4405"/>
                    </a:cubicBezTo>
                    <a:cubicBezTo>
                      <a:pt x="414" y="4232"/>
                      <a:pt x="110" y="3840"/>
                      <a:pt x="131" y="3447"/>
                    </a:cubicBezTo>
                    <a:cubicBezTo>
                      <a:pt x="152" y="3054"/>
                      <a:pt x="503" y="2619"/>
                      <a:pt x="1372" y="2357"/>
                    </a:cubicBezTo>
                    <a:cubicBezTo>
                      <a:pt x="3142" y="1787"/>
                      <a:pt x="4603" y="242"/>
                      <a:pt x="4666" y="153"/>
                    </a:cubicBezTo>
                    <a:close/>
                    <a:moveTo>
                      <a:pt x="4693" y="1"/>
                    </a:moveTo>
                    <a:lnTo>
                      <a:pt x="4645" y="43"/>
                    </a:lnTo>
                    <a:cubicBezTo>
                      <a:pt x="4645" y="43"/>
                      <a:pt x="3095" y="1682"/>
                      <a:pt x="1330" y="2248"/>
                    </a:cubicBezTo>
                    <a:cubicBezTo>
                      <a:pt x="435" y="2530"/>
                      <a:pt x="42" y="2991"/>
                      <a:pt x="21" y="3447"/>
                    </a:cubicBezTo>
                    <a:cubicBezTo>
                      <a:pt x="0" y="3908"/>
                      <a:pt x="325" y="4321"/>
                      <a:pt x="807" y="4515"/>
                    </a:cubicBezTo>
                    <a:lnTo>
                      <a:pt x="849" y="4515"/>
                    </a:lnTo>
                    <a:cubicBezTo>
                      <a:pt x="849" y="4515"/>
                      <a:pt x="2441" y="4342"/>
                      <a:pt x="4274" y="3405"/>
                    </a:cubicBezTo>
                    <a:cubicBezTo>
                      <a:pt x="5190" y="2944"/>
                      <a:pt x="5740" y="2572"/>
                      <a:pt x="6044" y="2357"/>
                    </a:cubicBezTo>
                    <a:cubicBezTo>
                      <a:pt x="6195" y="2227"/>
                      <a:pt x="6305" y="2138"/>
                      <a:pt x="6368" y="2096"/>
                    </a:cubicBezTo>
                    <a:cubicBezTo>
                      <a:pt x="6415" y="2028"/>
                      <a:pt x="6436" y="1986"/>
                      <a:pt x="6436" y="1986"/>
                    </a:cubicBezTo>
                    <a:lnTo>
                      <a:pt x="6478" y="1965"/>
                    </a:lnTo>
                    <a:lnTo>
                      <a:pt x="469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6"/>
              <p:cNvSpPr/>
              <p:nvPr/>
            </p:nvSpPr>
            <p:spPr>
              <a:xfrm>
                <a:off x="1610083" y="1505229"/>
                <a:ext cx="386060" cy="396605"/>
              </a:xfrm>
              <a:custGeom>
                <a:avLst/>
                <a:gdLst/>
                <a:ahLst/>
                <a:cxnLst/>
                <a:rect l="l" t="t" r="r" b="b"/>
                <a:pathLst>
                  <a:path w="2709" h="2783" extrusionOk="0">
                    <a:moveTo>
                      <a:pt x="864" y="0"/>
                    </a:moveTo>
                    <a:cubicBezTo>
                      <a:pt x="747" y="0"/>
                      <a:pt x="682" y="100"/>
                      <a:pt x="682" y="100"/>
                    </a:cubicBezTo>
                    <a:cubicBezTo>
                      <a:pt x="352" y="294"/>
                      <a:pt x="1" y="535"/>
                      <a:pt x="111" y="885"/>
                    </a:cubicBezTo>
                    <a:cubicBezTo>
                      <a:pt x="200" y="1210"/>
                      <a:pt x="1441" y="2650"/>
                      <a:pt x="1661" y="2760"/>
                    </a:cubicBezTo>
                    <a:cubicBezTo>
                      <a:pt x="1688" y="2776"/>
                      <a:pt x="1719" y="2782"/>
                      <a:pt x="1751" y="2782"/>
                    </a:cubicBezTo>
                    <a:cubicBezTo>
                      <a:pt x="1954" y="2782"/>
                      <a:pt x="2239" y="2519"/>
                      <a:pt x="2446" y="2388"/>
                    </a:cubicBezTo>
                    <a:cubicBezTo>
                      <a:pt x="2708" y="2216"/>
                      <a:pt x="2708" y="2148"/>
                      <a:pt x="2666" y="1912"/>
                    </a:cubicBezTo>
                    <a:cubicBezTo>
                      <a:pt x="2598" y="1671"/>
                      <a:pt x="1420" y="472"/>
                      <a:pt x="1137" y="163"/>
                    </a:cubicBezTo>
                    <a:cubicBezTo>
                      <a:pt x="1029" y="39"/>
                      <a:pt x="937" y="0"/>
                      <a:pt x="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6"/>
              <p:cNvSpPr/>
              <p:nvPr/>
            </p:nvSpPr>
            <p:spPr>
              <a:xfrm>
                <a:off x="1607090" y="1496536"/>
                <a:ext cx="395038" cy="413707"/>
              </a:xfrm>
              <a:custGeom>
                <a:avLst/>
                <a:gdLst/>
                <a:ahLst/>
                <a:cxnLst/>
                <a:rect l="l" t="t" r="r" b="b"/>
                <a:pathLst>
                  <a:path w="2772" h="2903" extrusionOk="0">
                    <a:moveTo>
                      <a:pt x="891" y="104"/>
                    </a:moveTo>
                    <a:cubicBezTo>
                      <a:pt x="948" y="104"/>
                      <a:pt x="1021" y="134"/>
                      <a:pt x="1116" y="245"/>
                    </a:cubicBezTo>
                    <a:cubicBezTo>
                      <a:pt x="1247" y="423"/>
                      <a:pt x="1619" y="795"/>
                      <a:pt x="1965" y="1161"/>
                    </a:cubicBezTo>
                    <a:cubicBezTo>
                      <a:pt x="2116" y="1339"/>
                      <a:pt x="2295" y="1533"/>
                      <a:pt x="2425" y="1664"/>
                    </a:cubicBezTo>
                    <a:cubicBezTo>
                      <a:pt x="2467" y="1753"/>
                      <a:pt x="2535" y="1816"/>
                      <a:pt x="2556" y="1863"/>
                    </a:cubicBezTo>
                    <a:cubicBezTo>
                      <a:pt x="2598" y="1926"/>
                      <a:pt x="2619" y="1973"/>
                      <a:pt x="2619" y="1973"/>
                    </a:cubicBezTo>
                    <a:cubicBezTo>
                      <a:pt x="2640" y="2104"/>
                      <a:pt x="2666" y="2167"/>
                      <a:pt x="2640" y="2209"/>
                    </a:cubicBezTo>
                    <a:cubicBezTo>
                      <a:pt x="2619" y="2256"/>
                      <a:pt x="2556" y="2319"/>
                      <a:pt x="2446" y="2387"/>
                    </a:cubicBezTo>
                    <a:cubicBezTo>
                      <a:pt x="2315" y="2470"/>
                      <a:pt x="2164" y="2601"/>
                      <a:pt x="2033" y="2690"/>
                    </a:cubicBezTo>
                    <a:cubicBezTo>
                      <a:pt x="1965" y="2732"/>
                      <a:pt x="1902" y="2758"/>
                      <a:pt x="1834" y="2779"/>
                    </a:cubicBezTo>
                    <a:cubicBezTo>
                      <a:pt x="1813" y="2790"/>
                      <a:pt x="1785" y="2795"/>
                      <a:pt x="1760" y="2795"/>
                    </a:cubicBezTo>
                    <a:cubicBezTo>
                      <a:pt x="1735" y="2795"/>
                      <a:pt x="1713" y="2790"/>
                      <a:pt x="1703" y="2779"/>
                    </a:cubicBezTo>
                    <a:cubicBezTo>
                      <a:pt x="1682" y="2758"/>
                      <a:pt x="1640" y="2732"/>
                      <a:pt x="1593" y="2690"/>
                    </a:cubicBezTo>
                    <a:lnTo>
                      <a:pt x="1399" y="2497"/>
                    </a:lnTo>
                    <a:cubicBezTo>
                      <a:pt x="1247" y="2340"/>
                      <a:pt x="1069" y="2146"/>
                      <a:pt x="896" y="1926"/>
                    </a:cubicBezTo>
                    <a:cubicBezTo>
                      <a:pt x="723" y="1732"/>
                      <a:pt x="572" y="1512"/>
                      <a:pt x="414" y="1318"/>
                    </a:cubicBezTo>
                    <a:cubicBezTo>
                      <a:pt x="284" y="1140"/>
                      <a:pt x="200" y="988"/>
                      <a:pt x="179" y="926"/>
                    </a:cubicBezTo>
                    <a:cubicBezTo>
                      <a:pt x="132" y="768"/>
                      <a:pt x="179" y="664"/>
                      <a:pt x="284" y="533"/>
                    </a:cubicBezTo>
                    <a:cubicBezTo>
                      <a:pt x="394" y="423"/>
                      <a:pt x="572" y="292"/>
                      <a:pt x="723" y="203"/>
                    </a:cubicBezTo>
                    <a:lnTo>
                      <a:pt x="744" y="182"/>
                    </a:lnTo>
                    <a:cubicBezTo>
                      <a:pt x="744" y="182"/>
                      <a:pt x="765" y="140"/>
                      <a:pt x="833" y="114"/>
                    </a:cubicBezTo>
                    <a:cubicBezTo>
                      <a:pt x="850" y="108"/>
                      <a:pt x="869" y="104"/>
                      <a:pt x="891" y="104"/>
                    </a:cubicBezTo>
                    <a:close/>
                    <a:moveTo>
                      <a:pt x="871" y="0"/>
                    </a:moveTo>
                    <a:cubicBezTo>
                      <a:pt x="847" y="0"/>
                      <a:pt x="826" y="4"/>
                      <a:pt x="807" y="9"/>
                    </a:cubicBezTo>
                    <a:cubicBezTo>
                      <a:pt x="703" y="30"/>
                      <a:pt x="655" y="114"/>
                      <a:pt x="655" y="114"/>
                    </a:cubicBezTo>
                    <a:lnTo>
                      <a:pt x="655" y="93"/>
                    </a:lnTo>
                    <a:cubicBezTo>
                      <a:pt x="504" y="203"/>
                      <a:pt x="331" y="313"/>
                      <a:pt x="200" y="465"/>
                    </a:cubicBezTo>
                    <a:cubicBezTo>
                      <a:pt x="90" y="596"/>
                      <a:pt x="1" y="768"/>
                      <a:pt x="69" y="967"/>
                    </a:cubicBezTo>
                    <a:cubicBezTo>
                      <a:pt x="111" y="1056"/>
                      <a:pt x="200" y="1208"/>
                      <a:pt x="331" y="1402"/>
                    </a:cubicBezTo>
                    <a:cubicBezTo>
                      <a:pt x="462" y="1580"/>
                      <a:pt x="634" y="1795"/>
                      <a:pt x="807" y="1994"/>
                    </a:cubicBezTo>
                    <a:cubicBezTo>
                      <a:pt x="985" y="2209"/>
                      <a:pt x="1179" y="2408"/>
                      <a:pt x="1310" y="2559"/>
                    </a:cubicBezTo>
                    <a:cubicBezTo>
                      <a:pt x="1399" y="2648"/>
                      <a:pt x="1462" y="2711"/>
                      <a:pt x="1509" y="2758"/>
                    </a:cubicBezTo>
                    <a:cubicBezTo>
                      <a:pt x="1572" y="2821"/>
                      <a:pt x="1619" y="2842"/>
                      <a:pt x="1640" y="2863"/>
                    </a:cubicBezTo>
                    <a:cubicBezTo>
                      <a:pt x="1690" y="2891"/>
                      <a:pt x="1735" y="2903"/>
                      <a:pt x="1782" y="2903"/>
                    </a:cubicBezTo>
                    <a:cubicBezTo>
                      <a:pt x="1813" y="2903"/>
                      <a:pt x="1845" y="2898"/>
                      <a:pt x="1881" y="2889"/>
                    </a:cubicBezTo>
                    <a:cubicBezTo>
                      <a:pt x="1944" y="2863"/>
                      <a:pt x="2012" y="2821"/>
                      <a:pt x="2096" y="2779"/>
                    </a:cubicBezTo>
                    <a:cubicBezTo>
                      <a:pt x="2247" y="2690"/>
                      <a:pt x="2378" y="2559"/>
                      <a:pt x="2509" y="2497"/>
                    </a:cubicBezTo>
                    <a:cubicBezTo>
                      <a:pt x="2640" y="2408"/>
                      <a:pt x="2708" y="2340"/>
                      <a:pt x="2750" y="2256"/>
                    </a:cubicBezTo>
                    <a:cubicBezTo>
                      <a:pt x="2771" y="2167"/>
                      <a:pt x="2771" y="2078"/>
                      <a:pt x="2729" y="1947"/>
                    </a:cubicBezTo>
                    <a:cubicBezTo>
                      <a:pt x="2729" y="1905"/>
                      <a:pt x="2708" y="1863"/>
                      <a:pt x="2666" y="1795"/>
                    </a:cubicBezTo>
                    <a:cubicBezTo>
                      <a:pt x="2619" y="1753"/>
                      <a:pt x="2556" y="1685"/>
                      <a:pt x="2509" y="1601"/>
                    </a:cubicBezTo>
                    <a:cubicBezTo>
                      <a:pt x="2378" y="1449"/>
                      <a:pt x="2205" y="1271"/>
                      <a:pt x="2054" y="1077"/>
                    </a:cubicBezTo>
                    <a:cubicBezTo>
                      <a:pt x="1703" y="727"/>
                      <a:pt x="1331" y="334"/>
                      <a:pt x="1200" y="182"/>
                    </a:cubicBezTo>
                    <a:cubicBezTo>
                      <a:pt x="1080" y="45"/>
                      <a:pt x="960" y="0"/>
                      <a:pt x="8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6"/>
              <p:cNvSpPr/>
              <p:nvPr/>
            </p:nvSpPr>
            <p:spPr>
              <a:xfrm>
                <a:off x="2126551" y="1449791"/>
                <a:ext cx="261363" cy="117001"/>
              </a:xfrm>
              <a:custGeom>
                <a:avLst/>
                <a:gdLst/>
                <a:ahLst/>
                <a:cxnLst/>
                <a:rect l="l" t="t" r="r" b="b"/>
                <a:pathLst>
                  <a:path w="1834" h="821" extrusionOk="0">
                    <a:moveTo>
                      <a:pt x="1504" y="0"/>
                    </a:moveTo>
                    <a:cubicBezTo>
                      <a:pt x="1478" y="0"/>
                      <a:pt x="1450" y="2"/>
                      <a:pt x="1420" y="7"/>
                    </a:cubicBezTo>
                    <a:cubicBezTo>
                      <a:pt x="1269" y="46"/>
                      <a:pt x="923" y="70"/>
                      <a:pt x="606" y="70"/>
                    </a:cubicBezTo>
                    <a:cubicBezTo>
                      <a:pt x="372" y="70"/>
                      <a:pt x="154" y="57"/>
                      <a:pt x="43" y="28"/>
                    </a:cubicBezTo>
                    <a:cubicBezTo>
                      <a:pt x="43" y="28"/>
                      <a:pt x="1" y="421"/>
                      <a:pt x="22" y="620"/>
                    </a:cubicBezTo>
                    <a:cubicBezTo>
                      <a:pt x="39" y="776"/>
                      <a:pt x="28" y="820"/>
                      <a:pt x="197" y="820"/>
                    </a:cubicBezTo>
                    <a:cubicBezTo>
                      <a:pt x="238" y="820"/>
                      <a:pt x="288" y="818"/>
                      <a:pt x="352" y="814"/>
                    </a:cubicBezTo>
                    <a:cubicBezTo>
                      <a:pt x="676" y="793"/>
                      <a:pt x="1724" y="573"/>
                      <a:pt x="1724" y="573"/>
                    </a:cubicBezTo>
                    <a:cubicBezTo>
                      <a:pt x="1724" y="573"/>
                      <a:pt x="1834" y="379"/>
                      <a:pt x="1792" y="248"/>
                    </a:cubicBezTo>
                    <a:cubicBezTo>
                      <a:pt x="1773" y="132"/>
                      <a:pt x="1701" y="0"/>
                      <a:pt x="150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6"/>
              <p:cNvSpPr/>
              <p:nvPr/>
            </p:nvSpPr>
            <p:spPr>
              <a:xfrm>
                <a:off x="2123558" y="1441810"/>
                <a:ext cx="270341" cy="133674"/>
              </a:xfrm>
              <a:custGeom>
                <a:avLst/>
                <a:gdLst/>
                <a:ahLst/>
                <a:cxnLst/>
                <a:rect l="l" t="t" r="r" b="b"/>
                <a:pathLst>
                  <a:path w="1897" h="938" extrusionOk="0">
                    <a:moveTo>
                      <a:pt x="1530" y="0"/>
                    </a:moveTo>
                    <a:cubicBezTo>
                      <a:pt x="1504" y="0"/>
                      <a:pt x="1462" y="21"/>
                      <a:pt x="1420" y="21"/>
                    </a:cubicBezTo>
                    <a:cubicBezTo>
                      <a:pt x="1271" y="47"/>
                      <a:pt x="888" y="65"/>
                      <a:pt x="555" y="65"/>
                    </a:cubicBezTo>
                    <a:cubicBezTo>
                      <a:pt x="350" y="65"/>
                      <a:pt x="164" y="58"/>
                      <a:pt x="64" y="42"/>
                    </a:cubicBezTo>
                    <a:lnTo>
                      <a:pt x="22" y="21"/>
                    </a:lnTo>
                    <a:lnTo>
                      <a:pt x="1" y="84"/>
                    </a:lnTo>
                    <a:lnTo>
                      <a:pt x="1" y="105"/>
                    </a:lnTo>
                    <a:cubicBezTo>
                      <a:pt x="64" y="105"/>
                      <a:pt x="153" y="131"/>
                      <a:pt x="194" y="152"/>
                    </a:cubicBezTo>
                    <a:cubicBezTo>
                      <a:pt x="336" y="168"/>
                      <a:pt x="517" y="175"/>
                      <a:pt x="699" y="175"/>
                    </a:cubicBezTo>
                    <a:cubicBezTo>
                      <a:pt x="993" y="175"/>
                      <a:pt x="1292" y="157"/>
                      <a:pt x="1441" y="131"/>
                    </a:cubicBezTo>
                    <a:cubicBezTo>
                      <a:pt x="1477" y="124"/>
                      <a:pt x="1508" y="121"/>
                      <a:pt x="1535" y="121"/>
                    </a:cubicBezTo>
                    <a:cubicBezTo>
                      <a:pt x="1605" y="121"/>
                      <a:pt x="1648" y="143"/>
                      <a:pt x="1682" y="173"/>
                    </a:cubicBezTo>
                    <a:cubicBezTo>
                      <a:pt x="1724" y="194"/>
                      <a:pt x="1745" y="262"/>
                      <a:pt x="1766" y="325"/>
                    </a:cubicBezTo>
                    <a:cubicBezTo>
                      <a:pt x="1766" y="367"/>
                      <a:pt x="1766" y="435"/>
                      <a:pt x="1745" y="498"/>
                    </a:cubicBezTo>
                    <a:cubicBezTo>
                      <a:pt x="1724" y="545"/>
                      <a:pt x="1703" y="566"/>
                      <a:pt x="1703" y="587"/>
                    </a:cubicBezTo>
                    <a:cubicBezTo>
                      <a:pt x="1682" y="587"/>
                      <a:pt x="1462" y="629"/>
                      <a:pt x="1158" y="676"/>
                    </a:cubicBezTo>
                    <a:cubicBezTo>
                      <a:pt x="849" y="739"/>
                      <a:pt x="524" y="807"/>
                      <a:pt x="373" y="828"/>
                    </a:cubicBezTo>
                    <a:lnTo>
                      <a:pt x="304" y="828"/>
                    </a:lnTo>
                    <a:lnTo>
                      <a:pt x="304" y="938"/>
                    </a:lnTo>
                    <a:lnTo>
                      <a:pt x="373" y="938"/>
                    </a:lnTo>
                    <a:cubicBezTo>
                      <a:pt x="545" y="917"/>
                      <a:pt x="875" y="849"/>
                      <a:pt x="1179" y="807"/>
                    </a:cubicBezTo>
                    <a:cubicBezTo>
                      <a:pt x="1483" y="739"/>
                      <a:pt x="1745" y="676"/>
                      <a:pt x="1745" y="676"/>
                    </a:cubicBezTo>
                    <a:lnTo>
                      <a:pt x="1766" y="676"/>
                    </a:lnTo>
                    <a:lnTo>
                      <a:pt x="1792" y="655"/>
                    </a:lnTo>
                    <a:cubicBezTo>
                      <a:pt x="1792" y="655"/>
                      <a:pt x="1813" y="608"/>
                      <a:pt x="1834" y="545"/>
                    </a:cubicBezTo>
                    <a:cubicBezTo>
                      <a:pt x="1876" y="477"/>
                      <a:pt x="1896" y="393"/>
                      <a:pt x="1876" y="304"/>
                    </a:cubicBezTo>
                    <a:cubicBezTo>
                      <a:pt x="1855" y="215"/>
                      <a:pt x="1813" y="152"/>
                      <a:pt x="1745" y="84"/>
                    </a:cubicBezTo>
                    <a:cubicBezTo>
                      <a:pt x="1703" y="42"/>
                      <a:pt x="1614" y="0"/>
                      <a:pt x="153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6"/>
              <p:cNvSpPr/>
              <p:nvPr/>
            </p:nvSpPr>
            <p:spPr>
              <a:xfrm>
                <a:off x="2126551" y="1497248"/>
                <a:ext cx="261363" cy="130254"/>
              </a:xfrm>
              <a:custGeom>
                <a:avLst/>
                <a:gdLst/>
                <a:ahLst/>
                <a:cxnLst/>
                <a:rect l="l" t="t" r="r" b="b"/>
                <a:pathLst>
                  <a:path w="1834" h="914" extrusionOk="0">
                    <a:moveTo>
                      <a:pt x="1591" y="0"/>
                    </a:moveTo>
                    <a:cubicBezTo>
                      <a:pt x="1445" y="0"/>
                      <a:pt x="1270" y="97"/>
                      <a:pt x="917" y="177"/>
                    </a:cubicBezTo>
                    <a:cubicBezTo>
                      <a:pt x="524" y="266"/>
                      <a:pt x="69" y="266"/>
                      <a:pt x="69" y="266"/>
                    </a:cubicBezTo>
                    <a:cubicBezTo>
                      <a:pt x="69" y="266"/>
                      <a:pt x="1" y="680"/>
                      <a:pt x="1" y="811"/>
                    </a:cubicBezTo>
                    <a:cubicBezTo>
                      <a:pt x="13" y="891"/>
                      <a:pt x="60" y="914"/>
                      <a:pt x="193" y="914"/>
                    </a:cubicBezTo>
                    <a:cubicBezTo>
                      <a:pt x="278" y="914"/>
                      <a:pt x="397" y="905"/>
                      <a:pt x="566" y="894"/>
                    </a:cubicBezTo>
                    <a:cubicBezTo>
                      <a:pt x="985" y="873"/>
                      <a:pt x="1614" y="680"/>
                      <a:pt x="1614" y="680"/>
                    </a:cubicBezTo>
                    <a:cubicBezTo>
                      <a:pt x="1614" y="680"/>
                      <a:pt x="1771" y="528"/>
                      <a:pt x="1813" y="418"/>
                    </a:cubicBezTo>
                    <a:cubicBezTo>
                      <a:pt x="1834" y="287"/>
                      <a:pt x="1771" y="25"/>
                      <a:pt x="1640" y="4"/>
                    </a:cubicBezTo>
                    <a:cubicBezTo>
                      <a:pt x="1624" y="1"/>
                      <a:pt x="1608" y="0"/>
                      <a:pt x="1591"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6"/>
              <p:cNvSpPr/>
              <p:nvPr/>
            </p:nvSpPr>
            <p:spPr>
              <a:xfrm>
                <a:off x="2163889" y="1490978"/>
                <a:ext cx="230011" cy="143508"/>
              </a:xfrm>
              <a:custGeom>
                <a:avLst/>
                <a:gdLst/>
                <a:ahLst/>
                <a:cxnLst/>
                <a:rect l="l" t="t" r="r" b="b"/>
                <a:pathLst>
                  <a:path w="1614" h="1007" extrusionOk="0">
                    <a:moveTo>
                      <a:pt x="1310" y="1"/>
                    </a:moveTo>
                    <a:cubicBezTo>
                      <a:pt x="1158" y="1"/>
                      <a:pt x="985" y="90"/>
                      <a:pt x="634" y="153"/>
                    </a:cubicBezTo>
                    <a:cubicBezTo>
                      <a:pt x="414" y="200"/>
                      <a:pt x="173" y="242"/>
                      <a:pt x="0" y="242"/>
                    </a:cubicBezTo>
                    <a:lnTo>
                      <a:pt x="0" y="352"/>
                    </a:lnTo>
                    <a:cubicBezTo>
                      <a:pt x="152" y="352"/>
                      <a:pt x="414" y="331"/>
                      <a:pt x="655" y="263"/>
                    </a:cubicBezTo>
                    <a:cubicBezTo>
                      <a:pt x="1027" y="187"/>
                      <a:pt x="1209" y="108"/>
                      <a:pt x="1318" y="108"/>
                    </a:cubicBezTo>
                    <a:cubicBezTo>
                      <a:pt x="1330" y="108"/>
                      <a:pt x="1341" y="109"/>
                      <a:pt x="1352" y="111"/>
                    </a:cubicBezTo>
                    <a:cubicBezTo>
                      <a:pt x="1399" y="111"/>
                      <a:pt x="1441" y="153"/>
                      <a:pt x="1462" y="242"/>
                    </a:cubicBezTo>
                    <a:cubicBezTo>
                      <a:pt x="1509" y="310"/>
                      <a:pt x="1509" y="394"/>
                      <a:pt x="1483" y="441"/>
                    </a:cubicBezTo>
                    <a:cubicBezTo>
                      <a:pt x="1483" y="483"/>
                      <a:pt x="1441" y="546"/>
                      <a:pt x="1399" y="593"/>
                    </a:cubicBezTo>
                    <a:cubicBezTo>
                      <a:pt x="1352" y="635"/>
                      <a:pt x="1331" y="656"/>
                      <a:pt x="1310" y="677"/>
                    </a:cubicBezTo>
                    <a:cubicBezTo>
                      <a:pt x="1310" y="677"/>
                      <a:pt x="697" y="855"/>
                      <a:pt x="283" y="876"/>
                    </a:cubicBezTo>
                    <a:cubicBezTo>
                      <a:pt x="173" y="896"/>
                      <a:pt x="90" y="896"/>
                      <a:pt x="21" y="896"/>
                    </a:cubicBezTo>
                    <a:lnTo>
                      <a:pt x="21" y="1006"/>
                    </a:lnTo>
                    <a:lnTo>
                      <a:pt x="304" y="1006"/>
                    </a:lnTo>
                    <a:cubicBezTo>
                      <a:pt x="744" y="985"/>
                      <a:pt x="1378" y="766"/>
                      <a:pt x="1378" y="766"/>
                    </a:cubicBezTo>
                    <a:lnTo>
                      <a:pt x="1399" y="766"/>
                    </a:lnTo>
                    <a:cubicBezTo>
                      <a:pt x="1399" y="766"/>
                      <a:pt x="1441" y="724"/>
                      <a:pt x="1483" y="677"/>
                    </a:cubicBezTo>
                    <a:cubicBezTo>
                      <a:pt x="1530" y="614"/>
                      <a:pt x="1572" y="546"/>
                      <a:pt x="1593" y="462"/>
                    </a:cubicBezTo>
                    <a:cubicBezTo>
                      <a:pt x="1613" y="394"/>
                      <a:pt x="1613" y="284"/>
                      <a:pt x="1572" y="200"/>
                    </a:cubicBezTo>
                    <a:cubicBezTo>
                      <a:pt x="1551" y="111"/>
                      <a:pt x="1483" y="1"/>
                      <a:pt x="13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6"/>
              <p:cNvSpPr/>
              <p:nvPr/>
            </p:nvSpPr>
            <p:spPr>
              <a:xfrm>
                <a:off x="2105459" y="1546700"/>
                <a:ext cx="260793" cy="125979"/>
              </a:xfrm>
              <a:custGeom>
                <a:avLst/>
                <a:gdLst/>
                <a:ahLst/>
                <a:cxnLst/>
                <a:rect l="l" t="t" r="r" b="b"/>
                <a:pathLst>
                  <a:path w="1830" h="884" extrusionOk="0">
                    <a:moveTo>
                      <a:pt x="1567" y="0"/>
                    </a:moveTo>
                    <a:cubicBezTo>
                      <a:pt x="1412" y="0"/>
                      <a:pt x="1264" y="101"/>
                      <a:pt x="803" y="202"/>
                    </a:cubicBezTo>
                    <a:cubicBezTo>
                      <a:pt x="590" y="257"/>
                      <a:pt x="440" y="273"/>
                      <a:pt x="338" y="273"/>
                    </a:cubicBezTo>
                    <a:cubicBezTo>
                      <a:pt x="199" y="273"/>
                      <a:pt x="149" y="244"/>
                      <a:pt x="149" y="244"/>
                    </a:cubicBezTo>
                    <a:cubicBezTo>
                      <a:pt x="149" y="244"/>
                      <a:pt x="39" y="526"/>
                      <a:pt x="18" y="704"/>
                    </a:cubicBezTo>
                    <a:cubicBezTo>
                      <a:pt x="1" y="843"/>
                      <a:pt x="55" y="884"/>
                      <a:pt x="244" y="884"/>
                    </a:cubicBezTo>
                    <a:cubicBezTo>
                      <a:pt x="291" y="884"/>
                      <a:pt x="346" y="881"/>
                      <a:pt x="410" y="877"/>
                    </a:cubicBezTo>
                    <a:cubicBezTo>
                      <a:pt x="761" y="877"/>
                      <a:pt x="1547" y="636"/>
                      <a:pt x="1547" y="636"/>
                    </a:cubicBezTo>
                    <a:cubicBezTo>
                      <a:pt x="1547" y="636"/>
                      <a:pt x="1830" y="464"/>
                      <a:pt x="1830" y="286"/>
                    </a:cubicBezTo>
                    <a:cubicBezTo>
                      <a:pt x="1830" y="113"/>
                      <a:pt x="1788" y="24"/>
                      <a:pt x="1610" y="3"/>
                    </a:cubicBezTo>
                    <a:cubicBezTo>
                      <a:pt x="1595" y="1"/>
                      <a:pt x="1581" y="0"/>
                      <a:pt x="1567"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6"/>
              <p:cNvSpPr/>
              <p:nvPr/>
            </p:nvSpPr>
            <p:spPr>
              <a:xfrm>
                <a:off x="2151206" y="1538007"/>
                <a:ext cx="224026" cy="142795"/>
              </a:xfrm>
              <a:custGeom>
                <a:avLst/>
                <a:gdLst/>
                <a:ahLst/>
                <a:cxnLst/>
                <a:rect l="l" t="t" r="r" b="b"/>
                <a:pathLst>
                  <a:path w="1572" h="1002" extrusionOk="0">
                    <a:moveTo>
                      <a:pt x="1247" y="1"/>
                    </a:moveTo>
                    <a:cubicBezTo>
                      <a:pt x="1158" y="1"/>
                      <a:pt x="1095" y="22"/>
                      <a:pt x="985" y="64"/>
                    </a:cubicBezTo>
                    <a:cubicBezTo>
                      <a:pt x="875" y="85"/>
                      <a:pt x="723" y="153"/>
                      <a:pt x="482" y="216"/>
                    </a:cubicBezTo>
                    <a:cubicBezTo>
                      <a:pt x="330" y="242"/>
                      <a:pt x="199" y="263"/>
                      <a:pt x="110" y="263"/>
                    </a:cubicBezTo>
                    <a:lnTo>
                      <a:pt x="110" y="394"/>
                    </a:lnTo>
                    <a:cubicBezTo>
                      <a:pt x="220" y="373"/>
                      <a:pt x="351" y="373"/>
                      <a:pt x="503" y="326"/>
                    </a:cubicBezTo>
                    <a:cubicBezTo>
                      <a:pt x="744" y="263"/>
                      <a:pt x="917" y="195"/>
                      <a:pt x="1027" y="174"/>
                    </a:cubicBezTo>
                    <a:cubicBezTo>
                      <a:pt x="1107" y="143"/>
                      <a:pt x="1165" y="124"/>
                      <a:pt x="1224" y="124"/>
                    </a:cubicBezTo>
                    <a:cubicBezTo>
                      <a:pt x="1245" y="124"/>
                      <a:pt x="1266" y="126"/>
                      <a:pt x="1289" y="132"/>
                    </a:cubicBezTo>
                    <a:cubicBezTo>
                      <a:pt x="1357" y="132"/>
                      <a:pt x="1399" y="153"/>
                      <a:pt x="1420" y="174"/>
                    </a:cubicBezTo>
                    <a:cubicBezTo>
                      <a:pt x="1441" y="216"/>
                      <a:pt x="1441" y="263"/>
                      <a:pt x="1441" y="347"/>
                    </a:cubicBezTo>
                    <a:cubicBezTo>
                      <a:pt x="1441" y="394"/>
                      <a:pt x="1399" y="477"/>
                      <a:pt x="1336" y="546"/>
                    </a:cubicBezTo>
                    <a:cubicBezTo>
                      <a:pt x="1268" y="608"/>
                      <a:pt x="1205" y="635"/>
                      <a:pt x="1205" y="635"/>
                    </a:cubicBezTo>
                    <a:cubicBezTo>
                      <a:pt x="1205" y="655"/>
                      <a:pt x="1006" y="697"/>
                      <a:pt x="765" y="765"/>
                    </a:cubicBezTo>
                    <a:cubicBezTo>
                      <a:pt x="524" y="828"/>
                      <a:pt x="241" y="870"/>
                      <a:pt x="89" y="896"/>
                    </a:cubicBezTo>
                    <a:lnTo>
                      <a:pt x="48" y="896"/>
                    </a:lnTo>
                    <a:cubicBezTo>
                      <a:pt x="48" y="938"/>
                      <a:pt x="27" y="959"/>
                      <a:pt x="0" y="1001"/>
                    </a:cubicBezTo>
                    <a:lnTo>
                      <a:pt x="89" y="1001"/>
                    </a:lnTo>
                    <a:cubicBezTo>
                      <a:pt x="262" y="1001"/>
                      <a:pt x="550" y="938"/>
                      <a:pt x="812" y="870"/>
                    </a:cubicBezTo>
                    <a:cubicBezTo>
                      <a:pt x="1048" y="807"/>
                      <a:pt x="1247" y="739"/>
                      <a:pt x="1247" y="739"/>
                    </a:cubicBezTo>
                    <a:lnTo>
                      <a:pt x="1268" y="739"/>
                    </a:lnTo>
                    <a:cubicBezTo>
                      <a:pt x="1268" y="739"/>
                      <a:pt x="1336" y="697"/>
                      <a:pt x="1420" y="635"/>
                    </a:cubicBezTo>
                    <a:cubicBezTo>
                      <a:pt x="1488" y="546"/>
                      <a:pt x="1572" y="456"/>
                      <a:pt x="1572" y="347"/>
                    </a:cubicBezTo>
                    <a:cubicBezTo>
                      <a:pt x="1551" y="263"/>
                      <a:pt x="1551" y="174"/>
                      <a:pt x="1509" y="111"/>
                    </a:cubicBezTo>
                    <a:cubicBezTo>
                      <a:pt x="1467" y="64"/>
                      <a:pt x="1399" y="22"/>
                      <a:pt x="1289" y="22"/>
                    </a:cubicBezTo>
                    <a:cubicBezTo>
                      <a:pt x="1268" y="1"/>
                      <a:pt x="1268" y="1"/>
                      <a:pt x="12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6"/>
              <p:cNvSpPr/>
              <p:nvPr/>
            </p:nvSpPr>
            <p:spPr>
              <a:xfrm>
                <a:off x="2107882" y="1612257"/>
                <a:ext cx="227018" cy="97049"/>
              </a:xfrm>
              <a:custGeom>
                <a:avLst/>
                <a:gdLst/>
                <a:ahLst/>
                <a:cxnLst/>
                <a:rect l="l" t="t" r="r" b="b"/>
                <a:pathLst>
                  <a:path w="1593" h="681" extrusionOk="0">
                    <a:moveTo>
                      <a:pt x="1309" y="1"/>
                    </a:moveTo>
                    <a:cubicBezTo>
                      <a:pt x="1153" y="1"/>
                      <a:pt x="909" y="93"/>
                      <a:pt x="613" y="155"/>
                    </a:cubicBezTo>
                    <a:cubicBezTo>
                      <a:pt x="536" y="166"/>
                      <a:pt x="474" y="170"/>
                      <a:pt x="424" y="170"/>
                    </a:cubicBezTo>
                    <a:cubicBezTo>
                      <a:pt x="271" y="170"/>
                      <a:pt x="219" y="134"/>
                      <a:pt x="153" y="134"/>
                    </a:cubicBezTo>
                    <a:cubicBezTo>
                      <a:pt x="43" y="155"/>
                      <a:pt x="22" y="244"/>
                      <a:pt x="22" y="349"/>
                    </a:cubicBezTo>
                    <a:cubicBezTo>
                      <a:pt x="1" y="480"/>
                      <a:pt x="90" y="679"/>
                      <a:pt x="90" y="679"/>
                    </a:cubicBezTo>
                    <a:cubicBezTo>
                      <a:pt x="109" y="680"/>
                      <a:pt x="130" y="681"/>
                      <a:pt x="152" y="681"/>
                    </a:cubicBezTo>
                    <a:cubicBezTo>
                      <a:pt x="526" y="681"/>
                      <a:pt x="1278" y="517"/>
                      <a:pt x="1441" y="349"/>
                    </a:cubicBezTo>
                    <a:cubicBezTo>
                      <a:pt x="1593" y="197"/>
                      <a:pt x="1483" y="25"/>
                      <a:pt x="1352" y="4"/>
                    </a:cubicBezTo>
                    <a:cubicBezTo>
                      <a:pt x="1338" y="2"/>
                      <a:pt x="1324" y="1"/>
                      <a:pt x="1309"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6"/>
              <p:cNvSpPr/>
              <p:nvPr/>
            </p:nvSpPr>
            <p:spPr>
              <a:xfrm>
                <a:off x="2107882" y="1602993"/>
                <a:ext cx="227018" cy="115006"/>
              </a:xfrm>
              <a:custGeom>
                <a:avLst/>
                <a:gdLst/>
                <a:ahLst/>
                <a:cxnLst/>
                <a:rect l="l" t="t" r="r" b="b"/>
                <a:pathLst>
                  <a:path w="1593" h="807" extrusionOk="0">
                    <a:moveTo>
                      <a:pt x="1289" y="0"/>
                    </a:moveTo>
                    <a:cubicBezTo>
                      <a:pt x="1200" y="0"/>
                      <a:pt x="1137" y="21"/>
                      <a:pt x="1027" y="48"/>
                    </a:cubicBezTo>
                    <a:cubicBezTo>
                      <a:pt x="917" y="90"/>
                      <a:pt x="765" y="131"/>
                      <a:pt x="613" y="152"/>
                    </a:cubicBezTo>
                    <a:cubicBezTo>
                      <a:pt x="524" y="179"/>
                      <a:pt x="462" y="179"/>
                      <a:pt x="414" y="179"/>
                    </a:cubicBezTo>
                    <a:cubicBezTo>
                      <a:pt x="414" y="220"/>
                      <a:pt x="393" y="241"/>
                      <a:pt x="393" y="283"/>
                    </a:cubicBezTo>
                    <a:cubicBezTo>
                      <a:pt x="462" y="283"/>
                      <a:pt x="524" y="283"/>
                      <a:pt x="634" y="262"/>
                    </a:cubicBezTo>
                    <a:cubicBezTo>
                      <a:pt x="786" y="241"/>
                      <a:pt x="938" y="199"/>
                      <a:pt x="1069" y="152"/>
                    </a:cubicBezTo>
                    <a:cubicBezTo>
                      <a:pt x="1147" y="138"/>
                      <a:pt x="1225" y="123"/>
                      <a:pt x="1278" y="123"/>
                    </a:cubicBezTo>
                    <a:cubicBezTo>
                      <a:pt x="1301" y="123"/>
                      <a:pt x="1319" y="125"/>
                      <a:pt x="1331" y="131"/>
                    </a:cubicBezTo>
                    <a:cubicBezTo>
                      <a:pt x="1399" y="131"/>
                      <a:pt x="1441" y="179"/>
                      <a:pt x="1441" y="220"/>
                    </a:cubicBezTo>
                    <a:cubicBezTo>
                      <a:pt x="1462" y="262"/>
                      <a:pt x="1462" y="309"/>
                      <a:pt x="1399" y="393"/>
                    </a:cubicBezTo>
                    <a:cubicBezTo>
                      <a:pt x="1352" y="414"/>
                      <a:pt x="1289" y="461"/>
                      <a:pt x="1179" y="503"/>
                    </a:cubicBezTo>
                    <a:cubicBezTo>
                      <a:pt x="1069" y="524"/>
                      <a:pt x="959" y="571"/>
                      <a:pt x="807" y="592"/>
                    </a:cubicBezTo>
                    <a:cubicBezTo>
                      <a:pt x="613" y="655"/>
                      <a:pt x="393" y="676"/>
                      <a:pt x="242" y="676"/>
                    </a:cubicBezTo>
                    <a:cubicBezTo>
                      <a:pt x="221" y="676"/>
                      <a:pt x="111" y="702"/>
                      <a:pt x="1" y="702"/>
                    </a:cubicBezTo>
                    <a:cubicBezTo>
                      <a:pt x="22" y="744"/>
                      <a:pt x="22" y="765"/>
                      <a:pt x="22" y="765"/>
                    </a:cubicBezTo>
                    <a:lnTo>
                      <a:pt x="43" y="807"/>
                    </a:lnTo>
                    <a:lnTo>
                      <a:pt x="69" y="807"/>
                    </a:lnTo>
                    <a:cubicBezTo>
                      <a:pt x="263" y="807"/>
                      <a:pt x="566" y="765"/>
                      <a:pt x="854" y="702"/>
                    </a:cubicBezTo>
                    <a:cubicBezTo>
                      <a:pt x="985" y="676"/>
                      <a:pt x="1116" y="634"/>
                      <a:pt x="1221" y="592"/>
                    </a:cubicBezTo>
                    <a:cubicBezTo>
                      <a:pt x="1331" y="571"/>
                      <a:pt x="1420" y="524"/>
                      <a:pt x="1462" y="461"/>
                    </a:cubicBezTo>
                    <a:cubicBezTo>
                      <a:pt x="1572" y="372"/>
                      <a:pt x="1593" y="262"/>
                      <a:pt x="1551" y="179"/>
                    </a:cubicBezTo>
                    <a:cubicBezTo>
                      <a:pt x="1530" y="90"/>
                      <a:pt x="1441" y="21"/>
                      <a:pt x="1352" y="21"/>
                    </a:cubicBezTo>
                    <a:cubicBezTo>
                      <a:pt x="1331" y="0"/>
                      <a:pt x="1310" y="0"/>
                      <a:pt x="12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6"/>
              <p:cNvSpPr/>
              <p:nvPr/>
            </p:nvSpPr>
            <p:spPr>
              <a:xfrm>
                <a:off x="1905655" y="1546985"/>
                <a:ext cx="124839" cy="60709"/>
              </a:xfrm>
              <a:custGeom>
                <a:avLst/>
                <a:gdLst/>
                <a:ahLst/>
                <a:cxnLst/>
                <a:rect l="l" t="t" r="r" b="b"/>
                <a:pathLst>
                  <a:path w="876" h="426" extrusionOk="0">
                    <a:moveTo>
                      <a:pt x="807" y="1"/>
                    </a:moveTo>
                    <a:cubicBezTo>
                      <a:pt x="634" y="48"/>
                      <a:pt x="503" y="48"/>
                      <a:pt x="372" y="90"/>
                    </a:cubicBezTo>
                    <a:cubicBezTo>
                      <a:pt x="241" y="132"/>
                      <a:pt x="131" y="200"/>
                      <a:pt x="21" y="331"/>
                    </a:cubicBezTo>
                    <a:cubicBezTo>
                      <a:pt x="1" y="352"/>
                      <a:pt x="1" y="393"/>
                      <a:pt x="21" y="414"/>
                    </a:cubicBezTo>
                    <a:cubicBezTo>
                      <a:pt x="29" y="422"/>
                      <a:pt x="39" y="425"/>
                      <a:pt x="48" y="425"/>
                    </a:cubicBezTo>
                    <a:cubicBezTo>
                      <a:pt x="71" y="425"/>
                      <a:pt x="96" y="408"/>
                      <a:pt x="110" y="393"/>
                    </a:cubicBezTo>
                    <a:cubicBezTo>
                      <a:pt x="220" y="284"/>
                      <a:pt x="309" y="221"/>
                      <a:pt x="414" y="200"/>
                    </a:cubicBezTo>
                    <a:cubicBezTo>
                      <a:pt x="524" y="153"/>
                      <a:pt x="655" y="153"/>
                      <a:pt x="833" y="132"/>
                    </a:cubicBezTo>
                    <a:cubicBezTo>
                      <a:pt x="854" y="111"/>
                      <a:pt x="875" y="90"/>
                      <a:pt x="875" y="69"/>
                    </a:cubicBezTo>
                    <a:cubicBezTo>
                      <a:pt x="875" y="22"/>
                      <a:pt x="833" y="1"/>
                      <a:pt x="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6"/>
              <p:cNvSpPr/>
              <p:nvPr/>
            </p:nvSpPr>
            <p:spPr>
              <a:xfrm>
                <a:off x="487650" y="4560718"/>
                <a:ext cx="544246" cy="352997"/>
              </a:xfrm>
              <a:custGeom>
                <a:avLst/>
                <a:gdLst/>
                <a:ahLst/>
                <a:cxnLst/>
                <a:rect l="l" t="t" r="r" b="b"/>
                <a:pathLst>
                  <a:path w="3819" h="2477" extrusionOk="0">
                    <a:moveTo>
                      <a:pt x="482" y="0"/>
                    </a:moveTo>
                    <a:cubicBezTo>
                      <a:pt x="131" y="194"/>
                      <a:pt x="131" y="194"/>
                      <a:pt x="110" y="697"/>
                    </a:cubicBezTo>
                    <a:cubicBezTo>
                      <a:pt x="89" y="1200"/>
                      <a:pt x="0" y="1571"/>
                      <a:pt x="309" y="1786"/>
                    </a:cubicBezTo>
                    <a:cubicBezTo>
                      <a:pt x="613" y="1985"/>
                      <a:pt x="1509" y="2074"/>
                      <a:pt x="2116" y="2336"/>
                    </a:cubicBezTo>
                    <a:cubicBezTo>
                      <a:pt x="2336" y="2437"/>
                      <a:pt x="2513" y="2477"/>
                      <a:pt x="2667" y="2477"/>
                    </a:cubicBezTo>
                    <a:cubicBezTo>
                      <a:pt x="2943" y="2477"/>
                      <a:pt x="3145" y="2350"/>
                      <a:pt x="3383" y="2226"/>
                    </a:cubicBezTo>
                    <a:cubicBezTo>
                      <a:pt x="3755" y="2048"/>
                      <a:pt x="3818" y="1896"/>
                      <a:pt x="3818" y="1634"/>
                    </a:cubicBezTo>
                    <a:cubicBezTo>
                      <a:pt x="3818" y="1352"/>
                      <a:pt x="3624" y="1262"/>
                      <a:pt x="3232" y="1001"/>
                    </a:cubicBezTo>
                    <a:cubicBezTo>
                      <a:pt x="2818" y="765"/>
                      <a:pt x="2556" y="414"/>
                      <a:pt x="2556" y="414"/>
                    </a:cubicBez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6"/>
              <p:cNvSpPr/>
              <p:nvPr/>
            </p:nvSpPr>
            <p:spPr>
              <a:xfrm>
                <a:off x="490643" y="4551027"/>
                <a:ext cx="550944" cy="370098"/>
              </a:xfrm>
              <a:custGeom>
                <a:avLst/>
                <a:gdLst/>
                <a:ahLst/>
                <a:cxnLst/>
                <a:rect l="l" t="t" r="r" b="b"/>
                <a:pathLst>
                  <a:path w="3866" h="2597" extrusionOk="0">
                    <a:moveTo>
                      <a:pt x="482" y="131"/>
                    </a:moveTo>
                    <a:lnTo>
                      <a:pt x="2514" y="524"/>
                    </a:lnTo>
                    <a:cubicBezTo>
                      <a:pt x="2535" y="545"/>
                      <a:pt x="2776" y="875"/>
                      <a:pt x="3169" y="1137"/>
                    </a:cubicBezTo>
                    <a:cubicBezTo>
                      <a:pt x="3383" y="1268"/>
                      <a:pt x="3514" y="1330"/>
                      <a:pt x="3624" y="1420"/>
                    </a:cubicBezTo>
                    <a:cubicBezTo>
                      <a:pt x="3713" y="1509"/>
                      <a:pt x="3734" y="1571"/>
                      <a:pt x="3734" y="1702"/>
                    </a:cubicBezTo>
                    <a:cubicBezTo>
                      <a:pt x="3755" y="1833"/>
                      <a:pt x="3734" y="1922"/>
                      <a:pt x="3666" y="2011"/>
                    </a:cubicBezTo>
                    <a:cubicBezTo>
                      <a:pt x="3624" y="2074"/>
                      <a:pt x="3514" y="2163"/>
                      <a:pt x="3341" y="2247"/>
                    </a:cubicBezTo>
                    <a:cubicBezTo>
                      <a:pt x="3142" y="2336"/>
                      <a:pt x="2991" y="2425"/>
                      <a:pt x="2818" y="2467"/>
                    </a:cubicBezTo>
                    <a:cubicBezTo>
                      <a:pt x="2758" y="2479"/>
                      <a:pt x="2699" y="2486"/>
                      <a:pt x="2637" y="2486"/>
                    </a:cubicBezTo>
                    <a:cubicBezTo>
                      <a:pt x="2493" y="2486"/>
                      <a:pt x="2334" y="2449"/>
                      <a:pt x="2121" y="2357"/>
                    </a:cubicBezTo>
                    <a:cubicBezTo>
                      <a:pt x="1812" y="2205"/>
                      <a:pt x="1420" y="2116"/>
                      <a:pt x="1095" y="2053"/>
                    </a:cubicBezTo>
                    <a:cubicBezTo>
                      <a:pt x="765" y="1964"/>
                      <a:pt x="461" y="1901"/>
                      <a:pt x="309" y="1791"/>
                    </a:cubicBezTo>
                    <a:cubicBezTo>
                      <a:pt x="178" y="1702"/>
                      <a:pt x="131" y="1571"/>
                      <a:pt x="110" y="1399"/>
                    </a:cubicBezTo>
                    <a:cubicBezTo>
                      <a:pt x="110" y="1226"/>
                      <a:pt x="131" y="1006"/>
                      <a:pt x="131" y="765"/>
                    </a:cubicBezTo>
                    <a:cubicBezTo>
                      <a:pt x="157" y="503"/>
                      <a:pt x="157" y="393"/>
                      <a:pt x="199" y="330"/>
                    </a:cubicBezTo>
                    <a:cubicBezTo>
                      <a:pt x="241" y="262"/>
                      <a:pt x="309" y="220"/>
                      <a:pt x="482" y="131"/>
                    </a:cubicBezTo>
                    <a:close/>
                    <a:moveTo>
                      <a:pt x="461" y="0"/>
                    </a:moveTo>
                    <a:lnTo>
                      <a:pt x="440" y="21"/>
                    </a:lnTo>
                    <a:cubicBezTo>
                      <a:pt x="262" y="110"/>
                      <a:pt x="157" y="152"/>
                      <a:pt x="89" y="262"/>
                    </a:cubicBezTo>
                    <a:cubicBezTo>
                      <a:pt x="47" y="372"/>
                      <a:pt x="47" y="503"/>
                      <a:pt x="27" y="765"/>
                    </a:cubicBezTo>
                    <a:cubicBezTo>
                      <a:pt x="27" y="1006"/>
                      <a:pt x="0" y="1226"/>
                      <a:pt x="0" y="1420"/>
                    </a:cubicBezTo>
                    <a:cubicBezTo>
                      <a:pt x="27" y="1592"/>
                      <a:pt x="89" y="1770"/>
                      <a:pt x="262" y="1901"/>
                    </a:cubicBezTo>
                    <a:cubicBezTo>
                      <a:pt x="440" y="2011"/>
                      <a:pt x="723" y="2074"/>
                      <a:pt x="1074" y="2163"/>
                    </a:cubicBezTo>
                    <a:cubicBezTo>
                      <a:pt x="1399" y="2247"/>
                      <a:pt x="1770" y="2315"/>
                      <a:pt x="2074" y="2467"/>
                    </a:cubicBezTo>
                    <a:cubicBezTo>
                      <a:pt x="2291" y="2559"/>
                      <a:pt x="2471" y="2596"/>
                      <a:pt x="2635" y="2596"/>
                    </a:cubicBezTo>
                    <a:cubicBezTo>
                      <a:pt x="2706" y="2596"/>
                      <a:pt x="2773" y="2589"/>
                      <a:pt x="2839" y="2577"/>
                    </a:cubicBezTo>
                    <a:cubicBezTo>
                      <a:pt x="3038" y="2535"/>
                      <a:pt x="3211" y="2446"/>
                      <a:pt x="3383" y="2336"/>
                    </a:cubicBezTo>
                    <a:cubicBezTo>
                      <a:pt x="3582" y="2247"/>
                      <a:pt x="3692" y="2163"/>
                      <a:pt x="3755" y="2074"/>
                    </a:cubicBezTo>
                    <a:cubicBezTo>
                      <a:pt x="3844" y="1964"/>
                      <a:pt x="3865" y="1833"/>
                      <a:pt x="3865" y="1702"/>
                    </a:cubicBezTo>
                    <a:cubicBezTo>
                      <a:pt x="3844" y="1550"/>
                      <a:pt x="3797" y="1440"/>
                      <a:pt x="3692" y="1330"/>
                    </a:cubicBezTo>
                    <a:cubicBezTo>
                      <a:pt x="3582" y="1247"/>
                      <a:pt x="3431" y="1158"/>
                      <a:pt x="3232" y="1027"/>
                    </a:cubicBezTo>
                    <a:cubicBezTo>
                      <a:pt x="2839" y="786"/>
                      <a:pt x="2577" y="440"/>
                      <a:pt x="2577" y="440"/>
                    </a:cubicBezTo>
                    <a:lnTo>
                      <a:pt x="46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6"/>
              <p:cNvSpPr/>
              <p:nvPr/>
            </p:nvSpPr>
            <p:spPr>
              <a:xfrm>
                <a:off x="1031765" y="4383146"/>
                <a:ext cx="547808" cy="358128"/>
              </a:xfrm>
              <a:custGeom>
                <a:avLst/>
                <a:gdLst/>
                <a:ahLst/>
                <a:cxnLst/>
                <a:rect l="l" t="t" r="r" b="b"/>
                <a:pathLst>
                  <a:path w="3844" h="2513" extrusionOk="0">
                    <a:moveTo>
                      <a:pt x="2142" y="0"/>
                    </a:moveTo>
                    <a:lnTo>
                      <a:pt x="309" y="110"/>
                    </a:lnTo>
                    <a:lnTo>
                      <a:pt x="199" y="110"/>
                    </a:lnTo>
                    <a:cubicBezTo>
                      <a:pt x="0" y="744"/>
                      <a:pt x="157" y="1833"/>
                      <a:pt x="440" y="1985"/>
                    </a:cubicBezTo>
                    <a:cubicBezTo>
                      <a:pt x="702" y="2142"/>
                      <a:pt x="1660" y="2357"/>
                      <a:pt x="2252" y="2488"/>
                    </a:cubicBezTo>
                    <a:cubicBezTo>
                      <a:pt x="2330" y="2505"/>
                      <a:pt x="2408" y="2513"/>
                      <a:pt x="2484" y="2513"/>
                    </a:cubicBezTo>
                    <a:cubicBezTo>
                      <a:pt x="2988" y="2513"/>
                      <a:pt x="3456" y="2179"/>
                      <a:pt x="3624" y="2011"/>
                    </a:cubicBezTo>
                    <a:cubicBezTo>
                      <a:pt x="3844" y="1791"/>
                      <a:pt x="3776" y="1529"/>
                      <a:pt x="3645" y="1356"/>
                    </a:cubicBezTo>
                    <a:cubicBezTo>
                      <a:pt x="3493" y="1178"/>
                      <a:pt x="3079" y="1246"/>
                      <a:pt x="2687" y="916"/>
                    </a:cubicBezTo>
                    <a:cubicBezTo>
                      <a:pt x="2294" y="592"/>
                      <a:pt x="2142" y="0"/>
                      <a:pt x="2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6"/>
              <p:cNvSpPr/>
              <p:nvPr/>
            </p:nvSpPr>
            <p:spPr>
              <a:xfrm>
                <a:off x="1038463" y="4377161"/>
                <a:ext cx="538260" cy="373376"/>
              </a:xfrm>
              <a:custGeom>
                <a:avLst/>
                <a:gdLst/>
                <a:ahLst/>
                <a:cxnLst/>
                <a:rect l="l" t="t" r="r" b="b"/>
                <a:pathLst>
                  <a:path w="3777" h="2620" extrusionOk="0">
                    <a:moveTo>
                      <a:pt x="2048" y="110"/>
                    </a:moveTo>
                    <a:cubicBezTo>
                      <a:pt x="2074" y="173"/>
                      <a:pt x="2205" y="676"/>
                      <a:pt x="2598" y="1006"/>
                    </a:cubicBezTo>
                    <a:cubicBezTo>
                      <a:pt x="2812" y="1178"/>
                      <a:pt x="3011" y="1241"/>
                      <a:pt x="3205" y="1288"/>
                    </a:cubicBezTo>
                    <a:cubicBezTo>
                      <a:pt x="3383" y="1330"/>
                      <a:pt x="3488" y="1351"/>
                      <a:pt x="3556" y="1419"/>
                    </a:cubicBezTo>
                    <a:cubicBezTo>
                      <a:pt x="3619" y="1503"/>
                      <a:pt x="3666" y="1613"/>
                      <a:pt x="3666" y="1702"/>
                    </a:cubicBezTo>
                    <a:cubicBezTo>
                      <a:pt x="3666" y="1812"/>
                      <a:pt x="3645" y="1922"/>
                      <a:pt x="3535" y="2006"/>
                    </a:cubicBezTo>
                    <a:cubicBezTo>
                      <a:pt x="3446" y="2095"/>
                      <a:pt x="3252" y="2247"/>
                      <a:pt x="3011" y="2357"/>
                    </a:cubicBezTo>
                    <a:cubicBezTo>
                      <a:pt x="2836" y="2437"/>
                      <a:pt x="2639" y="2492"/>
                      <a:pt x="2444" y="2492"/>
                    </a:cubicBezTo>
                    <a:cubicBezTo>
                      <a:pt x="2371" y="2492"/>
                      <a:pt x="2297" y="2484"/>
                      <a:pt x="2226" y="2467"/>
                    </a:cubicBezTo>
                    <a:cubicBezTo>
                      <a:pt x="1917" y="2420"/>
                      <a:pt x="1550" y="2336"/>
                      <a:pt x="1199" y="2247"/>
                    </a:cubicBezTo>
                    <a:cubicBezTo>
                      <a:pt x="849" y="2137"/>
                      <a:pt x="545" y="2053"/>
                      <a:pt x="414" y="1985"/>
                    </a:cubicBezTo>
                    <a:cubicBezTo>
                      <a:pt x="372" y="1964"/>
                      <a:pt x="304" y="1875"/>
                      <a:pt x="262" y="1744"/>
                    </a:cubicBezTo>
                    <a:cubicBezTo>
                      <a:pt x="215" y="1613"/>
                      <a:pt x="173" y="1440"/>
                      <a:pt x="152" y="1267"/>
                    </a:cubicBezTo>
                    <a:cubicBezTo>
                      <a:pt x="110" y="917"/>
                      <a:pt x="131" y="503"/>
                      <a:pt x="215" y="194"/>
                    </a:cubicBezTo>
                    <a:lnTo>
                      <a:pt x="262" y="194"/>
                    </a:lnTo>
                    <a:lnTo>
                      <a:pt x="2048" y="110"/>
                    </a:lnTo>
                    <a:close/>
                    <a:moveTo>
                      <a:pt x="2137" y="0"/>
                    </a:moveTo>
                    <a:lnTo>
                      <a:pt x="262" y="89"/>
                    </a:lnTo>
                    <a:lnTo>
                      <a:pt x="131" y="89"/>
                    </a:lnTo>
                    <a:lnTo>
                      <a:pt x="110" y="131"/>
                    </a:lnTo>
                    <a:cubicBezTo>
                      <a:pt x="0" y="456"/>
                      <a:pt x="0" y="896"/>
                      <a:pt x="42" y="1267"/>
                    </a:cubicBezTo>
                    <a:cubicBezTo>
                      <a:pt x="63" y="1461"/>
                      <a:pt x="84" y="1634"/>
                      <a:pt x="152" y="1791"/>
                    </a:cubicBezTo>
                    <a:cubicBezTo>
                      <a:pt x="194" y="1922"/>
                      <a:pt x="262" y="2027"/>
                      <a:pt x="346" y="2074"/>
                    </a:cubicBezTo>
                    <a:cubicBezTo>
                      <a:pt x="503" y="2158"/>
                      <a:pt x="807" y="2247"/>
                      <a:pt x="1179" y="2357"/>
                    </a:cubicBezTo>
                    <a:cubicBezTo>
                      <a:pt x="1524" y="2446"/>
                      <a:pt x="1896" y="2530"/>
                      <a:pt x="2205" y="2598"/>
                    </a:cubicBezTo>
                    <a:cubicBezTo>
                      <a:pt x="2277" y="2613"/>
                      <a:pt x="2349" y="2619"/>
                      <a:pt x="2420" y="2619"/>
                    </a:cubicBezTo>
                    <a:cubicBezTo>
                      <a:pt x="2649" y="2619"/>
                      <a:pt x="2870" y="2551"/>
                      <a:pt x="3053" y="2467"/>
                    </a:cubicBezTo>
                    <a:cubicBezTo>
                      <a:pt x="3315" y="2357"/>
                      <a:pt x="3514" y="2205"/>
                      <a:pt x="3619" y="2095"/>
                    </a:cubicBezTo>
                    <a:cubicBezTo>
                      <a:pt x="3729" y="1964"/>
                      <a:pt x="3776" y="1833"/>
                      <a:pt x="3776" y="1702"/>
                    </a:cubicBezTo>
                    <a:cubicBezTo>
                      <a:pt x="3776" y="1571"/>
                      <a:pt x="3708" y="1461"/>
                      <a:pt x="3645" y="1351"/>
                    </a:cubicBezTo>
                    <a:cubicBezTo>
                      <a:pt x="3556" y="1241"/>
                      <a:pt x="3404" y="1220"/>
                      <a:pt x="3226" y="1178"/>
                    </a:cubicBezTo>
                    <a:cubicBezTo>
                      <a:pt x="3053" y="1137"/>
                      <a:pt x="2860" y="1068"/>
                      <a:pt x="2661" y="917"/>
                    </a:cubicBezTo>
                    <a:cubicBezTo>
                      <a:pt x="2289" y="613"/>
                      <a:pt x="2137" y="42"/>
                      <a:pt x="2137" y="42"/>
                    </a:cubicBezTo>
                    <a:lnTo>
                      <a:pt x="213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6"/>
              <p:cNvSpPr/>
              <p:nvPr/>
            </p:nvSpPr>
            <p:spPr>
              <a:xfrm>
                <a:off x="1041456" y="3061334"/>
                <a:ext cx="388910" cy="1391183"/>
              </a:xfrm>
              <a:custGeom>
                <a:avLst/>
                <a:gdLst/>
                <a:ahLst/>
                <a:cxnLst/>
                <a:rect l="l" t="t" r="r" b="b"/>
                <a:pathLst>
                  <a:path w="2729" h="9762" extrusionOk="0">
                    <a:moveTo>
                      <a:pt x="2640" y="0"/>
                    </a:moveTo>
                    <a:lnTo>
                      <a:pt x="42" y="1268"/>
                    </a:lnTo>
                    <a:lnTo>
                      <a:pt x="0" y="9516"/>
                    </a:lnTo>
                    <a:cubicBezTo>
                      <a:pt x="0" y="9516"/>
                      <a:pt x="436" y="9761"/>
                      <a:pt x="1041" y="9761"/>
                    </a:cubicBezTo>
                    <a:cubicBezTo>
                      <a:pt x="1086" y="9761"/>
                      <a:pt x="1132" y="9760"/>
                      <a:pt x="1178" y="9757"/>
                    </a:cubicBezTo>
                    <a:cubicBezTo>
                      <a:pt x="1875" y="9736"/>
                      <a:pt x="2268" y="9453"/>
                      <a:pt x="2268" y="9453"/>
                    </a:cubicBezTo>
                    <a:cubicBezTo>
                      <a:pt x="2268" y="9453"/>
                      <a:pt x="2729" y="550"/>
                      <a:pt x="2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6"/>
              <p:cNvSpPr/>
              <p:nvPr/>
            </p:nvSpPr>
            <p:spPr>
              <a:xfrm>
                <a:off x="1035470" y="3049363"/>
                <a:ext cx="391902" cy="1411704"/>
              </a:xfrm>
              <a:custGeom>
                <a:avLst/>
                <a:gdLst/>
                <a:ahLst/>
                <a:cxnLst/>
                <a:rect l="l" t="t" r="r" b="b"/>
                <a:pathLst>
                  <a:path w="2750" h="9906" extrusionOk="0">
                    <a:moveTo>
                      <a:pt x="2640" y="173"/>
                    </a:moveTo>
                    <a:lnTo>
                      <a:pt x="2640" y="655"/>
                    </a:lnTo>
                    <a:cubicBezTo>
                      <a:pt x="2640" y="938"/>
                      <a:pt x="2619" y="1331"/>
                      <a:pt x="2593" y="1786"/>
                    </a:cubicBezTo>
                    <a:cubicBezTo>
                      <a:pt x="2572" y="2703"/>
                      <a:pt x="2530" y="3860"/>
                      <a:pt x="2462" y="5018"/>
                    </a:cubicBezTo>
                    <a:cubicBezTo>
                      <a:pt x="2378" y="7285"/>
                      <a:pt x="2268" y="9469"/>
                      <a:pt x="2268" y="9511"/>
                    </a:cubicBezTo>
                    <a:cubicBezTo>
                      <a:pt x="2226" y="9537"/>
                      <a:pt x="1875" y="9752"/>
                      <a:pt x="1220" y="9799"/>
                    </a:cubicBezTo>
                    <a:cubicBezTo>
                      <a:pt x="1192" y="9800"/>
                      <a:pt x="1163" y="9800"/>
                      <a:pt x="1136" y="9800"/>
                    </a:cubicBezTo>
                    <a:cubicBezTo>
                      <a:pt x="548" y="9800"/>
                      <a:pt x="150" y="9599"/>
                      <a:pt x="105" y="9579"/>
                    </a:cubicBezTo>
                    <a:lnTo>
                      <a:pt x="152" y="1373"/>
                    </a:lnTo>
                    <a:lnTo>
                      <a:pt x="2640" y="173"/>
                    </a:lnTo>
                    <a:close/>
                    <a:moveTo>
                      <a:pt x="2750" y="1"/>
                    </a:moveTo>
                    <a:lnTo>
                      <a:pt x="2661" y="43"/>
                    </a:lnTo>
                    <a:lnTo>
                      <a:pt x="42" y="1310"/>
                    </a:lnTo>
                    <a:lnTo>
                      <a:pt x="0" y="9642"/>
                    </a:lnTo>
                    <a:lnTo>
                      <a:pt x="21" y="9668"/>
                    </a:lnTo>
                    <a:cubicBezTo>
                      <a:pt x="21" y="9668"/>
                      <a:pt x="477" y="9905"/>
                      <a:pt x="1122" y="9905"/>
                    </a:cubicBezTo>
                    <a:cubicBezTo>
                      <a:pt x="1155" y="9905"/>
                      <a:pt x="1187" y="9905"/>
                      <a:pt x="1220" y="9904"/>
                    </a:cubicBezTo>
                    <a:cubicBezTo>
                      <a:pt x="1938" y="9862"/>
                      <a:pt x="2357" y="9579"/>
                      <a:pt x="2357" y="9579"/>
                    </a:cubicBezTo>
                    <a:lnTo>
                      <a:pt x="2378" y="9579"/>
                    </a:lnTo>
                    <a:lnTo>
                      <a:pt x="2378" y="9537"/>
                    </a:lnTo>
                    <a:cubicBezTo>
                      <a:pt x="2378" y="9537"/>
                      <a:pt x="2488" y="7311"/>
                      <a:pt x="2593" y="5018"/>
                    </a:cubicBezTo>
                    <a:cubicBezTo>
                      <a:pt x="2640" y="3881"/>
                      <a:pt x="2682" y="2703"/>
                      <a:pt x="2723" y="1786"/>
                    </a:cubicBezTo>
                    <a:cubicBezTo>
                      <a:pt x="2723" y="1331"/>
                      <a:pt x="2750" y="938"/>
                      <a:pt x="2750" y="655"/>
                    </a:cubicBezTo>
                    <a:lnTo>
                      <a:pt x="2750" y="84"/>
                    </a:lnTo>
                    <a:lnTo>
                      <a:pt x="275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6"/>
              <p:cNvSpPr/>
              <p:nvPr/>
            </p:nvSpPr>
            <p:spPr>
              <a:xfrm>
                <a:off x="1128674" y="3294913"/>
                <a:ext cx="65127" cy="1156896"/>
              </a:xfrm>
              <a:custGeom>
                <a:avLst/>
                <a:gdLst/>
                <a:ahLst/>
                <a:cxnLst/>
                <a:rect l="l" t="t" r="r" b="b"/>
                <a:pathLst>
                  <a:path w="457" h="8118" extrusionOk="0">
                    <a:moveTo>
                      <a:pt x="457" y="1"/>
                    </a:moveTo>
                    <a:lnTo>
                      <a:pt x="216" y="111"/>
                    </a:lnTo>
                    <a:lnTo>
                      <a:pt x="1" y="8097"/>
                    </a:lnTo>
                    <a:cubicBezTo>
                      <a:pt x="85" y="8097"/>
                      <a:pt x="174" y="8118"/>
                      <a:pt x="237" y="8118"/>
                    </a:cubicBez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6"/>
              <p:cNvSpPr/>
              <p:nvPr/>
            </p:nvSpPr>
            <p:spPr>
              <a:xfrm>
                <a:off x="1121976" y="3282230"/>
                <a:ext cx="81516" cy="1178558"/>
              </a:xfrm>
              <a:custGeom>
                <a:avLst/>
                <a:gdLst/>
                <a:ahLst/>
                <a:cxnLst/>
                <a:rect l="l" t="t" r="r" b="b"/>
                <a:pathLst>
                  <a:path w="572" h="8270" extrusionOk="0">
                    <a:moveTo>
                      <a:pt x="462" y="179"/>
                    </a:moveTo>
                    <a:lnTo>
                      <a:pt x="242" y="8139"/>
                    </a:lnTo>
                    <a:cubicBezTo>
                      <a:pt x="200" y="8139"/>
                      <a:pt x="153" y="8139"/>
                      <a:pt x="111" y="8118"/>
                    </a:cubicBezTo>
                    <a:lnTo>
                      <a:pt x="331" y="221"/>
                    </a:lnTo>
                    <a:lnTo>
                      <a:pt x="462" y="179"/>
                    </a:lnTo>
                    <a:close/>
                    <a:moveTo>
                      <a:pt x="572" y="1"/>
                    </a:moveTo>
                    <a:lnTo>
                      <a:pt x="483" y="48"/>
                    </a:lnTo>
                    <a:lnTo>
                      <a:pt x="221" y="152"/>
                    </a:lnTo>
                    <a:lnTo>
                      <a:pt x="1" y="8228"/>
                    </a:lnTo>
                    <a:lnTo>
                      <a:pt x="48" y="8228"/>
                    </a:lnTo>
                    <a:cubicBezTo>
                      <a:pt x="132" y="8249"/>
                      <a:pt x="200" y="8249"/>
                      <a:pt x="284" y="8270"/>
                    </a:cubicBezTo>
                    <a:lnTo>
                      <a:pt x="352" y="8270"/>
                    </a:lnTo>
                    <a:lnTo>
                      <a:pt x="5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6"/>
              <p:cNvSpPr/>
              <p:nvPr/>
            </p:nvSpPr>
            <p:spPr>
              <a:xfrm>
                <a:off x="497341" y="3080003"/>
                <a:ext cx="768129" cy="1587419"/>
              </a:xfrm>
              <a:custGeom>
                <a:avLst/>
                <a:gdLst/>
                <a:ahLst/>
                <a:cxnLst/>
                <a:rect l="l" t="t" r="r" b="b"/>
                <a:pathLst>
                  <a:path w="5390" h="11139" extrusionOk="0">
                    <a:moveTo>
                      <a:pt x="1069" y="0"/>
                    </a:moveTo>
                    <a:lnTo>
                      <a:pt x="0" y="10673"/>
                    </a:lnTo>
                    <a:cubicBezTo>
                      <a:pt x="0" y="10673"/>
                      <a:pt x="215" y="10914"/>
                      <a:pt x="1001" y="11087"/>
                    </a:cubicBezTo>
                    <a:cubicBezTo>
                      <a:pt x="1142" y="11124"/>
                      <a:pt x="1285" y="11139"/>
                      <a:pt x="1425" y="11139"/>
                    </a:cubicBezTo>
                    <a:cubicBezTo>
                      <a:pt x="2044" y="11139"/>
                      <a:pt x="2598" y="10846"/>
                      <a:pt x="2598" y="10846"/>
                    </a:cubicBezTo>
                    <a:lnTo>
                      <a:pt x="4646" y="2205"/>
                    </a:lnTo>
                    <a:lnTo>
                      <a:pt x="5216" y="2053"/>
                    </a:lnTo>
                    <a:lnTo>
                      <a:pt x="5389" y="482"/>
                    </a:lnTo>
                    <a:lnTo>
                      <a:pt x="1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6"/>
              <p:cNvSpPr/>
              <p:nvPr/>
            </p:nvSpPr>
            <p:spPr>
              <a:xfrm>
                <a:off x="487650" y="3071025"/>
                <a:ext cx="786798" cy="1605518"/>
              </a:xfrm>
              <a:custGeom>
                <a:avLst/>
                <a:gdLst/>
                <a:ahLst/>
                <a:cxnLst/>
                <a:rect l="l" t="t" r="r" b="b"/>
                <a:pathLst>
                  <a:path w="5521" h="11266" extrusionOk="0">
                    <a:moveTo>
                      <a:pt x="1179" y="131"/>
                    </a:moveTo>
                    <a:lnTo>
                      <a:pt x="5415" y="587"/>
                    </a:lnTo>
                    <a:lnTo>
                      <a:pt x="5216" y="2074"/>
                    </a:lnTo>
                    <a:lnTo>
                      <a:pt x="4672" y="2226"/>
                    </a:lnTo>
                    <a:lnTo>
                      <a:pt x="2619" y="10867"/>
                    </a:lnTo>
                    <a:cubicBezTo>
                      <a:pt x="2584" y="10884"/>
                      <a:pt x="2064" y="11152"/>
                      <a:pt x="1467" y="11152"/>
                    </a:cubicBezTo>
                    <a:cubicBezTo>
                      <a:pt x="1336" y="11152"/>
                      <a:pt x="1202" y="11139"/>
                      <a:pt x="1069" y="11108"/>
                    </a:cubicBezTo>
                    <a:cubicBezTo>
                      <a:pt x="702" y="11019"/>
                      <a:pt x="440" y="10909"/>
                      <a:pt x="309" y="10825"/>
                    </a:cubicBezTo>
                    <a:cubicBezTo>
                      <a:pt x="152" y="10757"/>
                      <a:pt x="131" y="10715"/>
                      <a:pt x="131" y="10715"/>
                    </a:cubicBezTo>
                    <a:lnTo>
                      <a:pt x="1179" y="131"/>
                    </a:lnTo>
                    <a:close/>
                    <a:moveTo>
                      <a:pt x="1069" y="1"/>
                    </a:moveTo>
                    <a:lnTo>
                      <a:pt x="0" y="10757"/>
                    </a:lnTo>
                    <a:lnTo>
                      <a:pt x="21" y="10778"/>
                    </a:lnTo>
                    <a:cubicBezTo>
                      <a:pt x="21" y="10778"/>
                      <a:pt x="89" y="10846"/>
                      <a:pt x="241" y="10930"/>
                    </a:cubicBezTo>
                    <a:cubicBezTo>
                      <a:pt x="393" y="11019"/>
                      <a:pt x="655" y="11129"/>
                      <a:pt x="1048" y="11218"/>
                    </a:cubicBezTo>
                    <a:cubicBezTo>
                      <a:pt x="1189" y="11252"/>
                      <a:pt x="1331" y="11266"/>
                      <a:pt x="1470" y="11266"/>
                    </a:cubicBezTo>
                    <a:cubicBezTo>
                      <a:pt x="2121" y="11266"/>
                      <a:pt x="2687" y="10956"/>
                      <a:pt x="2687" y="10956"/>
                    </a:cubicBezTo>
                    <a:lnTo>
                      <a:pt x="2708" y="10956"/>
                    </a:lnTo>
                    <a:lnTo>
                      <a:pt x="4761" y="2336"/>
                    </a:lnTo>
                    <a:lnTo>
                      <a:pt x="5326" y="2158"/>
                    </a:lnTo>
                    <a:lnTo>
                      <a:pt x="5520" y="503"/>
                    </a:lnTo>
                    <a:lnTo>
                      <a:pt x="5478" y="503"/>
                    </a:ln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6"/>
              <p:cNvSpPr/>
              <p:nvPr/>
            </p:nvSpPr>
            <p:spPr>
              <a:xfrm>
                <a:off x="575011" y="3167364"/>
                <a:ext cx="199371" cy="1486664"/>
              </a:xfrm>
              <a:custGeom>
                <a:avLst/>
                <a:gdLst/>
                <a:ahLst/>
                <a:cxnLst/>
                <a:rect l="l" t="t" r="r" b="b"/>
                <a:pathLst>
                  <a:path w="1399" h="10432" extrusionOk="0">
                    <a:moveTo>
                      <a:pt x="1398" y="0"/>
                    </a:moveTo>
                    <a:lnTo>
                      <a:pt x="1027" y="21"/>
                    </a:lnTo>
                    <a:lnTo>
                      <a:pt x="0" y="10364"/>
                    </a:lnTo>
                    <a:cubicBezTo>
                      <a:pt x="63" y="10385"/>
                      <a:pt x="152" y="10411"/>
                      <a:pt x="220" y="10432"/>
                    </a:cubicBezTo>
                    <a:lnTo>
                      <a:pt x="1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6"/>
              <p:cNvSpPr/>
              <p:nvPr/>
            </p:nvSpPr>
            <p:spPr>
              <a:xfrm>
                <a:off x="569025" y="3158385"/>
                <a:ext cx="214335" cy="1504621"/>
              </a:xfrm>
              <a:custGeom>
                <a:avLst/>
                <a:gdLst/>
                <a:ahLst/>
                <a:cxnLst/>
                <a:rect l="l" t="t" r="r" b="b"/>
                <a:pathLst>
                  <a:path w="1504" h="10558" extrusionOk="0">
                    <a:moveTo>
                      <a:pt x="1372" y="131"/>
                    </a:moveTo>
                    <a:lnTo>
                      <a:pt x="215" y="10406"/>
                    </a:lnTo>
                    <a:cubicBezTo>
                      <a:pt x="173" y="10406"/>
                      <a:pt x="152" y="10385"/>
                      <a:pt x="105" y="10385"/>
                    </a:cubicBezTo>
                    <a:lnTo>
                      <a:pt x="1131" y="131"/>
                    </a:lnTo>
                    <a:close/>
                    <a:moveTo>
                      <a:pt x="1440" y="0"/>
                    </a:moveTo>
                    <a:lnTo>
                      <a:pt x="1021" y="21"/>
                    </a:lnTo>
                    <a:lnTo>
                      <a:pt x="0" y="10448"/>
                    </a:lnTo>
                    <a:lnTo>
                      <a:pt x="42" y="10474"/>
                    </a:lnTo>
                    <a:cubicBezTo>
                      <a:pt x="105" y="10495"/>
                      <a:pt x="173" y="10516"/>
                      <a:pt x="262" y="10537"/>
                    </a:cubicBezTo>
                    <a:lnTo>
                      <a:pt x="325" y="10558"/>
                    </a:lnTo>
                    <a:lnTo>
                      <a:pt x="1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6"/>
              <p:cNvSpPr/>
              <p:nvPr/>
            </p:nvSpPr>
            <p:spPr>
              <a:xfrm>
                <a:off x="1013096" y="1858235"/>
                <a:ext cx="410571" cy="1343157"/>
              </a:xfrm>
              <a:custGeom>
                <a:avLst/>
                <a:gdLst/>
                <a:ahLst/>
                <a:cxnLst/>
                <a:rect l="l" t="t" r="r" b="b"/>
                <a:pathLst>
                  <a:path w="2881" h="9425" extrusionOk="0">
                    <a:moveTo>
                      <a:pt x="461" y="1"/>
                    </a:moveTo>
                    <a:lnTo>
                      <a:pt x="0" y="1069"/>
                    </a:lnTo>
                    <a:lnTo>
                      <a:pt x="68" y="9317"/>
                    </a:lnTo>
                    <a:cubicBezTo>
                      <a:pt x="68" y="9317"/>
                      <a:pt x="515" y="9424"/>
                      <a:pt x="1052" y="9424"/>
                    </a:cubicBezTo>
                    <a:cubicBezTo>
                      <a:pt x="1320" y="9424"/>
                      <a:pt x="1611" y="9397"/>
                      <a:pt x="1880" y="9317"/>
                    </a:cubicBezTo>
                    <a:cubicBezTo>
                      <a:pt x="2708" y="9097"/>
                      <a:pt x="2880" y="8861"/>
                      <a:pt x="2880" y="8861"/>
                    </a:cubicBezTo>
                    <a:cubicBezTo>
                      <a:pt x="2880" y="8861"/>
                      <a:pt x="2577" y="4321"/>
                      <a:pt x="2577" y="3143"/>
                    </a:cubicBezTo>
                    <a:cubicBezTo>
                      <a:pt x="2577" y="1964"/>
                      <a:pt x="2336" y="718"/>
                      <a:pt x="1749" y="482"/>
                    </a:cubicBezTo>
                    <a:cubicBezTo>
                      <a:pt x="1178" y="262"/>
                      <a:pt x="461" y="1"/>
                      <a:pt x="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6"/>
              <p:cNvSpPr/>
              <p:nvPr/>
            </p:nvSpPr>
            <p:spPr>
              <a:xfrm>
                <a:off x="1004118" y="1848544"/>
                <a:ext cx="426247" cy="1362111"/>
              </a:xfrm>
              <a:custGeom>
                <a:avLst/>
                <a:gdLst/>
                <a:ahLst/>
                <a:cxnLst/>
                <a:rect l="l" t="t" r="r" b="b"/>
                <a:pathLst>
                  <a:path w="2991" h="9558" extrusionOk="0">
                    <a:moveTo>
                      <a:pt x="566" y="131"/>
                    </a:moveTo>
                    <a:cubicBezTo>
                      <a:pt x="613" y="158"/>
                      <a:pt x="1241" y="393"/>
                      <a:pt x="1791" y="613"/>
                    </a:cubicBezTo>
                    <a:cubicBezTo>
                      <a:pt x="2053" y="702"/>
                      <a:pt x="2247" y="1074"/>
                      <a:pt x="2399" y="1551"/>
                    </a:cubicBezTo>
                    <a:cubicBezTo>
                      <a:pt x="2530" y="2032"/>
                      <a:pt x="2577" y="2619"/>
                      <a:pt x="2577" y="3211"/>
                    </a:cubicBezTo>
                    <a:cubicBezTo>
                      <a:pt x="2577" y="4389"/>
                      <a:pt x="2881" y="8861"/>
                      <a:pt x="2881" y="8903"/>
                    </a:cubicBezTo>
                    <a:lnTo>
                      <a:pt x="2860" y="8929"/>
                    </a:lnTo>
                    <a:cubicBezTo>
                      <a:pt x="2839" y="8950"/>
                      <a:pt x="2792" y="8971"/>
                      <a:pt x="2729" y="9013"/>
                    </a:cubicBezTo>
                    <a:cubicBezTo>
                      <a:pt x="2577" y="9102"/>
                      <a:pt x="2336" y="9233"/>
                      <a:pt x="1943" y="9343"/>
                    </a:cubicBezTo>
                    <a:cubicBezTo>
                      <a:pt x="1676" y="9418"/>
                      <a:pt x="1389" y="9443"/>
                      <a:pt x="1128" y="9443"/>
                    </a:cubicBezTo>
                    <a:cubicBezTo>
                      <a:pt x="641" y="9443"/>
                      <a:pt x="238" y="9357"/>
                      <a:pt x="194" y="9343"/>
                    </a:cubicBezTo>
                    <a:lnTo>
                      <a:pt x="131" y="1137"/>
                    </a:lnTo>
                    <a:lnTo>
                      <a:pt x="566" y="131"/>
                    </a:lnTo>
                    <a:close/>
                    <a:moveTo>
                      <a:pt x="503" y="0"/>
                    </a:moveTo>
                    <a:lnTo>
                      <a:pt x="0" y="1116"/>
                    </a:lnTo>
                    <a:lnTo>
                      <a:pt x="63" y="9427"/>
                    </a:lnTo>
                    <a:lnTo>
                      <a:pt x="110" y="9453"/>
                    </a:lnTo>
                    <a:cubicBezTo>
                      <a:pt x="110" y="9453"/>
                      <a:pt x="567" y="9558"/>
                      <a:pt x="1116" y="9558"/>
                    </a:cubicBezTo>
                    <a:cubicBezTo>
                      <a:pt x="1390" y="9558"/>
                      <a:pt x="1688" y="9532"/>
                      <a:pt x="1964" y="9453"/>
                    </a:cubicBezTo>
                    <a:cubicBezTo>
                      <a:pt x="2378" y="9322"/>
                      <a:pt x="2640" y="9212"/>
                      <a:pt x="2771" y="9123"/>
                    </a:cubicBezTo>
                    <a:cubicBezTo>
                      <a:pt x="2860" y="9081"/>
                      <a:pt x="2902" y="9034"/>
                      <a:pt x="2943" y="8992"/>
                    </a:cubicBezTo>
                    <a:cubicBezTo>
                      <a:pt x="2970" y="8971"/>
                      <a:pt x="2991" y="8950"/>
                      <a:pt x="2991" y="8950"/>
                    </a:cubicBezTo>
                    <a:lnTo>
                      <a:pt x="2991" y="8929"/>
                    </a:lnTo>
                    <a:lnTo>
                      <a:pt x="2991" y="8903"/>
                    </a:lnTo>
                    <a:cubicBezTo>
                      <a:pt x="2991" y="8903"/>
                      <a:pt x="2682" y="4368"/>
                      <a:pt x="2708" y="3211"/>
                    </a:cubicBezTo>
                    <a:cubicBezTo>
                      <a:pt x="2708" y="2619"/>
                      <a:pt x="2640" y="2011"/>
                      <a:pt x="2509" y="1509"/>
                    </a:cubicBezTo>
                    <a:cubicBezTo>
                      <a:pt x="2357" y="1027"/>
                      <a:pt x="2158" y="634"/>
                      <a:pt x="1833" y="503"/>
                    </a:cubicBezTo>
                    <a:cubicBezTo>
                      <a:pt x="1241" y="262"/>
                      <a:pt x="545" y="27"/>
                      <a:pt x="545" y="27"/>
                    </a:cubicBezTo>
                    <a:lnTo>
                      <a:pt x="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6"/>
              <p:cNvSpPr/>
              <p:nvPr/>
            </p:nvSpPr>
            <p:spPr>
              <a:xfrm>
                <a:off x="1134660" y="1923221"/>
                <a:ext cx="192674" cy="1262781"/>
              </a:xfrm>
              <a:custGeom>
                <a:avLst/>
                <a:gdLst/>
                <a:ahLst/>
                <a:cxnLst/>
                <a:rect l="l" t="t" r="r" b="b"/>
                <a:pathLst>
                  <a:path w="1352" h="8861" extrusionOk="0">
                    <a:moveTo>
                      <a:pt x="1" y="0"/>
                    </a:moveTo>
                    <a:cubicBezTo>
                      <a:pt x="1" y="0"/>
                      <a:pt x="614" y="896"/>
                      <a:pt x="849" y="2514"/>
                    </a:cubicBezTo>
                    <a:cubicBezTo>
                      <a:pt x="1090" y="4127"/>
                      <a:pt x="1027" y="8751"/>
                      <a:pt x="1027" y="8861"/>
                    </a:cubicBezTo>
                    <a:cubicBezTo>
                      <a:pt x="1111" y="8840"/>
                      <a:pt x="1179" y="8819"/>
                      <a:pt x="1242" y="8798"/>
                    </a:cubicBezTo>
                    <a:cubicBezTo>
                      <a:pt x="1268" y="8144"/>
                      <a:pt x="1352" y="4692"/>
                      <a:pt x="1090" y="2598"/>
                    </a:cubicBezTo>
                    <a:cubicBezTo>
                      <a:pt x="786" y="262"/>
                      <a:pt x="153" y="26"/>
                      <a:pt x="153" y="26"/>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6"/>
              <p:cNvSpPr/>
              <p:nvPr/>
            </p:nvSpPr>
            <p:spPr>
              <a:xfrm>
                <a:off x="1115990" y="1911250"/>
                <a:ext cx="221033" cy="1287578"/>
              </a:xfrm>
              <a:custGeom>
                <a:avLst/>
                <a:gdLst/>
                <a:ahLst/>
                <a:cxnLst/>
                <a:rect l="l" t="t" r="r" b="b"/>
                <a:pathLst>
                  <a:path w="1551" h="9035" extrusionOk="0">
                    <a:moveTo>
                      <a:pt x="263" y="173"/>
                    </a:moveTo>
                    <a:cubicBezTo>
                      <a:pt x="263" y="173"/>
                      <a:pt x="284" y="173"/>
                      <a:pt x="352" y="241"/>
                    </a:cubicBezTo>
                    <a:cubicBezTo>
                      <a:pt x="394" y="283"/>
                      <a:pt x="483" y="393"/>
                      <a:pt x="587" y="545"/>
                    </a:cubicBezTo>
                    <a:cubicBezTo>
                      <a:pt x="786" y="896"/>
                      <a:pt x="1006" y="1524"/>
                      <a:pt x="1158" y="2682"/>
                    </a:cubicBezTo>
                    <a:cubicBezTo>
                      <a:pt x="1420" y="4755"/>
                      <a:pt x="1352" y="8139"/>
                      <a:pt x="1331" y="8835"/>
                    </a:cubicBezTo>
                    <a:cubicBezTo>
                      <a:pt x="1289" y="8856"/>
                      <a:pt x="1242" y="8856"/>
                      <a:pt x="1221" y="8882"/>
                    </a:cubicBezTo>
                    <a:cubicBezTo>
                      <a:pt x="1221" y="8751"/>
                      <a:pt x="1242" y="7657"/>
                      <a:pt x="1221" y="6327"/>
                    </a:cubicBezTo>
                    <a:cubicBezTo>
                      <a:pt x="1200" y="4954"/>
                      <a:pt x="1158" y="3404"/>
                      <a:pt x="1048" y="2598"/>
                    </a:cubicBezTo>
                    <a:cubicBezTo>
                      <a:pt x="807" y="1090"/>
                      <a:pt x="326" y="304"/>
                      <a:pt x="242" y="173"/>
                    </a:cubicBezTo>
                    <a:close/>
                    <a:moveTo>
                      <a:pt x="1" y="0"/>
                    </a:moveTo>
                    <a:lnTo>
                      <a:pt x="90" y="131"/>
                    </a:lnTo>
                    <a:cubicBezTo>
                      <a:pt x="90" y="131"/>
                      <a:pt x="676" y="1001"/>
                      <a:pt x="938" y="2619"/>
                    </a:cubicBezTo>
                    <a:cubicBezTo>
                      <a:pt x="1048" y="3404"/>
                      <a:pt x="1090" y="4954"/>
                      <a:pt x="1111" y="6327"/>
                    </a:cubicBezTo>
                    <a:lnTo>
                      <a:pt x="1111" y="8945"/>
                    </a:lnTo>
                    <a:lnTo>
                      <a:pt x="1111" y="9034"/>
                    </a:lnTo>
                    <a:lnTo>
                      <a:pt x="1179" y="9013"/>
                    </a:lnTo>
                    <a:cubicBezTo>
                      <a:pt x="1268" y="8987"/>
                      <a:pt x="1331" y="8966"/>
                      <a:pt x="1399" y="8945"/>
                    </a:cubicBezTo>
                    <a:lnTo>
                      <a:pt x="1441" y="8924"/>
                    </a:lnTo>
                    <a:lnTo>
                      <a:pt x="1441" y="8882"/>
                    </a:lnTo>
                    <a:cubicBezTo>
                      <a:pt x="1462" y="8228"/>
                      <a:pt x="1551" y="4776"/>
                      <a:pt x="1268" y="2661"/>
                    </a:cubicBezTo>
                    <a:cubicBezTo>
                      <a:pt x="1111" y="1503"/>
                      <a:pt x="896" y="849"/>
                      <a:pt x="676" y="503"/>
                    </a:cubicBezTo>
                    <a:cubicBezTo>
                      <a:pt x="587" y="325"/>
                      <a:pt x="483" y="215"/>
                      <a:pt x="415" y="152"/>
                    </a:cubicBezTo>
                    <a:cubicBezTo>
                      <a:pt x="352" y="84"/>
                      <a:pt x="284" y="63"/>
                      <a:pt x="284" y="63"/>
                    </a:cubicBez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6"/>
              <p:cNvSpPr/>
              <p:nvPr/>
            </p:nvSpPr>
            <p:spPr>
              <a:xfrm>
                <a:off x="1262351" y="1926926"/>
                <a:ext cx="245687" cy="1258363"/>
              </a:xfrm>
              <a:custGeom>
                <a:avLst/>
                <a:gdLst/>
                <a:ahLst/>
                <a:cxnLst/>
                <a:rect l="l" t="t" r="r" b="b"/>
                <a:pathLst>
                  <a:path w="1724" h="8830" extrusionOk="0">
                    <a:moveTo>
                      <a:pt x="0" y="0"/>
                    </a:moveTo>
                    <a:cubicBezTo>
                      <a:pt x="0" y="1"/>
                      <a:pt x="503" y="1854"/>
                      <a:pt x="655" y="2530"/>
                    </a:cubicBezTo>
                    <a:cubicBezTo>
                      <a:pt x="786" y="3184"/>
                      <a:pt x="718" y="4143"/>
                      <a:pt x="718" y="4143"/>
                    </a:cubicBezTo>
                    <a:cubicBezTo>
                      <a:pt x="718" y="4143"/>
                      <a:pt x="697" y="8594"/>
                      <a:pt x="765" y="8746"/>
                    </a:cubicBezTo>
                    <a:cubicBezTo>
                      <a:pt x="779" y="8804"/>
                      <a:pt x="857" y="8829"/>
                      <a:pt x="962" y="8829"/>
                    </a:cubicBezTo>
                    <a:cubicBezTo>
                      <a:pt x="1178" y="8829"/>
                      <a:pt x="1504" y="8721"/>
                      <a:pt x="1592" y="8573"/>
                    </a:cubicBezTo>
                    <a:cubicBezTo>
                      <a:pt x="1723" y="8379"/>
                      <a:pt x="1503" y="5017"/>
                      <a:pt x="1200" y="2902"/>
                    </a:cubicBezTo>
                    <a:cubicBezTo>
                      <a:pt x="870" y="76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6"/>
              <p:cNvSpPr/>
              <p:nvPr/>
            </p:nvSpPr>
            <p:spPr>
              <a:xfrm>
                <a:off x="1246675" y="1904552"/>
                <a:ext cx="255378" cy="1289003"/>
              </a:xfrm>
              <a:custGeom>
                <a:avLst/>
                <a:gdLst/>
                <a:ahLst/>
                <a:cxnLst/>
                <a:rect l="l" t="t" r="r" b="b"/>
                <a:pathLst>
                  <a:path w="1792" h="9045" extrusionOk="0">
                    <a:moveTo>
                      <a:pt x="241" y="440"/>
                    </a:moveTo>
                    <a:cubicBezTo>
                      <a:pt x="325" y="524"/>
                      <a:pt x="372" y="550"/>
                      <a:pt x="545" y="833"/>
                    </a:cubicBezTo>
                    <a:cubicBezTo>
                      <a:pt x="786" y="1288"/>
                      <a:pt x="1090" y="2011"/>
                      <a:pt x="1241" y="3059"/>
                    </a:cubicBezTo>
                    <a:cubicBezTo>
                      <a:pt x="1399" y="4127"/>
                      <a:pt x="1530" y="5499"/>
                      <a:pt x="1613" y="6614"/>
                    </a:cubicBezTo>
                    <a:cubicBezTo>
                      <a:pt x="1660" y="7180"/>
                      <a:pt x="1681" y="7683"/>
                      <a:pt x="1681" y="8055"/>
                    </a:cubicBezTo>
                    <a:lnTo>
                      <a:pt x="1681" y="8510"/>
                    </a:lnTo>
                    <a:cubicBezTo>
                      <a:pt x="1681" y="8578"/>
                      <a:pt x="1660" y="8620"/>
                      <a:pt x="1660" y="8641"/>
                    </a:cubicBezTo>
                    <a:lnTo>
                      <a:pt x="1660" y="8709"/>
                    </a:lnTo>
                    <a:cubicBezTo>
                      <a:pt x="1634" y="8751"/>
                      <a:pt x="1571" y="8798"/>
                      <a:pt x="1482" y="8819"/>
                    </a:cubicBezTo>
                    <a:cubicBezTo>
                      <a:pt x="1420" y="8861"/>
                      <a:pt x="1331" y="8882"/>
                      <a:pt x="1241" y="8903"/>
                    </a:cubicBezTo>
                    <a:cubicBezTo>
                      <a:pt x="1158" y="8929"/>
                      <a:pt x="1069" y="8929"/>
                      <a:pt x="1006" y="8929"/>
                    </a:cubicBezTo>
                    <a:cubicBezTo>
                      <a:pt x="980" y="8929"/>
                      <a:pt x="938" y="8929"/>
                      <a:pt x="938" y="8903"/>
                    </a:cubicBezTo>
                    <a:lnTo>
                      <a:pt x="917" y="8903"/>
                    </a:lnTo>
                    <a:lnTo>
                      <a:pt x="917" y="8840"/>
                    </a:lnTo>
                    <a:cubicBezTo>
                      <a:pt x="917" y="8798"/>
                      <a:pt x="917" y="8730"/>
                      <a:pt x="896" y="8667"/>
                    </a:cubicBezTo>
                    <a:lnTo>
                      <a:pt x="896" y="8117"/>
                    </a:lnTo>
                    <a:cubicBezTo>
                      <a:pt x="896" y="7683"/>
                      <a:pt x="896" y="7117"/>
                      <a:pt x="875" y="6546"/>
                    </a:cubicBezTo>
                    <a:lnTo>
                      <a:pt x="875" y="4300"/>
                    </a:lnTo>
                    <a:cubicBezTo>
                      <a:pt x="875" y="4300"/>
                      <a:pt x="938" y="3341"/>
                      <a:pt x="807" y="2666"/>
                    </a:cubicBezTo>
                    <a:cubicBezTo>
                      <a:pt x="676" y="2053"/>
                      <a:pt x="325" y="765"/>
                      <a:pt x="241" y="440"/>
                    </a:cubicBezTo>
                    <a:close/>
                    <a:moveTo>
                      <a:pt x="0" y="0"/>
                    </a:moveTo>
                    <a:lnTo>
                      <a:pt x="63" y="178"/>
                    </a:lnTo>
                    <a:cubicBezTo>
                      <a:pt x="63" y="178"/>
                      <a:pt x="566" y="2032"/>
                      <a:pt x="697" y="2687"/>
                    </a:cubicBezTo>
                    <a:cubicBezTo>
                      <a:pt x="828" y="3341"/>
                      <a:pt x="765" y="4300"/>
                      <a:pt x="765" y="4300"/>
                    </a:cubicBezTo>
                    <a:lnTo>
                      <a:pt x="765" y="6546"/>
                    </a:lnTo>
                    <a:cubicBezTo>
                      <a:pt x="765" y="7117"/>
                      <a:pt x="786" y="7683"/>
                      <a:pt x="786" y="8117"/>
                    </a:cubicBezTo>
                    <a:lnTo>
                      <a:pt x="786" y="8667"/>
                    </a:lnTo>
                    <a:cubicBezTo>
                      <a:pt x="786" y="8730"/>
                      <a:pt x="786" y="8798"/>
                      <a:pt x="807" y="8840"/>
                    </a:cubicBezTo>
                    <a:lnTo>
                      <a:pt x="807" y="8929"/>
                    </a:lnTo>
                    <a:cubicBezTo>
                      <a:pt x="828" y="8971"/>
                      <a:pt x="849" y="8992"/>
                      <a:pt x="875" y="9013"/>
                    </a:cubicBezTo>
                    <a:cubicBezTo>
                      <a:pt x="917" y="9034"/>
                      <a:pt x="959" y="9034"/>
                      <a:pt x="980" y="9034"/>
                    </a:cubicBezTo>
                    <a:cubicBezTo>
                      <a:pt x="1006" y="9042"/>
                      <a:pt x="1033" y="9045"/>
                      <a:pt x="1060" y="9045"/>
                    </a:cubicBezTo>
                    <a:cubicBezTo>
                      <a:pt x="1124" y="9045"/>
                      <a:pt x="1191" y="9028"/>
                      <a:pt x="1268" y="9013"/>
                    </a:cubicBezTo>
                    <a:cubicBezTo>
                      <a:pt x="1351" y="8992"/>
                      <a:pt x="1461" y="8971"/>
                      <a:pt x="1550" y="8929"/>
                    </a:cubicBezTo>
                    <a:cubicBezTo>
                      <a:pt x="1634" y="8882"/>
                      <a:pt x="1702" y="8840"/>
                      <a:pt x="1744" y="8772"/>
                    </a:cubicBezTo>
                    <a:cubicBezTo>
                      <a:pt x="1765" y="8730"/>
                      <a:pt x="1765" y="8709"/>
                      <a:pt x="1765" y="8667"/>
                    </a:cubicBezTo>
                    <a:cubicBezTo>
                      <a:pt x="1791" y="8620"/>
                      <a:pt x="1791" y="8578"/>
                      <a:pt x="1791" y="8510"/>
                    </a:cubicBezTo>
                    <a:lnTo>
                      <a:pt x="1791" y="8055"/>
                    </a:lnTo>
                    <a:cubicBezTo>
                      <a:pt x="1791" y="7683"/>
                      <a:pt x="1765" y="7180"/>
                      <a:pt x="1723" y="6614"/>
                    </a:cubicBezTo>
                    <a:cubicBezTo>
                      <a:pt x="1660" y="5478"/>
                      <a:pt x="1530" y="4106"/>
                      <a:pt x="1351" y="3059"/>
                    </a:cubicBezTo>
                    <a:cubicBezTo>
                      <a:pt x="1200" y="1990"/>
                      <a:pt x="896" y="1247"/>
                      <a:pt x="634" y="786"/>
                    </a:cubicBezTo>
                    <a:cubicBezTo>
                      <a:pt x="372" y="330"/>
                      <a:pt x="152" y="110"/>
                      <a:pt x="152" y="110"/>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6"/>
              <p:cNvSpPr/>
              <p:nvPr/>
            </p:nvSpPr>
            <p:spPr>
              <a:xfrm>
                <a:off x="587694" y="1842131"/>
                <a:ext cx="659109" cy="1423675"/>
              </a:xfrm>
              <a:custGeom>
                <a:avLst/>
                <a:gdLst/>
                <a:ahLst/>
                <a:cxnLst/>
                <a:rect l="l" t="t" r="r" b="b"/>
                <a:pathLst>
                  <a:path w="4625" h="9990" extrusionOk="0">
                    <a:moveTo>
                      <a:pt x="1658" y="1"/>
                    </a:moveTo>
                    <a:cubicBezTo>
                      <a:pt x="1315" y="1"/>
                      <a:pt x="979" y="396"/>
                      <a:pt x="979" y="396"/>
                    </a:cubicBezTo>
                    <a:cubicBezTo>
                      <a:pt x="979" y="396"/>
                      <a:pt x="477" y="789"/>
                      <a:pt x="393" y="1596"/>
                    </a:cubicBezTo>
                    <a:cubicBezTo>
                      <a:pt x="304" y="2402"/>
                      <a:pt x="545" y="3580"/>
                      <a:pt x="435" y="5413"/>
                    </a:cubicBezTo>
                    <a:cubicBezTo>
                      <a:pt x="304" y="7225"/>
                      <a:pt x="0" y="8163"/>
                      <a:pt x="84" y="8817"/>
                    </a:cubicBezTo>
                    <a:cubicBezTo>
                      <a:pt x="173" y="9472"/>
                      <a:pt x="587" y="9472"/>
                      <a:pt x="1744" y="9823"/>
                    </a:cubicBezTo>
                    <a:cubicBezTo>
                      <a:pt x="2142" y="9943"/>
                      <a:pt x="2547" y="9989"/>
                      <a:pt x="2915" y="9989"/>
                    </a:cubicBezTo>
                    <a:cubicBezTo>
                      <a:pt x="3617" y="9989"/>
                      <a:pt x="4181" y="9822"/>
                      <a:pt x="4294" y="9692"/>
                    </a:cubicBezTo>
                    <a:cubicBezTo>
                      <a:pt x="4493" y="9472"/>
                      <a:pt x="4425" y="8603"/>
                      <a:pt x="4535" y="7466"/>
                    </a:cubicBezTo>
                    <a:cubicBezTo>
                      <a:pt x="4624" y="6330"/>
                      <a:pt x="4535" y="4979"/>
                      <a:pt x="4535" y="4979"/>
                    </a:cubicBezTo>
                    <a:cubicBezTo>
                      <a:pt x="4535" y="4979"/>
                      <a:pt x="4404" y="2821"/>
                      <a:pt x="4059" y="2339"/>
                    </a:cubicBezTo>
                    <a:cubicBezTo>
                      <a:pt x="3687" y="1857"/>
                      <a:pt x="2399" y="595"/>
                      <a:pt x="1985" y="155"/>
                    </a:cubicBezTo>
                    <a:cubicBezTo>
                      <a:pt x="1883" y="43"/>
                      <a:pt x="1770" y="1"/>
                      <a:pt x="1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6"/>
              <p:cNvSpPr/>
              <p:nvPr/>
            </p:nvSpPr>
            <p:spPr>
              <a:xfrm>
                <a:off x="578003" y="1833580"/>
                <a:ext cx="677778" cy="1441489"/>
              </a:xfrm>
              <a:custGeom>
                <a:avLst/>
                <a:gdLst/>
                <a:ahLst/>
                <a:cxnLst/>
                <a:rect l="l" t="t" r="r" b="b"/>
                <a:pathLst>
                  <a:path w="4756" h="10115" extrusionOk="0">
                    <a:moveTo>
                      <a:pt x="1723" y="105"/>
                    </a:moveTo>
                    <a:cubicBezTo>
                      <a:pt x="1833" y="105"/>
                      <a:pt x="1922" y="153"/>
                      <a:pt x="2006" y="236"/>
                    </a:cubicBezTo>
                    <a:cubicBezTo>
                      <a:pt x="2226" y="477"/>
                      <a:pt x="2639" y="891"/>
                      <a:pt x="3053" y="1331"/>
                    </a:cubicBezTo>
                    <a:cubicBezTo>
                      <a:pt x="3472" y="1766"/>
                      <a:pt x="3886" y="2200"/>
                      <a:pt x="4059" y="2420"/>
                    </a:cubicBezTo>
                    <a:cubicBezTo>
                      <a:pt x="4148" y="2530"/>
                      <a:pt x="4231" y="2750"/>
                      <a:pt x="4300" y="3033"/>
                    </a:cubicBezTo>
                    <a:cubicBezTo>
                      <a:pt x="4341" y="3295"/>
                      <a:pt x="4410" y="3598"/>
                      <a:pt x="4430" y="3902"/>
                    </a:cubicBezTo>
                    <a:cubicBezTo>
                      <a:pt x="4520" y="4515"/>
                      <a:pt x="4540" y="5039"/>
                      <a:pt x="4540" y="5039"/>
                    </a:cubicBezTo>
                    <a:cubicBezTo>
                      <a:pt x="4540" y="5039"/>
                      <a:pt x="4624" y="6390"/>
                      <a:pt x="4540" y="7526"/>
                    </a:cubicBezTo>
                    <a:cubicBezTo>
                      <a:pt x="4493" y="8092"/>
                      <a:pt x="4472" y="8594"/>
                      <a:pt x="4451" y="8987"/>
                    </a:cubicBezTo>
                    <a:cubicBezTo>
                      <a:pt x="4451" y="9165"/>
                      <a:pt x="4430" y="9338"/>
                      <a:pt x="4410" y="9469"/>
                    </a:cubicBezTo>
                    <a:cubicBezTo>
                      <a:pt x="4389" y="9579"/>
                      <a:pt x="4362" y="9663"/>
                      <a:pt x="4321" y="9710"/>
                    </a:cubicBezTo>
                    <a:cubicBezTo>
                      <a:pt x="4300" y="9752"/>
                      <a:pt x="4190" y="9794"/>
                      <a:pt x="4038" y="9862"/>
                    </a:cubicBezTo>
                    <a:cubicBezTo>
                      <a:pt x="3886" y="9904"/>
                      <a:pt x="3687" y="9951"/>
                      <a:pt x="3446" y="9972"/>
                    </a:cubicBezTo>
                    <a:cubicBezTo>
                      <a:pt x="3315" y="9984"/>
                      <a:pt x="3172" y="9991"/>
                      <a:pt x="3022" y="9991"/>
                    </a:cubicBezTo>
                    <a:cubicBezTo>
                      <a:pt x="2651" y="9991"/>
                      <a:pt x="2236" y="9949"/>
                      <a:pt x="1833" y="9841"/>
                    </a:cubicBezTo>
                    <a:cubicBezTo>
                      <a:pt x="1246" y="9642"/>
                      <a:pt x="854" y="9558"/>
                      <a:pt x="613" y="9448"/>
                    </a:cubicBezTo>
                    <a:cubicBezTo>
                      <a:pt x="351" y="9317"/>
                      <a:pt x="262" y="9186"/>
                      <a:pt x="220" y="8877"/>
                    </a:cubicBezTo>
                    <a:cubicBezTo>
                      <a:pt x="131" y="8249"/>
                      <a:pt x="435" y="7306"/>
                      <a:pt x="545" y="5473"/>
                    </a:cubicBezTo>
                    <a:cubicBezTo>
                      <a:pt x="676" y="3640"/>
                      <a:pt x="435" y="2462"/>
                      <a:pt x="524" y="1656"/>
                    </a:cubicBezTo>
                    <a:cubicBezTo>
                      <a:pt x="613" y="870"/>
                      <a:pt x="1089" y="498"/>
                      <a:pt x="1089" y="498"/>
                    </a:cubicBezTo>
                    <a:cubicBezTo>
                      <a:pt x="1089" y="498"/>
                      <a:pt x="1246" y="325"/>
                      <a:pt x="1419" y="215"/>
                    </a:cubicBezTo>
                    <a:cubicBezTo>
                      <a:pt x="1529" y="153"/>
                      <a:pt x="1613" y="132"/>
                      <a:pt x="1723" y="105"/>
                    </a:cubicBezTo>
                    <a:close/>
                    <a:moveTo>
                      <a:pt x="1723" y="1"/>
                    </a:moveTo>
                    <a:cubicBezTo>
                      <a:pt x="1592" y="1"/>
                      <a:pt x="1482" y="64"/>
                      <a:pt x="1377" y="132"/>
                    </a:cubicBezTo>
                    <a:cubicBezTo>
                      <a:pt x="1157" y="236"/>
                      <a:pt x="1027" y="414"/>
                      <a:pt x="1006" y="435"/>
                    </a:cubicBezTo>
                    <a:cubicBezTo>
                      <a:pt x="1006" y="435"/>
                      <a:pt x="503" y="828"/>
                      <a:pt x="414" y="1656"/>
                    </a:cubicBezTo>
                    <a:cubicBezTo>
                      <a:pt x="304" y="2488"/>
                      <a:pt x="566" y="3640"/>
                      <a:pt x="435" y="5452"/>
                    </a:cubicBezTo>
                    <a:cubicBezTo>
                      <a:pt x="330" y="7285"/>
                      <a:pt x="0" y="8202"/>
                      <a:pt x="89" y="8877"/>
                    </a:cubicBezTo>
                    <a:cubicBezTo>
                      <a:pt x="131" y="9228"/>
                      <a:pt x="283" y="9427"/>
                      <a:pt x="566" y="9558"/>
                    </a:cubicBezTo>
                    <a:cubicBezTo>
                      <a:pt x="828" y="9689"/>
                      <a:pt x="1220" y="9752"/>
                      <a:pt x="1812" y="9951"/>
                    </a:cubicBezTo>
                    <a:cubicBezTo>
                      <a:pt x="2205" y="10067"/>
                      <a:pt x="2600" y="10114"/>
                      <a:pt x="2962" y="10114"/>
                    </a:cubicBezTo>
                    <a:cubicBezTo>
                      <a:pt x="3142" y="10114"/>
                      <a:pt x="3313" y="10103"/>
                      <a:pt x="3472" y="10082"/>
                    </a:cubicBezTo>
                    <a:cubicBezTo>
                      <a:pt x="3708" y="10056"/>
                      <a:pt x="3907" y="10014"/>
                      <a:pt x="4059" y="9972"/>
                    </a:cubicBezTo>
                    <a:cubicBezTo>
                      <a:pt x="4231" y="9904"/>
                      <a:pt x="4341" y="9862"/>
                      <a:pt x="4410" y="9794"/>
                    </a:cubicBezTo>
                    <a:cubicBezTo>
                      <a:pt x="4472" y="9710"/>
                      <a:pt x="4493" y="9621"/>
                      <a:pt x="4520" y="9490"/>
                    </a:cubicBezTo>
                    <a:cubicBezTo>
                      <a:pt x="4540" y="9338"/>
                      <a:pt x="4561" y="9186"/>
                      <a:pt x="4561" y="8987"/>
                    </a:cubicBezTo>
                    <a:cubicBezTo>
                      <a:pt x="4582" y="8594"/>
                      <a:pt x="4603" y="8092"/>
                      <a:pt x="4650" y="7526"/>
                    </a:cubicBezTo>
                    <a:cubicBezTo>
                      <a:pt x="4755" y="6390"/>
                      <a:pt x="4671" y="5039"/>
                      <a:pt x="4671" y="5039"/>
                    </a:cubicBezTo>
                    <a:cubicBezTo>
                      <a:pt x="4671" y="5039"/>
                      <a:pt x="4624" y="4494"/>
                      <a:pt x="4561" y="3881"/>
                    </a:cubicBezTo>
                    <a:cubicBezTo>
                      <a:pt x="4520" y="3598"/>
                      <a:pt x="4472" y="3274"/>
                      <a:pt x="4410" y="2986"/>
                    </a:cubicBezTo>
                    <a:cubicBezTo>
                      <a:pt x="4341" y="2724"/>
                      <a:pt x="4258" y="2488"/>
                      <a:pt x="4169" y="2357"/>
                    </a:cubicBezTo>
                    <a:cubicBezTo>
                      <a:pt x="3970" y="2116"/>
                      <a:pt x="3556" y="1677"/>
                      <a:pt x="3142" y="1242"/>
                    </a:cubicBezTo>
                    <a:cubicBezTo>
                      <a:pt x="2728" y="828"/>
                      <a:pt x="2294" y="393"/>
                      <a:pt x="2095" y="174"/>
                    </a:cubicBezTo>
                    <a:cubicBezTo>
                      <a:pt x="1985" y="43"/>
                      <a:pt x="1854" y="1"/>
                      <a:pt x="172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6"/>
              <p:cNvSpPr/>
              <p:nvPr/>
            </p:nvSpPr>
            <p:spPr>
              <a:xfrm>
                <a:off x="1121976" y="1829875"/>
                <a:ext cx="261363" cy="687468"/>
              </a:xfrm>
              <a:custGeom>
                <a:avLst/>
                <a:gdLst/>
                <a:ahLst/>
                <a:cxnLst/>
                <a:rect l="l" t="t" r="r" b="b"/>
                <a:pathLst>
                  <a:path w="1834" h="4824" extrusionOk="0">
                    <a:moveTo>
                      <a:pt x="48" y="1"/>
                    </a:moveTo>
                    <a:lnTo>
                      <a:pt x="1" y="393"/>
                    </a:lnTo>
                    <a:cubicBezTo>
                      <a:pt x="1" y="393"/>
                      <a:pt x="786" y="1179"/>
                      <a:pt x="1247" y="2425"/>
                    </a:cubicBezTo>
                    <a:cubicBezTo>
                      <a:pt x="1703" y="3693"/>
                      <a:pt x="1703" y="4824"/>
                      <a:pt x="1703" y="4824"/>
                    </a:cubicBezTo>
                    <a:lnTo>
                      <a:pt x="1834" y="2535"/>
                    </a:lnTo>
                    <a:lnTo>
                      <a:pt x="1572" y="2404"/>
                    </a:lnTo>
                    <a:lnTo>
                      <a:pt x="1813" y="2163"/>
                    </a:lnTo>
                    <a:cubicBezTo>
                      <a:pt x="1813" y="2163"/>
                      <a:pt x="1441" y="1205"/>
                      <a:pt x="1006" y="613"/>
                    </a:cubicBezTo>
                    <a:cubicBezTo>
                      <a:pt x="545" y="48"/>
                      <a:pt x="48" y="1"/>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6"/>
              <p:cNvSpPr/>
              <p:nvPr/>
            </p:nvSpPr>
            <p:spPr>
              <a:xfrm>
                <a:off x="1112998" y="1820896"/>
                <a:ext cx="280032" cy="696446"/>
              </a:xfrm>
              <a:custGeom>
                <a:avLst/>
                <a:gdLst/>
                <a:ahLst/>
                <a:cxnLst/>
                <a:rect l="l" t="t" r="r" b="b"/>
                <a:pathLst>
                  <a:path w="1965" h="4887" extrusionOk="0">
                    <a:moveTo>
                      <a:pt x="174" y="132"/>
                    </a:moveTo>
                    <a:cubicBezTo>
                      <a:pt x="195" y="132"/>
                      <a:pt x="263" y="153"/>
                      <a:pt x="394" y="194"/>
                    </a:cubicBezTo>
                    <a:cubicBezTo>
                      <a:pt x="567" y="283"/>
                      <a:pt x="807" y="435"/>
                      <a:pt x="1027" y="718"/>
                    </a:cubicBezTo>
                    <a:cubicBezTo>
                      <a:pt x="1441" y="1268"/>
                      <a:pt x="1787" y="2158"/>
                      <a:pt x="1813" y="2226"/>
                    </a:cubicBezTo>
                    <a:lnTo>
                      <a:pt x="1525" y="2488"/>
                    </a:lnTo>
                    <a:lnTo>
                      <a:pt x="1834" y="2619"/>
                    </a:lnTo>
                    <a:lnTo>
                      <a:pt x="1745" y="4101"/>
                    </a:lnTo>
                    <a:cubicBezTo>
                      <a:pt x="1703" y="3667"/>
                      <a:pt x="1593" y="3101"/>
                      <a:pt x="1352" y="2467"/>
                    </a:cubicBezTo>
                    <a:cubicBezTo>
                      <a:pt x="917" y="1221"/>
                      <a:pt x="153" y="456"/>
                      <a:pt x="132" y="435"/>
                    </a:cubicBezTo>
                    <a:lnTo>
                      <a:pt x="174" y="132"/>
                    </a:lnTo>
                    <a:close/>
                    <a:moveTo>
                      <a:pt x="64" y="1"/>
                    </a:moveTo>
                    <a:lnTo>
                      <a:pt x="1" y="482"/>
                    </a:lnTo>
                    <a:lnTo>
                      <a:pt x="22" y="482"/>
                    </a:lnTo>
                    <a:cubicBezTo>
                      <a:pt x="22" y="482"/>
                      <a:pt x="807" y="1268"/>
                      <a:pt x="1263" y="2509"/>
                    </a:cubicBezTo>
                    <a:cubicBezTo>
                      <a:pt x="1703" y="3756"/>
                      <a:pt x="1703" y="4866"/>
                      <a:pt x="1703" y="4887"/>
                    </a:cubicBezTo>
                    <a:lnTo>
                      <a:pt x="1813" y="4887"/>
                    </a:lnTo>
                    <a:lnTo>
                      <a:pt x="1965" y="2551"/>
                    </a:lnTo>
                    <a:lnTo>
                      <a:pt x="1724" y="2446"/>
                    </a:lnTo>
                    <a:lnTo>
                      <a:pt x="1944" y="2247"/>
                    </a:lnTo>
                    <a:lnTo>
                      <a:pt x="1944" y="2205"/>
                    </a:lnTo>
                    <a:cubicBezTo>
                      <a:pt x="1944" y="2205"/>
                      <a:pt x="1572" y="1242"/>
                      <a:pt x="1111" y="655"/>
                    </a:cubicBezTo>
                    <a:cubicBezTo>
                      <a:pt x="870" y="352"/>
                      <a:pt x="635" y="194"/>
                      <a:pt x="436" y="111"/>
                    </a:cubicBezTo>
                    <a:cubicBezTo>
                      <a:pt x="263" y="22"/>
                      <a:pt x="132" y="1"/>
                      <a:pt x="13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6"/>
              <p:cNvSpPr/>
              <p:nvPr/>
            </p:nvSpPr>
            <p:spPr>
              <a:xfrm>
                <a:off x="870440" y="1721707"/>
                <a:ext cx="267349" cy="279890"/>
              </a:xfrm>
              <a:custGeom>
                <a:avLst/>
                <a:gdLst/>
                <a:ahLst/>
                <a:cxnLst/>
                <a:rect l="l" t="t" r="r" b="b"/>
                <a:pathLst>
                  <a:path w="1876" h="1964" extrusionOk="0">
                    <a:moveTo>
                      <a:pt x="457" y="0"/>
                    </a:moveTo>
                    <a:lnTo>
                      <a:pt x="1" y="1000"/>
                    </a:lnTo>
                    <a:cubicBezTo>
                      <a:pt x="1" y="1000"/>
                      <a:pt x="394" y="1440"/>
                      <a:pt x="917" y="1702"/>
                    </a:cubicBezTo>
                    <a:cubicBezTo>
                      <a:pt x="1420" y="1964"/>
                      <a:pt x="1876" y="1964"/>
                      <a:pt x="1876" y="1964"/>
                    </a:cubicBezTo>
                    <a:lnTo>
                      <a:pt x="1855" y="173"/>
                    </a:lnTo>
                    <a:lnTo>
                      <a:pt x="457" y="0"/>
                    </a:ln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6"/>
              <p:cNvSpPr/>
              <p:nvPr/>
            </p:nvSpPr>
            <p:spPr>
              <a:xfrm>
                <a:off x="860749" y="1712016"/>
                <a:ext cx="283025" cy="298558"/>
              </a:xfrm>
              <a:custGeom>
                <a:avLst/>
                <a:gdLst/>
                <a:ahLst/>
                <a:cxnLst/>
                <a:rect l="l" t="t" r="r" b="b"/>
                <a:pathLst>
                  <a:path w="1986" h="2095" extrusionOk="0">
                    <a:moveTo>
                      <a:pt x="545" y="131"/>
                    </a:moveTo>
                    <a:lnTo>
                      <a:pt x="1855" y="283"/>
                    </a:lnTo>
                    <a:lnTo>
                      <a:pt x="1881" y="1964"/>
                    </a:lnTo>
                    <a:cubicBezTo>
                      <a:pt x="1792" y="1964"/>
                      <a:pt x="1441" y="1943"/>
                      <a:pt x="1006" y="1723"/>
                    </a:cubicBezTo>
                    <a:cubicBezTo>
                      <a:pt x="525" y="1461"/>
                      <a:pt x="153" y="1068"/>
                      <a:pt x="132" y="1047"/>
                    </a:cubicBezTo>
                    <a:lnTo>
                      <a:pt x="545" y="131"/>
                    </a:lnTo>
                    <a:close/>
                    <a:moveTo>
                      <a:pt x="483" y="0"/>
                    </a:moveTo>
                    <a:lnTo>
                      <a:pt x="1" y="1068"/>
                    </a:lnTo>
                    <a:lnTo>
                      <a:pt x="22" y="1089"/>
                    </a:lnTo>
                    <a:cubicBezTo>
                      <a:pt x="22" y="1089"/>
                      <a:pt x="441" y="1550"/>
                      <a:pt x="938" y="1812"/>
                    </a:cubicBezTo>
                    <a:cubicBezTo>
                      <a:pt x="1462" y="2095"/>
                      <a:pt x="1944" y="2095"/>
                      <a:pt x="1944" y="2095"/>
                    </a:cubicBezTo>
                    <a:lnTo>
                      <a:pt x="1986" y="2095"/>
                    </a:lnTo>
                    <a:lnTo>
                      <a:pt x="1986" y="199"/>
                    </a:lnTo>
                    <a:lnTo>
                      <a:pt x="1923" y="173"/>
                    </a:lnTo>
                    <a:lnTo>
                      <a:pt x="48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6"/>
              <p:cNvSpPr/>
              <p:nvPr/>
            </p:nvSpPr>
            <p:spPr>
              <a:xfrm>
                <a:off x="727215" y="1828165"/>
                <a:ext cx="513606" cy="723523"/>
              </a:xfrm>
              <a:custGeom>
                <a:avLst/>
                <a:gdLst/>
                <a:ahLst/>
                <a:cxnLst/>
                <a:rect l="l" t="t" r="r" b="b"/>
                <a:pathLst>
                  <a:path w="3604" h="5077" extrusionOk="0">
                    <a:moveTo>
                      <a:pt x="876" y="1"/>
                    </a:moveTo>
                    <a:cubicBezTo>
                      <a:pt x="680" y="1"/>
                      <a:pt x="440" y="187"/>
                      <a:pt x="0" y="494"/>
                    </a:cubicBezTo>
                    <a:cubicBezTo>
                      <a:pt x="0" y="494"/>
                      <a:pt x="89" y="562"/>
                      <a:pt x="262" y="604"/>
                    </a:cubicBezTo>
                    <a:cubicBezTo>
                      <a:pt x="414" y="625"/>
                      <a:pt x="854" y="693"/>
                      <a:pt x="1661" y="1521"/>
                    </a:cubicBezTo>
                    <a:cubicBezTo>
                      <a:pt x="2446" y="2327"/>
                      <a:pt x="2556" y="2699"/>
                      <a:pt x="2556" y="2699"/>
                    </a:cubicBezTo>
                    <a:lnTo>
                      <a:pt x="3054" y="2741"/>
                    </a:lnTo>
                    <a:lnTo>
                      <a:pt x="2729" y="2940"/>
                    </a:lnTo>
                    <a:cubicBezTo>
                      <a:pt x="2729" y="2940"/>
                      <a:pt x="2818" y="3092"/>
                      <a:pt x="2949" y="3443"/>
                    </a:cubicBezTo>
                    <a:cubicBezTo>
                      <a:pt x="3101" y="3767"/>
                      <a:pt x="3556" y="5077"/>
                      <a:pt x="3556" y="5077"/>
                    </a:cubicBezTo>
                    <a:cubicBezTo>
                      <a:pt x="3556" y="5077"/>
                      <a:pt x="3603" y="2741"/>
                      <a:pt x="3080" y="1610"/>
                    </a:cubicBezTo>
                    <a:cubicBezTo>
                      <a:pt x="2556" y="473"/>
                      <a:pt x="1200" y="81"/>
                      <a:pt x="959" y="13"/>
                    </a:cubicBezTo>
                    <a:cubicBezTo>
                      <a:pt x="932" y="5"/>
                      <a:pt x="904" y="1"/>
                      <a:pt x="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6"/>
              <p:cNvSpPr/>
              <p:nvPr/>
            </p:nvSpPr>
            <p:spPr>
              <a:xfrm>
                <a:off x="714531" y="1821609"/>
                <a:ext cx="529282" cy="733071"/>
              </a:xfrm>
              <a:custGeom>
                <a:avLst/>
                <a:gdLst/>
                <a:ahLst/>
                <a:cxnLst/>
                <a:rect l="l" t="t" r="r" b="b"/>
                <a:pathLst>
                  <a:path w="3714" h="5144" extrusionOk="0">
                    <a:moveTo>
                      <a:pt x="939" y="106"/>
                    </a:moveTo>
                    <a:cubicBezTo>
                      <a:pt x="970" y="106"/>
                      <a:pt x="999" y="113"/>
                      <a:pt x="1027" y="127"/>
                    </a:cubicBezTo>
                    <a:cubicBezTo>
                      <a:pt x="1268" y="168"/>
                      <a:pt x="2598" y="582"/>
                      <a:pt x="3101" y="1677"/>
                    </a:cubicBezTo>
                    <a:cubicBezTo>
                      <a:pt x="3363" y="2221"/>
                      <a:pt x="3493" y="3096"/>
                      <a:pt x="3535" y="3813"/>
                    </a:cubicBezTo>
                    <a:cubicBezTo>
                      <a:pt x="3582" y="4358"/>
                      <a:pt x="3582" y="4578"/>
                      <a:pt x="3582" y="4772"/>
                    </a:cubicBezTo>
                    <a:cubicBezTo>
                      <a:pt x="3452" y="4426"/>
                      <a:pt x="3211" y="3751"/>
                      <a:pt x="3101" y="3463"/>
                    </a:cubicBezTo>
                    <a:cubicBezTo>
                      <a:pt x="2970" y="3159"/>
                      <a:pt x="2907" y="3028"/>
                      <a:pt x="2907" y="3007"/>
                    </a:cubicBezTo>
                    <a:lnTo>
                      <a:pt x="3321" y="2745"/>
                    </a:lnTo>
                    <a:lnTo>
                      <a:pt x="2687" y="2703"/>
                    </a:lnTo>
                    <a:cubicBezTo>
                      <a:pt x="2687" y="2656"/>
                      <a:pt x="2666" y="2593"/>
                      <a:pt x="2556" y="2441"/>
                    </a:cubicBezTo>
                    <a:cubicBezTo>
                      <a:pt x="2425" y="2242"/>
                      <a:pt x="2184" y="1939"/>
                      <a:pt x="1770" y="1525"/>
                    </a:cubicBezTo>
                    <a:cubicBezTo>
                      <a:pt x="1378" y="1106"/>
                      <a:pt x="1074" y="891"/>
                      <a:pt x="833" y="760"/>
                    </a:cubicBezTo>
                    <a:cubicBezTo>
                      <a:pt x="592" y="629"/>
                      <a:pt x="440" y="608"/>
                      <a:pt x="351" y="582"/>
                    </a:cubicBezTo>
                    <a:cubicBezTo>
                      <a:pt x="288" y="582"/>
                      <a:pt x="241" y="561"/>
                      <a:pt x="199" y="540"/>
                    </a:cubicBezTo>
                    <a:cubicBezTo>
                      <a:pt x="393" y="388"/>
                      <a:pt x="571" y="258"/>
                      <a:pt x="702" y="189"/>
                    </a:cubicBezTo>
                    <a:cubicBezTo>
                      <a:pt x="803" y="134"/>
                      <a:pt x="877" y="106"/>
                      <a:pt x="939" y="106"/>
                    </a:cubicBezTo>
                    <a:close/>
                    <a:moveTo>
                      <a:pt x="969" y="0"/>
                    </a:moveTo>
                    <a:cubicBezTo>
                      <a:pt x="870" y="0"/>
                      <a:pt x="765" y="40"/>
                      <a:pt x="634" y="106"/>
                    </a:cubicBezTo>
                    <a:cubicBezTo>
                      <a:pt x="482" y="189"/>
                      <a:pt x="309" y="320"/>
                      <a:pt x="69" y="498"/>
                    </a:cubicBezTo>
                    <a:lnTo>
                      <a:pt x="0" y="540"/>
                    </a:lnTo>
                    <a:lnTo>
                      <a:pt x="48" y="582"/>
                    </a:lnTo>
                    <a:lnTo>
                      <a:pt x="131" y="629"/>
                    </a:lnTo>
                    <a:cubicBezTo>
                      <a:pt x="178" y="650"/>
                      <a:pt x="241" y="692"/>
                      <a:pt x="330" y="692"/>
                    </a:cubicBezTo>
                    <a:cubicBezTo>
                      <a:pt x="419" y="713"/>
                      <a:pt x="550" y="739"/>
                      <a:pt x="765" y="844"/>
                    </a:cubicBezTo>
                    <a:cubicBezTo>
                      <a:pt x="1006" y="975"/>
                      <a:pt x="1289" y="1195"/>
                      <a:pt x="1702" y="1609"/>
                    </a:cubicBezTo>
                    <a:cubicBezTo>
                      <a:pt x="2095" y="2001"/>
                      <a:pt x="2315" y="2310"/>
                      <a:pt x="2446" y="2483"/>
                    </a:cubicBezTo>
                    <a:cubicBezTo>
                      <a:pt x="2577" y="2677"/>
                      <a:pt x="2598" y="2766"/>
                      <a:pt x="2598" y="2766"/>
                    </a:cubicBezTo>
                    <a:lnTo>
                      <a:pt x="2598" y="2787"/>
                    </a:lnTo>
                    <a:lnTo>
                      <a:pt x="2970" y="2834"/>
                    </a:lnTo>
                    <a:lnTo>
                      <a:pt x="2750" y="2965"/>
                    </a:lnTo>
                    <a:lnTo>
                      <a:pt x="2776" y="3007"/>
                    </a:lnTo>
                    <a:cubicBezTo>
                      <a:pt x="2776" y="3007"/>
                      <a:pt x="2839" y="3159"/>
                      <a:pt x="2991" y="3510"/>
                    </a:cubicBezTo>
                    <a:cubicBezTo>
                      <a:pt x="3122" y="3834"/>
                      <a:pt x="3582" y="5144"/>
                      <a:pt x="3582" y="5144"/>
                    </a:cubicBezTo>
                    <a:lnTo>
                      <a:pt x="3713" y="5123"/>
                    </a:lnTo>
                    <a:cubicBezTo>
                      <a:pt x="3713" y="5123"/>
                      <a:pt x="3713" y="4536"/>
                      <a:pt x="3645" y="3813"/>
                    </a:cubicBezTo>
                    <a:cubicBezTo>
                      <a:pt x="3603" y="3070"/>
                      <a:pt x="3472" y="2200"/>
                      <a:pt x="3211" y="1630"/>
                    </a:cubicBezTo>
                    <a:cubicBezTo>
                      <a:pt x="2687" y="477"/>
                      <a:pt x="1289" y="59"/>
                      <a:pt x="1074" y="17"/>
                    </a:cubicBezTo>
                    <a:cubicBezTo>
                      <a:pt x="1039" y="5"/>
                      <a:pt x="1004" y="0"/>
                      <a:pt x="9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6"/>
              <p:cNvSpPr/>
              <p:nvPr/>
            </p:nvSpPr>
            <p:spPr>
              <a:xfrm>
                <a:off x="870440" y="1783558"/>
                <a:ext cx="283025" cy="163316"/>
              </a:xfrm>
              <a:custGeom>
                <a:avLst/>
                <a:gdLst/>
                <a:ahLst/>
                <a:cxnLst/>
                <a:rect l="l" t="t" r="r" b="b"/>
                <a:pathLst>
                  <a:path w="1986" h="1146" extrusionOk="0">
                    <a:moveTo>
                      <a:pt x="242" y="1"/>
                    </a:moveTo>
                    <a:lnTo>
                      <a:pt x="1" y="394"/>
                    </a:lnTo>
                    <a:cubicBezTo>
                      <a:pt x="1" y="394"/>
                      <a:pt x="828" y="896"/>
                      <a:pt x="1069" y="1069"/>
                    </a:cubicBezTo>
                    <a:cubicBezTo>
                      <a:pt x="1157" y="1127"/>
                      <a:pt x="1222" y="1146"/>
                      <a:pt x="1270" y="1146"/>
                    </a:cubicBezTo>
                    <a:cubicBezTo>
                      <a:pt x="1366" y="1146"/>
                      <a:pt x="1394" y="1069"/>
                      <a:pt x="1394" y="1069"/>
                    </a:cubicBezTo>
                    <a:lnTo>
                      <a:pt x="1352" y="786"/>
                    </a:lnTo>
                    <a:lnTo>
                      <a:pt x="1986" y="1027"/>
                    </a:lnTo>
                    <a:lnTo>
                      <a:pt x="1986" y="1027"/>
                    </a:lnTo>
                    <a:lnTo>
                      <a:pt x="1373" y="525"/>
                    </a:lnTo>
                    <a:cubicBezTo>
                      <a:pt x="1373" y="525"/>
                      <a:pt x="718" y="284"/>
                      <a:pt x="436" y="242"/>
                    </a:cubicBezTo>
                    <a:cubicBezTo>
                      <a:pt x="174" y="221"/>
                      <a:pt x="24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6"/>
              <p:cNvSpPr/>
              <p:nvPr/>
            </p:nvSpPr>
            <p:spPr>
              <a:xfrm>
                <a:off x="857757" y="1780565"/>
                <a:ext cx="298701" cy="174717"/>
              </a:xfrm>
              <a:custGeom>
                <a:avLst/>
                <a:gdLst/>
                <a:ahLst/>
                <a:cxnLst/>
                <a:rect l="l" t="t" r="r" b="b"/>
                <a:pathLst>
                  <a:path w="2096" h="1226" extrusionOk="0">
                    <a:moveTo>
                      <a:pt x="305" y="174"/>
                    </a:moveTo>
                    <a:cubicBezTo>
                      <a:pt x="331" y="242"/>
                      <a:pt x="394" y="305"/>
                      <a:pt x="525" y="326"/>
                    </a:cubicBezTo>
                    <a:cubicBezTo>
                      <a:pt x="656" y="347"/>
                      <a:pt x="896" y="415"/>
                      <a:pt x="1090" y="477"/>
                    </a:cubicBezTo>
                    <a:cubicBezTo>
                      <a:pt x="1289" y="546"/>
                      <a:pt x="1441" y="587"/>
                      <a:pt x="1441" y="587"/>
                    </a:cubicBezTo>
                    <a:lnTo>
                      <a:pt x="1771" y="870"/>
                    </a:lnTo>
                    <a:lnTo>
                      <a:pt x="1378" y="718"/>
                    </a:lnTo>
                    <a:lnTo>
                      <a:pt x="1420" y="1069"/>
                    </a:lnTo>
                    <a:cubicBezTo>
                      <a:pt x="1420" y="1069"/>
                      <a:pt x="1420" y="1090"/>
                      <a:pt x="1399" y="1111"/>
                    </a:cubicBezTo>
                    <a:cubicBezTo>
                      <a:pt x="1392" y="1111"/>
                      <a:pt x="1380" y="1113"/>
                      <a:pt x="1363" y="1113"/>
                    </a:cubicBezTo>
                    <a:cubicBezTo>
                      <a:pt x="1328" y="1113"/>
                      <a:pt x="1273" y="1104"/>
                      <a:pt x="1200" y="1048"/>
                    </a:cubicBezTo>
                    <a:cubicBezTo>
                      <a:pt x="959" y="870"/>
                      <a:pt x="221" y="436"/>
                      <a:pt x="153" y="394"/>
                    </a:cubicBezTo>
                    <a:lnTo>
                      <a:pt x="305" y="174"/>
                    </a:lnTo>
                    <a:close/>
                    <a:moveTo>
                      <a:pt x="284" y="1"/>
                    </a:moveTo>
                    <a:lnTo>
                      <a:pt x="1" y="436"/>
                    </a:lnTo>
                    <a:lnTo>
                      <a:pt x="43" y="456"/>
                    </a:lnTo>
                    <a:cubicBezTo>
                      <a:pt x="43" y="456"/>
                      <a:pt x="875" y="980"/>
                      <a:pt x="1137" y="1132"/>
                    </a:cubicBezTo>
                    <a:cubicBezTo>
                      <a:pt x="1218" y="1200"/>
                      <a:pt x="1291" y="1226"/>
                      <a:pt x="1350" y="1226"/>
                    </a:cubicBezTo>
                    <a:cubicBezTo>
                      <a:pt x="1386" y="1226"/>
                      <a:pt x="1417" y="1216"/>
                      <a:pt x="1441" y="1200"/>
                    </a:cubicBezTo>
                    <a:cubicBezTo>
                      <a:pt x="1509" y="1179"/>
                      <a:pt x="1530" y="1090"/>
                      <a:pt x="1530" y="1090"/>
                    </a:cubicBezTo>
                    <a:lnTo>
                      <a:pt x="1509" y="896"/>
                    </a:lnTo>
                    <a:lnTo>
                      <a:pt x="2054" y="1090"/>
                    </a:lnTo>
                    <a:lnTo>
                      <a:pt x="2096" y="1001"/>
                    </a:lnTo>
                    <a:lnTo>
                      <a:pt x="1483" y="504"/>
                    </a:lnTo>
                    <a:cubicBezTo>
                      <a:pt x="1483" y="504"/>
                      <a:pt x="1331" y="436"/>
                      <a:pt x="1116" y="373"/>
                    </a:cubicBezTo>
                    <a:cubicBezTo>
                      <a:pt x="917" y="305"/>
                      <a:pt x="697" y="216"/>
                      <a:pt x="546" y="216"/>
                    </a:cubicBezTo>
                    <a:cubicBezTo>
                      <a:pt x="415" y="195"/>
                      <a:pt x="394" y="153"/>
                      <a:pt x="394" y="132"/>
                    </a:cubicBezTo>
                    <a:cubicBezTo>
                      <a:pt x="373" y="85"/>
                      <a:pt x="394" y="43"/>
                      <a:pt x="394" y="43"/>
                    </a:cubicBezTo>
                    <a:lnTo>
                      <a:pt x="2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6"/>
              <p:cNvSpPr/>
              <p:nvPr/>
            </p:nvSpPr>
            <p:spPr>
              <a:xfrm>
                <a:off x="1137652" y="1829875"/>
                <a:ext cx="77810" cy="90494"/>
              </a:xfrm>
              <a:custGeom>
                <a:avLst/>
                <a:gdLst/>
                <a:ahLst/>
                <a:cxnLst/>
                <a:rect l="l" t="t" r="r" b="b"/>
                <a:pathLst>
                  <a:path w="546" h="635" extrusionOk="0">
                    <a:moveTo>
                      <a:pt x="1" y="1"/>
                    </a:moveTo>
                    <a:lnTo>
                      <a:pt x="1" y="634"/>
                    </a:lnTo>
                    <a:lnTo>
                      <a:pt x="545" y="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6"/>
              <p:cNvSpPr/>
              <p:nvPr/>
            </p:nvSpPr>
            <p:spPr>
              <a:xfrm>
                <a:off x="1128674" y="1811205"/>
                <a:ext cx="102465" cy="118853"/>
              </a:xfrm>
              <a:custGeom>
                <a:avLst/>
                <a:gdLst/>
                <a:ahLst/>
                <a:cxnLst/>
                <a:rect l="l" t="t" r="r" b="b"/>
                <a:pathLst>
                  <a:path w="719" h="834" extrusionOk="0">
                    <a:moveTo>
                      <a:pt x="132" y="289"/>
                    </a:moveTo>
                    <a:lnTo>
                      <a:pt x="477" y="655"/>
                    </a:lnTo>
                    <a:lnTo>
                      <a:pt x="132" y="702"/>
                    </a:lnTo>
                    <a:lnTo>
                      <a:pt x="132" y="289"/>
                    </a:lnTo>
                    <a:close/>
                    <a:moveTo>
                      <a:pt x="1" y="1"/>
                    </a:moveTo>
                    <a:lnTo>
                      <a:pt x="22" y="833"/>
                    </a:lnTo>
                    <a:lnTo>
                      <a:pt x="85" y="812"/>
                    </a:lnTo>
                    <a:lnTo>
                      <a:pt x="718" y="723"/>
                    </a:lnTo>
                    <a:lnTo>
                      <a:pt x="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6"/>
              <p:cNvSpPr/>
              <p:nvPr/>
            </p:nvSpPr>
            <p:spPr>
              <a:xfrm>
                <a:off x="755575" y="2856114"/>
                <a:ext cx="294996" cy="311384"/>
              </a:xfrm>
              <a:custGeom>
                <a:avLst/>
                <a:gdLst/>
                <a:ahLst/>
                <a:cxnLst/>
                <a:rect l="l" t="t" r="r" b="b"/>
                <a:pathLst>
                  <a:path w="2070" h="2185" extrusionOk="0">
                    <a:moveTo>
                      <a:pt x="236" y="0"/>
                    </a:moveTo>
                    <a:lnTo>
                      <a:pt x="0" y="1357"/>
                    </a:lnTo>
                    <a:cubicBezTo>
                      <a:pt x="0" y="1357"/>
                      <a:pt x="21" y="2032"/>
                      <a:pt x="786" y="2163"/>
                    </a:cubicBezTo>
                    <a:cubicBezTo>
                      <a:pt x="867" y="2178"/>
                      <a:pt x="945" y="2185"/>
                      <a:pt x="1020" y="2185"/>
                    </a:cubicBezTo>
                    <a:cubicBezTo>
                      <a:pt x="1606" y="2185"/>
                      <a:pt x="1985" y="1772"/>
                      <a:pt x="1985" y="1618"/>
                    </a:cubicBezTo>
                    <a:cubicBezTo>
                      <a:pt x="2006" y="1419"/>
                      <a:pt x="2069" y="241"/>
                      <a:pt x="2069" y="241"/>
                    </a:cubicBezTo>
                    <a:lnTo>
                      <a:pt x="2069" y="241"/>
                    </a:lnTo>
                    <a:cubicBezTo>
                      <a:pt x="2069" y="241"/>
                      <a:pt x="1997" y="244"/>
                      <a:pt x="1880" y="244"/>
                    </a:cubicBezTo>
                    <a:cubicBezTo>
                      <a:pt x="1520" y="244"/>
                      <a:pt x="729" y="217"/>
                      <a:pt x="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745884" y="2847136"/>
                <a:ext cx="314377" cy="329198"/>
              </a:xfrm>
              <a:custGeom>
                <a:avLst/>
                <a:gdLst/>
                <a:ahLst/>
                <a:cxnLst/>
                <a:rect l="l" t="t" r="r" b="b"/>
                <a:pathLst>
                  <a:path w="2206" h="2310" extrusionOk="0">
                    <a:moveTo>
                      <a:pt x="351" y="131"/>
                    </a:moveTo>
                    <a:cubicBezTo>
                      <a:pt x="676" y="262"/>
                      <a:pt x="1116" y="325"/>
                      <a:pt x="1461" y="351"/>
                    </a:cubicBezTo>
                    <a:cubicBezTo>
                      <a:pt x="1812" y="372"/>
                      <a:pt x="2053" y="372"/>
                      <a:pt x="2095" y="372"/>
                    </a:cubicBezTo>
                    <a:cubicBezTo>
                      <a:pt x="2074" y="456"/>
                      <a:pt x="2006" y="1503"/>
                      <a:pt x="2006" y="1681"/>
                    </a:cubicBezTo>
                    <a:cubicBezTo>
                      <a:pt x="2006" y="1702"/>
                      <a:pt x="1985" y="1744"/>
                      <a:pt x="1922" y="1812"/>
                    </a:cubicBezTo>
                    <a:cubicBezTo>
                      <a:pt x="1875" y="1875"/>
                      <a:pt x="1791" y="1964"/>
                      <a:pt x="1681" y="2027"/>
                    </a:cubicBezTo>
                    <a:cubicBezTo>
                      <a:pt x="1517" y="2118"/>
                      <a:pt x="1295" y="2195"/>
                      <a:pt x="1039" y="2195"/>
                    </a:cubicBezTo>
                    <a:cubicBezTo>
                      <a:pt x="986" y="2195"/>
                      <a:pt x="931" y="2191"/>
                      <a:pt x="875" y="2184"/>
                    </a:cubicBezTo>
                    <a:cubicBezTo>
                      <a:pt x="503" y="2116"/>
                      <a:pt x="330" y="1922"/>
                      <a:pt x="220" y="1744"/>
                    </a:cubicBezTo>
                    <a:cubicBezTo>
                      <a:pt x="131" y="1572"/>
                      <a:pt x="110" y="1420"/>
                      <a:pt x="110" y="1420"/>
                    </a:cubicBezTo>
                    <a:lnTo>
                      <a:pt x="351" y="131"/>
                    </a:lnTo>
                    <a:close/>
                    <a:moveTo>
                      <a:pt x="262" y="0"/>
                    </a:moveTo>
                    <a:lnTo>
                      <a:pt x="241" y="63"/>
                    </a:lnTo>
                    <a:lnTo>
                      <a:pt x="0" y="1420"/>
                    </a:lnTo>
                    <a:cubicBezTo>
                      <a:pt x="0" y="1420"/>
                      <a:pt x="0" y="1613"/>
                      <a:pt x="131" y="1812"/>
                    </a:cubicBezTo>
                    <a:cubicBezTo>
                      <a:pt x="241" y="2006"/>
                      <a:pt x="461" y="2226"/>
                      <a:pt x="854" y="2289"/>
                    </a:cubicBezTo>
                    <a:cubicBezTo>
                      <a:pt x="931" y="2303"/>
                      <a:pt x="1006" y="2310"/>
                      <a:pt x="1078" y="2310"/>
                    </a:cubicBezTo>
                    <a:cubicBezTo>
                      <a:pt x="1347" y="2310"/>
                      <a:pt x="1575" y="2219"/>
                      <a:pt x="1744" y="2116"/>
                    </a:cubicBezTo>
                    <a:cubicBezTo>
                      <a:pt x="1854" y="2053"/>
                      <a:pt x="1943" y="1964"/>
                      <a:pt x="2006" y="1896"/>
                    </a:cubicBezTo>
                    <a:cubicBezTo>
                      <a:pt x="2074" y="1812"/>
                      <a:pt x="2116" y="1744"/>
                      <a:pt x="2116" y="1681"/>
                    </a:cubicBezTo>
                    <a:cubicBezTo>
                      <a:pt x="2137" y="1482"/>
                      <a:pt x="2205" y="304"/>
                      <a:pt x="2205" y="304"/>
                    </a:cubicBezTo>
                    <a:lnTo>
                      <a:pt x="2205" y="262"/>
                    </a:lnTo>
                    <a:lnTo>
                      <a:pt x="2137" y="262"/>
                    </a:lnTo>
                    <a:cubicBezTo>
                      <a:pt x="2137" y="262"/>
                      <a:pt x="1854" y="262"/>
                      <a:pt x="1482" y="241"/>
                    </a:cubicBezTo>
                    <a:cubicBezTo>
                      <a:pt x="1090" y="220"/>
                      <a:pt x="634" y="152"/>
                      <a:pt x="330" y="21"/>
                    </a:cubicBezTo>
                    <a:lnTo>
                      <a:pt x="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639854" y="1026384"/>
                <a:ext cx="715828" cy="754733"/>
              </a:xfrm>
              <a:custGeom>
                <a:avLst/>
                <a:gdLst/>
                <a:ahLst/>
                <a:cxnLst/>
                <a:rect l="l" t="t" r="r" b="b"/>
                <a:pathLst>
                  <a:path w="5023" h="5296" extrusionOk="0">
                    <a:moveTo>
                      <a:pt x="2352" y="0"/>
                    </a:moveTo>
                    <a:cubicBezTo>
                      <a:pt x="1693" y="0"/>
                      <a:pt x="1125" y="297"/>
                      <a:pt x="985" y="580"/>
                    </a:cubicBezTo>
                    <a:cubicBezTo>
                      <a:pt x="833" y="951"/>
                      <a:pt x="1027" y="2214"/>
                      <a:pt x="1027" y="2214"/>
                    </a:cubicBezTo>
                    <a:cubicBezTo>
                      <a:pt x="1027" y="2214"/>
                      <a:pt x="853" y="2137"/>
                      <a:pt x="640" y="2137"/>
                    </a:cubicBezTo>
                    <a:cubicBezTo>
                      <a:pt x="534" y="2137"/>
                      <a:pt x="418" y="2156"/>
                      <a:pt x="310" y="2214"/>
                    </a:cubicBezTo>
                    <a:cubicBezTo>
                      <a:pt x="1" y="2392"/>
                      <a:pt x="132" y="2936"/>
                      <a:pt x="373" y="3088"/>
                    </a:cubicBezTo>
                    <a:cubicBezTo>
                      <a:pt x="471" y="3150"/>
                      <a:pt x="606" y="3169"/>
                      <a:pt x="731" y="3169"/>
                    </a:cubicBezTo>
                    <a:cubicBezTo>
                      <a:pt x="913" y="3169"/>
                      <a:pt x="1074" y="3130"/>
                      <a:pt x="1074" y="3130"/>
                    </a:cubicBezTo>
                    <a:lnTo>
                      <a:pt x="1074" y="3130"/>
                    </a:lnTo>
                    <a:lnTo>
                      <a:pt x="1048" y="3240"/>
                    </a:lnTo>
                    <a:cubicBezTo>
                      <a:pt x="1048" y="3240"/>
                      <a:pt x="1095" y="4308"/>
                      <a:pt x="1834" y="4879"/>
                    </a:cubicBezTo>
                    <a:cubicBezTo>
                      <a:pt x="2189" y="5150"/>
                      <a:pt x="2720" y="5296"/>
                      <a:pt x="3227" y="5296"/>
                    </a:cubicBezTo>
                    <a:cubicBezTo>
                      <a:pt x="3780" y="5296"/>
                      <a:pt x="4304" y="5122"/>
                      <a:pt x="4541" y="4748"/>
                    </a:cubicBezTo>
                    <a:cubicBezTo>
                      <a:pt x="5023" y="4005"/>
                      <a:pt x="4871" y="3350"/>
                      <a:pt x="4824" y="2847"/>
                    </a:cubicBezTo>
                    <a:cubicBezTo>
                      <a:pt x="4761" y="2365"/>
                      <a:pt x="4714" y="1475"/>
                      <a:pt x="4761" y="993"/>
                    </a:cubicBezTo>
                    <a:cubicBezTo>
                      <a:pt x="4761" y="993"/>
                      <a:pt x="4782" y="862"/>
                      <a:pt x="4693" y="773"/>
                    </a:cubicBezTo>
                    <a:cubicBezTo>
                      <a:pt x="4609" y="690"/>
                      <a:pt x="4609" y="752"/>
                      <a:pt x="4258" y="642"/>
                    </a:cubicBezTo>
                    <a:cubicBezTo>
                      <a:pt x="3907" y="533"/>
                      <a:pt x="3714" y="271"/>
                      <a:pt x="2839" y="56"/>
                    </a:cubicBezTo>
                    <a:cubicBezTo>
                      <a:pt x="2675" y="17"/>
                      <a:pt x="2511" y="0"/>
                      <a:pt x="2352"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646552" y="1018545"/>
                <a:ext cx="718108" cy="771122"/>
              </a:xfrm>
              <a:custGeom>
                <a:avLst/>
                <a:gdLst/>
                <a:ahLst/>
                <a:cxnLst/>
                <a:rect l="l" t="t" r="r" b="b"/>
                <a:pathLst>
                  <a:path w="5039" h="5411" extrusionOk="0">
                    <a:moveTo>
                      <a:pt x="2179" y="111"/>
                    </a:moveTo>
                    <a:cubicBezTo>
                      <a:pt x="2378" y="111"/>
                      <a:pt x="2572" y="132"/>
                      <a:pt x="2792" y="174"/>
                    </a:cubicBezTo>
                    <a:cubicBezTo>
                      <a:pt x="3646" y="373"/>
                      <a:pt x="3840" y="635"/>
                      <a:pt x="4190" y="766"/>
                    </a:cubicBezTo>
                    <a:cubicBezTo>
                      <a:pt x="4363" y="807"/>
                      <a:pt x="4473" y="828"/>
                      <a:pt x="4515" y="828"/>
                    </a:cubicBezTo>
                    <a:cubicBezTo>
                      <a:pt x="4562" y="849"/>
                      <a:pt x="4562" y="828"/>
                      <a:pt x="4604" y="876"/>
                    </a:cubicBezTo>
                    <a:cubicBezTo>
                      <a:pt x="4667" y="938"/>
                      <a:pt x="4646" y="1048"/>
                      <a:pt x="4646" y="1048"/>
                    </a:cubicBezTo>
                    <a:cubicBezTo>
                      <a:pt x="4604" y="1551"/>
                      <a:pt x="4667" y="2420"/>
                      <a:pt x="4714" y="2923"/>
                    </a:cubicBezTo>
                    <a:cubicBezTo>
                      <a:pt x="4777" y="3405"/>
                      <a:pt x="4908" y="4039"/>
                      <a:pt x="4452" y="4756"/>
                    </a:cubicBezTo>
                    <a:cubicBezTo>
                      <a:pt x="4232" y="5107"/>
                      <a:pt x="3777" y="5280"/>
                      <a:pt x="3253" y="5301"/>
                    </a:cubicBezTo>
                    <a:cubicBezTo>
                      <a:pt x="2729" y="5301"/>
                      <a:pt x="2179" y="5149"/>
                      <a:pt x="1834" y="4887"/>
                    </a:cubicBezTo>
                    <a:cubicBezTo>
                      <a:pt x="1111" y="4321"/>
                      <a:pt x="1048" y="3295"/>
                      <a:pt x="1048" y="3295"/>
                    </a:cubicBezTo>
                    <a:lnTo>
                      <a:pt x="1090" y="3101"/>
                    </a:lnTo>
                    <a:lnTo>
                      <a:pt x="1001" y="3122"/>
                    </a:lnTo>
                    <a:cubicBezTo>
                      <a:pt x="1001" y="3122"/>
                      <a:pt x="896" y="3164"/>
                      <a:pt x="765" y="3164"/>
                    </a:cubicBezTo>
                    <a:cubicBezTo>
                      <a:pt x="608" y="3164"/>
                      <a:pt x="456" y="3164"/>
                      <a:pt x="347" y="3101"/>
                    </a:cubicBezTo>
                    <a:cubicBezTo>
                      <a:pt x="263" y="3033"/>
                      <a:pt x="174" y="2881"/>
                      <a:pt x="153" y="2708"/>
                    </a:cubicBezTo>
                    <a:cubicBezTo>
                      <a:pt x="132" y="2551"/>
                      <a:pt x="174" y="2399"/>
                      <a:pt x="305" y="2316"/>
                    </a:cubicBezTo>
                    <a:cubicBezTo>
                      <a:pt x="391" y="2268"/>
                      <a:pt x="486" y="2251"/>
                      <a:pt x="576" y="2251"/>
                    </a:cubicBezTo>
                    <a:cubicBezTo>
                      <a:pt x="780" y="2251"/>
                      <a:pt x="959" y="2337"/>
                      <a:pt x="959" y="2337"/>
                    </a:cubicBezTo>
                    <a:lnTo>
                      <a:pt x="1069" y="2379"/>
                    </a:lnTo>
                    <a:lnTo>
                      <a:pt x="1048" y="2269"/>
                    </a:lnTo>
                    <a:cubicBezTo>
                      <a:pt x="1048" y="2269"/>
                      <a:pt x="1001" y="1965"/>
                      <a:pt x="959" y="1593"/>
                    </a:cubicBezTo>
                    <a:cubicBezTo>
                      <a:pt x="959" y="1420"/>
                      <a:pt x="938" y="1221"/>
                      <a:pt x="938" y="1048"/>
                    </a:cubicBezTo>
                    <a:cubicBezTo>
                      <a:pt x="938" y="896"/>
                      <a:pt x="959" y="745"/>
                      <a:pt x="1001" y="656"/>
                    </a:cubicBezTo>
                    <a:cubicBezTo>
                      <a:pt x="1069" y="504"/>
                      <a:pt x="1310" y="326"/>
                      <a:pt x="1635" y="221"/>
                    </a:cubicBezTo>
                    <a:cubicBezTo>
                      <a:pt x="1787" y="174"/>
                      <a:pt x="1986" y="132"/>
                      <a:pt x="2179" y="111"/>
                    </a:cubicBezTo>
                    <a:close/>
                    <a:moveTo>
                      <a:pt x="2158" y="1"/>
                    </a:moveTo>
                    <a:cubicBezTo>
                      <a:pt x="1965" y="22"/>
                      <a:pt x="1766" y="64"/>
                      <a:pt x="1593" y="111"/>
                    </a:cubicBezTo>
                    <a:cubicBezTo>
                      <a:pt x="1242" y="221"/>
                      <a:pt x="980" y="415"/>
                      <a:pt x="896" y="614"/>
                    </a:cubicBezTo>
                    <a:cubicBezTo>
                      <a:pt x="849" y="718"/>
                      <a:pt x="828" y="876"/>
                      <a:pt x="828" y="1048"/>
                    </a:cubicBezTo>
                    <a:cubicBezTo>
                      <a:pt x="828" y="1221"/>
                      <a:pt x="828" y="1420"/>
                      <a:pt x="849" y="1593"/>
                    </a:cubicBezTo>
                    <a:cubicBezTo>
                      <a:pt x="870" y="1923"/>
                      <a:pt x="917" y="2138"/>
                      <a:pt x="917" y="2206"/>
                    </a:cubicBezTo>
                    <a:cubicBezTo>
                      <a:pt x="853" y="2178"/>
                      <a:pt x="730" y="2131"/>
                      <a:pt x="582" y="2131"/>
                    </a:cubicBezTo>
                    <a:cubicBezTo>
                      <a:pt x="477" y="2131"/>
                      <a:pt x="359" y="2155"/>
                      <a:pt x="242" y="2227"/>
                    </a:cubicBezTo>
                    <a:cubicBezTo>
                      <a:pt x="64" y="2337"/>
                      <a:pt x="1" y="2530"/>
                      <a:pt x="43" y="2729"/>
                    </a:cubicBezTo>
                    <a:cubicBezTo>
                      <a:pt x="64" y="2923"/>
                      <a:pt x="153" y="3101"/>
                      <a:pt x="305" y="3185"/>
                    </a:cubicBezTo>
                    <a:cubicBezTo>
                      <a:pt x="405" y="3253"/>
                      <a:pt x="530" y="3282"/>
                      <a:pt x="654" y="3282"/>
                    </a:cubicBezTo>
                    <a:cubicBezTo>
                      <a:pt x="691" y="3282"/>
                      <a:pt x="729" y="3279"/>
                      <a:pt x="765" y="3274"/>
                    </a:cubicBezTo>
                    <a:cubicBezTo>
                      <a:pt x="870" y="3274"/>
                      <a:pt x="896" y="3253"/>
                      <a:pt x="938" y="3253"/>
                    </a:cubicBezTo>
                    <a:lnTo>
                      <a:pt x="938" y="3274"/>
                    </a:lnTo>
                    <a:lnTo>
                      <a:pt x="938" y="3295"/>
                    </a:lnTo>
                    <a:cubicBezTo>
                      <a:pt x="938" y="3295"/>
                      <a:pt x="980" y="4384"/>
                      <a:pt x="1766" y="4976"/>
                    </a:cubicBezTo>
                    <a:cubicBezTo>
                      <a:pt x="2138" y="5259"/>
                      <a:pt x="2703" y="5411"/>
                      <a:pt x="3253" y="5411"/>
                    </a:cubicBezTo>
                    <a:cubicBezTo>
                      <a:pt x="3798" y="5390"/>
                      <a:pt x="4300" y="5217"/>
                      <a:pt x="4562" y="4824"/>
                    </a:cubicBezTo>
                    <a:cubicBezTo>
                      <a:pt x="5039" y="4081"/>
                      <a:pt x="4887" y="3384"/>
                      <a:pt x="4824" y="2902"/>
                    </a:cubicBezTo>
                    <a:cubicBezTo>
                      <a:pt x="4777" y="2420"/>
                      <a:pt x="4714" y="1530"/>
                      <a:pt x="4777" y="1048"/>
                    </a:cubicBezTo>
                    <a:lnTo>
                      <a:pt x="4777" y="1048"/>
                    </a:lnTo>
                    <a:lnTo>
                      <a:pt x="4777" y="1069"/>
                    </a:lnTo>
                    <a:cubicBezTo>
                      <a:pt x="4777" y="1069"/>
                      <a:pt x="4798" y="896"/>
                      <a:pt x="4693" y="787"/>
                    </a:cubicBezTo>
                    <a:cubicBezTo>
                      <a:pt x="4625" y="745"/>
                      <a:pt x="4583" y="718"/>
                      <a:pt x="4536" y="718"/>
                    </a:cubicBezTo>
                    <a:cubicBezTo>
                      <a:pt x="4473" y="718"/>
                      <a:pt x="4405" y="697"/>
                      <a:pt x="4232" y="656"/>
                    </a:cubicBezTo>
                    <a:cubicBezTo>
                      <a:pt x="3908" y="546"/>
                      <a:pt x="3688" y="263"/>
                      <a:pt x="2813" y="64"/>
                    </a:cubicBezTo>
                    <a:cubicBezTo>
                      <a:pt x="2598" y="1"/>
                      <a:pt x="2378" y="1"/>
                      <a:pt x="21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565320" y="845249"/>
                <a:ext cx="880712" cy="949402"/>
              </a:xfrm>
              <a:custGeom>
                <a:avLst/>
                <a:gdLst/>
                <a:ahLst/>
                <a:cxnLst/>
                <a:rect l="l" t="t" r="r" b="b"/>
                <a:pathLst>
                  <a:path w="6180" h="6662" extrusionOk="0">
                    <a:moveTo>
                      <a:pt x="3296" y="1"/>
                    </a:moveTo>
                    <a:cubicBezTo>
                      <a:pt x="3200" y="1"/>
                      <a:pt x="3098" y="6"/>
                      <a:pt x="2990" y="18"/>
                    </a:cubicBezTo>
                    <a:cubicBezTo>
                      <a:pt x="1770" y="149"/>
                      <a:pt x="1288" y="782"/>
                      <a:pt x="1288" y="782"/>
                    </a:cubicBezTo>
                    <a:cubicBezTo>
                      <a:pt x="1288" y="782"/>
                      <a:pt x="938" y="404"/>
                      <a:pt x="663" y="404"/>
                    </a:cubicBezTo>
                    <a:cubicBezTo>
                      <a:pt x="577" y="404"/>
                      <a:pt x="498" y="442"/>
                      <a:pt x="440" y="541"/>
                    </a:cubicBezTo>
                    <a:cubicBezTo>
                      <a:pt x="178" y="955"/>
                      <a:pt x="833" y="1390"/>
                      <a:pt x="833" y="1390"/>
                    </a:cubicBezTo>
                    <a:cubicBezTo>
                      <a:pt x="833" y="1390"/>
                      <a:pt x="547" y="1223"/>
                      <a:pt x="336" y="1223"/>
                    </a:cubicBezTo>
                    <a:cubicBezTo>
                      <a:pt x="243" y="1223"/>
                      <a:pt x="165" y="1255"/>
                      <a:pt x="131" y="1348"/>
                    </a:cubicBezTo>
                    <a:cubicBezTo>
                      <a:pt x="0" y="1652"/>
                      <a:pt x="702" y="1872"/>
                      <a:pt x="702" y="1872"/>
                    </a:cubicBezTo>
                    <a:cubicBezTo>
                      <a:pt x="702" y="1872"/>
                      <a:pt x="503" y="2112"/>
                      <a:pt x="503" y="2678"/>
                    </a:cubicBezTo>
                    <a:cubicBezTo>
                      <a:pt x="482" y="3270"/>
                      <a:pt x="744" y="3574"/>
                      <a:pt x="744" y="3574"/>
                    </a:cubicBezTo>
                    <a:cubicBezTo>
                      <a:pt x="744" y="3574"/>
                      <a:pt x="917" y="3422"/>
                      <a:pt x="1116" y="3422"/>
                    </a:cubicBezTo>
                    <a:cubicBezTo>
                      <a:pt x="1288" y="3422"/>
                      <a:pt x="1571" y="3506"/>
                      <a:pt x="1571" y="3506"/>
                    </a:cubicBezTo>
                    <a:cubicBezTo>
                      <a:pt x="1571" y="3506"/>
                      <a:pt x="1770" y="3856"/>
                      <a:pt x="1728" y="4029"/>
                    </a:cubicBezTo>
                    <a:cubicBezTo>
                      <a:pt x="1702" y="4228"/>
                      <a:pt x="1529" y="4422"/>
                      <a:pt x="1529" y="4422"/>
                    </a:cubicBezTo>
                    <a:cubicBezTo>
                      <a:pt x="1529" y="4422"/>
                      <a:pt x="1508" y="4642"/>
                      <a:pt x="1508" y="4752"/>
                    </a:cubicBezTo>
                    <a:cubicBezTo>
                      <a:pt x="1529" y="4841"/>
                      <a:pt x="1660" y="5427"/>
                      <a:pt x="2095" y="5972"/>
                    </a:cubicBezTo>
                    <a:cubicBezTo>
                      <a:pt x="2475" y="6466"/>
                      <a:pt x="3016" y="6662"/>
                      <a:pt x="3592" y="6662"/>
                    </a:cubicBezTo>
                    <a:cubicBezTo>
                      <a:pt x="3682" y="6662"/>
                      <a:pt x="3773" y="6657"/>
                      <a:pt x="3865" y="6648"/>
                    </a:cubicBezTo>
                    <a:cubicBezTo>
                      <a:pt x="4561" y="6606"/>
                      <a:pt x="5001" y="6454"/>
                      <a:pt x="5305" y="5799"/>
                    </a:cubicBezTo>
                    <a:cubicBezTo>
                      <a:pt x="5609" y="5124"/>
                      <a:pt x="5478" y="4511"/>
                      <a:pt x="5436" y="4448"/>
                    </a:cubicBezTo>
                    <a:cubicBezTo>
                      <a:pt x="5394" y="4380"/>
                      <a:pt x="5237" y="4228"/>
                      <a:pt x="4609" y="4160"/>
                    </a:cubicBezTo>
                    <a:cubicBezTo>
                      <a:pt x="4559" y="4155"/>
                      <a:pt x="4507" y="4153"/>
                      <a:pt x="4454" y="4153"/>
                    </a:cubicBezTo>
                    <a:cubicBezTo>
                      <a:pt x="3945" y="4153"/>
                      <a:pt x="3279" y="4348"/>
                      <a:pt x="2882" y="4348"/>
                    </a:cubicBezTo>
                    <a:cubicBezTo>
                      <a:pt x="2769" y="4348"/>
                      <a:pt x="2678" y="4332"/>
                      <a:pt x="2618" y="4291"/>
                    </a:cubicBezTo>
                    <a:cubicBezTo>
                      <a:pt x="2336" y="4097"/>
                      <a:pt x="2294" y="2720"/>
                      <a:pt x="2226" y="2505"/>
                    </a:cubicBezTo>
                    <a:cubicBezTo>
                      <a:pt x="2163" y="2306"/>
                      <a:pt x="2294" y="2196"/>
                      <a:pt x="2488" y="2092"/>
                    </a:cubicBezTo>
                    <a:cubicBezTo>
                      <a:pt x="2580" y="2045"/>
                      <a:pt x="2725" y="1999"/>
                      <a:pt x="2922" y="1999"/>
                    </a:cubicBezTo>
                    <a:cubicBezTo>
                      <a:pt x="3104" y="1999"/>
                      <a:pt x="3331" y="2039"/>
                      <a:pt x="3603" y="2154"/>
                    </a:cubicBezTo>
                    <a:cubicBezTo>
                      <a:pt x="4012" y="2328"/>
                      <a:pt x="4614" y="2410"/>
                      <a:pt x="5000" y="2410"/>
                    </a:cubicBezTo>
                    <a:cubicBezTo>
                      <a:pt x="5149" y="2410"/>
                      <a:pt x="5265" y="2398"/>
                      <a:pt x="5326" y="2374"/>
                    </a:cubicBezTo>
                    <a:cubicBezTo>
                      <a:pt x="5525" y="2264"/>
                      <a:pt x="5499" y="2023"/>
                      <a:pt x="5499" y="2023"/>
                    </a:cubicBezTo>
                    <a:cubicBezTo>
                      <a:pt x="5499" y="2023"/>
                      <a:pt x="6180" y="1500"/>
                      <a:pt x="5787" y="887"/>
                    </a:cubicBezTo>
                    <a:cubicBezTo>
                      <a:pt x="5609" y="672"/>
                      <a:pt x="5284" y="824"/>
                      <a:pt x="4954" y="672"/>
                    </a:cubicBezTo>
                    <a:cubicBezTo>
                      <a:pt x="4659" y="553"/>
                      <a:pt x="4268" y="1"/>
                      <a:pt x="329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572018" y="835701"/>
                <a:ext cx="855345" cy="968355"/>
              </a:xfrm>
              <a:custGeom>
                <a:avLst/>
                <a:gdLst/>
                <a:ahLst/>
                <a:cxnLst/>
                <a:rect l="l" t="t" r="r" b="b"/>
                <a:pathLst>
                  <a:path w="6002" h="6795" extrusionOk="0">
                    <a:moveTo>
                      <a:pt x="3187" y="118"/>
                    </a:moveTo>
                    <a:cubicBezTo>
                      <a:pt x="3646" y="118"/>
                      <a:pt x="3972" y="220"/>
                      <a:pt x="4232" y="368"/>
                    </a:cubicBezTo>
                    <a:cubicBezTo>
                      <a:pt x="4514" y="519"/>
                      <a:pt x="4713" y="718"/>
                      <a:pt x="4886" y="802"/>
                    </a:cubicBezTo>
                    <a:cubicBezTo>
                      <a:pt x="5059" y="870"/>
                      <a:pt x="5237" y="870"/>
                      <a:pt x="5368" y="870"/>
                    </a:cubicBezTo>
                    <a:cubicBezTo>
                      <a:pt x="5520" y="891"/>
                      <a:pt x="5609" y="912"/>
                      <a:pt x="5693" y="1001"/>
                    </a:cubicBezTo>
                    <a:cubicBezTo>
                      <a:pt x="5871" y="1284"/>
                      <a:pt x="5803" y="1525"/>
                      <a:pt x="5693" y="1719"/>
                    </a:cubicBezTo>
                    <a:cubicBezTo>
                      <a:pt x="5583" y="1939"/>
                      <a:pt x="5410" y="2049"/>
                      <a:pt x="5410" y="2049"/>
                    </a:cubicBezTo>
                    <a:lnTo>
                      <a:pt x="5389" y="2070"/>
                    </a:lnTo>
                    <a:lnTo>
                      <a:pt x="5389" y="2111"/>
                    </a:lnTo>
                    <a:cubicBezTo>
                      <a:pt x="5389" y="2111"/>
                      <a:pt x="5410" y="2310"/>
                      <a:pt x="5237" y="2373"/>
                    </a:cubicBezTo>
                    <a:cubicBezTo>
                      <a:pt x="5216" y="2394"/>
                      <a:pt x="5127" y="2420"/>
                      <a:pt x="4996" y="2420"/>
                    </a:cubicBezTo>
                    <a:cubicBezTo>
                      <a:pt x="4865" y="2420"/>
                      <a:pt x="4713" y="2420"/>
                      <a:pt x="4562" y="2394"/>
                    </a:cubicBezTo>
                    <a:cubicBezTo>
                      <a:pt x="4232" y="2352"/>
                      <a:pt x="3839" y="2289"/>
                      <a:pt x="3577" y="2159"/>
                    </a:cubicBezTo>
                    <a:cubicBezTo>
                      <a:pt x="3299" y="2044"/>
                      <a:pt x="3064" y="2003"/>
                      <a:pt x="2873" y="2003"/>
                    </a:cubicBezTo>
                    <a:cubicBezTo>
                      <a:pt x="2661" y="2003"/>
                      <a:pt x="2503" y="2054"/>
                      <a:pt x="2399" y="2111"/>
                    </a:cubicBezTo>
                    <a:cubicBezTo>
                      <a:pt x="2310" y="2179"/>
                      <a:pt x="2226" y="2221"/>
                      <a:pt x="2179" y="2289"/>
                    </a:cubicBezTo>
                    <a:cubicBezTo>
                      <a:pt x="2116" y="2373"/>
                      <a:pt x="2095" y="2483"/>
                      <a:pt x="2137" y="2593"/>
                    </a:cubicBezTo>
                    <a:cubicBezTo>
                      <a:pt x="2137" y="2635"/>
                      <a:pt x="2158" y="2766"/>
                      <a:pt x="2179" y="2918"/>
                    </a:cubicBezTo>
                    <a:cubicBezTo>
                      <a:pt x="2205" y="3096"/>
                      <a:pt x="2226" y="3290"/>
                      <a:pt x="2247" y="3489"/>
                    </a:cubicBezTo>
                    <a:cubicBezTo>
                      <a:pt x="2268" y="3682"/>
                      <a:pt x="2310" y="3881"/>
                      <a:pt x="2357" y="4033"/>
                    </a:cubicBezTo>
                    <a:cubicBezTo>
                      <a:pt x="2399" y="4206"/>
                      <a:pt x="2441" y="4337"/>
                      <a:pt x="2530" y="4405"/>
                    </a:cubicBezTo>
                    <a:cubicBezTo>
                      <a:pt x="2612" y="4452"/>
                      <a:pt x="2695" y="4476"/>
                      <a:pt x="2795" y="4476"/>
                    </a:cubicBezTo>
                    <a:cubicBezTo>
                      <a:pt x="2828" y="4476"/>
                      <a:pt x="2863" y="4473"/>
                      <a:pt x="2901" y="4468"/>
                    </a:cubicBezTo>
                    <a:cubicBezTo>
                      <a:pt x="3053" y="4468"/>
                      <a:pt x="3252" y="4447"/>
                      <a:pt x="3425" y="4405"/>
                    </a:cubicBezTo>
                    <a:cubicBezTo>
                      <a:pt x="3745" y="4350"/>
                      <a:pt x="4078" y="4284"/>
                      <a:pt x="4355" y="4284"/>
                    </a:cubicBezTo>
                    <a:cubicBezTo>
                      <a:pt x="4418" y="4284"/>
                      <a:pt x="4479" y="4287"/>
                      <a:pt x="4535" y="4295"/>
                    </a:cubicBezTo>
                    <a:cubicBezTo>
                      <a:pt x="5190" y="4337"/>
                      <a:pt x="5321" y="4489"/>
                      <a:pt x="5347" y="4536"/>
                    </a:cubicBezTo>
                    <a:lnTo>
                      <a:pt x="5347" y="4578"/>
                    </a:lnTo>
                    <a:cubicBezTo>
                      <a:pt x="5347" y="4599"/>
                      <a:pt x="5368" y="4620"/>
                      <a:pt x="5368" y="4667"/>
                    </a:cubicBezTo>
                    <a:cubicBezTo>
                      <a:pt x="5389" y="4730"/>
                      <a:pt x="5389" y="4840"/>
                      <a:pt x="5389" y="4971"/>
                    </a:cubicBezTo>
                    <a:cubicBezTo>
                      <a:pt x="5389" y="5212"/>
                      <a:pt x="5347" y="5515"/>
                      <a:pt x="5190" y="5845"/>
                    </a:cubicBezTo>
                    <a:cubicBezTo>
                      <a:pt x="5059" y="6149"/>
                      <a:pt x="4886" y="6348"/>
                      <a:pt x="4645" y="6479"/>
                    </a:cubicBezTo>
                    <a:cubicBezTo>
                      <a:pt x="4431" y="6584"/>
                      <a:pt x="4169" y="6631"/>
                      <a:pt x="3818" y="6673"/>
                    </a:cubicBezTo>
                    <a:cubicBezTo>
                      <a:pt x="3733" y="6681"/>
                      <a:pt x="3649" y="6686"/>
                      <a:pt x="3565" y="6686"/>
                    </a:cubicBezTo>
                    <a:cubicBezTo>
                      <a:pt x="2986" y="6686"/>
                      <a:pt x="2457" y="6476"/>
                      <a:pt x="2095" y="6018"/>
                    </a:cubicBezTo>
                    <a:cubicBezTo>
                      <a:pt x="1875" y="5735"/>
                      <a:pt x="1723" y="5474"/>
                      <a:pt x="1634" y="5233"/>
                    </a:cubicBezTo>
                    <a:cubicBezTo>
                      <a:pt x="1550" y="5013"/>
                      <a:pt x="1524" y="4840"/>
                      <a:pt x="1524" y="4798"/>
                    </a:cubicBezTo>
                    <a:cubicBezTo>
                      <a:pt x="1503" y="4709"/>
                      <a:pt x="1524" y="4515"/>
                      <a:pt x="1524" y="4515"/>
                    </a:cubicBezTo>
                    <a:cubicBezTo>
                      <a:pt x="1550" y="4489"/>
                      <a:pt x="1702" y="4316"/>
                      <a:pt x="1744" y="4122"/>
                    </a:cubicBezTo>
                    <a:cubicBezTo>
                      <a:pt x="1765" y="3991"/>
                      <a:pt x="1723" y="3861"/>
                      <a:pt x="1681" y="3751"/>
                    </a:cubicBezTo>
                    <a:cubicBezTo>
                      <a:pt x="1613" y="3641"/>
                      <a:pt x="1571" y="3531"/>
                      <a:pt x="1571" y="3531"/>
                    </a:cubicBezTo>
                    <a:lnTo>
                      <a:pt x="1550" y="3510"/>
                    </a:lnTo>
                    <a:cubicBezTo>
                      <a:pt x="1550" y="3510"/>
                      <a:pt x="1320" y="3438"/>
                      <a:pt x="1132" y="3438"/>
                    </a:cubicBezTo>
                    <a:cubicBezTo>
                      <a:pt x="1110" y="3438"/>
                      <a:pt x="1089" y="3439"/>
                      <a:pt x="1069" y="3442"/>
                    </a:cubicBezTo>
                    <a:cubicBezTo>
                      <a:pt x="870" y="3442"/>
                      <a:pt x="765" y="3531"/>
                      <a:pt x="718" y="3573"/>
                    </a:cubicBezTo>
                    <a:cubicBezTo>
                      <a:pt x="697" y="3531"/>
                      <a:pt x="503" y="3269"/>
                      <a:pt x="503" y="2745"/>
                    </a:cubicBezTo>
                    <a:cubicBezTo>
                      <a:pt x="503" y="2462"/>
                      <a:pt x="566" y="2263"/>
                      <a:pt x="608" y="2159"/>
                    </a:cubicBezTo>
                    <a:cubicBezTo>
                      <a:pt x="655" y="2028"/>
                      <a:pt x="697" y="1980"/>
                      <a:pt x="697" y="1980"/>
                    </a:cubicBezTo>
                    <a:lnTo>
                      <a:pt x="739" y="1918"/>
                    </a:lnTo>
                    <a:lnTo>
                      <a:pt x="676" y="1897"/>
                    </a:lnTo>
                    <a:cubicBezTo>
                      <a:pt x="676" y="1897"/>
                      <a:pt x="503" y="1829"/>
                      <a:pt x="346" y="1740"/>
                    </a:cubicBezTo>
                    <a:cubicBezTo>
                      <a:pt x="283" y="1698"/>
                      <a:pt x="215" y="1635"/>
                      <a:pt x="173" y="1588"/>
                    </a:cubicBezTo>
                    <a:cubicBezTo>
                      <a:pt x="131" y="1525"/>
                      <a:pt x="110" y="1478"/>
                      <a:pt x="131" y="1436"/>
                    </a:cubicBezTo>
                    <a:cubicBezTo>
                      <a:pt x="152" y="1373"/>
                      <a:pt x="194" y="1347"/>
                      <a:pt x="241" y="1347"/>
                    </a:cubicBezTo>
                    <a:cubicBezTo>
                      <a:pt x="304" y="1347"/>
                      <a:pt x="393" y="1347"/>
                      <a:pt x="456" y="1373"/>
                    </a:cubicBezTo>
                    <a:cubicBezTo>
                      <a:pt x="608" y="1436"/>
                      <a:pt x="765" y="1504"/>
                      <a:pt x="765" y="1504"/>
                    </a:cubicBezTo>
                    <a:lnTo>
                      <a:pt x="828" y="1415"/>
                    </a:lnTo>
                    <a:cubicBezTo>
                      <a:pt x="828" y="1415"/>
                      <a:pt x="655" y="1305"/>
                      <a:pt x="545" y="1153"/>
                    </a:cubicBezTo>
                    <a:cubicBezTo>
                      <a:pt x="477" y="1064"/>
                      <a:pt x="414" y="980"/>
                      <a:pt x="393" y="891"/>
                    </a:cubicBezTo>
                    <a:cubicBezTo>
                      <a:pt x="372" y="802"/>
                      <a:pt x="372" y="718"/>
                      <a:pt x="435" y="629"/>
                    </a:cubicBezTo>
                    <a:cubicBezTo>
                      <a:pt x="477" y="540"/>
                      <a:pt x="545" y="519"/>
                      <a:pt x="634" y="519"/>
                    </a:cubicBezTo>
                    <a:cubicBezTo>
                      <a:pt x="697" y="519"/>
                      <a:pt x="786" y="561"/>
                      <a:pt x="870" y="608"/>
                    </a:cubicBezTo>
                    <a:cubicBezTo>
                      <a:pt x="1048" y="718"/>
                      <a:pt x="1199" y="870"/>
                      <a:pt x="1199" y="870"/>
                    </a:cubicBezTo>
                    <a:lnTo>
                      <a:pt x="1241" y="933"/>
                    </a:lnTo>
                    <a:lnTo>
                      <a:pt x="1288" y="870"/>
                    </a:lnTo>
                    <a:cubicBezTo>
                      <a:pt x="1288" y="870"/>
                      <a:pt x="1393" y="718"/>
                      <a:pt x="1655" y="561"/>
                    </a:cubicBezTo>
                    <a:cubicBezTo>
                      <a:pt x="1917" y="388"/>
                      <a:pt x="2336" y="195"/>
                      <a:pt x="2943" y="127"/>
                    </a:cubicBezTo>
                    <a:cubicBezTo>
                      <a:pt x="3029" y="121"/>
                      <a:pt x="3110" y="118"/>
                      <a:pt x="3187" y="118"/>
                    </a:cubicBezTo>
                    <a:close/>
                    <a:moveTo>
                      <a:pt x="3234" y="1"/>
                    </a:moveTo>
                    <a:cubicBezTo>
                      <a:pt x="3136" y="1"/>
                      <a:pt x="3033" y="6"/>
                      <a:pt x="2922" y="17"/>
                    </a:cubicBezTo>
                    <a:cubicBezTo>
                      <a:pt x="2310" y="85"/>
                      <a:pt x="1875" y="278"/>
                      <a:pt x="1592" y="457"/>
                    </a:cubicBezTo>
                    <a:cubicBezTo>
                      <a:pt x="1351" y="608"/>
                      <a:pt x="1262" y="739"/>
                      <a:pt x="1241" y="760"/>
                    </a:cubicBezTo>
                    <a:cubicBezTo>
                      <a:pt x="1199" y="739"/>
                      <a:pt x="1110" y="629"/>
                      <a:pt x="938" y="519"/>
                    </a:cubicBezTo>
                    <a:cubicBezTo>
                      <a:pt x="849" y="457"/>
                      <a:pt x="739" y="409"/>
                      <a:pt x="634" y="409"/>
                    </a:cubicBezTo>
                    <a:cubicBezTo>
                      <a:pt x="524" y="409"/>
                      <a:pt x="414" y="457"/>
                      <a:pt x="346" y="561"/>
                    </a:cubicBezTo>
                    <a:cubicBezTo>
                      <a:pt x="262" y="692"/>
                      <a:pt x="262" y="802"/>
                      <a:pt x="283" y="933"/>
                    </a:cubicBezTo>
                    <a:cubicBezTo>
                      <a:pt x="304" y="1043"/>
                      <a:pt x="372" y="1132"/>
                      <a:pt x="456" y="1216"/>
                    </a:cubicBezTo>
                    <a:cubicBezTo>
                      <a:pt x="470" y="1248"/>
                      <a:pt x="475" y="1249"/>
                      <a:pt x="484" y="1259"/>
                    </a:cubicBezTo>
                    <a:lnTo>
                      <a:pt x="484" y="1259"/>
                    </a:lnTo>
                    <a:cubicBezTo>
                      <a:pt x="428" y="1245"/>
                      <a:pt x="372" y="1231"/>
                      <a:pt x="318" y="1231"/>
                    </a:cubicBezTo>
                    <a:cubicBezTo>
                      <a:pt x="292" y="1231"/>
                      <a:pt x="266" y="1234"/>
                      <a:pt x="241" y="1242"/>
                    </a:cubicBezTo>
                    <a:cubicBezTo>
                      <a:pt x="152" y="1242"/>
                      <a:pt x="63" y="1305"/>
                      <a:pt x="21" y="1394"/>
                    </a:cubicBezTo>
                    <a:cubicBezTo>
                      <a:pt x="0" y="1478"/>
                      <a:pt x="21" y="1588"/>
                      <a:pt x="63" y="1656"/>
                    </a:cubicBezTo>
                    <a:cubicBezTo>
                      <a:pt x="131" y="1719"/>
                      <a:pt x="215" y="1787"/>
                      <a:pt x="283" y="1829"/>
                    </a:cubicBezTo>
                    <a:cubicBezTo>
                      <a:pt x="435" y="1918"/>
                      <a:pt x="524" y="1960"/>
                      <a:pt x="566" y="1980"/>
                    </a:cubicBezTo>
                    <a:cubicBezTo>
                      <a:pt x="545" y="2001"/>
                      <a:pt x="545" y="2028"/>
                      <a:pt x="503" y="2111"/>
                    </a:cubicBezTo>
                    <a:cubicBezTo>
                      <a:pt x="456" y="2242"/>
                      <a:pt x="393" y="2441"/>
                      <a:pt x="393" y="2745"/>
                    </a:cubicBezTo>
                    <a:cubicBezTo>
                      <a:pt x="372" y="3337"/>
                      <a:pt x="655" y="3682"/>
                      <a:pt x="655" y="3682"/>
                    </a:cubicBezTo>
                    <a:lnTo>
                      <a:pt x="697" y="3730"/>
                    </a:lnTo>
                    <a:lnTo>
                      <a:pt x="739" y="3682"/>
                    </a:lnTo>
                    <a:cubicBezTo>
                      <a:pt x="739" y="3682"/>
                      <a:pt x="896" y="3552"/>
                      <a:pt x="1069" y="3552"/>
                    </a:cubicBezTo>
                    <a:cubicBezTo>
                      <a:pt x="1220" y="3552"/>
                      <a:pt x="1461" y="3620"/>
                      <a:pt x="1482" y="3620"/>
                    </a:cubicBezTo>
                    <a:cubicBezTo>
                      <a:pt x="1503" y="3641"/>
                      <a:pt x="1524" y="3682"/>
                      <a:pt x="1571" y="3792"/>
                    </a:cubicBezTo>
                    <a:cubicBezTo>
                      <a:pt x="1613" y="3902"/>
                      <a:pt x="1634" y="4033"/>
                      <a:pt x="1634" y="4096"/>
                    </a:cubicBezTo>
                    <a:cubicBezTo>
                      <a:pt x="1592" y="4253"/>
                      <a:pt x="1440" y="4447"/>
                      <a:pt x="1440" y="4447"/>
                    </a:cubicBezTo>
                    <a:lnTo>
                      <a:pt x="1419" y="4468"/>
                    </a:lnTo>
                    <a:lnTo>
                      <a:pt x="1419" y="4489"/>
                    </a:lnTo>
                    <a:cubicBezTo>
                      <a:pt x="1419" y="4489"/>
                      <a:pt x="1393" y="4688"/>
                      <a:pt x="1393" y="4819"/>
                    </a:cubicBezTo>
                    <a:cubicBezTo>
                      <a:pt x="1419" y="4882"/>
                      <a:pt x="1440" y="5060"/>
                      <a:pt x="1550" y="5275"/>
                    </a:cubicBezTo>
                    <a:cubicBezTo>
                      <a:pt x="1634" y="5515"/>
                      <a:pt x="1765" y="5798"/>
                      <a:pt x="2006" y="6086"/>
                    </a:cubicBezTo>
                    <a:cubicBezTo>
                      <a:pt x="2412" y="6584"/>
                      <a:pt x="2968" y="6794"/>
                      <a:pt x="3571" y="6794"/>
                    </a:cubicBezTo>
                    <a:cubicBezTo>
                      <a:pt x="3652" y="6794"/>
                      <a:pt x="3735" y="6790"/>
                      <a:pt x="3818" y="6783"/>
                    </a:cubicBezTo>
                    <a:cubicBezTo>
                      <a:pt x="4169" y="6762"/>
                      <a:pt x="4472" y="6694"/>
                      <a:pt x="4713" y="6563"/>
                    </a:cubicBezTo>
                    <a:cubicBezTo>
                      <a:pt x="4954" y="6432"/>
                      <a:pt x="5148" y="6217"/>
                      <a:pt x="5300" y="5887"/>
                    </a:cubicBezTo>
                    <a:cubicBezTo>
                      <a:pt x="5452" y="5536"/>
                      <a:pt x="5499" y="5212"/>
                      <a:pt x="5499" y="4971"/>
                    </a:cubicBezTo>
                    <a:cubicBezTo>
                      <a:pt x="5499" y="4840"/>
                      <a:pt x="5499" y="4730"/>
                      <a:pt x="5478" y="4646"/>
                    </a:cubicBezTo>
                    <a:cubicBezTo>
                      <a:pt x="5478" y="4599"/>
                      <a:pt x="5478" y="4578"/>
                      <a:pt x="5452" y="4536"/>
                    </a:cubicBezTo>
                    <a:cubicBezTo>
                      <a:pt x="5452" y="4515"/>
                      <a:pt x="5452" y="4489"/>
                      <a:pt x="5431" y="4489"/>
                    </a:cubicBezTo>
                    <a:cubicBezTo>
                      <a:pt x="5389" y="4405"/>
                      <a:pt x="5216" y="4227"/>
                      <a:pt x="4562" y="4164"/>
                    </a:cubicBezTo>
                    <a:cubicBezTo>
                      <a:pt x="4524" y="4162"/>
                      <a:pt x="4486" y="4161"/>
                      <a:pt x="4447" y="4161"/>
                    </a:cubicBezTo>
                    <a:cubicBezTo>
                      <a:pt x="4123" y="4161"/>
                      <a:pt x="3755" y="4234"/>
                      <a:pt x="3404" y="4295"/>
                    </a:cubicBezTo>
                    <a:cubicBezTo>
                      <a:pt x="3226" y="4316"/>
                      <a:pt x="3053" y="4358"/>
                      <a:pt x="2901" y="4358"/>
                    </a:cubicBezTo>
                    <a:cubicBezTo>
                      <a:pt x="2770" y="4358"/>
                      <a:pt x="2661" y="4358"/>
                      <a:pt x="2619" y="4316"/>
                    </a:cubicBezTo>
                    <a:cubicBezTo>
                      <a:pt x="2551" y="4274"/>
                      <a:pt x="2509" y="4164"/>
                      <a:pt x="2467" y="4012"/>
                    </a:cubicBezTo>
                    <a:cubicBezTo>
                      <a:pt x="2420" y="3861"/>
                      <a:pt x="2378" y="3662"/>
                      <a:pt x="2357" y="3468"/>
                    </a:cubicBezTo>
                    <a:cubicBezTo>
                      <a:pt x="2336" y="3269"/>
                      <a:pt x="2310" y="3075"/>
                      <a:pt x="2289" y="2918"/>
                    </a:cubicBezTo>
                    <a:cubicBezTo>
                      <a:pt x="2268" y="2745"/>
                      <a:pt x="2247" y="2635"/>
                      <a:pt x="2247" y="2572"/>
                    </a:cubicBezTo>
                    <a:cubicBezTo>
                      <a:pt x="2205" y="2462"/>
                      <a:pt x="2226" y="2420"/>
                      <a:pt x="2268" y="2373"/>
                    </a:cubicBezTo>
                    <a:cubicBezTo>
                      <a:pt x="2310" y="2310"/>
                      <a:pt x="2378" y="2263"/>
                      <a:pt x="2467" y="2221"/>
                    </a:cubicBezTo>
                    <a:cubicBezTo>
                      <a:pt x="2550" y="2173"/>
                      <a:pt x="2690" y="2119"/>
                      <a:pt x="2894" y="2119"/>
                    </a:cubicBezTo>
                    <a:cubicBezTo>
                      <a:pt x="3063" y="2119"/>
                      <a:pt x="3276" y="2156"/>
                      <a:pt x="3535" y="2263"/>
                    </a:cubicBezTo>
                    <a:cubicBezTo>
                      <a:pt x="3818" y="2394"/>
                      <a:pt x="4211" y="2462"/>
                      <a:pt x="4535" y="2504"/>
                    </a:cubicBezTo>
                    <a:cubicBezTo>
                      <a:pt x="4713" y="2525"/>
                      <a:pt x="4865" y="2525"/>
                      <a:pt x="4996" y="2525"/>
                    </a:cubicBezTo>
                    <a:cubicBezTo>
                      <a:pt x="5127" y="2525"/>
                      <a:pt x="5237" y="2504"/>
                      <a:pt x="5300" y="2483"/>
                    </a:cubicBezTo>
                    <a:cubicBezTo>
                      <a:pt x="5499" y="2373"/>
                      <a:pt x="5499" y="2159"/>
                      <a:pt x="5499" y="2111"/>
                    </a:cubicBezTo>
                    <a:cubicBezTo>
                      <a:pt x="5520" y="2111"/>
                      <a:pt x="5672" y="2001"/>
                      <a:pt x="5803" y="1787"/>
                    </a:cubicBezTo>
                    <a:cubicBezTo>
                      <a:pt x="5934" y="1567"/>
                      <a:pt x="6002" y="1263"/>
                      <a:pt x="5782" y="912"/>
                    </a:cubicBezTo>
                    <a:cubicBezTo>
                      <a:pt x="5672" y="802"/>
                      <a:pt x="5520" y="781"/>
                      <a:pt x="5389" y="760"/>
                    </a:cubicBezTo>
                    <a:cubicBezTo>
                      <a:pt x="5237" y="760"/>
                      <a:pt x="5085" y="760"/>
                      <a:pt x="4928" y="692"/>
                    </a:cubicBezTo>
                    <a:cubicBezTo>
                      <a:pt x="4776" y="629"/>
                      <a:pt x="4582" y="430"/>
                      <a:pt x="4273" y="258"/>
                    </a:cubicBezTo>
                    <a:cubicBezTo>
                      <a:pt x="4023" y="115"/>
                      <a:pt x="3697" y="1"/>
                      <a:pt x="32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954095" y="1201960"/>
                <a:ext cx="129684" cy="66410"/>
              </a:xfrm>
              <a:custGeom>
                <a:avLst/>
                <a:gdLst/>
                <a:ahLst/>
                <a:cxnLst/>
                <a:rect l="l" t="t" r="r" b="b"/>
                <a:pathLst>
                  <a:path w="910" h="466" extrusionOk="0">
                    <a:moveTo>
                      <a:pt x="653" y="0"/>
                    </a:moveTo>
                    <a:cubicBezTo>
                      <a:pt x="640" y="0"/>
                      <a:pt x="627" y="1"/>
                      <a:pt x="613" y="2"/>
                    </a:cubicBezTo>
                    <a:cubicBezTo>
                      <a:pt x="372" y="2"/>
                      <a:pt x="89" y="65"/>
                      <a:pt x="48" y="112"/>
                    </a:cubicBezTo>
                    <a:cubicBezTo>
                      <a:pt x="0" y="154"/>
                      <a:pt x="69" y="306"/>
                      <a:pt x="69" y="306"/>
                    </a:cubicBezTo>
                    <a:cubicBezTo>
                      <a:pt x="97" y="396"/>
                      <a:pt x="138" y="466"/>
                      <a:pt x="217" y="466"/>
                    </a:cubicBezTo>
                    <a:cubicBezTo>
                      <a:pt x="253" y="466"/>
                      <a:pt x="297" y="451"/>
                      <a:pt x="351" y="416"/>
                    </a:cubicBezTo>
                    <a:cubicBezTo>
                      <a:pt x="431" y="347"/>
                      <a:pt x="517" y="320"/>
                      <a:pt x="596" y="320"/>
                    </a:cubicBezTo>
                    <a:cubicBezTo>
                      <a:pt x="668" y="320"/>
                      <a:pt x="734" y="342"/>
                      <a:pt x="786" y="374"/>
                    </a:cubicBezTo>
                    <a:cubicBezTo>
                      <a:pt x="810" y="386"/>
                      <a:pt x="829" y="391"/>
                      <a:pt x="844" y="391"/>
                    </a:cubicBezTo>
                    <a:cubicBezTo>
                      <a:pt x="910" y="391"/>
                      <a:pt x="896" y="290"/>
                      <a:pt x="896" y="217"/>
                    </a:cubicBezTo>
                    <a:cubicBezTo>
                      <a:pt x="896" y="139"/>
                      <a:pt x="841" y="0"/>
                      <a:pt x="653"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6"/>
              <p:cNvSpPr/>
              <p:nvPr/>
            </p:nvSpPr>
            <p:spPr>
              <a:xfrm>
                <a:off x="948110" y="1192554"/>
                <a:ext cx="143508" cy="84366"/>
              </a:xfrm>
              <a:custGeom>
                <a:avLst/>
                <a:gdLst/>
                <a:ahLst/>
                <a:cxnLst/>
                <a:rect l="l" t="t" r="r" b="b"/>
                <a:pathLst>
                  <a:path w="1007" h="592" extrusionOk="0">
                    <a:moveTo>
                      <a:pt x="655" y="110"/>
                    </a:moveTo>
                    <a:cubicBezTo>
                      <a:pt x="765" y="110"/>
                      <a:pt x="807" y="131"/>
                      <a:pt x="849" y="178"/>
                    </a:cubicBezTo>
                    <a:cubicBezTo>
                      <a:pt x="875" y="199"/>
                      <a:pt x="896" y="241"/>
                      <a:pt x="896" y="283"/>
                    </a:cubicBezTo>
                    <a:cubicBezTo>
                      <a:pt x="896" y="330"/>
                      <a:pt x="896" y="372"/>
                      <a:pt x="875" y="393"/>
                    </a:cubicBezTo>
                    <a:cubicBezTo>
                      <a:pt x="817" y="356"/>
                      <a:pt x="741" y="335"/>
                      <a:pt x="660" y="335"/>
                    </a:cubicBezTo>
                    <a:cubicBezTo>
                      <a:pt x="558" y="335"/>
                      <a:pt x="447" y="367"/>
                      <a:pt x="351" y="440"/>
                    </a:cubicBezTo>
                    <a:cubicBezTo>
                      <a:pt x="325" y="461"/>
                      <a:pt x="283" y="461"/>
                      <a:pt x="262" y="482"/>
                    </a:cubicBezTo>
                    <a:cubicBezTo>
                      <a:pt x="262" y="482"/>
                      <a:pt x="241" y="482"/>
                      <a:pt x="241" y="461"/>
                    </a:cubicBezTo>
                    <a:cubicBezTo>
                      <a:pt x="221" y="461"/>
                      <a:pt x="173" y="414"/>
                      <a:pt x="152" y="351"/>
                    </a:cubicBezTo>
                    <a:lnTo>
                      <a:pt x="152" y="330"/>
                    </a:lnTo>
                    <a:cubicBezTo>
                      <a:pt x="152" y="330"/>
                      <a:pt x="131" y="309"/>
                      <a:pt x="131" y="262"/>
                    </a:cubicBezTo>
                    <a:lnTo>
                      <a:pt x="131" y="220"/>
                    </a:lnTo>
                    <a:cubicBezTo>
                      <a:pt x="111" y="220"/>
                      <a:pt x="131" y="199"/>
                      <a:pt x="173" y="199"/>
                    </a:cubicBezTo>
                    <a:cubicBezTo>
                      <a:pt x="221" y="178"/>
                      <a:pt x="262" y="178"/>
                      <a:pt x="304" y="152"/>
                    </a:cubicBezTo>
                    <a:cubicBezTo>
                      <a:pt x="414" y="131"/>
                      <a:pt x="524" y="110"/>
                      <a:pt x="655" y="110"/>
                    </a:cubicBezTo>
                    <a:close/>
                    <a:moveTo>
                      <a:pt x="634" y="0"/>
                    </a:moveTo>
                    <a:cubicBezTo>
                      <a:pt x="524" y="0"/>
                      <a:pt x="393" y="21"/>
                      <a:pt x="283" y="47"/>
                    </a:cubicBezTo>
                    <a:cubicBezTo>
                      <a:pt x="221" y="68"/>
                      <a:pt x="173" y="68"/>
                      <a:pt x="131" y="89"/>
                    </a:cubicBezTo>
                    <a:cubicBezTo>
                      <a:pt x="90" y="89"/>
                      <a:pt x="63" y="110"/>
                      <a:pt x="42" y="131"/>
                    </a:cubicBezTo>
                    <a:cubicBezTo>
                      <a:pt x="22" y="152"/>
                      <a:pt x="1" y="199"/>
                      <a:pt x="1" y="220"/>
                    </a:cubicBezTo>
                    <a:cubicBezTo>
                      <a:pt x="1" y="262"/>
                      <a:pt x="22" y="283"/>
                      <a:pt x="22" y="309"/>
                    </a:cubicBezTo>
                    <a:cubicBezTo>
                      <a:pt x="42" y="351"/>
                      <a:pt x="42" y="372"/>
                      <a:pt x="42" y="372"/>
                    </a:cubicBezTo>
                    <a:cubicBezTo>
                      <a:pt x="90" y="461"/>
                      <a:pt x="111" y="524"/>
                      <a:pt x="173" y="571"/>
                    </a:cubicBezTo>
                    <a:cubicBezTo>
                      <a:pt x="221" y="592"/>
                      <a:pt x="262" y="592"/>
                      <a:pt x="283" y="592"/>
                    </a:cubicBezTo>
                    <a:cubicBezTo>
                      <a:pt x="325" y="571"/>
                      <a:pt x="372" y="545"/>
                      <a:pt x="414" y="524"/>
                    </a:cubicBezTo>
                    <a:cubicBezTo>
                      <a:pt x="494" y="466"/>
                      <a:pt x="574" y="446"/>
                      <a:pt x="645" y="446"/>
                    </a:cubicBezTo>
                    <a:cubicBezTo>
                      <a:pt x="709" y="446"/>
                      <a:pt x="765" y="462"/>
                      <a:pt x="807" y="482"/>
                    </a:cubicBezTo>
                    <a:cubicBezTo>
                      <a:pt x="837" y="497"/>
                      <a:pt x="858" y="512"/>
                      <a:pt x="883" y="512"/>
                    </a:cubicBezTo>
                    <a:cubicBezTo>
                      <a:pt x="894" y="512"/>
                      <a:pt x="905" y="509"/>
                      <a:pt x="917" y="503"/>
                    </a:cubicBezTo>
                    <a:cubicBezTo>
                      <a:pt x="959" y="503"/>
                      <a:pt x="980" y="461"/>
                      <a:pt x="980" y="440"/>
                    </a:cubicBezTo>
                    <a:cubicBezTo>
                      <a:pt x="1006" y="372"/>
                      <a:pt x="1006" y="330"/>
                      <a:pt x="1006" y="283"/>
                    </a:cubicBezTo>
                    <a:cubicBezTo>
                      <a:pt x="1006" y="220"/>
                      <a:pt x="980" y="152"/>
                      <a:pt x="917" y="89"/>
                    </a:cubicBezTo>
                    <a:cubicBezTo>
                      <a:pt x="875" y="47"/>
                      <a:pt x="765"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p:nvPr/>
            </p:nvSpPr>
            <p:spPr>
              <a:xfrm>
                <a:off x="1209336" y="1209228"/>
                <a:ext cx="99329" cy="60994"/>
              </a:xfrm>
              <a:custGeom>
                <a:avLst/>
                <a:gdLst/>
                <a:ahLst/>
                <a:cxnLst/>
                <a:rect l="l" t="t" r="r" b="b"/>
                <a:pathLst>
                  <a:path w="697" h="428" extrusionOk="0">
                    <a:moveTo>
                      <a:pt x="282" y="0"/>
                    </a:moveTo>
                    <a:cubicBezTo>
                      <a:pt x="223" y="0"/>
                      <a:pt x="165" y="5"/>
                      <a:pt x="110" y="14"/>
                    </a:cubicBezTo>
                    <a:cubicBezTo>
                      <a:pt x="0" y="14"/>
                      <a:pt x="42" y="145"/>
                      <a:pt x="42" y="145"/>
                    </a:cubicBezTo>
                    <a:cubicBezTo>
                      <a:pt x="25" y="293"/>
                      <a:pt x="83" y="376"/>
                      <a:pt x="178" y="376"/>
                    </a:cubicBezTo>
                    <a:cubicBezTo>
                      <a:pt x="198" y="376"/>
                      <a:pt x="219" y="372"/>
                      <a:pt x="241" y="365"/>
                    </a:cubicBezTo>
                    <a:cubicBezTo>
                      <a:pt x="305" y="341"/>
                      <a:pt x="377" y="314"/>
                      <a:pt x="441" y="314"/>
                    </a:cubicBezTo>
                    <a:cubicBezTo>
                      <a:pt x="488" y="314"/>
                      <a:pt x="531" y="328"/>
                      <a:pt x="566" y="365"/>
                    </a:cubicBezTo>
                    <a:cubicBezTo>
                      <a:pt x="606" y="405"/>
                      <a:pt x="633" y="427"/>
                      <a:pt x="649" y="427"/>
                    </a:cubicBezTo>
                    <a:cubicBezTo>
                      <a:pt x="670" y="427"/>
                      <a:pt x="676" y="395"/>
                      <a:pt x="676" y="323"/>
                    </a:cubicBezTo>
                    <a:cubicBezTo>
                      <a:pt x="697" y="166"/>
                      <a:pt x="697" y="103"/>
                      <a:pt x="545" y="35"/>
                    </a:cubicBezTo>
                    <a:cubicBezTo>
                      <a:pt x="456" y="11"/>
                      <a:pt x="367" y="0"/>
                      <a:pt x="28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1206344" y="1201675"/>
                <a:ext cx="112155" cy="76528"/>
              </a:xfrm>
              <a:custGeom>
                <a:avLst/>
                <a:gdLst/>
                <a:ahLst/>
                <a:cxnLst/>
                <a:rect l="l" t="t" r="r" b="b"/>
                <a:pathLst>
                  <a:path w="787" h="537" extrusionOk="0">
                    <a:moveTo>
                      <a:pt x="152" y="114"/>
                    </a:moveTo>
                    <a:cubicBezTo>
                      <a:pt x="262" y="114"/>
                      <a:pt x="414" y="114"/>
                      <a:pt x="566" y="156"/>
                    </a:cubicBezTo>
                    <a:cubicBezTo>
                      <a:pt x="634" y="177"/>
                      <a:pt x="634" y="198"/>
                      <a:pt x="655" y="219"/>
                    </a:cubicBezTo>
                    <a:lnTo>
                      <a:pt x="655" y="350"/>
                    </a:lnTo>
                    <a:lnTo>
                      <a:pt x="655" y="397"/>
                    </a:lnTo>
                    <a:cubicBezTo>
                      <a:pt x="634" y="397"/>
                      <a:pt x="634" y="397"/>
                      <a:pt x="634" y="376"/>
                    </a:cubicBezTo>
                    <a:cubicBezTo>
                      <a:pt x="566" y="329"/>
                      <a:pt x="503" y="308"/>
                      <a:pt x="435" y="308"/>
                    </a:cubicBezTo>
                    <a:cubicBezTo>
                      <a:pt x="372" y="308"/>
                      <a:pt x="304" y="329"/>
                      <a:pt x="241" y="350"/>
                    </a:cubicBezTo>
                    <a:cubicBezTo>
                      <a:pt x="218" y="363"/>
                      <a:pt x="201" y="370"/>
                      <a:pt x="187" y="370"/>
                    </a:cubicBezTo>
                    <a:cubicBezTo>
                      <a:pt x="173" y="370"/>
                      <a:pt x="163" y="363"/>
                      <a:pt x="152" y="350"/>
                    </a:cubicBezTo>
                    <a:cubicBezTo>
                      <a:pt x="131" y="329"/>
                      <a:pt x="111" y="287"/>
                      <a:pt x="111" y="198"/>
                    </a:cubicBezTo>
                    <a:lnTo>
                      <a:pt x="21" y="198"/>
                    </a:lnTo>
                    <a:lnTo>
                      <a:pt x="111" y="177"/>
                    </a:lnTo>
                    <a:lnTo>
                      <a:pt x="111" y="135"/>
                    </a:lnTo>
                    <a:lnTo>
                      <a:pt x="131" y="135"/>
                    </a:lnTo>
                    <a:cubicBezTo>
                      <a:pt x="131" y="135"/>
                      <a:pt x="131" y="114"/>
                      <a:pt x="152" y="114"/>
                    </a:cubicBezTo>
                    <a:close/>
                    <a:moveTo>
                      <a:pt x="296" y="1"/>
                    </a:moveTo>
                    <a:cubicBezTo>
                      <a:pt x="233" y="1"/>
                      <a:pt x="175" y="4"/>
                      <a:pt x="131" y="4"/>
                    </a:cubicBezTo>
                    <a:cubicBezTo>
                      <a:pt x="111" y="4"/>
                      <a:pt x="63" y="25"/>
                      <a:pt x="42" y="46"/>
                    </a:cubicBezTo>
                    <a:cubicBezTo>
                      <a:pt x="21" y="67"/>
                      <a:pt x="1" y="88"/>
                      <a:pt x="1" y="135"/>
                    </a:cubicBezTo>
                    <a:lnTo>
                      <a:pt x="1" y="198"/>
                    </a:lnTo>
                    <a:lnTo>
                      <a:pt x="1" y="219"/>
                    </a:lnTo>
                    <a:cubicBezTo>
                      <a:pt x="1" y="308"/>
                      <a:pt x="21" y="376"/>
                      <a:pt x="63" y="439"/>
                    </a:cubicBezTo>
                    <a:cubicBezTo>
                      <a:pt x="93" y="465"/>
                      <a:pt x="136" y="485"/>
                      <a:pt x="186" y="485"/>
                    </a:cubicBezTo>
                    <a:cubicBezTo>
                      <a:pt x="217" y="485"/>
                      <a:pt x="250" y="478"/>
                      <a:pt x="283" y="460"/>
                    </a:cubicBezTo>
                    <a:cubicBezTo>
                      <a:pt x="325" y="439"/>
                      <a:pt x="393" y="418"/>
                      <a:pt x="435" y="418"/>
                    </a:cubicBezTo>
                    <a:cubicBezTo>
                      <a:pt x="477" y="418"/>
                      <a:pt x="524" y="418"/>
                      <a:pt x="545" y="460"/>
                    </a:cubicBezTo>
                    <a:cubicBezTo>
                      <a:pt x="566" y="481"/>
                      <a:pt x="587" y="507"/>
                      <a:pt x="608" y="507"/>
                    </a:cubicBezTo>
                    <a:cubicBezTo>
                      <a:pt x="627" y="522"/>
                      <a:pt x="642" y="537"/>
                      <a:pt x="665" y="537"/>
                    </a:cubicBezTo>
                    <a:cubicBezTo>
                      <a:pt x="674" y="537"/>
                      <a:pt x="685" y="534"/>
                      <a:pt x="697" y="528"/>
                    </a:cubicBezTo>
                    <a:cubicBezTo>
                      <a:pt x="718" y="528"/>
                      <a:pt x="739" y="481"/>
                      <a:pt x="739" y="460"/>
                    </a:cubicBezTo>
                    <a:cubicBezTo>
                      <a:pt x="765" y="439"/>
                      <a:pt x="765" y="418"/>
                      <a:pt x="765" y="376"/>
                    </a:cubicBezTo>
                    <a:cubicBezTo>
                      <a:pt x="765" y="308"/>
                      <a:pt x="786" y="245"/>
                      <a:pt x="765" y="177"/>
                    </a:cubicBezTo>
                    <a:cubicBezTo>
                      <a:pt x="739" y="114"/>
                      <a:pt x="676" y="67"/>
                      <a:pt x="587" y="46"/>
                    </a:cubicBezTo>
                    <a:cubicBezTo>
                      <a:pt x="496" y="8"/>
                      <a:pt x="390" y="1"/>
                      <a:pt x="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677192" y="1394781"/>
                <a:ext cx="56149" cy="64842"/>
              </a:xfrm>
              <a:custGeom>
                <a:avLst/>
                <a:gdLst/>
                <a:ahLst/>
                <a:cxnLst/>
                <a:rect l="l" t="t" r="r" b="b"/>
                <a:pathLst>
                  <a:path w="394" h="455" extrusionOk="0">
                    <a:moveTo>
                      <a:pt x="69" y="0"/>
                    </a:moveTo>
                    <a:cubicBezTo>
                      <a:pt x="27" y="21"/>
                      <a:pt x="1" y="42"/>
                      <a:pt x="27" y="68"/>
                    </a:cubicBezTo>
                    <a:cubicBezTo>
                      <a:pt x="48" y="262"/>
                      <a:pt x="179" y="351"/>
                      <a:pt x="289" y="435"/>
                    </a:cubicBezTo>
                    <a:cubicBezTo>
                      <a:pt x="310" y="448"/>
                      <a:pt x="325" y="455"/>
                      <a:pt x="338" y="455"/>
                    </a:cubicBezTo>
                    <a:cubicBezTo>
                      <a:pt x="351" y="455"/>
                      <a:pt x="362" y="448"/>
                      <a:pt x="372" y="435"/>
                    </a:cubicBezTo>
                    <a:cubicBezTo>
                      <a:pt x="393" y="393"/>
                      <a:pt x="393" y="372"/>
                      <a:pt x="351" y="351"/>
                    </a:cubicBezTo>
                    <a:cubicBezTo>
                      <a:pt x="241" y="262"/>
                      <a:pt x="158" y="199"/>
                      <a:pt x="132" y="42"/>
                    </a:cubicBezTo>
                    <a:cubicBezTo>
                      <a:pt x="111" y="21"/>
                      <a:pt x="90"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736905" y="1442523"/>
                <a:ext cx="40473" cy="18099"/>
              </a:xfrm>
              <a:custGeom>
                <a:avLst/>
                <a:gdLst/>
                <a:ahLst/>
                <a:cxnLst/>
                <a:rect l="l" t="t" r="r" b="b"/>
                <a:pathLst>
                  <a:path w="284" h="127" extrusionOk="0">
                    <a:moveTo>
                      <a:pt x="76" y="1"/>
                    </a:moveTo>
                    <a:cubicBezTo>
                      <a:pt x="69" y="1"/>
                      <a:pt x="63" y="6"/>
                      <a:pt x="63" y="16"/>
                    </a:cubicBezTo>
                    <a:cubicBezTo>
                      <a:pt x="42" y="16"/>
                      <a:pt x="21" y="16"/>
                      <a:pt x="21" y="37"/>
                    </a:cubicBezTo>
                    <a:cubicBezTo>
                      <a:pt x="1" y="58"/>
                      <a:pt x="21" y="100"/>
                      <a:pt x="42" y="100"/>
                    </a:cubicBezTo>
                    <a:cubicBezTo>
                      <a:pt x="84" y="126"/>
                      <a:pt x="105" y="126"/>
                      <a:pt x="152" y="126"/>
                    </a:cubicBezTo>
                    <a:lnTo>
                      <a:pt x="215" y="126"/>
                    </a:lnTo>
                    <a:cubicBezTo>
                      <a:pt x="262" y="126"/>
                      <a:pt x="283" y="100"/>
                      <a:pt x="283" y="79"/>
                    </a:cubicBezTo>
                    <a:cubicBezTo>
                      <a:pt x="283" y="37"/>
                      <a:pt x="262" y="16"/>
                      <a:pt x="236" y="16"/>
                    </a:cubicBezTo>
                    <a:lnTo>
                      <a:pt x="105" y="16"/>
                    </a:lnTo>
                    <a:cubicBezTo>
                      <a:pt x="95" y="6"/>
                      <a:pt x="84" y="1"/>
                      <a:pt x="7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602516" y="1659001"/>
                <a:ext cx="989019" cy="643860"/>
              </a:xfrm>
              <a:custGeom>
                <a:avLst/>
                <a:gdLst/>
                <a:ahLst/>
                <a:cxnLst/>
                <a:rect l="l" t="t" r="r" b="b"/>
                <a:pathLst>
                  <a:path w="6940" h="4518" extrusionOk="0">
                    <a:moveTo>
                      <a:pt x="5086" y="0"/>
                    </a:moveTo>
                    <a:cubicBezTo>
                      <a:pt x="5086" y="0"/>
                      <a:pt x="5023" y="110"/>
                      <a:pt x="4693" y="524"/>
                    </a:cubicBezTo>
                    <a:cubicBezTo>
                      <a:pt x="4348" y="964"/>
                      <a:pt x="3122" y="1901"/>
                      <a:pt x="1834" y="2142"/>
                    </a:cubicBezTo>
                    <a:cubicBezTo>
                      <a:pt x="525" y="2404"/>
                      <a:pt x="1" y="2729"/>
                      <a:pt x="90" y="3645"/>
                    </a:cubicBezTo>
                    <a:cubicBezTo>
                      <a:pt x="237" y="4271"/>
                      <a:pt x="706" y="4517"/>
                      <a:pt x="1437" y="4517"/>
                    </a:cubicBezTo>
                    <a:cubicBezTo>
                      <a:pt x="2009" y="4517"/>
                      <a:pt x="2741" y="4366"/>
                      <a:pt x="3604" y="4127"/>
                    </a:cubicBezTo>
                    <a:cubicBezTo>
                      <a:pt x="5589" y="3556"/>
                      <a:pt x="6940" y="1749"/>
                      <a:pt x="6940" y="1749"/>
                    </a:cubicBezTo>
                    <a:lnTo>
                      <a:pt x="5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599523" y="1647030"/>
                <a:ext cx="1004696" cy="663099"/>
              </a:xfrm>
              <a:custGeom>
                <a:avLst/>
                <a:gdLst/>
                <a:ahLst/>
                <a:cxnLst/>
                <a:rect l="l" t="t" r="r" b="b"/>
                <a:pathLst>
                  <a:path w="7050" h="4653" extrusionOk="0">
                    <a:moveTo>
                      <a:pt x="5128" y="173"/>
                    </a:moveTo>
                    <a:lnTo>
                      <a:pt x="6898" y="1833"/>
                    </a:lnTo>
                    <a:cubicBezTo>
                      <a:pt x="6830" y="1896"/>
                      <a:pt x="5547" y="3598"/>
                      <a:pt x="3625" y="4143"/>
                    </a:cubicBezTo>
                    <a:cubicBezTo>
                      <a:pt x="2738" y="4392"/>
                      <a:pt x="2006" y="4544"/>
                      <a:pt x="1443" y="4544"/>
                    </a:cubicBezTo>
                    <a:cubicBezTo>
                      <a:pt x="1368" y="4544"/>
                      <a:pt x="1296" y="4541"/>
                      <a:pt x="1226" y="4536"/>
                    </a:cubicBezTo>
                    <a:cubicBezTo>
                      <a:pt x="938" y="4515"/>
                      <a:pt x="703" y="4426"/>
                      <a:pt x="525" y="4295"/>
                    </a:cubicBezTo>
                    <a:cubicBezTo>
                      <a:pt x="352" y="4164"/>
                      <a:pt x="242" y="3991"/>
                      <a:pt x="179" y="3708"/>
                    </a:cubicBezTo>
                    <a:cubicBezTo>
                      <a:pt x="132" y="3274"/>
                      <a:pt x="221" y="2986"/>
                      <a:pt x="483" y="2771"/>
                    </a:cubicBezTo>
                    <a:cubicBezTo>
                      <a:pt x="766" y="2551"/>
                      <a:pt x="1200" y="2420"/>
                      <a:pt x="1855" y="2289"/>
                    </a:cubicBezTo>
                    <a:cubicBezTo>
                      <a:pt x="2509" y="2158"/>
                      <a:pt x="3164" y="1875"/>
                      <a:pt x="3667" y="1545"/>
                    </a:cubicBezTo>
                    <a:cubicBezTo>
                      <a:pt x="4190" y="1221"/>
                      <a:pt x="4583" y="870"/>
                      <a:pt x="4761" y="655"/>
                    </a:cubicBezTo>
                    <a:cubicBezTo>
                      <a:pt x="5065" y="262"/>
                      <a:pt x="5107" y="194"/>
                      <a:pt x="5128" y="173"/>
                    </a:cubicBezTo>
                    <a:close/>
                    <a:moveTo>
                      <a:pt x="5107" y="0"/>
                    </a:moveTo>
                    <a:lnTo>
                      <a:pt x="5065" y="63"/>
                    </a:lnTo>
                    <a:cubicBezTo>
                      <a:pt x="5065" y="63"/>
                      <a:pt x="4997" y="152"/>
                      <a:pt x="4672" y="587"/>
                    </a:cubicBezTo>
                    <a:cubicBezTo>
                      <a:pt x="4499" y="786"/>
                      <a:pt x="4128" y="1132"/>
                      <a:pt x="3604" y="1441"/>
                    </a:cubicBezTo>
                    <a:cubicBezTo>
                      <a:pt x="3101" y="1765"/>
                      <a:pt x="2488" y="2048"/>
                      <a:pt x="1834" y="2179"/>
                    </a:cubicBezTo>
                    <a:cubicBezTo>
                      <a:pt x="1179" y="2289"/>
                      <a:pt x="724" y="2441"/>
                      <a:pt x="415" y="2682"/>
                    </a:cubicBezTo>
                    <a:cubicBezTo>
                      <a:pt x="111" y="2923"/>
                      <a:pt x="1" y="3274"/>
                      <a:pt x="48" y="3729"/>
                    </a:cubicBezTo>
                    <a:lnTo>
                      <a:pt x="69" y="3729"/>
                    </a:lnTo>
                    <a:cubicBezTo>
                      <a:pt x="132" y="4033"/>
                      <a:pt x="263" y="4253"/>
                      <a:pt x="462" y="4405"/>
                    </a:cubicBezTo>
                    <a:cubicBezTo>
                      <a:pt x="656" y="4536"/>
                      <a:pt x="917" y="4625"/>
                      <a:pt x="1226" y="4646"/>
                    </a:cubicBezTo>
                    <a:cubicBezTo>
                      <a:pt x="1293" y="4650"/>
                      <a:pt x="1363" y="4652"/>
                      <a:pt x="1435" y="4652"/>
                    </a:cubicBezTo>
                    <a:cubicBezTo>
                      <a:pt x="2019" y="4652"/>
                      <a:pt x="2774" y="4505"/>
                      <a:pt x="3646" y="4253"/>
                    </a:cubicBezTo>
                    <a:cubicBezTo>
                      <a:pt x="5652" y="3687"/>
                      <a:pt x="7008" y="1854"/>
                      <a:pt x="7008" y="1854"/>
                    </a:cubicBezTo>
                    <a:lnTo>
                      <a:pt x="7050" y="1807"/>
                    </a:lnTo>
                    <a:lnTo>
                      <a:pt x="510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1383202" y="1228895"/>
                <a:ext cx="401736" cy="530137"/>
              </a:xfrm>
              <a:custGeom>
                <a:avLst/>
                <a:gdLst/>
                <a:ahLst/>
                <a:cxnLst/>
                <a:rect l="l" t="t" r="r" b="b"/>
                <a:pathLst>
                  <a:path w="2819" h="3720" extrusionOk="0">
                    <a:moveTo>
                      <a:pt x="1118" y="1"/>
                    </a:moveTo>
                    <a:cubicBezTo>
                      <a:pt x="1033" y="1"/>
                      <a:pt x="955" y="53"/>
                      <a:pt x="917" y="185"/>
                    </a:cubicBezTo>
                    <a:cubicBezTo>
                      <a:pt x="833" y="489"/>
                      <a:pt x="592" y="730"/>
                      <a:pt x="462" y="903"/>
                    </a:cubicBezTo>
                    <a:cubicBezTo>
                      <a:pt x="352" y="1075"/>
                      <a:pt x="331" y="1295"/>
                      <a:pt x="263" y="1646"/>
                    </a:cubicBezTo>
                    <a:cubicBezTo>
                      <a:pt x="200" y="2018"/>
                      <a:pt x="1" y="2625"/>
                      <a:pt x="1" y="2625"/>
                    </a:cubicBezTo>
                    <a:cubicBezTo>
                      <a:pt x="1" y="2625"/>
                      <a:pt x="373" y="3217"/>
                      <a:pt x="723" y="3432"/>
                    </a:cubicBezTo>
                    <a:cubicBezTo>
                      <a:pt x="1069" y="3673"/>
                      <a:pt x="1682" y="3720"/>
                      <a:pt x="1682" y="3720"/>
                    </a:cubicBezTo>
                    <a:cubicBezTo>
                      <a:pt x="1682" y="3720"/>
                      <a:pt x="1923" y="3128"/>
                      <a:pt x="2143" y="2997"/>
                    </a:cubicBezTo>
                    <a:cubicBezTo>
                      <a:pt x="2357" y="2845"/>
                      <a:pt x="2818" y="2646"/>
                      <a:pt x="2818" y="2646"/>
                    </a:cubicBezTo>
                    <a:cubicBezTo>
                      <a:pt x="2818" y="2646"/>
                      <a:pt x="2565" y="922"/>
                      <a:pt x="2288" y="922"/>
                    </a:cubicBezTo>
                    <a:cubicBezTo>
                      <a:pt x="2283" y="922"/>
                      <a:pt x="2278" y="922"/>
                      <a:pt x="2274" y="923"/>
                    </a:cubicBezTo>
                    <a:cubicBezTo>
                      <a:pt x="2012" y="1013"/>
                      <a:pt x="1399" y="1075"/>
                      <a:pt x="1399" y="1075"/>
                    </a:cubicBezTo>
                    <a:cubicBezTo>
                      <a:pt x="1399" y="1075"/>
                      <a:pt x="1268" y="992"/>
                      <a:pt x="1289" y="840"/>
                    </a:cubicBezTo>
                    <a:cubicBezTo>
                      <a:pt x="1289" y="709"/>
                      <a:pt x="1530" y="379"/>
                      <a:pt x="1420" y="206"/>
                    </a:cubicBezTo>
                    <a:cubicBezTo>
                      <a:pt x="1357" y="92"/>
                      <a:pt x="1231" y="1"/>
                      <a:pt x="111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1377217" y="1221912"/>
                <a:ext cx="416557" cy="546098"/>
              </a:xfrm>
              <a:custGeom>
                <a:avLst/>
                <a:gdLst/>
                <a:ahLst/>
                <a:cxnLst/>
                <a:rect l="l" t="t" r="r" b="b"/>
                <a:pathLst>
                  <a:path w="2923" h="3832" extrusionOk="0">
                    <a:moveTo>
                      <a:pt x="1158" y="115"/>
                    </a:moveTo>
                    <a:cubicBezTo>
                      <a:pt x="1172" y="115"/>
                      <a:pt x="1186" y="117"/>
                      <a:pt x="1200" y="124"/>
                    </a:cubicBezTo>
                    <a:cubicBezTo>
                      <a:pt x="1268" y="124"/>
                      <a:pt x="1373" y="208"/>
                      <a:pt x="1420" y="276"/>
                    </a:cubicBezTo>
                    <a:cubicBezTo>
                      <a:pt x="1441" y="339"/>
                      <a:pt x="1420" y="449"/>
                      <a:pt x="1373" y="559"/>
                    </a:cubicBezTo>
                    <a:cubicBezTo>
                      <a:pt x="1331" y="690"/>
                      <a:pt x="1289" y="800"/>
                      <a:pt x="1268" y="889"/>
                    </a:cubicBezTo>
                    <a:cubicBezTo>
                      <a:pt x="1242" y="1062"/>
                      <a:pt x="1420" y="1171"/>
                      <a:pt x="1420" y="1171"/>
                    </a:cubicBezTo>
                    <a:lnTo>
                      <a:pt x="1441" y="1192"/>
                    </a:lnTo>
                    <a:lnTo>
                      <a:pt x="1462" y="1192"/>
                    </a:lnTo>
                    <a:cubicBezTo>
                      <a:pt x="1462" y="1192"/>
                      <a:pt x="2054" y="1103"/>
                      <a:pt x="2336" y="1041"/>
                    </a:cubicBezTo>
                    <a:lnTo>
                      <a:pt x="2357" y="1041"/>
                    </a:lnTo>
                    <a:cubicBezTo>
                      <a:pt x="2357" y="1041"/>
                      <a:pt x="2378" y="1041"/>
                      <a:pt x="2378" y="1062"/>
                    </a:cubicBezTo>
                    <a:cubicBezTo>
                      <a:pt x="2399" y="1103"/>
                      <a:pt x="2446" y="1171"/>
                      <a:pt x="2467" y="1234"/>
                    </a:cubicBezTo>
                    <a:cubicBezTo>
                      <a:pt x="2530" y="1386"/>
                      <a:pt x="2598" y="1606"/>
                      <a:pt x="2640" y="1826"/>
                    </a:cubicBezTo>
                    <a:cubicBezTo>
                      <a:pt x="2729" y="2240"/>
                      <a:pt x="2792" y="2633"/>
                      <a:pt x="2792" y="2654"/>
                    </a:cubicBezTo>
                    <a:cubicBezTo>
                      <a:pt x="2750" y="2674"/>
                      <a:pt x="2357" y="2853"/>
                      <a:pt x="2158" y="2983"/>
                    </a:cubicBezTo>
                    <a:cubicBezTo>
                      <a:pt x="2027" y="3067"/>
                      <a:pt x="1923" y="3266"/>
                      <a:pt x="1813" y="3439"/>
                    </a:cubicBezTo>
                    <a:cubicBezTo>
                      <a:pt x="1745" y="3570"/>
                      <a:pt x="1703" y="3680"/>
                      <a:pt x="1682" y="3701"/>
                    </a:cubicBezTo>
                    <a:cubicBezTo>
                      <a:pt x="1661" y="3701"/>
                      <a:pt x="1551" y="3701"/>
                      <a:pt x="1373" y="3659"/>
                    </a:cubicBezTo>
                    <a:cubicBezTo>
                      <a:pt x="1200" y="3612"/>
                      <a:pt x="959" y="3549"/>
                      <a:pt x="807" y="3439"/>
                    </a:cubicBezTo>
                    <a:cubicBezTo>
                      <a:pt x="634" y="3350"/>
                      <a:pt x="456" y="3135"/>
                      <a:pt x="325" y="2957"/>
                    </a:cubicBezTo>
                    <a:cubicBezTo>
                      <a:pt x="195" y="2805"/>
                      <a:pt x="132" y="2674"/>
                      <a:pt x="111" y="2674"/>
                    </a:cubicBezTo>
                    <a:cubicBezTo>
                      <a:pt x="132" y="2633"/>
                      <a:pt x="284" y="2067"/>
                      <a:pt x="352" y="1716"/>
                    </a:cubicBezTo>
                    <a:cubicBezTo>
                      <a:pt x="415" y="1344"/>
                      <a:pt x="435" y="1124"/>
                      <a:pt x="545" y="993"/>
                    </a:cubicBezTo>
                    <a:cubicBezTo>
                      <a:pt x="655" y="821"/>
                      <a:pt x="917" y="580"/>
                      <a:pt x="1027" y="255"/>
                    </a:cubicBezTo>
                    <a:cubicBezTo>
                      <a:pt x="1027" y="187"/>
                      <a:pt x="1069" y="145"/>
                      <a:pt x="1090" y="124"/>
                    </a:cubicBezTo>
                    <a:cubicBezTo>
                      <a:pt x="1104" y="124"/>
                      <a:pt x="1130" y="115"/>
                      <a:pt x="1158" y="115"/>
                    </a:cubicBezTo>
                    <a:close/>
                    <a:moveTo>
                      <a:pt x="1141" y="0"/>
                    </a:moveTo>
                    <a:cubicBezTo>
                      <a:pt x="1103" y="0"/>
                      <a:pt x="1064" y="11"/>
                      <a:pt x="1027" y="35"/>
                    </a:cubicBezTo>
                    <a:cubicBezTo>
                      <a:pt x="980" y="77"/>
                      <a:pt x="938" y="145"/>
                      <a:pt x="917" y="208"/>
                    </a:cubicBezTo>
                    <a:cubicBezTo>
                      <a:pt x="828" y="496"/>
                      <a:pt x="587" y="758"/>
                      <a:pt x="456" y="931"/>
                    </a:cubicBezTo>
                    <a:cubicBezTo>
                      <a:pt x="325" y="1103"/>
                      <a:pt x="305" y="1323"/>
                      <a:pt x="242" y="1695"/>
                    </a:cubicBezTo>
                    <a:cubicBezTo>
                      <a:pt x="174" y="2041"/>
                      <a:pt x="1" y="2654"/>
                      <a:pt x="1" y="2654"/>
                    </a:cubicBezTo>
                    <a:lnTo>
                      <a:pt x="1" y="2674"/>
                    </a:lnTo>
                    <a:lnTo>
                      <a:pt x="1" y="2695"/>
                    </a:lnTo>
                    <a:cubicBezTo>
                      <a:pt x="1" y="2695"/>
                      <a:pt x="111" y="2853"/>
                      <a:pt x="242" y="3046"/>
                    </a:cubicBezTo>
                    <a:cubicBezTo>
                      <a:pt x="373" y="3219"/>
                      <a:pt x="545" y="3418"/>
                      <a:pt x="744" y="3549"/>
                    </a:cubicBezTo>
                    <a:cubicBezTo>
                      <a:pt x="917" y="3659"/>
                      <a:pt x="1158" y="3722"/>
                      <a:pt x="1352" y="3769"/>
                    </a:cubicBezTo>
                    <a:cubicBezTo>
                      <a:pt x="1551" y="3811"/>
                      <a:pt x="1703" y="3832"/>
                      <a:pt x="1703" y="3832"/>
                    </a:cubicBezTo>
                    <a:lnTo>
                      <a:pt x="1745" y="3832"/>
                    </a:lnTo>
                    <a:lnTo>
                      <a:pt x="1766" y="3790"/>
                    </a:lnTo>
                    <a:lnTo>
                      <a:pt x="1923" y="3481"/>
                    </a:lnTo>
                    <a:cubicBezTo>
                      <a:pt x="2007" y="3329"/>
                      <a:pt x="2137" y="3135"/>
                      <a:pt x="2206" y="3088"/>
                    </a:cubicBezTo>
                    <a:cubicBezTo>
                      <a:pt x="2399" y="2957"/>
                      <a:pt x="2881" y="2743"/>
                      <a:pt x="2881" y="2743"/>
                    </a:cubicBezTo>
                    <a:lnTo>
                      <a:pt x="2923" y="2722"/>
                    </a:lnTo>
                    <a:lnTo>
                      <a:pt x="2902" y="2674"/>
                    </a:lnTo>
                    <a:cubicBezTo>
                      <a:pt x="2902" y="2674"/>
                      <a:pt x="2860" y="2240"/>
                      <a:pt x="2750" y="1805"/>
                    </a:cubicBezTo>
                    <a:cubicBezTo>
                      <a:pt x="2708" y="1585"/>
                      <a:pt x="2640" y="1365"/>
                      <a:pt x="2577" y="1192"/>
                    </a:cubicBezTo>
                    <a:cubicBezTo>
                      <a:pt x="2551" y="1103"/>
                      <a:pt x="2509" y="1041"/>
                      <a:pt x="2467" y="993"/>
                    </a:cubicBezTo>
                    <a:cubicBezTo>
                      <a:pt x="2446" y="972"/>
                      <a:pt x="2420" y="952"/>
                      <a:pt x="2399" y="931"/>
                    </a:cubicBezTo>
                    <a:cubicBezTo>
                      <a:pt x="2385" y="931"/>
                      <a:pt x="2362" y="921"/>
                      <a:pt x="2342" y="921"/>
                    </a:cubicBezTo>
                    <a:cubicBezTo>
                      <a:pt x="2332" y="921"/>
                      <a:pt x="2322" y="924"/>
                      <a:pt x="2316" y="931"/>
                    </a:cubicBezTo>
                    <a:cubicBezTo>
                      <a:pt x="2054" y="993"/>
                      <a:pt x="1504" y="1062"/>
                      <a:pt x="1462" y="1062"/>
                    </a:cubicBezTo>
                    <a:cubicBezTo>
                      <a:pt x="1462" y="1062"/>
                      <a:pt x="1373" y="993"/>
                      <a:pt x="1373" y="910"/>
                    </a:cubicBezTo>
                    <a:cubicBezTo>
                      <a:pt x="1373" y="863"/>
                      <a:pt x="1441" y="732"/>
                      <a:pt x="1483" y="601"/>
                    </a:cubicBezTo>
                    <a:cubicBezTo>
                      <a:pt x="1530" y="496"/>
                      <a:pt x="1572" y="339"/>
                      <a:pt x="1504" y="234"/>
                    </a:cubicBezTo>
                    <a:cubicBezTo>
                      <a:pt x="1462" y="124"/>
                      <a:pt x="1331" y="35"/>
                      <a:pt x="1221" y="14"/>
                    </a:cubicBezTo>
                    <a:cubicBezTo>
                      <a:pt x="1195" y="5"/>
                      <a:pt x="1168" y="0"/>
                      <a:pt x="11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1734782" y="1444803"/>
                <a:ext cx="230011" cy="168019"/>
              </a:xfrm>
              <a:custGeom>
                <a:avLst/>
                <a:gdLst/>
                <a:ahLst/>
                <a:cxnLst/>
                <a:rect l="l" t="t" r="r" b="b"/>
                <a:pathLst>
                  <a:path w="1614" h="1179" extrusionOk="0">
                    <a:moveTo>
                      <a:pt x="1508" y="0"/>
                    </a:moveTo>
                    <a:cubicBezTo>
                      <a:pt x="1508" y="0"/>
                      <a:pt x="697" y="241"/>
                      <a:pt x="372" y="346"/>
                    </a:cubicBezTo>
                    <a:cubicBezTo>
                      <a:pt x="42" y="477"/>
                      <a:pt x="0" y="524"/>
                      <a:pt x="42" y="676"/>
                    </a:cubicBezTo>
                    <a:cubicBezTo>
                      <a:pt x="68" y="828"/>
                      <a:pt x="220" y="1179"/>
                      <a:pt x="220" y="1179"/>
                    </a:cubicBezTo>
                    <a:cubicBezTo>
                      <a:pt x="220" y="1179"/>
                      <a:pt x="896" y="959"/>
                      <a:pt x="1268" y="718"/>
                    </a:cubicBezTo>
                    <a:cubicBezTo>
                      <a:pt x="1613" y="456"/>
                      <a:pt x="1509" y="0"/>
                      <a:pt x="1508"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1753451" y="1432120"/>
                <a:ext cx="221033" cy="192674"/>
              </a:xfrm>
              <a:custGeom>
                <a:avLst/>
                <a:gdLst/>
                <a:ahLst/>
                <a:cxnLst/>
                <a:rect l="l" t="t" r="r" b="b"/>
                <a:pathLst>
                  <a:path w="1551" h="1352" extrusionOk="0">
                    <a:moveTo>
                      <a:pt x="1419" y="0"/>
                    </a:moveTo>
                    <a:lnTo>
                      <a:pt x="1351" y="21"/>
                    </a:lnTo>
                    <a:cubicBezTo>
                      <a:pt x="1351" y="21"/>
                      <a:pt x="545" y="262"/>
                      <a:pt x="220" y="393"/>
                    </a:cubicBezTo>
                    <a:cubicBezTo>
                      <a:pt x="152" y="414"/>
                      <a:pt x="110" y="435"/>
                      <a:pt x="42" y="461"/>
                    </a:cubicBezTo>
                    <a:cubicBezTo>
                      <a:pt x="68" y="503"/>
                      <a:pt x="68" y="524"/>
                      <a:pt x="89" y="566"/>
                    </a:cubicBezTo>
                    <a:cubicBezTo>
                      <a:pt x="131" y="545"/>
                      <a:pt x="173" y="524"/>
                      <a:pt x="262" y="503"/>
                    </a:cubicBezTo>
                    <a:cubicBezTo>
                      <a:pt x="566" y="393"/>
                      <a:pt x="1247" y="173"/>
                      <a:pt x="1330" y="152"/>
                    </a:cubicBezTo>
                    <a:lnTo>
                      <a:pt x="1330" y="152"/>
                    </a:lnTo>
                    <a:cubicBezTo>
                      <a:pt x="1330" y="241"/>
                      <a:pt x="1377" y="566"/>
                      <a:pt x="1089" y="765"/>
                    </a:cubicBezTo>
                    <a:cubicBezTo>
                      <a:pt x="765" y="985"/>
                      <a:pt x="173" y="1179"/>
                      <a:pt x="110" y="1199"/>
                    </a:cubicBezTo>
                    <a:cubicBezTo>
                      <a:pt x="89" y="1199"/>
                      <a:pt x="42" y="1220"/>
                      <a:pt x="0" y="1247"/>
                    </a:cubicBezTo>
                    <a:cubicBezTo>
                      <a:pt x="21" y="1268"/>
                      <a:pt x="21" y="1289"/>
                      <a:pt x="21" y="1289"/>
                    </a:cubicBezTo>
                    <a:lnTo>
                      <a:pt x="42" y="1351"/>
                    </a:lnTo>
                    <a:lnTo>
                      <a:pt x="110" y="1330"/>
                    </a:lnTo>
                    <a:cubicBezTo>
                      <a:pt x="110" y="1330"/>
                      <a:pt x="786" y="1116"/>
                      <a:pt x="1158" y="854"/>
                    </a:cubicBezTo>
                    <a:cubicBezTo>
                      <a:pt x="1550" y="566"/>
                      <a:pt x="1440" y="68"/>
                      <a:pt x="1440" y="68"/>
                    </a:cubicBezTo>
                    <a:lnTo>
                      <a:pt x="14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6"/>
              <p:cNvSpPr/>
              <p:nvPr/>
            </p:nvSpPr>
            <p:spPr>
              <a:xfrm>
                <a:off x="1703429" y="1351314"/>
                <a:ext cx="258371" cy="205499"/>
              </a:xfrm>
              <a:custGeom>
                <a:avLst/>
                <a:gdLst/>
                <a:ahLst/>
                <a:cxnLst/>
                <a:rect l="l" t="t" r="r" b="b"/>
                <a:pathLst>
                  <a:path w="1813" h="1442" extrusionOk="0">
                    <a:moveTo>
                      <a:pt x="1574" y="0"/>
                    </a:moveTo>
                    <a:cubicBezTo>
                      <a:pt x="1523" y="0"/>
                      <a:pt x="1469" y="15"/>
                      <a:pt x="1420" y="44"/>
                    </a:cubicBezTo>
                    <a:cubicBezTo>
                      <a:pt x="1247" y="112"/>
                      <a:pt x="592" y="567"/>
                      <a:pt x="309" y="635"/>
                    </a:cubicBezTo>
                    <a:cubicBezTo>
                      <a:pt x="0" y="698"/>
                      <a:pt x="89" y="918"/>
                      <a:pt x="157" y="1070"/>
                    </a:cubicBezTo>
                    <a:cubicBezTo>
                      <a:pt x="220" y="1222"/>
                      <a:pt x="419" y="1442"/>
                      <a:pt x="419" y="1442"/>
                    </a:cubicBezTo>
                    <a:cubicBezTo>
                      <a:pt x="419" y="1442"/>
                      <a:pt x="1179" y="1201"/>
                      <a:pt x="1467" y="897"/>
                    </a:cubicBezTo>
                    <a:cubicBezTo>
                      <a:pt x="1770" y="609"/>
                      <a:pt x="1812" y="373"/>
                      <a:pt x="1791" y="195"/>
                    </a:cubicBezTo>
                    <a:cubicBezTo>
                      <a:pt x="1777" y="64"/>
                      <a:pt x="1681" y="0"/>
                      <a:pt x="157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6"/>
              <p:cNvSpPr/>
              <p:nvPr/>
            </p:nvSpPr>
            <p:spPr>
              <a:xfrm>
                <a:off x="1744473" y="1341766"/>
                <a:ext cx="227018" cy="218040"/>
              </a:xfrm>
              <a:custGeom>
                <a:avLst/>
                <a:gdLst/>
                <a:ahLst/>
                <a:cxnLst/>
                <a:rect l="l" t="t" r="r" b="b"/>
                <a:pathLst>
                  <a:path w="1593" h="1530" extrusionOk="0">
                    <a:moveTo>
                      <a:pt x="1262" y="1"/>
                    </a:moveTo>
                    <a:cubicBezTo>
                      <a:pt x="1200" y="22"/>
                      <a:pt x="1152" y="22"/>
                      <a:pt x="1111" y="48"/>
                    </a:cubicBezTo>
                    <a:cubicBezTo>
                      <a:pt x="1001" y="90"/>
                      <a:pt x="807" y="221"/>
                      <a:pt x="587" y="351"/>
                    </a:cubicBezTo>
                    <a:cubicBezTo>
                      <a:pt x="367" y="482"/>
                      <a:pt x="131" y="613"/>
                      <a:pt x="0" y="634"/>
                    </a:cubicBezTo>
                    <a:cubicBezTo>
                      <a:pt x="0" y="676"/>
                      <a:pt x="21" y="723"/>
                      <a:pt x="21" y="744"/>
                    </a:cubicBezTo>
                    <a:cubicBezTo>
                      <a:pt x="194" y="723"/>
                      <a:pt x="414" y="592"/>
                      <a:pt x="655" y="461"/>
                    </a:cubicBezTo>
                    <a:cubicBezTo>
                      <a:pt x="870" y="330"/>
                      <a:pt x="1090" y="179"/>
                      <a:pt x="1152" y="152"/>
                    </a:cubicBezTo>
                    <a:cubicBezTo>
                      <a:pt x="1201" y="138"/>
                      <a:pt x="1246" y="123"/>
                      <a:pt x="1293" y="123"/>
                    </a:cubicBezTo>
                    <a:cubicBezTo>
                      <a:pt x="1312" y="123"/>
                      <a:pt x="1332" y="125"/>
                      <a:pt x="1351" y="131"/>
                    </a:cubicBezTo>
                    <a:cubicBezTo>
                      <a:pt x="1414" y="152"/>
                      <a:pt x="1440" y="200"/>
                      <a:pt x="1461" y="262"/>
                    </a:cubicBezTo>
                    <a:cubicBezTo>
                      <a:pt x="1461" y="440"/>
                      <a:pt x="1414" y="655"/>
                      <a:pt x="1152" y="938"/>
                    </a:cubicBezTo>
                    <a:cubicBezTo>
                      <a:pt x="1022" y="1069"/>
                      <a:pt x="760" y="1200"/>
                      <a:pt x="524" y="1310"/>
                    </a:cubicBezTo>
                    <a:cubicBezTo>
                      <a:pt x="393" y="1357"/>
                      <a:pt x="283" y="1399"/>
                      <a:pt x="215" y="1420"/>
                    </a:cubicBezTo>
                    <a:cubicBezTo>
                      <a:pt x="215" y="1441"/>
                      <a:pt x="236" y="1462"/>
                      <a:pt x="236" y="1488"/>
                    </a:cubicBezTo>
                    <a:cubicBezTo>
                      <a:pt x="236" y="1488"/>
                      <a:pt x="236" y="1509"/>
                      <a:pt x="262" y="1530"/>
                    </a:cubicBezTo>
                    <a:cubicBezTo>
                      <a:pt x="325" y="1509"/>
                      <a:pt x="456" y="1462"/>
                      <a:pt x="587" y="1399"/>
                    </a:cubicBezTo>
                    <a:cubicBezTo>
                      <a:pt x="807" y="1310"/>
                      <a:pt x="1069" y="1179"/>
                      <a:pt x="1221" y="1006"/>
                    </a:cubicBezTo>
                    <a:cubicBezTo>
                      <a:pt x="1524" y="723"/>
                      <a:pt x="1592" y="461"/>
                      <a:pt x="1571" y="262"/>
                    </a:cubicBezTo>
                    <a:cubicBezTo>
                      <a:pt x="1545" y="131"/>
                      <a:pt x="1482" y="69"/>
                      <a:pt x="1393" y="22"/>
                    </a:cubicBezTo>
                    <a:cubicBezTo>
                      <a:pt x="1351" y="22"/>
                      <a:pt x="1310" y="1"/>
                      <a:pt x="12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6"/>
              <p:cNvSpPr/>
              <p:nvPr/>
            </p:nvSpPr>
            <p:spPr>
              <a:xfrm>
                <a:off x="1691458" y="1289606"/>
                <a:ext cx="267349" cy="226876"/>
              </a:xfrm>
              <a:custGeom>
                <a:avLst/>
                <a:gdLst/>
                <a:ahLst/>
                <a:cxnLst/>
                <a:rect l="l" t="t" r="r" b="b"/>
                <a:pathLst>
                  <a:path w="1876" h="1592" extrusionOk="0">
                    <a:moveTo>
                      <a:pt x="1498" y="1"/>
                    </a:moveTo>
                    <a:cubicBezTo>
                      <a:pt x="1369" y="1"/>
                      <a:pt x="1307" y="98"/>
                      <a:pt x="1132" y="236"/>
                    </a:cubicBezTo>
                    <a:cubicBezTo>
                      <a:pt x="917" y="435"/>
                      <a:pt x="241" y="738"/>
                      <a:pt x="131" y="827"/>
                    </a:cubicBezTo>
                    <a:cubicBezTo>
                      <a:pt x="1" y="911"/>
                      <a:pt x="346" y="1592"/>
                      <a:pt x="346" y="1592"/>
                    </a:cubicBezTo>
                    <a:cubicBezTo>
                      <a:pt x="346" y="1592"/>
                      <a:pt x="1132" y="1283"/>
                      <a:pt x="1462" y="1042"/>
                    </a:cubicBezTo>
                    <a:cubicBezTo>
                      <a:pt x="1765" y="780"/>
                      <a:pt x="1875" y="545"/>
                      <a:pt x="1875" y="367"/>
                    </a:cubicBezTo>
                    <a:cubicBezTo>
                      <a:pt x="1875" y="173"/>
                      <a:pt x="1812" y="63"/>
                      <a:pt x="1613" y="21"/>
                    </a:cubicBezTo>
                    <a:cubicBezTo>
                      <a:pt x="1568" y="7"/>
                      <a:pt x="1531" y="1"/>
                      <a:pt x="149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6"/>
              <p:cNvSpPr/>
              <p:nvPr/>
            </p:nvSpPr>
            <p:spPr>
              <a:xfrm>
                <a:off x="1728797" y="1281625"/>
                <a:ext cx="239702" cy="231151"/>
              </a:xfrm>
              <a:custGeom>
                <a:avLst/>
                <a:gdLst/>
                <a:ahLst/>
                <a:cxnLst/>
                <a:rect l="l" t="t" r="r" b="b"/>
                <a:pathLst>
                  <a:path w="1682" h="1622" extrusionOk="0">
                    <a:moveTo>
                      <a:pt x="1211" y="1"/>
                    </a:moveTo>
                    <a:cubicBezTo>
                      <a:pt x="1165" y="1"/>
                      <a:pt x="1120" y="20"/>
                      <a:pt x="1090" y="51"/>
                    </a:cubicBezTo>
                    <a:cubicBezTo>
                      <a:pt x="1001" y="98"/>
                      <a:pt x="938" y="161"/>
                      <a:pt x="828" y="250"/>
                    </a:cubicBezTo>
                    <a:cubicBezTo>
                      <a:pt x="739" y="339"/>
                      <a:pt x="503" y="470"/>
                      <a:pt x="304" y="574"/>
                    </a:cubicBezTo>
                    <a:cubicBezTo>
                      <a:pt x="194" y="643"/>
                      <a:pt x="84" y="684"/>
                      <a:pt x="0" y="732"/>
                    </a:cubicBezTo>
                    <a:cubicBezTo>
                      <a:pt x="21" y="773"/>
                      <a:pt x="21" y="815"/>
                      <a:pt x="42" y="836"/>
                    </a:cubicBezTo>
                    <a:cubicBezTo>
                      <a:pt x="131" y="794"/>
                      <a:pt x="241" y="752"/>
                      <a:pt x="346" y="684"/>
                    </a:cubicBezTo>
                    <a:cubicBezTo>
                      <a:pt x="566" y="553"/>
                      <a:pt x="786" y="444"/>
                      <a:pt x="896" y="339"/>
                    </a:cubicBezTo>
                    <a:cubicBezTo>
                      <a:pt x="1027" y="250"/>
                      <a:pt x="1090" y="182"/>
                      <a:pt x="1132" y="140"/>
                    </a:cubicBezTo>
                    <a:cubicBezTo>
                      <a:pt x="1180" y="125"/>
                      <a:pt x="1215" y="110"/>
                      <a:pt x="1263" y="110"/>
                    </a:cubicBezTo>
                    <a:cubicBezTo>
                      <a:pt x="1282" y="110"/>
                      <a:pt x="1304" y="113"/>
                      <a:pt x="1331" y="119"/>
                    </a:cubicBezTo>
                    <a:cubicBezTo>
                      <a:pt x="1420" y="140"/>
                      <a:pt x="1482" y="182"/>
                      <a:pt x="1503" y="229"/>
                    </a:cubicBezTo>
                    <a:cubicBezTo>
                      <a:pt x="1550" y="271"/>
                      <a:pt x="1550" y="339"/>
                      <a:pt x="1550" y="423"/>
                    </a:cubicBezTo>
                    <a:cubicBezTo>
                      <a:pt x="1550" y="574"/>
                      <a:pt x="1461" y="794"/>
                      <a:pt x="1158" y="1056"/>
                    </a:cubicBezTo>
                    <a:cubicBezTo>
                      <a:pt x="1001" y="1166"/>
                      <a:pt x="718" y="1297"/>
                      <a:pt x="503" y="1407"/>
                    </a:cubicBezTo>
                    <a:cubicBezTo>
                      <a:pt x="393" y="1449"/>
                      <a:pt x="304" y="1491"/>
                      <a:pt x="241" y="1517"/>
                    </a:cubicBezTo>
                    <a:cubicBezTo>
                      <a:pt x="241" y="1559"/>
                      <a:pt x="262" y="1601"/>
                      <a:pt x="262" y="1622"/>
                    </a:cubicBezTo>
                    <a:cubicBezTo>
                      <a:pt x="346" y="1601"/>
                      <a:pt x="435" y="1559"/>
                      <a:pt x="545" y="1517"/>
                    </a:cubicBezTo>
                    <a:cubicBezTo>
                      <a:pt x="786" y="1407"/>
                      <a:pt x="1048" y="1276"/>
                      <a:pt x="1221" y="1145"/>
                    </a:cubicBezTo>
                    <a:cubicBezTo>
                      <a:pt x="1550" y="862"/>
                      <a:pt x="1681" y="622"/>
                      <a:pt x="1681" y="402"/>
                    </a:cubicBezTo>
                    <a:cubicBezTo>
                      <a:pt x="1681" y="313"/>
                      <a:pt x="1655" y="229"/>
                      <a:pt x="1592" y="161"/>
                    </a:cubicBezTo>
                    <a:cubicBezTo>
                      <a:pt x="1550" y="98"/>
                      <a:pt x="1461" y="30"/>
                      <a:pt x="1351" y="9"/>
                    </a:cubicBezTo>
                    <a:lnTo>
                      <a:pt x="1262" y="9"/>
                    </a:lnTo>
                    <a:cubicBezTo>
                      <a:pt x="1246" y="3"/>
                      <a:pt x="1228" y="1"/>
                      <a:pt x="12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6"/>
              <p:cNvSpPr/>
              <p:nvPr/>
            </p:nvSpPr>
            <p:spPr>
              <a:xfrm>
                <a:off x="1684760" y="1246710"/>
                <a:ext cx="283737" cy="238562"/>
              </a:xfrm>
              <a:custGeom>
                <a:avLst/>
                <a:gdLst/>
                <a:ahLst/>
                <a:cxnLst/>
                <a:rect l="l" t="t" r="r" b="b"/>
                <a:pathLst>
                  <a:path w="1991" h="1674" extrusionOk="0">
                    <a:moveTo>
                      <a:pt x="1621" y="1"/>
                    </a:moveTo>
                    <a:cubicBezTo>
                      <a:pt x="1505" y="1"/>
                      <a:pt x="1357" y="92"/>
                      <a:pt x="1116" y="275"/>
                    </a:cubicBezTo>
                    <a:cubicBezTo>
                      <a:pt x="744" y="584"/>
                      <a:pt x="0" y="846"/>
                      <a:pt x="0" y="846"/>
                    </a:cubicBezTo>
                    <a:lnTo>
                      <a:pt x="288" y="1673"/>
                    </a:lnTo>
                    <a:cubicBezTo>
                      <a:pt x="288" y="1673"/>
                      <a:pt x="290" y="1673"/>
                      <a:pt x="292" y="1673"/>
                    </a:cubicBezTo>
                    <a:cubicBezTo>
                      <a:pt x="316" y="1673"/>
                      <a:pt x="454" y="1657"/>
                      <a:pt x="964" y="1343"/>
                    </a:cubicBezTo>
                    <a:cubicBezTo>
                      <a:pt x="1509" y="997"/>
                      <a:pt x="1791" y="689"/>
                      <a:pt x="1901" y="558"/>
                    </a:cubicBezTo>
                    <a:cubicBezTo>
                      <a:pt x="1990" y="406"/>
                      <a:pt x="1943" y="212"/>
                      <a:pt x="1791" y="81"/>
                    </a:cubicBezTo>
                    <a:cubicBezTo>
                      <a:pt x="1738" y="28"/>
                      <a:pt x="1684" y="1"/>
                      <a:pt x="1621"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6"/>
              <p:cNvSpPr/>
              <p:nvPr/>
            </p:nvSpPr>
            <p:spPr>
              <a:xfrm>
                <a:off x="1675782" y="1239584"/>
                <a:ext cx="304686" cy="242695"/>
              </a:xfrm>
              <a:custGeom>
                <a:avLst/>
                <a:gdLst/>
                <a:ahLst/>
                <a:cxnLst/>
                <a:rect l="l" t="t" r="r" b="b"/>
                <a:pathLst>
                  <a:path w="2138" h="1703" extrusionOk="0">
                    <a:moveTo>
                      <a:pt x="1572" y="0"/>
                    </a:moveTo>
                    <a:cubicBezTo>
                      <a:pt x="1462" y="42"/>
                      <a:pt x="1331" y="131"/>
                      <a:pt x="1137" y="283"/>
                    </a:cubicBezTo>
                    <a:cubicBezTo>
                      <a:pt x="786" y="566"/>
                      <a:pt x="42" y="848"/>
                      <a:pt x="42" y="848"/>
                    </a:cubicBezTo>
                    <a:lnTo>
                      <a:pt x="1" y="869"/>
                    </a:lnTo>
                    <a:lnTo>
                      <a:pt x="1" y="917"/>
                    </a:lnTo>
                    <a:lnTo>
                      <a:pt x="22" y="938"/>
                    </a:lnTo>
                    <a:cubicBezTo>
                      <a:pt x="63" y="917"/>
                      <a:pt x="131" y="917"/>
                      <a:pt x="194" y="917"/>
                    </a:cubicBezTo>
                    <a:cubicBezTo>
                      <a:pt x="372" y="828"/>
                      <a:pt x="896" y="634"/>
                      <a:pt x="1200" y="372"/>
                    </a:cubicBezTo>
                    <a:cubicBezTo>
                      <a:pt x="1399" y="241"/>
                      <a:pt x="1530" y="152"/>
                      <a:pt x="1614" y="110"/>
                    </a:cubicBezTo>
                    <a:cubicBezTo>
                      <a:pt x="1637" y="103"/>
                      <a:pt x="1657" y="100"/>
                      <a:pt x="1675" y="100"/>
                    </a:cubicBezTo>
                    <a:cubicBezTo>
                      <a:pt x="1728" y="100"/>
                      <a:pt x="1768" y="126"/>
                      <a:pt x="1833" y="173"/>
                    </a:cubicBezTo>
                    <a:cubicBezTo>
                      <a:pt x="1964" y="283"/>
                      <a:pt x="1985" y="456"/>
                      <a:pt x="1922" y="566"/>
                    </a:cubicBezTo>
                    <a:cubicBezTo>
                      <a:pt x="1813" y="697"/>
                      <a:pt x="1551" y="1000"/>
                      <a:pt x="980" y="1351"/>
                    </a:cubicBezTo>
                    <a:cubicBezTo>
                      <a:pt x="786" y="1461"/>
                      <a:pt x="634" y="1550"/>
                      <a:pt x="545" y="1592"/>
                    </a:cubicBezTo>
                    <a:cubicBezTo>
                      <a:pt x="545" y="1634"/>
                      <a:pt x="566" y="1655"/>
                      <a:pt x="566" y="1702"/>
                    </a:cubicBezTo>
                    <a:cubicBezTo>
                      <a:pt x="676" y="1655"/>
                      <a:pt x="828" y="1571"/>
                      <a:pt x="1048" y="1440"/>
                    </a:cubicBezTo>
                    <a:cubicBezTo>
                      <a:pt x="1614" y="1089"/>
                      <a:pt x="1896" y="765"/>
                      <a:pt x="2006" y="634"/>
                    </a:cubicBezTo>
                    <a:cubicBezTo>
                      <a:pt x="2137" y="477"/>
                      <a:pt x="2074" y="241"/>
                      <a:pt x="1896" y="84"/>
                    </a:cubicBezTo>
                    <a:cubicBezTo>
                      <a:pt x="1833" y="21"/>
                      <a:pt x="1765" y="0"/>
                      <a:pt x="1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6"/>
              <p:cNvSpPr/>
              <p:nvPr/>
            </p:nvSpPr>
            <p:spPr>
              <a:xfrm>
                <a:off x="1259359" y="1552971"/>
                <a:ext cx="450902" cy="392900"/>
              </a:xfrm>
              <a:custGeom>
                <a:avLst/>
                <a:gdLst/>
                <a:ahLst/>
                <a:cxnLst/>
                <a:rect l="l" t="t" r="r" b="b"/>
                <a:pathLst>
                  <a:path w="3164" h="2757" extrusionOk="0">
                    <a:moveTo>
                      <a:pt x="880" y="0"/>
                    </a:moveTo>
                    <a:cubicBezTo>
                      <a:pt x="859" y="0"/>
                      <a:pt x="843" y="6"/>
                      <a:pt x="828" y="6"/>
                    </a:cubicBezTo>
                    <a:cubicBezTo>
                      <a:pt x="739" y="48"/>
                      <a:pt x="629" y="111"/>
                      <a:pt x="587" y="179"/>
                    </a:cubicBezTo>
                    <a:cubicBezTo>
                      <a:pt x="587" y="179"/>
                      <a:pt x="456" y="310"/>
                      <a:pt x="236" y="613"/>
                    </a:cubicBezTo>
                    <a:cubicBezTo>
                      <a:pt x="0" y="922"/>
                      <a:pt x="105" y="1074"/>
                      <a:pt x="262" y="1289"/>
                    </a:cubicBezTo>
                    <a:cubicBezTo>
                      <a:pt x="414" y="1488"/>
                      <a:pt x="1917" y="2577"/>
                      <a:pt x="2200" y="2729"/>
                    </a:cubicBezTo>
                    <a:cubicBezTo>
                      <a:pt x="2235" y="2748"/>
                      <a:pt x="2270" y="2757"/>
                      <a:pt x="2306" y="2757"/>
                    </a:cubicBezTo>
                    <a:cubicBezTo>
                      <a:pt x="2564" y="2757"/>
                      <a:pt x="2831" y="2302"/>
                      <a:pt x="2964" y="2053"/>
                    </a:cubicBezTo>
                    <a:cubicBezTo>
                      <a:pt x="3116" y="1792"/>
                      <a:pt x="3163" y="1619"/>
                      <a:pt x="2964" y="1509"/>
                    </a:cubicBezTo>
                    <a:cubicBezTo>
                      <a:pt x="2792" y="1399"/>
                      <a:pt x="1765" y="943"/>
                      <a:pt x="1372" y="461"/>
                    </a:cubicBezTo>
                    <a:cubicBezTo>
                      <a:pt x="1061" y="51"/>
                      <a:pt x="945"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6"/>
              <p:cNvSpPr/>
              <p:nvPr/>
            </p:nvSpPr>
            <p:spPr>
              <a:xfrm>
                <a:off x="1262351" y="1546273"/>
                <a:ext cx="447909" cy="406866"/>
              </a:xfrm>
              <a:custGeom>
                <a:avLst/>
                <a:gdLst/>
                <a:ahLst/>
                <a:cxnLst/>
                <a:rect l="l" t="t" r="r" b="b"/>
                <a:pathLst>
                  <a:path w="3143" h="2855" extrusionOk="0">
                    <a:moveTo>
                      <a:pt x="873" y="110"/>
                    </a:moveTo>
                    <a:cubicBezTo>
                      <a:pt x="887" y="110"/>
                      <a:pt x="904" y="116"/>
                      <a:pt x="938" y="137"/>
                    </a:cubicBezTo>
                    <a:cubicBezTo>
                      <a:pt x="980" y="158"/>
                      <a:pt x="1111" y="268"/>
                      <a:pt x="1310" y="529"/>
                    </a:cubicBezTo>
                    <a:cubicBezTo>
                      <a:pt x="1503" y="791"/>
                      <a:pt x="1875" y="1032"/>
                      <a:pt x="2205" y="1231"/>
                    </a:cubicBezTo>
                    <a:cubicBezTo>
                      <a:pt x="2530" y="1404"/>
                      <a:pt x="2833" y="1556"/>
                      <a:pt x="2923" y="1598"/>
                    </a:cubicBezTo>
                    <a:cubicBezTo>
                      <a:pt x="3012" y="1645"/>
                      <a:pt x="3032" y="1687"/>
                      <a:pt x="3032" y="1776"/>
                    </a:cubicBezTo>
                    <a:cubicBezTo>
                      <a:pt x="3032" y="1839"/>
                      <a:pt x="2991" y="1949"/>
                      <a:pt x="2902" y="2080"/>
                    </a:cubicBezTo>
                    <a:cubicBezTo>
                      <a:pt x="2833" y="2210"/>
                      <a:pt x="2703" y="2409"/>
                      <a:pt x="2572" y="2561"/>
                    </a:cubicBezTo>
                    <a:cubicBezTo>
                      <a:pt x="2509" y="2624"/>
                      <a:pt x="2441" y="2692"/>
                      <a:pt x="2378" y="2713"/>
                    </a:cubicBezTo>
                    <a:cubicBezTo>
                      <a:pt x="2344" y="2734"/>
                      <a:pt x="2316" y="2745"/>
                      <a:pt x="2289" y="2745"/>
                    </a:cubicBezTo>
                    <a:cubicBezTo>
                      <a:pt x="2263" y="2745"/>
                      <a:pt x="2236" y="2734"/>
                      <a:pt x="2205" y="2713"/>
                    </a:cubicBezTo>
                    <a:cubicBezTo>
                      <a:pt x="2074" y="2645"/>
                      <a:pt x="1613" y="2341"/>
                      <a:pt x="1200" y="2038"/>
                    </a:cubicBezTo>
                    <a:cubicBezTo>
                      <a:pt x="980" y="1860"/>
                      <a:pt x="765" y="1708"/>
                      <a:pt x="587" y="1577"/>
                    </a:cubicBezTo>
                    <a:cubicBezTo>
                      <a:pt x="524" y="1514"/>
                      <a:pt x="435" y="1446"/>
                      <a:pt x="393" y="1404"/>
                    </a:cubicBezTo>
                    <a:cubicBezTo>
                      <a:pt x="325" y="1362"/>
                      <a:pt x="304" y="1315"/>
                      <a:pt x="283" y="1294"/>
                    </a:cubicBezTo>
                    <a:cubicBezTo>
                      <a:pt x="215" y="1205"/>
                      <a:pt x="152" y="1121"/>
                      <a:pt x="131" y="1032"/>
                    </a:cubicBezTo>
                    <a:cubicBezTo>
                      <a:pt x="131" y="943"/>
                      <a:pt x="152" y="838"/>
                      <a:pt x="262" y="681"/>
                    </a:cubicBezTo>
                    <a:cubicBezTo>
                      <a:pt x="477" y="398"/>
                      <a:pt x="587" y="268"/>
                      <a:pt x="587" y="268"/>
                    </a:cubicBezTo>
                    <a:lnTo>
                      <a:pt x="608" y="268"/>
                    </a:lnTo>
                    <a:cubicBezTo>
                      <a:pt x="655" y="205"/>
                      <a:pt x="739" y="158"/>
                      <a:pt x="828" y="116"/>
                    </a:cubicBezTo>
                    <a:cubicBezTo>
                      <a:pt x="849" y="116"/>
                      <a:pt x="859" y="110"/>
                      <a:pt x="873" y="110"/>
                    </a:cubicBezTo>
                    <a:close/>
                    <a:moveTo>
                      <a:pt x="870" y="0"/>
                    </a:moveTo>
                    <a:cubicBezTo>
                      <a:pt x="840" y="0"/>
                      <a:pt x="817" y="6"/>
                      <a:pt x="807" y="6"/>
                    </a:cubicBezTo>
                    <a:lnTo>
                      <a:pt x="786" y="6"/>
                    </a:lnTo>
                    <a:cubicBezTo>
                      <a:pt x="697" y="53"/>
                      <a:pt x="587" y="95"/>
                      <a:pt x="503" y="205"/>
                    </a:cubicBezTo>
                    <a:cubicBezTo>
                      <a:pt x="503" y="205"/>
                      <a:pt x="393" y="315"/>
                      <a:pt x="173" y="618"/>
                    </a:cubicBezTo>
                    <a:cubicBezTo>
                      <a:pt x="42" y="791"/>
                      <a:pt x="0" y="922"/>
                      <a:pt x="21" y="1032"/>
                    </a:cubicBezTo>
                    <a:cubicBezTo>
                      <a:pt x="42" y="1163"/>
                      <a:pt x="110" y="1273"/>
                      <a:pt x="194" y="1362"/>
                    </a:cubicBezTo>
                    <a:cubicBezTo>
                      <a:pt x="215" y="1404"/>
                      <a:pt x="262" y="1446"/>
                      <a:pt x="304" y="1493"/>
                    </a:cubicBezTo>
                    <a:cubicBezTo>
                      <a:pt x="372" y="1535"/>
                      <a:pt x="435" y="1598"/>
                      <a:pt x="524" y="1666"/>
                    </a:cubicBezTo>
                    <a:cubicBezTo>
                      <a:pt x="697" y="1797"/>
                      <a:pt x="917" y="1970"/>
                      <a:pt x="1131" y="2121"/>
                    </a:cubicBezTo>
                    <a:cubicBezTo>
                      <a:pt x="1550" y="2430"/>
                      <a:pt x="2006" y="2734"/>
                      <a:pt x="2158" y="2823"/>
                    </a:cubicBezTo>
                    <a:cubicBezTo>
                      <a:pt x="2202" y="2844"/>
                      <a:pt x="2252" y="2855"/>
                      <a:pt x="2299" y="2855"/>
                    </a:cubicBezTo>
                    <a:cubicBezTo>
                      <a:pt x="2345" y="2855"/>
                      <a:pt x="2388" y="2844"/>
                      <a:pt x="2420" y="2823"/>
                    </a:cubicBezTo>
                    <a:cubicBezTo>
                      <a:pt x="2509" y="2776"/>
                      <a:pt x="2598" y="2713"/>
                      <a:pt x="2661" y="2624"/>
                    </a:cubicBezTo>
                    <a:cubicBezTo>
                      <a:pt x="2813" y="2472"/>
                      <a:pt x="2923" y="2279"/>
                      <a:pt x="3012" y="2121"/>
                    </a:cubicBezTo>
                    <a:cubicBezTo>
                      <a:pt x="3074" y="1991"/>
                      <a:pt x="3142" y="1886"/>
                      <a:pt x="3142" y="1776"/>
                    </a:cubicBezTo>
                    <a:cubicBezTo>
                      <a:pt x="3142" y="1666"/>
                      <a:pt x="3095" y="1556"/>
                      <a:pt x="2991" y="1514"/>
                    </a:cubicBezTo>
                    <a:cubicBezTo>
                      <a:pt x="2881" y="1446"/>
                      <a:pt x="2572" y="1315"/>
                      <a:pt x="2247" y="1121"/>
                    </a:cubicBezTo>
                    <a:cubicBezTo>
                      <a:pt x="1943" y="943"/>
                      <a:pt x="1592" y="707"/>
                      <a:pt x="1393" y="467"/>
                    </a:cubicBezTo>
                    <a:cubicBezTo>
                      <a:pt x="1200" y="205"/>
                      <a:pt x="1069" y="74"/>
                      <a:pt x="980" y="27"/>
                    </a:cubicBezTo>
                    <a:cubicBezTo>
                      <a:pt x="938" y="6"/>
                      <a:pt x="900" y="0"/>
                      <a:pt x="8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6"/>
              <p:cNvSpPr/>
              <p:nvPr/>
            </p:nvSpPr>
            <p:spPr>
              <a:xfrm>
                <a:off x="1022787" y="1304427"/>
                <a:ext cx="40473" cy="71825"/>
              </a:xfrm>
              <a:custGeom>
                <a:avLst/>
                <a:gdLst/>
                <a:ahLst/>
                <a:cxnLst/>
                <a:rect l="l" t="t" r="r" b="b"/>
                <a:pathLst>
                  <a:path w="284" h="504" extrusionOk="0">
                    <a:moveTo>
                      <a:pt x="131" y="1"/>
                    </a:moveTo>
                    <a:cubicBezTo>
                      <a:pt x="63" y="1"/>
                      <a:pt x="0" y="111"/>
                      <a:pt x="0" y="263"/>
                    </a:cubicBezTo>
                    <a:cubicBezTo>
                      <a:pt x="0" y="393"/>
                      <a:pt x="63" y="503"/>
                      <a:pt x="131" y="503"/>
                    </a:cubicBezTo>
                    <a:cubicBezTo>
                      <a:pt x="220" y="503"/>
                      <a:pt x="283" y="393"/>
                      <a:pt x="283" y="263"/>
                    </a:cubicBezTo>
                    <a:cubicBezTo>
                      <a:pt x="283" y="111"/>
                      <a:pt x="220" y="1"/>
                      <a:pt x="131"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1262351" y="1304427"/>
                <a:ext cx="34487" cy="71825"/>
              </a:xfrm>
              <a:custGeom>
                <a:avLst/>
                <a:gdLst/>
                <a:ahLst/>
                <a:cxnLst/>
                <a:rect l="l" t="t" r="r" b="b"/>
                <a:pathLst>
                  <a:path w="242" h="504" extrusionOk="0">
                    <a:moveTo>
                      <a:pt x="110" y="1"/>
                    </a:moveTo>
                    <a:cubicBezTo>
                      <a:pt x="63" y="1"/>
                      <a:pt x="0" y="111"/>
                      <a:pt x="0" y="263"/>
                    </a:cubicBezTo>
                    <a:cubicBezTo>
                      <a:pt x="0" y="393"/>
                      <a:pt x="63" y="503"/>
                      <a:pt x="110" y="503"/>
                    </a:cubicBezTo>
                    <a:cubicBezTo>
                      <a:pt x="173" y="503"/>
                      <a:pt x="241" y="393"/>
                      <a:pt x="241" y="263"/>
                    </a:cubicBezTo>
                    <a:cubicBezTo>
                      <a:pt x="241" y="111"/>
                      <a:pt x="173" y="1"/>
                      <a:pt x="110"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6"/>
              <p:cNvSpPr/>
              <p:nvPr/>
            </p:nvSpPr>
            <p:spPr>
              <a:xfrm>
                <a:off x="1190667" y="1340483"/>
                <a:ext cx="68832" cy="101467"/>
              </a:xfrm>
              <a:custGeom>
                <a:avLst/>
                <a:gdLst/>
                <a:ahLst/>
                <a:cxnLst/>
                <a:rect l="l" t="t" r="r" b="b"/>
                <a:pathLst>
                  <a:path w="483" h="712" extrusionOk="0">
                    <a:moveTo>
                      <a:pt x="78" y="1"/>
                    </a:moveTo>
                    <a:cubicBezTo>
                      <a:pt x="68" y="1"/>
                      <a:pt x="56" y="3"/>
                      <a:pt x="42" y="10"/>
                    </a:cubicBezTo>
                    <a:cubicBezTo>
                      <a:pt x="22" y="10"/>
                      <a:pt x="1" y="57"/>
                      <a:pt x="22" y="78"/>
                    </a:cubicBezTo>
                    <a:cubicBezTo>
                      <a:pt x="42" y="161"/>
                      <a:pt x="90" y="209"/>
                      <a:pt x="152" y="250"/>
                    </a:cubicBezTo>
                    <a:cubicBezTo>
                      <a:pt x="194" y="271"/>
                      <a:pt x="241" y="271"/>
                      <a:pt x="304" y="319"/>
                    </a:cubicBezTo>
                    <a:cubicBezTo>
                      <a:pt x="351" y="360"/>
                      <a:pt x="372" y="402"/>
                      <a:pt x="372" y="449"/>
                    </a:cubicBezTo>
                    <a:cubicBezTo>
                      <a:pt x="372" y="491"/>
                      <a:pt x="351" y="512"/>
                      <a:pt x="304" y="554"/>
                    </a:cubicBezTo>
                    <a:cubicBezTo>
                      <a:pt x="262" y="580"/>
                      <a:pt x="221" y="580"/>
                      <a:pt x="194" y="580"/>
                    </a:cubicBezTo>
                    <a:cubicBezTo>
                      <a:pt x="180" y="587"/>
                      <a:pt x="171" y="590"/>
                      <a:pt x="165" y="590"/>
                    </a:cubicBezTo>
                    <a:cubicBezTo>
                      <a:pt x="152" y="590"/>
                      <a:pt x="152" y="580"/>
                      <a:pt x="152" y="580"/>
                    </a:cubicBezTo>
                    <a:cubicBezTo>
                      <a:pt x="111" y="580"/>
                      <a:pt x="90" y="601"/>
                      <a:pt x="90" y="622"/>
                    </a:cubicBezTo>
                    <a:cubicBezTo>
                      <a:pt x="63" y="664"/>
                      <a:pt x="90" y="685"/>
                      <a:pt x="131" y="685"/>
                    </a:cubicBezTo>
                    <a:cubicBezTo>
                      <a:pt x="131" y="685"/>
                      <a:pt x="152" y="711"/>
                      <a:pt x="194" y="711"/>
                    </a:cubicBezTo>
                    <a:cubicBezTo>
                      <a:pt x="241" y="685"/>
                      <a:pt x="304" y="685"/>
                      <a:pt x="372" y="643"/>
                    </a:cubicBezTo>
                    <a:cubicBezTo>
                      <a:pt x="435" y="601"/>
                      <a:pt x="482" y="533"/>
                      <a:pt x="482" y="449"/>
                    </a:cubicBezTo>
                    <a:cubicBezTo>
                      <a:pt x="482" y="381"/>
                      <a:pt x="435" y="292"/>
                      <a:pt x="372" y="230"/>
                    </a:cubicBezTo>
                    <a:cubicBezTo>
                      <a:pt x="283" y="188"/>
                      <a:pt x="221" y="161"/>
                      <a:pt x="194" y="140"/>
                    </a:cubicBezTo>
                    <a:cubicBezTo>
                      <a:pt x="173" y="120"/>
                      <a:pt x="152" y="120"/>
                      <a:pt x="131" y="31"/>
                    </a:cubicBezTo>
                    <a:cubicBezTo>
                      <a:pt x="117" y="16"/>
                      <a:pt x="102" y="1"/>
                      <a:pt x="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6"/>
              <p:cNvSpPr/>
              <p:nvPr/>
            </p:nvSpPr>
            <p:spPr>
              <a:xfrm>
                <a:off x="1084637" y="1485135"/>
                <a:ext cx="189823" cy="124696"/>
              </a:xfrm>
              <a:custGeom>
                <a:avLst/>
                <a:gdLst/>
                <a:ahLst/>
                <a:cxnLst/>
                <a:rect l="l" t="t" r="r" b="b"/>
                <a:pathLst>
                  <a:path w="1332" h="875" extrusionOk="0">
                    <a:moveTo>
                      <a:pt x="724" y="0"/>
                    </a:moveTo>
                    <a:cubicBezTo>
                      <a:pt x="394" y="21"/>
                      <a:pt x="111" y="42"/>
                      <a:pt x="69" y="110"/>
                    </a:cubicBezTo>
                    <a:cubicBezTo>
                      <a:pt x="1" y="241"/>
                      <a:pt x="22" y="875"/>
                      <a:pt x="635" y="875"/>
                    </a:cubicBezTo>
                    <a:cubicBezTo>
                      <a:pt x="1268" y="875"/>
                      <a:pt x="1310" y="372"/>
                      <a:pt x="1310" y="262"/>
                    </a:cubicBezTo>
                    <a:cubicBezTo>
                      <a:pt x="1331" y="42"/>
                      <a:pt x="1200" y="42"/>
                      <a:pt x="1200" y="42"/>
                    </a:cubicBezTo>
                    <a:cubicBezTo>
                      <a:pt x="1200" y="42"/>
                      <a:pt x="1069" y="0"/>
                      <a:pt x="724" y="0"/>
                    </a:cubicBezTo>
                    <a:close/>
                  </a:path>
                </a:pathLst>
              </a:custGeom>
              <a:solidFill>
                <a:srgbClr val="D97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6"/>
              <p:cNvSpPr/>
              <p:nvPr/>
            </p:nvSpPr>
            <p:spPr>
              <a:xfrm>
                <a:off x="1081645" y="1478009"/>
                <a:ext cx="199514" cy="140800"/>
              </a:xfrm>
              <a:custGeom>
                <a:avLst/>
                <a:gdLst/>
                <a:ahLst/>
                <a:cxnLst/>
                <a:rect l="l" t="t" r="r" b="b"/>
                <a:pathLst>
                  <a:path w="1400" h="988" extrusionOk="0">
                    <a:moveTo>
                      <a:pt x="903" y="108"/>
                    </a:moveTo>
                    <a:cubicBezTo>
                      <a:pt x="1113" y="108"/>
                      <a:pt x="1200" y="139"/>
                      <a:pt x="1200" y="139"/>
                    </a:cubicBezTo>
                    <a:lnTo>
                      <a:pt x="1221" y="139"/>
                    </a:lnTo>
                    <a:lnTo>
                      <a:pt x="1247" y="160"/>
                    </a:lnTo>
                    <a:cubicBezTo>
                      <a:pt x="1268" y="181"/>
                      <a:pt x="1289" y="202"/>
                      <a:pt x="1289" y="312"/>
                    </a:cubicBezTo>
                    <a:cubicBezTo>
                      <a:pt x="1268" y="354"/>
                      <a:pt x="1268" y="506"/>
                      <a:pt x="1179" y="637"/>
                    </a:cubicBezTo>
                    <a:cubicBezTo>
                      <a:pt x="1090" y="768"/>
                      <a:pt x="959" y="877"/>
                      <a:pt x="656" y="877"/>
                    </a:cubicBezTo>
                    <a:cubicBezTo>
                      <a:pt x="373" y="877"/>
                      <a:pt x="242" y="726"/>
                      <a:pt x="174" y="574"/>
                    </a:cubicBezTo>
                    <a:cubicBezTo>
                      <a:pt x="132" y="485"/>
                      <a:pt x="132" y="401"/>
                      <a:pt x="111" y="333"/>
                    </a:cubicBezTo>
                    <a:cubicBezTo>
                      <a:pt x="111" y="270"/>
                      <a:pt x="132" y="202"/>
                      <a:pt x="132" y="202"/>
                    </a:cubicBezTo>
                    <a:cubicBezTo>
                      <a:pt x="132" y="202"/>
                      <a:pt x="153" y="181"/>
                      <a:pt x="174" y="181"/>
                    </a:cubicBezTo>
                    <a:cubicBezTo>
                      <a:pt x="221" y="160"/>
                      <a:pt x="263" y="160"/>
                      <a:pt x="305" y="160"/>
                    </a:cubicBezTo>
                    <a:cubicBezTo>
                      <a:pt x="436" y="139"/>
                      <a:pt x="593" y="113"/>
                      <a:pt x="745" y="113"/>
                    </a:cubicBezTo>
                    <a:cubicBezTo>
                      <a:pt x="804" y="109"/>
                      <a:pt x="856" y="108"/>
                      <a:pt x="903" y="108"/>
                    </a:cubicBezTo>
                    <a:close/>
                    <a:moveTo>
                      <a:pt x="932" y="0"/>
                    </a:moveTo>
                    <a:cubicBezTo>
                      <a:pt x="878" y="0"/>
                      <a:pt x="815" y="2"/>
                      <a:pt x="745" y="8"/>
                    </a:cubicBezTo>
                    <a:cubicBezTo>
                      <a:pt x="567" y="8"/>
                      <a:pt x="415" y="29"/>
                      <a:pt x="305" y="29"/>
                    </a:cubicBezTo>
                    <a:cubicBezTo>
                      <a:pt x="242" y="50"/>
                      <a:pt x="174" y="50"/>
                      <a:pt x="132" y="71"/>
                    </a:cubicBezTo>
                    <a:cubicBezTo>
                      <a:pt x="111" y="92"/>
                      <a:pt x="69" y="92"/>
                      <a:pt x="43" y="139"/>
                    </a:cubicBezTo>
                    <a:cubicBezTo>
                      <a:pt x="22" y="181"/>
                      <a:pt x="1" y="244"/>
                      <a:pt x="1" y="333"/>
                    </a:cubicBezTo>
                    <a:cubicBezTo>
                      <a:pt x="1" y="422"/>
                      <a:pt x="22" y="506"/>
                      <a:pt x="69" y="616"/>
                    </a:cubicBezTo>
                    <a:cubicBezTo>
                      <a:pt x="153" y="815"/>
                      <a:pt x="331" y="987"/>
                      <a:pt x="656" y="987"/>
                    </a:cubicBezTo>
                    <a:cubicBezTo>
                      <a:pt x="986" y="987"/>
                      <a:pt x="1179" y="857"/>
                      <a:pt x="1268" y="684"/>
                    </a:cubicBezTo>
                    <a:cubicBezTo>
                      <a:pt x="1378" y="532"/>
                      <a:pt x="1399" y="375"/>
                      <a:pt x="1399" y="312"/>
                    </a:cubicBezTo>
                    <a:cubicBezTo>
                      <a:pt x="1399" y="202"/>
                      <a:pt x="1378" y="113"/>
                      <a:pt x="1331" y="71"/>
                    </a:cubicBezTo>
                    <a:cubicBezTo>
                      <a:pt x="1289" y="50"/>
                      <a:pt x="1247" y="29"/>
                      <a:pt x="1221" y="29"/>
                    </a:cubicBezTo>
                    <a:cubicBezTo>
                      <a:pt x="1221" y="29"/>
                      <a:pt x="1128" y="0"/>
                      <a:pt x="9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6"/>
              <p:cNvSpPr/>
              <p:nvPr/>
            </p:nvSpPr>
            <p:spPr>
              <a:xfrm>
                <a:off x="1100314" y="1485135"/>
                <a:ext cx="155478" cy="33347"/>
              </a:xfrm>
              <a:custGeom>
                <a:avLst/>
                <a:gdLst/>
                <a:ahLst/>
                <a:cxnLst/>
                <a:rect l="l" t="t" r="r" b="b"/>
                <a:pathLst>
                  <a:path w="1091" h="234" extrusionOk="0">
                    <a:moveTo>
                      <a:pt x="614" y="0"/>
                    </a:moveTo>
                    <a:cubicBezTo>
                      <a:pt x="331" y="21"/>
                      <a:pt x="90" y="42"/>
                      <a:pt x="1" y="89"/>
                    </a:cubicBezTo>
                    <a:cubicBezTo>
                      <a:pt x="22" y="152"/>
                      <a:pt x="43" y="220"/>
                      <a:pt x="132" y="220"/>
                    </a:cubicBezTo>
                    <a:cubicBezTo>
                      <a:pt x="184" y="228"/>
                      <a:pt x="331" y="233"/>
                      <a:pt x="493" y="233"/>
                    </a:cubicBezTo>
                    <a:cubicBezTo>
                      <a:pt x="735" y="233"/>
                      <a:pt x="1011" y="222"/>
                      <a:pt x="1048" y="194"/>
                    </a:cubicBezTo>
                    <a:cubicBezTo>
                      <a:pt x="1069" y="173"/>
                      <a:pt x="1090" y="110"/>
                      <a:pt x="1090" y="42"/>
                    </a:cubicBezTo>
                    <a:cubicBezTo>
                      <a:pt x="1090" y="42"/>
                      <a:pt x="985"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6"/>
              <p:cNvSpPr/>
              <p:nvPr/>
            </p:nvSpPr>
            <p:spPr>
              <a:xfrm>
                <a:off x="1091478" y="1479149"/>
                <a:ext cx="174005" cy="46316"/>
              </a:xfrm>
              <a:custGeom>
                <a:avLst/>
                <a:gdLst/>
                <a:ahLst/>
                <a:cxnLst/>
                <a:rect l="l" t="t" r="r" b="b"/>
                <a:pathLst>
                  <a:path w="1221" h="325" extrusionOk="0">
                    <a:moveTo>
                      <a:pt x="786" y="105"/>
                    </a:moveTo>
                    <a:cubicBezTo>
                      <a:pt x="1000" y="105"/>
                      <a:pt x="1068" y="131"/>
                      <a:pt x="1089" y="131"/>
                    </a:cubicBezTo>
                    <a:lnTo>
                      <a:pt x="1089" y="173"/>
                    </a:lnTo>
                    <a:cubicBezTo>
                      <a:pt x="1089" y="194"/>
                      <a:pt x="1068" y="194"/>
                      <a:pt x="1068" y="194"/>
                    </a:cubicBezTo>
                    <a:lnTo>
                      <a:pt x="1047" y="194"/>
                    </a:lnTo>
                    <a:cubicBezTo>
                      <a:pt x="1021" y="194"/>
                      <a:pt x="1000" y="194"/>
                      <a:pt x="958" y="215"/>
                    </a:cubicBezTo>
                    <a:lnTo>
                      <a:pt x="194" y="215"/>
                    </a:lnTo>
                    <a:cubicBezTo>
                      <a:pt x="173" y="215"/>
                      <a:pt x="152" y="215"/>
                      <a:pt x="152" y="194"/>
                    </a:cubicBezTo>
                    <a:lnTo>
                      <a:pt x="131" y="173"/>
                    </a:lnTo>
                    <a:cubicBezTo>
                      <a:pt x="173" y="152"/>
                      <a:pt x="215" y="152"/>
                      <a:pt x="304" y="131"/>
                    </a:cubicBezTo>
                    <a:cubicBezTo>
                      <a:pt x="414" y="131"/>
                      <a:pt x="545" y="105"/>
                      <a:pt x="676" y="105"/>
                    </a:cubicBezTo>
                    <a:close/>
                    <a:moveTo>
                      <a:pt x="676" y="0"/>
                    </a:moveTo>
                    <a:cubicBezTo>
                      <a:pt x="545" y="0"/>
                      <a:pt x="393" y="0"/>
                      <a:pt x="283" y="21"/>
                    </a:cubicBezTo>
                    <a:cubicBezTo>
                      <a:pt x="173" y="42"/>
                      <a:pt x="84" y="42"/>
                      <a:pt x="42" y="84"/>
                    </a:cubicBezTo>
                    <a:lnTo>
                      <a:pt x="0" y="84"/>
                    </a:lnTo>
                    <a:lnTo>
                      <a:pt x="0" y="152"/>
                    </a:lnTo>
                    <a:cubicBezTo>
                      <a:pt x="21" y="173"/>
                      <a:pt x="21" y="215"/>
                      <a:pt x="63" y="262"/>
                    </a:cubicBezTo>
                    <a:cubicBezTo>
                      <a:pt x="84" y="304"/>
                      <a:pt x="131" y="325"/>
                      <a:pt x="194" y="325"/>
                    </a:cubicBezTo>
                    <a:lnTo>
                      <a:pt x="958" y="325"/>
                    </a:lnTo>
                    <a:cubicBezTo>
                      <a:pt x="1000" y="325"/>
                      <a:pt x="1047" y="325"/>
                      <a:pt x="1068" y="304"/>
                    </a:cubicBezTo>
                    <a:lnTo>
                      <a:pt x="1110" y="304"/>
                    </a:lnTo>
                    <a:cubicBezTo>
                      <a:pt x="1110" y="304"/>
                      <a:pt x="1131" y="304"/>
                      <a:pt x="1152" y="283"/>
                    </a:cubicBezTo>
                    <a:cubicBezTo>
                      <a:pt x="1178" y="262"/>
                      <a:pt x="1199" y="215"/>
                      <a:pt x="1199" y="194"/>
                    </a:cubicBezTo>
                    <a:cubicBezTo>
                      <a:pt x="1199" y="152"/>
                      <a:pt x="1220" y="131"/>
                      <a:pt x="1220" y="84"/>
                    </a:cubicBezTo>
                    <a:lnTo>
                      <a:pt x="1220" y="42"/>
                    </a:lnTo>
                    <a:lnTo>
                      <a:pt x="1178" y="21"/>
                    </a:lnTo>
                    <a:cubicBezTo>
                      <a:pt x="1178" y="21"/>
                      <a:pt x="1047"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6"/>
              <p:cNvSpPr/>
              <p:nvPr/>
            </p:nvSpPr>
            <p:spPr>
              <a:xfrm>
                <a:off x="1097321" y="1541000"/>
                <a:ext cx="146500" cy="68832"/>
              </a:xfrm>
              <a:custGeom>
                <a:avLst/>
                <a:gdLst/>
                <a:ahLst/>
                <a:cxnLst/>
                <a:rect l="l" t="t" r="r" b="b"/>
                <a:pathLst>
                  <a:path w="1028" h="483" extrusionOk="0">
                    <a:moveTo>
                      <a:pt x="415" y="1"/>
                    </a:moveTo>
                    <a:cubicBezTo>
                      <a:pt x="221" y="1"/>
                      <a:pt x="90" y="64"/>
                      <a:pt x="1" y="132"/>
                    </a:cubicBezTo>
                    <a:cubicBezTo>
                      <a:pt x="64" y="326"/>
                      <a:pt x="242" y="483"/>
                      <a:pt x="546" y="483"/>
                    </a:cubicBezTo>
                    <a:cubicBezTo>
                      <a:pt x="786" y="483"/>
                      <a:pt x="917" y="415"/>
                      <a:pt x="1027" y="326"/>
                    </a:cubicBezTo>
                    <a:cubicBezTo>
                      <a:pt x="938" y="174"/>
                      <a:pt x="786" y="22"/>
                      <a:pt x="483" y="1"/>
                    </a:cubicBezTo>
                    <a:close/>
                  </a:path>
                </a:pathLst>
              </a:custGeom>
              <a:solidFill>
                <a:srgbClr val="FFA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6"/>
              <p:cNvSpPr/>
              <p:nvPr/>
            </p:nvSpPr>
            <p:spPr>
              <a:xfrm>
                <a:off x="1087630" y="1531309"/>
                <a:ext cx="165169" cy="87501"/>
              </a:xfrm>
              <a:custGeom>
                <a:avLst/>
                <a:gdLst/>
                <a:ahLst/>
                <a:cxnLst/>
                <a:rect l="l" t="t" r="r" b="b"/>
                <a:pathLst>
                  <a:path w="1159" h="614" extrusionOk="0">
                    <a:moveTo>
                      <a:pt x="483" y="111"/>
                    </a:moveTo>
                    <a:cubicBezTo>
                      <a:pt x="504" y="111"/>
                      <a:pt x="525" y="132"/>
                      <a:pt x="551" y="132"/>
                    </a:cubicBezTo>
                    <a:cubicBezTo>
                      <a:pt x="786" y="158"/>
                      <a:pt x="917" y="263"/>
                      <a:pt x="1006" y="373"/>
                    </a:cubicBezTo>
                    <a:cubicBezTo>
                      <a:pt x="917" y="441"/>
                      <a:pt x="813" y="503"/>
                      <a:pt x="614" y="503"/>
                    </a:cubicBezTo>
                    <a:cubicBezTo>
                      <a:pt x="352" y="503"/>
                      <a:pt x="221" y="373"/>
                      <a:pt x="158" y="221"/>
                    </a:cubicBezTo>
                    <a:cubicBezTo>
                      <a:pt x="242" y="179"/>
                      <a:pt x="331" y="111"/>
                      <a:pt x="483" y="111"/>
                    </a:cubicBezTo>
                    <a:close/>
                    <a:moveTo>
                      <a:pt x="441" y="1"/>
                    </a:moveTo>
                    <a:lnTo>
                      <a:pt x="441" y="27"/>
                    </a:lnTo>
                    <a:cubicBezTo>
                      <a:pt x="263" y="48"/>
                      <a:pt x="111" y="111"/>
                      <a:pt x="27" y="158"/>
                    </a:cubicBezTo>
                    <a:lnTo>
                      <a:pt x="1" y="179"/>
                    </a:lnTo>
                    <a:lnTo>
                      <a:pt x="27" y="221"/>
                    </a:lnTo>
                    <a:cubicBezTo>
                      <a:pt x="90" y="420"/>
                      <a:pt x="289" y="613"/>
                      <a:pt x="614" y="613"/>
                    </a:cubicBezTo>
                    <a:cubicBezTo>
                      <a:pt x="854" y="613"/>
                      <a:pt x="1027" y="551"/>
                      <a:pt x="1137" y="441"/>
                    </a:cubicBezTo>
                    <a:lnTo>
                      <a:pt x="1158" y="420"/>
                    </a:lnTo>
                    <a:lnTo>
                      <a:pt x="1137" y="373"/>
                    </a:lnTo>
                    <a:cubicBezTo>
                      <a:pt x="1048" y="200"/>
                      <a:pt x="875" y="48"/>
                      <a:pt x="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46"/>
            <p:cNvGrpSpPr/>
            <p:nvPr/>
          </p:nvGrpSpPr>
          <p:grpSpPr>
            <a:xfrm>
              <a:off x="5778868" y="1396581"/>
              <a:ext cx="968336" cy="844519"/>
              <a:chOff x="4096163" y="1061575"/>
              <a:chExt cx="3672113" cy="3202576"/>
            </a:xfrm>
          </p:grpSpPr>
          <p:sp>
            <p:nvSpPr>
              <p:cNvPr id="2037" name="Google Shape;2037;p46"/>
              <p:cNvSpPr/>
              <p:nvPr/>
            </p:nvSpPr>
            <p:spPr>
              <a:xfrm>
                <a:off x="4107402" y="1078605"/>
                <a:ext cx="3056610" cy="3056306"/>
              </a:xfrm>
              <a:custGeom>
                <a:avLst/>
                <a:gdLst/>
                <a:ahLst/>
                <a:cxnLst/>
                <a:rect l="l" t="t" r="r" b="b"/>
                <a:pathLst>
                  <a:path w="10051" h="10050" extrusionOk="0">
                    <a:moveTo>
                      <a:pt x="5028" y="0"/>
                    </a:moveTo>
                    <a:cubicBezTo>
                      <a:pt x="2255" y="0"/>
                      <a:pt x="0" y="2255"/>
                      <a:pt x="0" y="5027"/>
                    </a:cubicBezTo>
                    <a:cubicBezTo>
                      <a:pt x="0" y="7800"/>
                      <a:pt x="2255" y="10050"/>
                      <a:pt x="5028" y="10050"/>
                    </a:cubicBezTo>
                    <a:cubicBezTo>
                      <a:pt x="7800" y="10050"/>
                      <a:pt x="10050" y="7800"/>
                      <a:pt x="10050" y="5027"/>
                    </a:cubicBezTo>
                    <a:cubicBezTo>
                      <a:pt x="10050" y="2255"/>
                      <a:pt x="7800" y="0"/>
                      <a:pt x="5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6"/>
              <p:cNvSpPr/>
              <p:nvPr/>
            </p:nvSpPr>
            <p:spPr>
              <a:xfrm>
                <a:off x="4096163" y="1061575"/>
                <a:ext cx="3086108" cy="3091582"/>
              </a:xfrm>
              <a:custGeom>
                <a:avLst/>
                <a:gdLst/>
                <a:ahLst/>
                <a:cxnLst/>
                <a:rect l="l" t="t" r="r" b="b"/>
                <a:pathLst>
                  <a:path w="10148" h="10166" extrusionOk="0">
                    <a:moveTo>
                      <a:pt x="5065" y="93"/>
                    </a:moveTo>
                    <a:cubicBezTo>
                      <a:pt x="7819" y="93"/>
                      <a:pt x="10032" y="2329"/>
                      <a:pt x="10032" y="5083"/>
                    </a:cubicBezTo>
                    <a:cubicBezTo>
                      <a:pt x="10032" y="7832"/>
                      <a:pt x="7819" y="10050"/>
                      <a:pt x="5065" y="10050"/>
                    </a:cubicBezTo>
                    <a:cubicBezTo>
                      <a:pt x="2329" y="10050"/>
                      <a:pt x="98" y="7832"/>
                      <a:pt x="98" y="5083"/>
                    </a:cubicBezTo>
                    <a:cubicBezTo>
                      <a:pt x="98" y="2329"/>
                      <a:pt x="2329" y="93"/>
                      <a:pt x="5065" y="93"/>
                    </a:cubicBezTo>
                    <a:close/>
                    <a:moveTo>
                      <a:pt x="5065" y="1"/>
                    </a:moveTo>
                    <a:cubicBezTo>
                      <a:pt x="2274" y="1"/>
                      <a:pt x="1" y="2269"/>
                      <a:pt x="1" y="5083"/>
                    </a:cubicBezTo>
                    <a:cubicBezTo>
                      <a:pt x="1" y="7892"/>
                      <a:pt x="2274" y="10166"/>
                      <a:pt x="5065" y="10166"/>
                    </a:cubicBezTo>
                    <a:cubicBezTo>
                      <a:pt x="7874" y="10166"/>
                      <a:pt x="10147" y="7892"/>
                      <a:pt x="10147" y="5083"/>
                    </a:cubicBezTo>
                    <a:cubicBezTo>
                      <a:pt x="10147" y="2269"/>
                      <a:pt x="7874" y="1"/>
                      <a:pt x="50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6"/>
              <p:cNvSpPr/>
              <p:nvPr/>
            </p:nvSpPr>
            <p:spPr>
              <a:xfrm>
                <a:off x="4231175" y="1195079"/>
                <a:ext cx="2810585" cy="2817579"/>
              </a:xfrm>
              <a:custGeom>
                <a:avLst/>
                <a:gdLst/>
                <a:ahLst/>
                <a:cxnLst/>
                <a:rect l="l" t="t" r="r" b="b"/>
                <a:pathLst>
                  <a:path w="9242" h="9265" extrusionOk="0">
                    <a:moveTo>
                      <a:pt x="4621" y="1"/>
                    </a:moveTo>
                    <a:cubicBezTo>
                      <a:pt x="2061" y="1"/>
                      <a:pt x="0" y="2080"/>
                      <a:pt x="0" y="4644"/>
                    </a:cubicBezTo>
                    <a:cubicBezTo>
                      <a:pt x="0" y="7204"/>
                      <a:pt x="2061" y="9265"/>
                      <a:pt x="4621" y="9265"/>
                    </a:cubicBezTo>
                    <a:cubicBezTo>
                      <a:pt x="7180" y="9265"/>
                      <a:pt x="9241" y="7204"/>
                      <a:pt x="9241" y="4644"/>
                    </a:cubicBezTo>
                    <a:cubicBezTo>
                      <a:pt x="9241" y="2080"/>
                      <a:pt x="7180" y="1"/>
                      <a:pt x="4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6"/>
              <p:cNvSpPr/>
              <p:nvPr/>
            </p:nvSpPr>
            <p:spPr>
              <a:xfrm>
                <a:off x="4212928" y="1183827"/>
                <a:ext cx="2845557" cy="2845861"/>
              </a:xfrm>
              <a:custGeom>
                <a:avLst/>
                <a:gdLst/>
                <a:ahLst/>
                <a:cxnLst/>
                <a:rect l="l" t="t" r="r" b="b"/>
                <a:pathLst>
                  <a:path w="9357" h="9358" extrusionOk="0">
                    <a:moveTo>
                      <a:pt x="4681" y="98"/>
                    </a:moveTo>
                    <a:cubicBezTo>
                      <a:pt x="7204" y="98"/>
                      <a:pt x="9264" y="2158"/>
                      <a:pt x="9264" y="4681"/>
                    </a:cubicBezTo>
                    <a:cubicBezTo>
                      <a:pt x="9264" y="7199"/>
                      <a:pt x="7204" y="9260"/>
                      <a:pt x="4681" y="9260"/>
                    </a:cubicBezTo>
                    <a:cubicBezTo>
                      <a:pt x="2158" y="9260"/>
                      <a:pt x="116" y="7199"/>
                      <a:pt x="116" y="4681"/>
                    </a:cubicBezTo>
                    <a:cubicBezTo>
                      <a:pt x="116" y="2158"/>
                      <a:pt x="2158" y="98"/>
                      <a:pt x="4681" y="98"/>
                    </a:cubicBezTo>
                    <a:close/>
                    <a:moveTo>
                      <a:pt x="4681" y="1"/>
                    </a:moveTo>
                    <a:cubicBezTo>
                      <a:pt x="2102" y="1"/>
                      <a:pt x="0" y="2098"/>
                      <a:pt x="0" y="4681"/>
                    </a:cubicBezTo>
                    <a:cubicBezTo>
                      <a:pt x="0" y="7259"/>
                      <a:pt x="2102" y="9357"/>
                      <a:pt x="4681" y="9357"/>
                    </a:cubicBezTo>
                    <a:cubicBezTo>
                      <a:pt x="7259" y="9357"/>
                      <a:pt x="9357" y="7259"/>
                      <a:pt x="9357" y="4681"/>
                    </a:cubicBezTo>
                    <a:cubicBezTo>
                      <a:pt x="9357" y="2098"/>
                      <a:pt x="7259" y="1"/>
                      <a:pt x="46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6"/>
              <p:cNvSpPr/>
              <p:nvPr/>
            </p:nvSpPr>
            <p:spPr>
              <a:xfrm>
                <a:off x="4704674" y="1623569"/>
                <a:ext cx="1869060" cy="2019595"/>
              </a:xfrm>
              <a:custGeom>
                <a:avLst/>
                <a:gdLst/>
                <a:ahLst/>
                <a:cxnLst/>
                <a:rect l="l" t="t" r="r" b="b"/>
                <a:pathLst>
                  <a:path w="6146" h="6641" extrusionOk="0">
                    <a:moveTo>
                      <a:pt x="3064" y="1"/>
                    </a:moveTo>
                    <a:cubicBezTo>
                      <a:pt x="1617" y="1"/>
                      <a:pt x="1599" y="1271"/>
                      <a:pt x="1599" y="1271"/>
                    </a:cubicBezTo>
                    <a:lnTo>
                      <a:pt x="347" y="1271"/>
                    </a:lnTo>
                    <a:cubicBezTo>
                      <a:pt x="347" y="1271"/>
                      <a:pt x="0" y="2519"/>
                      <a:pt x="772" y="4483"/>
                    </a:cubicBezTo>
                    <a:cubicBezTo>
                      <a:pt x="1525" y="6470"/>
                      <a:pt x="3064" y="6641"/>
                      <a:pt x="3064" y="6641"/>
                    </a:cubicBezTo>
                    <a:cubicBezTo>
                      <a:pt x="3064" y="6641"/>
                      <a:pt x="4602" y="6470"/>
                      <a:pt x="5374" y="4483"/>
                    </a:cubicBezTo>
                    <a:cubicBezTo>
                      <a:pt x="6146" y="2519"/>
                      <a:pt x="5799" y="1271"/>
                      <a:pt x="5799" y="1271"/>
                    </a:cubicBezTo>
                    <a:lnTo>
                      <a:pt x="4528" y="1271"/>
                    </a:lnTo>
                    <a:cubicBezTo>
                      <a:pt x="4528" y="1271"/>
                      <a:pt x="4505" y="1"/>
                      <a:pt x="3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6"/>
              <p:cNvSpPr/>
              <p:nvPr/>
            </p:nvSpPr>
            <p:spPr>
              <a:xfrm>
                <a:off x="4762908" y="1605322"/>
                <a:ext cx="1745591" cy="2056088"/>
              </a:xfrm>
              <a:custGeom>
                <a:avLst/>
                <a:gdLst/>
                <a:ahLst/>
                <a:cxnLst/>
                <a:rect l="l" t="t" r="r" b="b"/>
                <a:pathLst>
                  <a:path w="5740" h="6761" extrusionOk="0">
                    <a:moveTo>
                      <a:pt x="2870" y="98"/>
                    </a:moveTo>
                    <a:cubicBezTo>
                      <a:pt x="3581" y="98"/>
                      <a:pt x="3928" y="407"/>
                      <a:pt x="4103" y="712"/>
                    </a:cubicBezTo>
                    <a:cubicBezTo>
                      <a:pt x="4274" y="1022"/>
                      <a:pt x="4293" y="1331"/>
                      <a:pt x="4293" y="1331"/>
                    </a:cubicBezTo>
                    <a:lnTo>
                      <a:pt x="4293" y="1387"/>
                    </a:lnTo>
                    <a:lnTo>
                      <a:pt x="5563" y="1387"/>
                    </a:lnTo>
                    <a:cubicBezTo>
                      <a:pt x="5563" y="1405"/>
                      <a:pt x="5642" y="1678"/>
                      <a:pt x="5624" y="2195"/>
                    </a:cubicBezTo>
                    <a:cubicBezTo>
                      <a:pt x="5624" y="2755"/>
                      <a:pt x="5508" y="3563"/>
                      <a:pt x="5120" y="4543"/>
                    </a:cubicBezTo>
                    <a:cubicBezTo>
                      <a:pt x="4755" y="5508"/>
                      <a:pt x="4177" y="6026"/>
                      <a:pt x="3715" y="6317"/>
                    </a:cubicBezTo>
                    <a:cubicBezTo>
                      <a:pt x="3235" y="6604"/>
                      <a:pt x="2870" y="6645"/>
                      <a:pt x="2870" y="6645"/>
                    </a:cubicBezTo>
                    <a:cubicBezTo>
                      <a:pt x="2870" y="6645"/>
                      <a:pt x="2505" y="6604"/>
                      <a:pt x="2043" y="6317"/>
                    </a:cubicBezTo>
                    <a:cubicBezTo>
                      <a:pt x="1562" y="6026"/>
                      <a:pt x="1003" y="5508"/>
                      <a:pt x="615" y="4543"/>
                    </a:cubicBezTo>
                    <a:cubicBezTo>
                      <a:pt x="231" y="3563"/>
                      <a:pt x="134" y="2755"/>
                      <a:pt x="116" y="2195"/>
                    </a:cubicBezTo>
                    <a:cubicBezTo>
                      <a:pt x="116" y="1678"/>
                      <a:pt x="176" y="1405"/>
                      <a:pt x="194" y="1387"/>
                    </a:cubicBezTo>
                    <a:lnTo>
                      <a:pt x="1447" y="1387"/>
                    </a:lnTo>
                    <a:lnTo>
                      <a:pt x="1465" y="1331"/>
                    </a:lnTo>
                    <a:cubicBezTo>
                      <a:pt x="1465" y="1331"/>
                      <a:pt x="1465" y="1022"/>
                      <a:pt x="1636" y="712"/>
                    </a:cubicBezTo>
                    <a:cubicBezTo>
                      <a:pt x="1830" y="407"/>
                      <a:pt x="2177" y="98"/>
                      <a:pt x="2870" y="98"/>
                    </a:cubicBezTo>
                    <a:close/>
                    <a:moveTo>
                      <a:pt x="2870" y="1"/>
                    </a:moveTo>
                    <a:cubicBezTo>
                      <a:pt x="2140" y="1"/>
                      <a:pt x="1751" y="329"/>
                      <a:pt x="1562" y="675"/>
                    </a:cubicBezTo>
                    <a:cubicBezTo>
                      <a:pt x="1368" y="962"/>
                      <a:pt x="1368" y="1234"/>
                      <a:pt x="1368" y="1271"/>
                    </a:cubicBezTo>
                    <a:lnTo>
                      <a:pt x="97" y="1271"/>
                    </a:lnTo>
                    <a:lnTo>
                      <a:pt x="97" y="1308"/>
                    </a:lnTo>
                    <a:cubicBezTo>
                      <a:pt x="97" y="1308"/>
                      <a:pt x="0" y="1636"/>
                      <a:pt x="19" y="2195"/>
                    </a:cubicBezTo>
                    <a:cubicBezTo>
                      <a:pt x="37" y="2773"/>
                      <a:pt x="134" y="3582"/>
                      <a:pt x="522" y="4566"/>
                    </a:cubicBezTo>
                    <a:cubicBezTo>
                      <a:pt x="906" y="5564"/>
                      <a:pt x="1502" y="6104"/>
                      <a:pt x="1983" y="6414"/>
                    </a:cubicBezTo>
                    <a:cubicBezTo>
                      <a:pt x="2463" y="6701"/>
                      <a:pt x="2870" y="6761"/>
                      <a:pt x="2870" y="6761"/>
                    </a:cubicBezTo>
                    <a:cubicBezTo>
                      <a:pt x="2870" y="6761"/>
                      <a:pt x="3272" y="6701"/>
                      <a:pt x="3757" y="6414"/>
                    </a:cubicBezTo>
                    <a:cubicBezTo>
                      <a:pt x="4256" y="6104"/>
                      <a:pt x="4833" y="5564"/>
                      <a:pt x="5217" y="4566"/>
                    </a:cubicBezTo>
                    <a:cubicBezTo>
                      <a:pt x="5605" y="3582"/>
                      <a:pt x="5721" y="2773"/>
                      <a:pt x="5721" y="2195"/>
                    </a:cubicBezTo>
                    <a:cubicBezTo>
                      <a:pt x="5739" y="1636"/>
                      <a:pt x="5642" y="1308"/>
                      <a:pt x="5642" y="1308"/>
                    </a:cubicBezTo>
                    <a:lnTo>
                      <a:pt x="5642" y="1271"/>
                    </a:lnTo>
                    <a:lnTo>
                      <a:pt x="4371" y="1271"/>
                    </a:lnTo>
                    <a:cubicBezTo>
                      <a:pt x="4371" y="1234"/>
                      <a:pt x="4371" y="962"/>
                      <a:pt x="4196" y="675"/>
                    </a:cubicBezTo>
                    <a:cubicBezTo>
                      <a:pt x="3988" y="329"/>
                      <a:pt x="3600" y="1"/>
                      <a:pt x="28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6"/>
              <p:cNvSpPr/>
              <p:nvPr/>
            </p:nvSpPr>
            <p:spPr>
              <a:xfrm>
                <a:off x="4852167" y="1686824"/>
                <a:ext cx="1568295" cy="1880616"/>
              </a:xfrm>
              <a:custGeom>
                <a:avLst/>
                <a:gdLst/>
                <a:ahLst/>
                <a:cxnLst/>
                <a:rect l="l" t="t" r="r" b="b"/>
                <a:pathLst>
                  <a:path w="5157" h="6184" extrusionOk="0">
                    <a:moveTo>
                      <a:pt x="2579" y="1"/>
                    </a:moveTo>
                    <a:cubicBezTo>
                      <a:pt x="1923" y="1"/>
                      <a:pt x="1655" y="255"/>
                      <a:pt x="1502" y="523"/>
                    </a:cubicBezTo>
                    <a:cubicBezTo>
                      <a:pt x="1345" y="791"/>
                      <a:pt x="1345" y="1063"/>
                      <a:pt x="1345" y="1063"/>
                    </a:cubicBezTo>
                    <a:cubicBezTo>
                      <a:pt x="1326" y="1179"/>
                      <a:pt x="1229" y="1271"/>
                      <a:pt x="1114" y="1271"/>
                    </a:cubicBezTo>
                    <a:lnTo>
                      <a:pt x="37" y="1271"/>
                    </a:lnTo>
                    <a:cubicBezTo>
                      <a:pt x="19" y="1410"/>
                      <a:pt x="0" y="1599"/>
                      <a:pt x="0" y="1927"/>
                    </a:cubicBezTo>
                    <a:cubicBezTo>
                      <a:pt x="19" y="2450"/>
                      <a:pt x="116" y="3235"/>
                      <a:pt x="481" y="4201"/>
                    </a:cubicBezTo>
                    <a:cubicBezTo>
                      <a:pt x="846" y="5125"/>
                      <a:pt x="1387" y="5624"/>
                      <a:pt x="1826" y="5892"/>
                    </a:cubicBezTo>
                    <a:cubicBezTo>
                      <a:pt x="2251" y="6146"/>
                      <a:pt x="2542" y="6183"/>
                      <a:pt x="2579" y="6183"/>
                    </a:cubicBezTo>
                    <a:cubicBezTo>
                      <a:pt x="2616" y="6183"/>
                      <a:pt x="2907" y="6146"/>
                      <a:pt x="3327" y="5892"/>
                    </a:cubicBezTo>
                    <a:cubicBezTo>
                      <a:pt x="3771" y="5624"/>
                      <a:pt x="4311" y="5125"/>
                      <a:pt x="4676" y="4201"/>
                    </a:cubicBezTo>
                    <a:cubicBezTo>
                      <a:pt x="5041" y="3235"/>
                      <a:pt x="5157" y="2450"/>
                      <a:pt x="5157" y="1927"/>
                    </a:cubicBezTo>
                    <a:cubicBezTo>
                      <a:pt x="5157" y="1599"/>
                      <a:pt x="5138" y="1410"/>
                      <a:pt x="5120" y="1271"/>
                    </a:cubicBezTo>
                    <a:lnTo>
                      <a:pt x="4043" y="1271"/>
                    </a:lnTo>
                    <a:cubicBezTo>
                      <a:pt x="3928" y="1271"/>
                      <a:pt x="3831" y="1179"/>
                      <a:pt x="3831" y="1063"/>
                    </a:cubicBezTo>
                    <a:cubicBezTo>
                      <a:pt x="3831" y="1063"/>
                      <a:pt x="3812" y="791"/>
                      <a:pt x="3655" y="523"/>
                    </a:cubicBezTo>
                    <a:cubicBezTo>
                      <a:pt x="3503" y="255"/>
                      <a:pt x="3235" y="1"/>
                      <a:pt x="2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6"/>
              <p:cNvSpPr/>
              <p:nvPr/>
            </p:nvSpPr>
            <p:spPr>
              <a:xfrm>
                <a:off x="5787912" y="2073347"/>
                <a:ext cx="632549" cy="1447564"/>
              </a:xfrm>
              <a:custGeom>
                <a:avLst/>
                <a:gdLst/>
                <a:ahLst/>
                <a:cxnLst/>
                <a:rect l="l" t="t" r="r" b="b"/>
                <a:pathLst>
                  <a:path w="2080" h="4760" extrusionOk="0">
                    <a:moveTo>
                      <a:pt x="1" y="4760"/>
                    </a:moveTo>
                    <a:lnTo>
                      <a:pt x="1" y="4760"/>
                    </a:lnTo>
                    <a:lnTo>
                      <a:pt x="1" y="4760"/>
                    </a:lnTo>
                    <a:close/>
                    <a:moveTo>
                      <a:pt x="2061" y="157"/>
                    </a:moveTo>
                    <a:cubicBezTo>
                      <a:pt x="2080" y="273"/>
                      <a:pt x="2080" y="425"/>
                      <a:pt x="2080" y="656"/>
                    </a:cubicBezTo>
                    <a:cubicBezTo>
                      <a:pt x="2080" y="1179"/>
                      <a:pt x="1964" y="1964"/>
                      <a:pt x="1599" y="2930"/>
                    </a:cubicBezTo>
                    <a:cubicBezTo>
                      <a:pt x="1234" y="3854"/>
                      <a:pt x="694" y="4353"/>
                      <a:pt x="250" y="4621"/>
                    </a:cubicBezTo>
                    <a:cubicBezTo>
                      <a:pt x="176" y="4681"/>
                      <a:pt x="79" y="4718"/>
                      <a:pt x="1" y="4760"/>
                    </a:cubicBezTo>
                    <a:cubicBezTo>
                      <a:pt x="79" y="4718"/>
                      <a:pt x="176" y="4681"/>
                      <a:pt x="250" y="4621"/>
                    </a:cubicBezTo>
                    <a:cubicBezTo>
                      <a:pt x="694" y="4353"/>
                      <a:pt x="1234" y="3854"/>
                      <a:pt x="1599" y="2930"/>
                    </a:cubicBezTo>
                    <a:cubicBezTo>
                      <a:pt x="1964" y="1964"/>
                      <a:pt x="2080" y="1179"/>
                      <a:pt x="2080" y="656"/>
                    </a:cubicBezTo>
                    <a:cubicBezTo>
                      <a:pt x="2080" y="425"/>
                      <a:pt x="2080" y="273"/>
                      <a:pt x="2061" y="157"/>
                    </a:cubicBezTo>
                    <a:close/>
                    <a:moveTo>
                      <a:pt x="2043" y="0"/>
                    </a:moveTo>
                    <a:lnTo>
                      <a:pt x="1059" y="0"/>
                    </a:lnTo>
                    <a:lnTo>
                      <a:pt x="1059" y="0"/>
                    </a:lnTo>
                    <a:lnTo>
                      <a:pt x="2043" y="0"/>
                    </a:lnTo>
                    <a:close/>
                  </a:path>
                </a:pathLst>
              </a:custGeom>
              <a:solidFill>
                <a:srgbClr val="858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6"/>
              <p:cNvSpPr/>
              <p:nvPr/>
            </p:nvSpPr>
            <p:spPr>
              <a:xfrm>
                <a:off x="4852167" y="2073347"/>
                <a:ext cx="292554" cy="1159571"/>
              </a:xfrm>
              <a:custGeom>
                <a:avLst/>
                <a:gdLst/>
                <a:ahLst/>
                <a:cxnLst/>
                <a:rect l="l" t="t" r="r" b="b"/>
                <a:pathLst>
                  <a:path w="962" h="3813" extrusionOk="0">
                    <a:moveTo>
                      <a:pt x="961" y="3812"/>
                    </a:moveTo>
                    <a:lnTo>
                      <a:pt x="961" y="3812"/>
                    </a:lnTo>
                    <a:lnTo>
                      <a:pt x="961" y="3812"/>
                    </a:lnTo>
                    <a:close/>
                    <a:moveTo>
                      <a:pt x="961" y="3794"/>
                    </a:moveTo>
                    <a:lnTo>
                      <a:pt x="961" y="3794"/>
                    </a:lnTo>
                    <a:lnTo>
                      <a:pt x="961" y="3794"/>
                    </a:lnTo>
                    <a:close/>
                    <a:moveTo>
                      <a:pt x="481" y="2930"/>
                    </a:moveTo>
                    <a:cubicBezTo>
                      <a:pt x="615" y="3276"/>
                      <a:pt x="786" y="3563"/>
                      <a:pt x="943" y="3794"/>
                    </a:cubicBezTo>
                    <a:cubicBezTo>
                      <a:pt x="786" y="3563"/>
                      <a:pt x="615" y="3276"/>
                      <a:pt x="481" y="2930"/>
                    </a:cubicBezTo>
                    <a:close/>
                    <a:moveTo>
                      <a:pt x="0" y="656"/>
                    </a:moveTo>
                    <a:cubicBezTo>
                      <a:pt x="19" y="1179"/>
                      <a:pt x="116" y="1927"/>
                      <a:pt x="462" y="2833"/>
                    </a:cubicBezTo>
                    <a:cubicBezTo>
                      <a:pt x="116" y="1927"/>
                      <a:pt x="19" y="1179"/>
                      <a:pt x="0" y="656"/>
                    </a:cubicBezTo>
                    <a:close/>
                    <a:moveTo>
                      <a:pt x="767" y="0"/>
                    </a:moveTo>
                    <a:lnTo>
                      <a:pt x="37" y="0"/>
                    </a:lnTo>
                    <a:cubicBezTo>
                      <a:pt x="19" y="139"/>
                      <a:pt x="0" y="328"/>
                      <a:pt x="0" y="638"/>
                    </a:cubicBezTo>
                    <a:cubicBezTo>
                      <a:pt x="0" y="328"/>
                      <a:pt x="19" y="139"/>
                      <a:pt x="37" y="0"/>
                    </a:cubicBezTo>
                    <a:lnTo>
                      <a:pt x="767" y="0"/>
                    </a:lnTo>
                    <a:close/>
                  </a:path>
                </a:pathLst>
              </a:custGeom>
              <a:solidFill>
                <a:srgbClr val="B3C2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6"/>
              <p:cNvSpPr/>
              <p:nvPr/>
            </p:nvSpPr>
            <p:spPr>
              <a:xfrm>
                <a:off x="4833920" y="1670098"/>
                <a:ext cx="1605093" cy="1914068"/>
              </a:xfrm>
              <a:custGeom>
                <a:avLst/>
                <a:gdLst/>
                <a:ahLst/>
                <a:cxnLst/>
                <a:rect l="l" t="t" r="r" b="b"/>
                <a:pathLst>
                  <a:path w="5278" h="6294" extrusionOk="0">
                    <a:moveTo>
                      <a:pt x="2639" y="97"/>
                    </a:moveTo>
                    <a:cubicBezTo>
                      <a:pt x="3272" y="97"/>
                      <a:pt x="3526" y="347"/>
                      <a:pt x="3678" y="596"/>
                    </a:cubicBezTo>
                    <a:cubicBezTo>
                      <a:pt x="3831" y="864"/>
                      <a:pt x="3831" y="1118"/>
                      <a:pt x="3831" y="1118"/>
                    </a:cubicBezTo>
                    <a:cubicBezTo>
                      <a:pt x="3831" y="1252"/>
                      <a:pt x="3965" y="1386"/>
                      <a:pt x="4103" y="1386"/>
                    </a:cubicBezTo>
                    <a:lnTo>
                      <a:pt x="5143" y="1386"/>
                    </a:lnTo>
                    <a:cubicBezTo>
                      <a:pt x="5162" y="1502"/>
                      <a:pt x="5180" y="1673"/>
                      <a:pt x="5180" y="1964"/>
                    </a:cubicBezTo>
                    <a:cubicBezTo>
                      <a:pt x="5162" y="2505"/>
                      <a:pt x="5064" y="3272"/>
                      <a:pt x="4699" y="4237"/>
                    </a:cubicBezTo>
                    <a:cubicBezTo>
                      <a:pt x="4334" y="5161"/>
                      <a:pt x="3794" y="5642"/>
                      <a:pt x="3369" y="5910"/>
                    </a:cubicBezTo>
                    <a:cubicBezTo>
                      <a:pt x="2967" y="6159"/>
                      <a:pt x="2676" y="6201"/>
                      <a:pt x="2639" y="6201"/>
                    </a:cubicBezTo>
                    <a:cubicBezTo>
                      <a:pt x="2602" y="6201"/>
                      <a:pt x="2329" y="6159"/>
                      <a:pt x="1927" y="5910"/>
                    </a:cubicBezTo>
                    <a:cubicBezTo>
                      <a:pt x="1484" y="5642"/>
                      <a:pt x="961" y="5161"/>
                      <a:pt x="596" y="4237"/>
                    </a:cubicBezTo>
                    <a:cubicBezTo>
                      <a:pt x="231" y="3272"/>
                      <a:pt x="116" y="2505"/>
                      <a:pt x="116" y="1964"/>
                    </a:cubicBezTo>
                    <a:cubicBezTo>
                      <a:pt x="116" y="1673"/>
                      <a:pt x="134" y="1502"/>
                      <a:pt x="153" y="1386"/>
                    </a:cubicBezTo>
                    <a:lnTo>
                      <a:pt x="1174" y="1386"/>
                    </a:lnTo>
                    <a:cubicBezTo>
                      <a:pt x="1331" y="1386"/>
                      <a:pt x="1447" y="1252"/>
                      <a:pt x="1447" y="1118"/>
                    </a:cubicBezTo>
                    <a:cubicBezTo>
                      <a:pt x="1447" y="1118"/>
                      <a:pt x="1465" y="864"/>
                      <a:pt x="1599" y="596"/>
                    </a:cubicBezTo>
                    <a:cubicBezTo>
                      <a:pt x="1752" y="347"/>
                      <a:pt x="2001" y="97"/>
                      <a:pt x="2639" y="97"/>
                    </a:cubicBezTo>
                    <a:close/>
                    <a:moveTo>
                      <a:pt x="2639" y="0"/>
                    </a:moveTo>
                    <a:cubicBezTo>
                      <a:pt x="1983" y="0"/>
                      <a:pt x="1678" y="287"/>
                      <a:pt x="1520" y="559"/>
                    </a:cubicBezTo>
                    <a:cubicBezTo>
                      <a:pt x="1350" y="827"/>
                      <a:pt x="1350" y="1118"/>
                      <a:pt x="1350" y="1118"/>
                    </a:cubicBezTo>
                    <a:cubicBezTo>
                      <a:pt x="1350" y="1192"/>
                      <a:pt x="1271" y="1271"/>
                      <a:pt x="1174" y="1271"/>
                    </a:cubicBezTo>
                    <a:lnTo>
                      <a:pt x="60" y="1271"/>
                    </a:lnTo>
                    <a:lnTo>
                      <a:pt x="60" y="1326"/>
                    </a:lnTo>
                    <a:cubicBezTo>
                      <a:pt x="19" y="1442"/>
                      <a:pt x="0" y="1654"/>
                      <a:pt x="19" y="1982"/>
                    </a:cubicBezTo>
                    <a:cubicBezTo>
                      <a:pt x="19" y="2523"/>
                      <a:pt x="116" y="3290"/>
                      <a:pt x="499" y="4274"/>
                    </a:cubicBezTo>
                    <a:cubicBezTo>
                      <a:pt x="869" y="5217"/>
                      <a:pt x="1405" y="5716"/>
                      <a:pt x="1867" y="5989"/>
                    </a:cubicBezTo>
                    <a:cubicBezTo>
                      <a:pt x="2292" y="6257"/>
                      <a:pt x="2602" y="6293"/>
                      <a:pt x="2639" y="6293"/>
                    </a:cubicBezTo>
                    <a:lnTo>
                      <a:pt x="2657" y="6293"/>
                    </a:lnTo>
                    <a:cubicBezTo>
                      <a:pt x="2694" y="6293"/>
                      <a:pt x="2985" y="6257"/>
                      <a:pt x="3410" y="5989"/>
                    </a:cubicBezTo>
                    <a:cubicBezTo>
                      <a:pt x="3872" y="5716"/>
                      <a:pt x="4408" y="5217"/>
                      <a:pt x="4773" y="4274"/>
                    </a:cubicBezTo>
                    <a:cubicBezTo>
                      <a:pt x="5162" y="3290"/>
                      <a:pt x="5259" y="2523"/>
                      <a:pt x="5277" y="1982"/>
                    </a:cubicBezTo>
                    <a:cubicBezTo>
                      <a:pt x="5277" y="1654"/>
                      <a:pt x="5259" y="1442"/>
                      <a:pt x="5235" y="1326"/>
                    </a:cubicBezTo>
                    <a:lnTo>
                      <a:pt x="5217" y="1271"/>
                    </a:lnTo>
                    <a:lnTo>
                      <a:pt x="4103" y="1271"/>
                    </a:lnTo>
                    <a:cubicBezTo>
                      <a:pt x="4025" y="1271"/>
                      <a:pt x="3946" y="1192"/>
                      <a:pt x="3928" y="1118"/>
                    </a:cubicBezTo>
                    <a:cubicBezTo>
                      <a:pt x="3928" y="1118"/>
                      <a:pt x="3928" y="827"/>
                      <a:pt x="3775" y="559"/>
                    </a:cubicBezTo>
                    <a:cubicBezTo>
                      <a:pt x="3600" y="287"/>
                      <a:pt x="3313"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6"/>
              <p:cNvSpPr/>
              <p:nvPr/>
            </p:nvSpPr>
            <p:spPr>
              <a:xfrm>
                <a:off x="5425414" y="2243344"/>
                <a:ext cx="427579" cy="562299"/>
              </a:xfrm>
              <a:custGeom>
                <a:avLst/>
                <a:gdLst/>
                <a:ahLst/>
                <a:cxnLst/>
                <a:rect l="l" t="t" r="r" b="b"/>
                <a:pathLst>
                  <a:path w="1406" h="1849" extrusionOk="0">
                    <a:moveTo>
                      <a:pt x="694" y="213"/>
                    </a:moveTo>
                    <a:cubicBezTo>
                      <a:pt x="980" y="213"/>
                      <a:pt x="1193" y="426"/>
                      <a:pt x="1193" y="694"/>
                    </a:cubicBezTo>
                    <a:lnTo>
                      <a:pt x="1193" y="1137"/>
                    </a:lnTo>
                    <a:cubicBezTo>
                      <a:pt x="1193" y="1428"/>
                      <a:pt x="980" y="1636"/>
                      <a:pt x="694" y="1636"/>
                    </a:cubicBezTo>
                    <a:cubicBezTo>
                      <a:pt x="426" y="1636"/>
                      <a:pt x="195" y="1428"/>
                      <a:pt x="195" y="1137"/>
                    </a:cubicBezTo>
                    <a:lnTo>
                      <a:pt x="195" y="694"/>
                    </a:lnTo>
                    <a:cubicBezTo>
                      <a:pt x="195" y="426"/>
                      <a:pt x="426" y="213"/>
                      <a:pt x="694" y="213"/>
                    </a:cubicBezTo>
                    <a:close/>
                    <a:moveTo>
                      <a:pt x="694" y="0"/>
                    </a:moveTo>
                    <a:cubicBezTo>
                      <a:pt x="310" y="0"/>
                      <a:pt x="1" y="310"/>
                      <a:pt x="1" y="694"/>
                    </a:cubicBezTo>
                    <a:lnTo>
                      <a:pt x="1" y="1137"/>
                    </a:lnTo>
                    <a:cubicBezTo>
                      <a:pt x="1" y="1521"/>
                      <a:pt x="310" y="1849"/>
                      <a:pt x="694" y="1849"/>
                    </a:cubicBezTo>
                    <a:cubicBezTo>
                      <a:pt x="1077" y="1849"/>
                      <a:pt x="1405" y="1521"/>
                      <a:pt x="1405" y="1137"/>
                    </a:cubicBezTo>
                    <a:lnTo>
                      <a:pt x="1405" y="694"/>
                    </a:lnTo>
                    <a:cubicBezTo>
                      <a:pt x="1405" y="310"/>
                      <a:pt x="1077"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6"/>
              <p:cNvSpPr/>
              <p:nvPr/>
            </p:nvSpPr>
            <p:spPr>
              <a:xfrm>
                <a:off x="5410692" y="2226618"/>
                <a:ext cx="457077" cy="591798"/>
              </a:xfrm>
              <a:custGeom>
                <a:avLst/>
                <a:gdLst/>
                <a:ahLst/>
                <a:cxnLst/>
                <a:rect l="l" t="t" r="r" b="b"/>
                <a:pathLst>
                  <a:path w="1503" h="1946" extrusionOk="0">
                    <a:moveTo>
                      <a:pt x="754" y="305"/>
                    </a:moveTo>
                    <a:cubicBezTo>
                      <a:pt x="1003" y="305"/>
                      <a:pt x="1197" y="499"/>
                      <a:pt x="1197" y="749"/>
                    </a:cubicBezTo>
                    <a:lnTo>
                      <a:pt x="1197" y="1192"/>
                    </a:lnTo>
                    <a:cubicBezTo>
                      <a:pt x="1197" y="1442"/>
                      <a:pt x="1003" y="1636"/>
                      <a:pt x="754" y="1636"/>
                    </a:cubicBezTo>
                    <a:cubicBezTo>
                      <a:pt x="504" y="1636"/>
                      <a:pt x="310" y="1442"/>
                      <a:pt x="310" y="1192"/>
                    </a:cubicBezTo>
                    <a:lnTo>
                      <a:pt x="310" y="749"/>
                    </a:lnTo>
                    <a:cubicBezTo>
                      <a:pt x="310" y="499"/>
                      <a:pt x="504" y="305"/>
                      <a:pt x="754" y="305"/>
                    </a:cubicBezTo>
                    <a:close/>
                    <a:moveTo>
                      <a:pt x="754" y="213"/>
                    </a:moveTo>
                    <a:cubicBezTo>
                      <a:pt x="444" y="213"/>
                      <a:pt x="213" y="462"/>
                      <a:pt x="213" y="749"/>
                    </a:cubicBezTo>
                    <a:lnTo>
                      <a:pt x="213" y="1192"/>
                    </a:lnTo>
                    <a:cubicBezTo>
                      <a:pt x="213" y="1502"/>
                      <a:pt x="444" y="1733"/>
                      <a:pt x="754" y="1733"/>
                    </a:cubicBezTo>
                    <a:cubicBezTo>
                      <a:pt x="1063" y="1733"/>
                      <a:pt x="1313" y="1502"/>
                      <a:pt x="1313" y="1192"/>
                    </a:cubicBezTo>
                    <a:lnTo>
                      <a:pt x="1313" y="749"/>
                    </a:lnTo>
                    <a:cubicBezTo>
                      <a:pt x="1313" y="462"/>
                      <a:pt x="1063" y="213"/>
                      <a:pt x="754" y="213"/>
                    </a:cubicBezTo>
                    <a:close/>
                    <a:moveTo>
                      <a:pt x="754" y="116"/>
                    </a:moveTo>
                    <a:cubicBezTo>
                      <a:pt x="1119" y="116"/>
                      <a:pt x="1410" y="402"/>
                      <a:pt x="1410" y="749"/>
                    </a:cubicBezTo>
                    <a:lnTo>
                      <a:pt x="1410" y="1192"/>
                    </a:lnTo>
                    <a:cubicBezTo>
                      <a:pt x="1410" y="1557"/>
                      <a:pt x="1119" y="1848"/>
                      <a:pt x="754" y="1848"/>
                    </a:cubicBezTo>
                    <a:cubicBezTo>
                      <a:pt x="389" y="1848"/>
                      <a:pt x="98" y="1557"/>
                      <a:pt x="98" y="1192"/>
                    </a:cubicBezTo>
                    <a:lnTo>
                      <a:pt x="98" y="749"/>
                    </a:lnTo>
                    <a:cubicBezTo>
                      <a:pt x="98" y="402"/>
                      <a:pt x="389" y="116"/>
                      <a:pt x="754" y="116"/>
                    </a:cubicBezTo>
                    <a:close/>
                    <a:moveTo>
                      <a:pt x="754" y="0"/>
                    </a:moveTo>
                    <a:cubicBezTo>
                      <a:pt x="347" y="0"/>
                      <a:pt x="1" y="347"/>
                      <a:pt x="1" y="749"/>
                    </a:cubicBezTo>
                    <a:lnTo>
                      <a:pt x="1" y="1192"/>
                    </a:lnTo>
                    <a:cubicBezTo>
                      <a:pt x="1" y="1617"/>
                      <a:pt x="347" y="1945"/>
                      <a:pt x="754" y="1945"/>
                    </a:cubicBezTo>
                    <a:cubicBezTo>
                      <a:pt x="1179" y="1945"/>
                      <a:pt x="1502" y="1617"/>
                      <a:pt x="1502" y="1192"/>
                    </a:cubicBezTo>
                    <a:lnTo>
                      <a:pt x="1502" y="749"/>
                    </a:lnTo>
                    <a:cubicBezTo>
                      <a:pt x="1502" y="347"/>
                      <a:pt x="1179" y="0"/>
                      <a:pt x="7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6"/>
              <p:cNvSpPr/>
              <p:nvPr/>
            </p:nvSpPr>
            <p:spPr>
              <a:xfrm>
                <a:off x="5314414" y="2542587"/>
                <a:ext cx="643801" cy="614302"/>
              </a:xfrm>
              <a:custGeom>
                <a:avLst/>
                <a:gdLst/>
                <a:ahLst/>
                <a:cxnLst/>
                <a:rect l="l" t="t" r="r" b="b"/>
                <a:pathLst>
                  <a:path w="2117" h="2020" extrusionOk="0">
                    <a:moveTo>
                      <a:pt x="287" y="1"/>
                    </a:moveTo>
                    <a:cubicBezTo>
                      <a:pt x="135" y="1"/>
                      <a:pt x="1" y="116"/>
                      <a:pt x="1" y="287"/>
                    </a:cubicBezTo>
                    <a:lnTo>
                      <a:pt x="1" y="1733"/>
                    </a:lnTo>
                    <a:cubicBezTo>
                      <a:pt x="1" y="1904"/>
                      <a:pt x="135" y="2020"/>
                      <a:pt x="287" y="2020"/>
                    </a:cubicBezTo>
                    <a:lnTo>
                      <a:pt x="1830" y="2020"/>
                    </a:lnTo>
                    <a:cubicBezTo>
                      <a:pt x="2001" y="2020"/>
                      <a:pt x="2117" y="1904"/>
                      <a:pt x="2117" y="1733"/>
                    </a:cubicBezTo>
                    <a:lnTo>
                      <a:pt x="2117" y="287"/>
                    </a:lnTo>
                    <a:cubicBezTo>
                      <a:pt x="2117" y="116"/>
                      <a:pt x="2001" y="1"/>
                      <a:pt x="1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6"/>
              <p:cNvSpPr/>
              <p:nvPr/>
            </p:nvSpPr>
            <p:spPr>
              <a:xfrm>
                <a:off x="5296167" y="2524341"/>
                <a:ext cx="680294" cy="650795"/>
              </a:xfrm>
              <a:custGeom>
                <a:avLst/>
                <a:gdLst/>
                <a:ahLst/>
                <a:cxnLst/>
                <a:rect l="l" t="t" r="r" b="b"/>
                <a:pathLst>
                  <a:path w="2237" h="2140" extrusionOk="0">
                    <a:moveTo>
                      <a:pt x="1890" y="98"/>
                    </a:moveTo>
                    <a:cubicBezTo>
                      <a:pt x="2024" y="98"/>
                      <a:pt x="2140" y="213"/>
                      <a:pt x="2140" y="347"/>
                    </a:cubicBezTo>
                    <a:lnTo>
                      <a:pt x="2140" y="1793"/>
                    </a:lnTo>
                    <a:cubicBezTo>
                      <a:pt x="2140" y="1927"/>
                      <a:pt x="2024" y="2043"/>
                      <a:pt x="1890" y="2043"/>
                    </a:cubicBezTo>
                    <a:lnTo>
                      <a:pt x="347" y="2043"/>
                    </a:lnTo>
                    <a:cubicBezTo>
                      <a:pt x="213" y="2043"/>
                      <a:pt x="116" y="1927"/>
                      <a:pt x="116" y="1793"/>
                    </a:cubicBezTo>
                    <a:lnTo>
                      <a:pt x="116" y="347"/>
                    </a:lnTo>
                    <a:cubicBezTo>
                      <a:pt x="116" y="213"/>
                      <a:pt x="213" y="98"/>
                      <a:pt x="347" y="98"/>
                    </a:cubicBezTo>
                    <a:close/>
                    <a:moveTo>
                      <a:pt x="347" y="1"/>
                    </a:moveTo>
                    <a:cubicBezTo>
                      <a:pt x="158" y="1"/>
                      <a:pt x="0" y="158"/>
                      <a:pt x="0" y="347"/>
                    </a:cubicBezTo>
                    <a:lnTo>
                      <a:pt x="0" y="1793"/>
                    </a:lnTo>
                    <a:cubicBezTo>
                      <a:pt x="0" y="1983"/>
                      <a:pt x="158" y="2140"/>
                      <a:pt x="347" y="2140"/>
                    </a:cubicBezTo>
                    <a:lnTo>
                      <a:pt x="1890" y="2140"/>
                    </a:lnTo>
                    <a:cubicBezTo>
                      <a:pt x="2080" y="2140"/>
                      <a:pt x="2237" y="1983"/>
                      <a:pt x="2237" y="1793"/>
                    </a:cubicBezTo>
                    <a:lnTo>
                      <a:pt x="2237" y="347"/>
                    </a:lnTo>
                    <a:cubicBezTo>
                      <a:pt x="2237" y="158"/>
                      <a:pt x="2080" y="1"/>
                      <a:pt x="18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6"/>
              <p:cNvSpPr/>
              <p:nvPr/>
            </p:nvSpPr>
            <p:spPr>
              <a:xfrm>
                <a:off x="5571690" y="2612837"/>
                <a:ext cx="135025" cy="298332"/>
              </a:xfrm>
              <a:custGeom>
                <a:avLst/>
                <a:gdLst/>
                <a:ahLst/>
                <a:cxnLst/>
                <a:rect l="l" t="t" r="r" b="b"/>
                <a:pathLst>
                  <a:path w="444" h="981" extrusionOk="0">
                    <a:moveTo>
                      <a:pt x="0" y="1"/>
                    </a:moveTo>
                    <a:lnTo>
                      <a:pt x="79" y="980"/>
                    </a:lnTo>
                    <a:lnTo>
                      <a:pt x="347" y="980"/>
                    </a:lnTo>
                    <a:lnTo>
                      <a:pt x="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6"/>
              <p:cNvSpPr/>
              <p:nvPr/>
            </p:nvSpPr>
            <p:spPr>
              <a:xfrm>
                <a:off x="5557560" y="2594590"/>
                <a:ext cx="163307" cy="334825"/>
              </a:xfrm>
              <a:custGeom>
                <a:avLst/>
                <a:gdLst/>
                <a:ahLst/>
                <a:cxnLst/>
                <a:rect l="l" t="t" r="r" b="b"/>
                <a:pathLst>
                  <a:path w="537" h="1101" extrusionOk="0">
                    <a:moveTo>
                      <a:pt x="440" y="116"/>
                    </a:moveTo>
                    <a:lnTo>
                      <a:pt x="366" y="1003"/>
                    </a:lnTo>
                    <a:lnTo>
                      <a:pt x="190" y="1003"/>
                    </a:lnTo>
                    <a:lnTo>
                      <a:pt x="116" y="116"/>
                    </a:lnTo>
                    <a:close/>
                    <a:moveTo>
                      <a:pt x="1" y="1"/>
                    </a:moveTo>
                    <a:lnTo>
                      <a:pt x="1" y="61"/>
                    </a:lnTo>
                    <a:lnTo>
                      <a:pt x="93" y="1100"/>
                    </a:lnTo>
                    <a:lnTo>
                      <a:pt x="440" y="1100"/>
                    </a:lnTo>
                    <a:lnTo>
                      <a:pt x="5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6"/>
              <p:cNvSpPr/>
              <p:nvPr/>
            </p:nvSpPr>
            <p:spPr>
              <a:xfrm>
                <a:off x="5525162" y="2829362"/>
                <a:ext cx="228082" cy="227778"/>
              </a:xfrm>
              <a:custGeom>
                <a:avLst/>
                <a:gdLst/>
                <a:ahLst/>
                <a:cxnLst/>
                <a:rect l="l" t="t" r="r" b="b"/>
                <a:pathLst>
                  <a:path w="750" h="749" extrusionOk="0">
                    <a:moveTo>
                      <a:pt x="366" y="0"/>
                    </a:moveTo>
                    <a:cubicBezTo>
                      <a:pt x="153" y="0"/>
                      <a:pt x="1" y="171"/>
                      <a:pt x="1" y="365"/>
                    </a:cubicBezTo>
                    <a:cubicBezTo>
                      <a:pt x="1" y="578"/>
                      <a:pt x="153" y="749"/>
                      <a:pt x="366" y="749"/>
                    </a:cubicBezTo>
                    <a:cubicBezTo>
                      <a:pt x="578" y="749"/>
                      <a:pt x="749" y="578"/>
                      <a:pt x="749" y="365"/>
                    </a:cubicBezTo>
                    <a:cubicBezTo>
                      <a:pt x="749" y="171"/>
                      <a:pt x="578" y="0"/>
                      <a:pt x="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6"/>
              <p:cNvSpPr/>
              <p:nvPr/>
            </p:nvSpPr>
            <p:spPr>
              <a:xfrm>
                <a:off x="5509815" y="2811116"/>
                <a:ext cx="258798" cy="258798"/>
              </a:xfrm>
              <a:custGeom>
                <a:avLst/>
                <a:gdLst/>
                <a:ahLst/>
                <a:cxnLst/>
                <a:rect l="l" t="t" r="r" b="b"/>
                <a:pathLst>
                  <a:path w="851" h="851" extrusionOk="0">
                    <a:moveTo>
                      <a:pt x="426" y="97"/>
                    </a:moveTo>
                    <a:cubicBezTo>
                      <a:pt x="620" y="97"/>
                      <a:pt x="754" y="254"/>
                      <a:pt x="754" y="425"/>
                    </a:cubicBezTo>
                    <a:cubicBezTo>
                      <a:pt x="754" y="619"/>
                      <a:pt x="620" y="753"/>
                      <a:pt x="426" y="753"/>
                    </a:cubicBezTo>
                    <a:cubicBezTo>
                      <a:pt x="250" y="753"/>
                      <a:pt x="98" y="619"/>
                      <a:pt x="98" y="425"/>
                    </a:cubicBezTo>
                    <a:cubicBezTo>
                      <a:pt x="98" y="254"/>
                      <a:pt x="250" y="97"/>
                      <a:pt x="426" y="97"/>
                    </a:cubicBezTo>
                    <a:close/>
                    <a:moveTo>
                      <a:pt x="426" y="0"/>
                    </a:moveTo>
                    <a:cubicBezTo>
                      <a:pt x="195" y="0"/>
                      <a:pt x="1" y="194"/>
                      <a:pt x="1" y="425"/>
                    </a:cubicBezTo>
                    <a:cubicBezTo>
                      <a:pt x="1" y="675"/>
                      <a:pt x="195" y="850"/>
                      <a:pt x="426" y="850"/>
                    </a:cubicBezTo>
                    <a:cubicBezTo>
                      <a:pt x="657" y="850"/>
                      <a:pt x="851" y="675"/>
                      <a:pt x="851" y="425"/>
                    </a:cubicBezTo>
                    <a:cubicBezTo>
                      <a:pt x="851" y="194"/>
                      <a:pt x="657"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6"/>
              <p:cNvSpPr/>
              <p:nvPr/>
            </p:nvSpPr>
            <p:spPr>
              <a:xfrm>
                <a:off x="7374453" y="3871849"/>
                <a:ext cx="375272" cy="374055"/>
              </a:xfrm>
              <a:custGeom>
                <a:avLst/>
                <a:gdLst/>
                <a:ahLst/>
                <a:cxnLst/>
                <a:rect l="l" t="t" r="r" b="b"/>
                <a:pathLst>
                  <a:path w="1234" h="1230" extrusionOk="0">
                    <a:moveTo>
                      <a:pt x="619" y="1"/>
                    </a:moveTo>
                    <a:cubicBezTo>
                      <a:pt x="291" y="1"/>
                      <a:pt x="0" y="287"/>
                      <a:pt x="0" y="615"/>
                    </a:cubicBezTo>
                    <a:cubicBezTo>
                      <a:pt x="0" y="962"/>
                      <a:pt x="291" y="1230"/>
                      <a:pt x="619" y="1230"/>
                    </a:cubicBezTo>
                    <a:cubicBezTo>
                      <a:pt x="966" y="1230"/>
                      <a:pt x="1234" y="962"/>
                      <a:pt x="1234" y="615"/>
                    </a:cubicBezTo>
                    <a:cubicBezTo>
                      <a:pt x="1234" y="287"/>
                      <a:pt x="966"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6"/>
              <p:cNvSpPr/>
              <p:nvPr/>
            </p:nvSpPr>
            <p:spPr>
              <a:xfrm>
                <a:off x="7363201" y="3859381"/>
                <a:ext cx="405075" cy="404770"/>
              </a:xfrm>
              <a:custGeom>
                <a:avLst/>
                <a:gdLst/>
                <a:ahLst/>
                <a:cxnLst/>
                <a:rect l="l" t="t" r="r" b="b"/>
                <a:pathLst>
                  <a:path w="1332" h="1331" extrusionOk="0">
                    <a:moveTo>
                      <a:pt x="656" y="97"/>
                    </a:moveTo>
                    <a:cubicBezTo>
                      <a:pt x="985" y="97"/>
                      <a:pt x="1234" y="347"/>
                      <a:pt x="1234" y="656"/>
                    </a:cubicBezTo>
                    <a:cubicBezTo>
                      <a:pt x="1234" y="966"/>
                      <a:pt x="985" y="1215"/>
                      <a:pt x="656" y="1215"/>
                    </a:cubicBezTo>
                    <a:cubicBezTo>
                      <a:pt x="347" y="1215"/>
                      <a:pt x="97" y="966"/>
                      <a:pt x="97" y="656"/>
                    </a:cubicBezTo>
                    <a:cubicBezTo>
                      <a:pt x="97" y="347"/>
                      <a:pt x="347" y="97"/>
                      <a:pt x="656" y="97"/>
                    </a:cubicBezTo>
                    <a:close/>
                    <a:moveTo>
                      <a:pt x="656" y="0"/>
                    </a:moveTo>
                    <a:cubicBezTo>
                      <a:pt x="291" y="0"/>
                      <a:pt x="0" y="291"/>
                      <a:pt x="0" y="656"/>
                    </a:cubicBezTo>
                    <a:cubicBezTo>
                      <a:pt x="0" y="1021"/>
                      <a:pt x="291" y="1331"/>
                      <a:pt x="656" y="1331"/>
                    </a:cubicBezTo>
                    <a:cubicBezTo>
                      <a:pt x="1022" y="1331"/>
                      <a:pt x="1331" y="1021"/>
                      <a:pt x="1331" y="656"/>
                    </a:cubicBezTo>
                    <a:cubicBezTo>
                      <a:pt x="1331" y="291"/>
                      <a:pt x="1022" y="0"/>
                      <a:pt x="6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6"/>
              <p:cNvSpPr/>
              <p:nvPr/>
            </p:nvSpPr>
            <p:spPr>
              <a:xfrm>
                <a:off x="7503700" y="4005353"/>
                <a:ext cx="129551" cy="118299"/>
              </a:xfrm>
              <a:custGeom>
                <a:avLst/>
                <a:gdLst/>
                <a:ahLst/>
                <a:cxnLst/>
                <a:rect l="l" t="t" r="r" b="b"/>
                <a:pathLst>
                  <a:path w="426" h="389" extrusionOk="0">
                    <a:moveTo>
                      <a:pt x="134" y="1"/>
                    </a:moveTo>
                    <a:cubicBezTo>
                      <a:pt x="60" y="1"/>
                      <a:pt x="0" y="61"/>
                      <a:pt x="0" y="139"/>
                    </a:cubicBezTo>
                    <a:lnTo>
                      <a:pt x="0" y="255"/>
                    </a:lnTo>
                    <a:cubicBezTo>
                      <a:pt x="0" y="329"/>
                      <a:pt x="60" y="389"/>
                      <a:pt x="134" y="389"/>
                    </a:cubicBezTo>
                    <a:lnTo>
                      <a:pt x="292" y="389"/>
                    </a:lnTo>
                    <a:cubicBezTo>
                      <a:pt x="365" y="389"/>
                      <a:pt x="426" y="329"/>
                      <a:pt x="426" y="255"/>
                    </a:cubicBezTo>
                    <a:lnTo>
                      <a:pt x="426" y="139"/>
                    </a:lnTo>
                    <a:cubicBezTo>
                      <a:pt x="426" y="61"/>
                      <a:pt x="365"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6"/>
              <p:cNvSpPr/>
              <p:nvPr/>
            </p:nvSpPr>
            <p:spPr>
              <a:xfrm>
                <a:off x="7492447" y="3988627"/>
                <a:ext cx="152055" cy="146277"/>
              </a:xfrm>
              <a:custGeom>
                <a:avLst/>
                <a:gdLst/>
                <a:ahLst/>
                <a:cxnLst/>
                <a:rect l="l" t="t" r="r" b="b"/>
                <a:pathLst>
                  <a:path w="500" h="481" extrusionOk="0">
                    <a:moveTo>
                      <a:pt x="329" y="116"/>
                    </a:moveTo>
                    <a:cubicBezTo>
                      <a:pt x="365" y="116"/>
                      <a:pt x="402" y="153"/>
                      <a:pt x="402" y="194"/>
                    </a:cubicBezTo>
                    <a:lnTo>
                      <a:pt x="402" y="310"/>
                    </a:lnTo>
                    <a:cubicBezTo>
                      <a:pt x="402" y="347"/>
                      <a:pt x="365" y="384"/>
                      <a:pt x="329" y="384"/>
                    </a:cubicBezTo>
                    <a:lnTo>
                      <a:pt x="171" y="384"/>
                    </a:lnTo>
                    <a:cubicBezTo>
                      <a:pt x="134" y="384"/>
                      <a:pt x="97" y="347"/>
                      <a:pt x="97" y="310"/>
                    </a:cubicBezTo>
                    <a:lnTo>
                      <a:pt x="97" y="194"/>
                    </a:lnTo>
                    <a:cubicBezTo>
                      <a:pt x="97" y="153"/>
                      <a:pt x="134" y="116"/>
                      <a:pt x="171" y="116"/>
                    </a:cubicBezTo>
                    <a:close/>
                    <a:moveTo>
                      <a:pt x="171" y="0"/>
                    </a:moveTo>
                    <a:cubicBezTo>
                      <a:pt x="74" y="0"/>
                      <a:pt x="0" y="97"/>
                      <a:pt x="0" y="194"/>
                    </a:cubicBezTo>
                    <a:lnTo>
                      <a:pt x="0" y="310"/>
                    </a:lnTo>
                    <a:cubicBezTo>
                      <a:pt x="0" y="402"/>
                      <a:pt x="74" y="481"/>
                      <a:pt x="171" y="481"/>
                    </a:cubicBezTo>
                    <a:lnTo>
                      <a:pt x="329" y="481"/>
                    </a:lnTo>
                    <a:cubicBezTo>
                      <a:pt x="421" y="481"/>
                      <a:pt x="499" y="402"/>
                      <a:pt x="499" y="310"/>
                    </a:cubicBezTo>
                    <a:lnTo>
                      <a:pt x="499" y="194"/>
                    </a:lnTo>
                    <a:cubicBezTo>
                      <a:pt x="499" y="97"/>
                      <a:pt x="421" y="0"/>
                      <a:pt x="3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6"/>
              <p:cNvSpPr/>
              <p:nvPr/>
            </p:nvSpPr>
            <p:spPr>
              <a:xfrm>
                <a:off x="7128428" y="2232092"/>
                <a:ext cx="562299" cy="1686594"/>
              </a:xfrm>
              <a:custGeom>
                <a:avLst/>
                <a:gdLst/>
                <a:ahLst/>
                <a:cxnLst/>
                <a:rect l="l" t="t" r="r" b="b"/>
                <a:pathLst>
                  <a:path w="1849" h="5546" extrusionOk="0">
                    <a:moveTo>
                      <a:pt x="1849" y="5545"/>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6"/>
              <p:cNvSpPr/>
              <p:nvPr/>
            </p:nvSpPr>
            <p:spPr>
              <a:xfrm>
                <a:off x="7117176" y="2226618"/>
                <a:ext cx="586324" cy="1692068"/>
              </a:xfrm>
              <a:custGeom>
                <a:avLst/>
                <a:gdLst/>
                <a:ahLst/>
                <a:cxnLst/>
                <a:rect l="l" t="t" r="r" b="b"/>
                <a:pathLst>
                  <a:path w="1928" h="5564" extrusionOk="0">
                    <a:moveTo>
                      <a:pt x="98" y="0"/>
                    </a:moveTo>
                    <a:lnTo>
                      <a:pt x="1" y="37"/>
                    </a:lnTo>
                    <a:lnTo>
                      <a:pt x="1831" y="5563"/>
                    </a:lnTo>
                    <a:lnTo>
                      <a:pt x="1928" y="5545"/>
                    </a:lnTo>
                    <a:lnTo>
                      <a:pt x="9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6"/>
              <p:cNvSpPr/>
              <p:nvPr/>
            </p:nvSpPr>
            <p:spPr>
              <a:xfrm>
                <a:off x="5665660" y="4140378"/>
                <a:ext cx="1856592" cy="105526"/>
              </a:xfrm>
              <a:custGeom>
                <a:avLst/>
                <a:gdLst/>
                <a:ahLst/>
                <a:cxnLst/>
                <a:rect l="l" t="t" r="r" b="b"/>
                <a:pathLst>
                  <a:path w="6105" h="347" extrusionOk="0">
                    <a:moveTo>
                      <a:pt x="6104" y="347"/>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6"/>
              <p:cNvSpPr/>
              <p:nvPr/>
            </p:nvSpPr>
            <p:spPr>
              <a:xfrm>
                <a:off x="5660186" y="4129125"/>
                <a:ext cx="1862066" cy="135025"/>
              </a:xfrm>
              <a:custGeom>
                <a:avLst/>
                <a:gdLst/>
                <a:ahLst/>
                <a:cxnLst/>
                <a:rect l="l" t="t" r="r" b="b"/>
                <a:pathLst>
                  <a:path w="6123" h="444" extrusionOk="0">
                    <a:moveTo>
                      <a:pt x="19" y="0"/>
                    </a:moveTo>
                    <a:lnTo>
                      <a:pt x="0" y="97"/>
                    </a:lnTo>
                    <a:lnTo>
                      <a:pt x="6122" y="444"/>
                    </a:lnTo>
                    <a:lnTo>
                      <a:pt x="6122" y="328"/>
                    </a:lnTo>
                    <a:lnTo>
                      <a:pt x="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a:extLst>
              <a:ext uri="{FF2B5EF4-FFF2-40B4-BE49-F238E27FC236}">
                <a16:creationId xmlns:a16="http://schemas.microsoft.com/office/drawing/2014/main" id="{D99D063F-79F0-5255-126C-B29BA04A2D86}"/>
              </a:ext>
            </a:extLst>
          </p:cNvPr>
          <p:cNvSpPr>
            <a:spLocks noGrp="1"/>
          </p:cNvSpPr>
          <p:nvPr>
            <p:ph type="sldNum" sz="quarter" idx="10"/>
          </p:nvPr>
        </p:nvSpPr>
        <p:spPr/>
        <p:txBody>
          <a:bodyPr/>
          <a:lstStyle/>
          <a:p>
            <a:fld id="{CDE9CD53-6A5D-4F78-B78B-4944530BE2C5}" type="slidenum">
              <a:rPr lang="en-US" smtClean="0"/>
              <a:pPr/>
              <a:t>9</a:t>
            </a:fld>
            <a:endParaRPr lang="en-US"/>
          </a:p>
        </p:txBody>
      </p:sp>
      <p:sp>
        <p:nvSpPr>
          <p:cNvPr id="15" name="Google Shape;756;p36">
            <a:extLst>
              <a:ext uri="{FF2B5EF4-FFF2-40B4-BE49-F238E27FC236}">
                <a16:creationId xmlns:a16="http://schemas.microsoft.com/office/drawing/2014/main" id="{2798732E-4180-2012-53BC-1BE53D32BB97}"/>
              </a:ext>
            </a:extLst>
          </p:cNvPr>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a:solidFill>
                  <a:srgbClr val="002060"/>
                </a:solidFill>
              </a:rPr>
              <a:t>Triển khai</a:t>
            </a:r>
            <a:endParaRPr lang="vi-VN" sz="6000">
              <a:solidFill>
                <a:srgbClr val="002060"/>
              </a:solidFill>
            </a:endParaRPr>
          </a:p>
        </p:txBody>
      </p:sp>
      <p:sp>
        <p:nvSpPr>
          <p:cNvPr id="16" name="Google Shape;758;p36">
            <a:extLst>
              <a:ext uri="{FF2B5EF4-FFF2-40B4-BE49-F238E27FC236}">
                <a16:creationId xmlns:a16="http://schemas.microsoft.com/office/drawing/2014/main" id="{8E104E5E-9784-4A77-60FB-DEBCB39B5969}"/>
              </a:ext>
            </a:extLst>
          </p:cNvPr>
          <p:cNvSpPr txBox="1">
            <a:spLocks/>
          </p:cNvSpPr>
          <p:nvPr/>
        </p:nvSpPr>
        <p:spPr>
          <a:xfrm>
            <a:off x="720000" y="1249000"/>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800" b="1">
                <a:solidFill>
                  <a:schemeClr val="accent1"/>
                </a:solidFill>
                <a:latin typeface="Montserrat" panose="00000500000000000000" pitchFamily="2" charset="0"/>
              </a:rPr>
              <a:t>04</a:t>
            </a:r>
          </a:p>
        </p:txBody>
      </p:sp>
    </p:spTree>
  </p:cSld>
  <p:clrMapOvr>
    <a:masterClrMapping/>
  </p:clrMapOvr>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Computer Workshop for Beginners by Slidesgo</vt:lpstr>
      <vt:lpstr>Binary-level Directed Fuzzing for Use-After-Free Vulnerabilities</vt:lpstr>
      <vt:lpstr>01</vt:lpstr>
      <vt:lpstr>Khái niệm</vt:lpstr>
      <vt:lpstr>Khái niệm</vt:lpstr>
      <vt:lpstr>Thành phần</vt:lpstr>
      <vt:lpstr>Thành phần</vt:lpstr>
      <vt:lpstr>Vận hành</vt:lpstr>
      <vt:lpstr>PowerPoint Presentation</vt:lpstr>
      <vt:lpstr>Triển khai</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Workshop for Beginners</dc:title>
  <cp:revision>1</cp:revision>
  <dcterms:modified xsi:type="dcterms:W3CDTF">2023-12-11T15:55:10Z</dcterms:modified>
</cp:coreProperties>
</file>