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408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CDC-2FDF-4C1B-8C8F-397BA5B2D9C2}" type="datetimeFigureOut">
              <a:rPr lang="de-DE" smtClean="0"/>
              <a:t>03.04.2025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5541-E046-4C25-AC9C-3C3CC6DA5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D135-AC5D-412D-9E0E-623545EAE33D}" type="datetimeFigureOut">
              <a:rPr lang="de-DE" smtClean="0"/>
              <a:t>03.04.2025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21F5-529A-4D54-A085-69F194259C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323852"/>
            <a:ext cx="5724524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1401238"/>
            <a:ext cx="5364162" cy="1694388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56CB4B-ACC7-4592-86AC-98F887E1D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58" y="2914772"/>
            <a:ext cx="9229183" cy="42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Datum/Autor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(Eingabe über "Einfügen &gt; Kopf- und Fußzeile")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889760"/>
            <a:ext cx="5364163" cy="362680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A5E311-0622-4645-B536-F46CC878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4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C960-3574-4F23-8766-5201E337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CE5B91-7271-4A18-AD8A-9267A91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Datum/Autor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1F8022-5201-4EAF-B945-68A14361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Titel (Eingabe über "Einfügen &gt; Kopf- und Fußzeile")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5FFE2F-FC42-4907-9F7D-FCA3D42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2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C254AE-8087-4F24-B186-60DB104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Datum/Autor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F49916-0A33-4270-9A0E-C880B08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Titel (Eingabe über "Einfügen &gt; Kopf- und Fußzeile")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CE0E4-12E1-4DD4-893E-A7000E4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69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ACAB8B-CFEF-4CF5-9C88-51A0F7BDF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933E06E9-849C-43B8-8097-406A5BF00A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8477C86-EAD4-49D4-B1B5-1B8983AF4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525" y="4707300"/>
            <a:ext cx="4611600" cy="2124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29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59154"/>
            <a:ext cx="11449049" cy="4665127"/>
          </a:xfrm>
        </p:spPr>
        <p:txBody>
          <a:bodyPr/>
          <a:lstStyle>
            <a:lvl1pPr marL="180975" indent="-180975">
              <a:lnSpc>
                <a:spcPct val="110000"/>
              </a:lnSpc>
              <a:spcAft>
                <a:spcPts val="800"/>
              </a:spcAft>
              <a:defRPr sz="2200"/>
            </a:lvl1pPr>
            <a:lvl2pPr marL="447675" indent="-266700">
              <a:lnSpc>
                <a:spcPct val="110000"/>
              </a:lnSpc>
              <a:spcAft>
                <a:spcPts val="800"/>
              </a:spcAft>
              <a:defRPr sz="2200"/>
            </a:lvl2pPr>
            <a:lvl3pPr marL="717550" indent="-269875">
              <a:lnSpc>
                <a:spcPct val="110000"/>
              </a:lnSpc>
              <a:spcAft>
                <a:spcPts val="800"/>
              </a:spcAft>
              <a:defRPr sz="2200"/>
            </a:lvl3pPr>
            <a:lvl4pPr marL="989013" indent="-271463">
              <a:lnSpc>
                <a:spcPct val="110000"/>
              </a:lnSpc>
              <a:spcAft>
                <a:spcPts val="800"/>
              </a:spcAft>
              <a:defRPr sz="2200"/>
            </a:lvl4pPr>
            <a:lvl5pPr marL="1252538" indent="-263525">
              <a:lnSpc>
                <a:spcPct val="110000"/>
              </a:lnSpc>
              <a:spcAft>
                <a:spcPts val="800"/>
              </a:spcAft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Datum/Autor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Titel (Eingabe über "Einfügen &gt; Kopf- und Fußzeile")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F20C2D-7A2C-46FA-AA47-BCD4B25E1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22273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D0A8566-84AE-4754-AA88-C6706C3D0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9F908DA-2D07-4DC1-94DA-DA7CFE0B03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4" y="5598180"/>
            <a:ext cx="2311051" cy="10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2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2A20461-DAC3-49AA-8D4F-129656B22F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511" y="6039374"/>
            <a:ext cx="1166400" cy="5364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Datum/Autor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(Eingabe über "Einfügen &gt; Kopf- und Fußzeile")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3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153025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Datum/Autor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(Eingabe über "Einfügen &gt; Kopf- und Fußzeile")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0624"/>
            <a:ext cx="5724524" cy="51859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Datum/Autor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Titel (Eingabe über "Einfügen &gt; Kopf- und Fußzeile")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8666"/>
            <a:ext cx="572452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Datum/Autor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Titel (Eingabe über "Einfügen &gt; Kopf- und Fußzeile")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316FFE-EEB4-482A-A388-32A84AA04B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1475" y="1149351"/>
            <a:ext cx="5364163" cy="4367213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Datum/Autor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Titel (Eingabe über "Einfügen &gt; Kopf- und Fußzeile")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14AF4E8B-5485-49D5-BB89-3FB9C49740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38665"/>
            <a:ext cx="2520000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F706C58-641C-4B0A-8928-62A0A9BAE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59850" y="338665"/>
            <a:ext cx="286067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8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C4683C-878E-4553-8F17-1CD0A7688DDD}"/>
              </a:ext>
            </a:extLst>
          </p:cNvPr>
          <p:cNvSpPr/>
          <p:nvPr userDrawn="1"/>
        </p:nvSpPr>
        <p:spPr>
          <a:xfrm>
            <a:off x="6107113" y="0"/>
            <a:ext cx="60833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Datum/Autor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(Eingabe über "Einfügen &gt; Kopf- und Fußzeile")</a:t>
            </a: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38665"/>
            <a:ext cx="5364163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6363" y="368300"/>
            <a:ext cx="5364162" cy="5148263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5FAEDE7-4249-44B8-AA82-2F2EF244B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7475" y="6124574"/>
            <a:ext cx="3921125" cy="389627"/>
          </a:xfrm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pPr lvl="0"/>
            <a:r>
              <a:rPr lang="de-DE" dirty="0"/>
              <a:t>Bildunterschrift</a:t>
            </a:r>
            <a:br>
              <a:rPr lang="de-DE" dirty="0"/>
            </a:br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641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5364164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36138-92BE-4DA1-9396-F3D064B1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30625"/>
            <a:ext cx="5724524" cy="5185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03296-383E-4903-8C7C-5095FCB2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3400" y="6344444"/>
            <a:ext cx="3932238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Datum/Autor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56B4A-0DB5-4139-963F-46347C05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3400" y="6124282"/>
            <a:ext cx="3932238" cy="22724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Titel (Eingabe über "Einfügen &gt; Kopf- und Fußzeile")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9307" y="6344444"/>
            <a:ext cx="1281217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E61A0A8-CA76-428C-B7E6-F465AC0C44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03937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9" r:id="rId4"/>
    <p:sldLayoutId id="2147483661" r:id="rId5"/>
    <p:sldLayoutId id="2147483650" r:id="rId6"/>
    <p:sldLayoutId id="2147483656" r:id="rId7"/>
    <p:sldLayoutId id="2147483658" r:id="rId8"/>
    <p:sldLayoutId id="2147483657" r:id="rId9"/>
    <p:sldLayoutId id="2147483660" r:id="rId10"/>
    <p:sldLayoutId id="2147483654" r:id="rId11"/>
    <p:sldLayoutId id="2147483655" r:id="rId12"/>
    <p:sldLayoutId id="2147483664" r:id="rId13"/>
    <p:sldLayoutId id="2147483665" r:id="rId14"/>
    <p:sldLayoutId id="2147483666" r:id="rId1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Ein Bild, das Natur, draußen, Himmel, Meer enthält.&#10;&#10;KI-generierte Inhalte können fehlerhaft sein.">
            <a:extLst>
              <a:ext uri="{FF2B5EF4-FFF2-40B4-BE49-F238E27FC236}">
                <a16:creationId xmlns:a16="http://schemas.microsoft.com/office/drawing/2014/main" id="{E8E980F4-16EC-9089-DE6D-962EEF2DC59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3" r="20333"/>
          <a:stretch/>
        </p:blipFill>
        <p:spPr>
          <a:xfrm>
            <a:off x="6096000" y="38"/>
            <a:ext cx="6096000" cy="6857923"/>
          </a:xfr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75B6F-92BE-464D-BB48-19A8F91F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344444"/>
            <a:ext cx="3932238" cy="2160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F5316D-1263-4A18-BE69-42B10C13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124282"/>
            <a:ext cx="3932238" cy="227249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E1717A-5CCA-437E-9839-94006CBF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44444"/>
            <a:ext cx="1281217" cy="2160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A13361CF-9A47-4C8C-A01E-566DC0626ACC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68BDC-45C6-40CF-A26C-449AB96AE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073020"/>
            <a:ext cx="5364163" cy="4842349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de-DE" b="1" dirty="0">
                <a:latin typeface="+mj-lt"/>
              </a:rPr>
              <a:t>Unsere Leitfäden:</a:t>
            </a:r>
          </a:p>
          <a:p>
            <a:pPr>
              <a:lnSpc>
                <a:spcPct val="120000"/>
              </a:lnSpc>
              <a:buNone/>
            </a:pPr>
            <a:endParaRPr lang="de-DE" dirty="0">
              <a:latin typeface="+mj-lt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b="1" dirty="0" err="1">
                <a:latin typeface="+mj-lt"/>
              </a:rPr>
              <a:t>Swipe</a:t>
            </a:r>
            <a:r>
              <a:rPr lang="de-DE" b="1" dirty="0">
                <a:latin typeface="+mj-lt"/>
              </a:rPr>
              <a:t> &amp; Match</a:t>
            </a:r>
            <a:r>
              <a:rPr lang="de-DE" dirty="0">
                <a:latin typeface="+mj-lt"/>
              </a:rPr>
              <a:t> – schnell und einfach die perfekte Reise finden</a:t>
            </a:r>
          </a:p>
          <a:p>
            <a:pPr>
              <a:lnSpc>
                <a:spcPct val="120000"/>
              </a:lnSpc>
            </a:pPr>
            <a:r>
              <a:rPr lang="de-DE" b="1" dirty="0">
                <a:latin typeface="+mj-lt"/>
              </a:rPr>
              <a:t>AI-basierte Reiseempfehlungen</a:t>
            </a:r>
            <a:r>
              <a:rPr lang="de-DE" dirty="0">
                <a:latin typeface="+mj-lt"/>
              </a:rPr>
              <a:t> für maßgeschneiderte Erlebnisse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Ideal für </a:t>
            </a:r>
            <a:r>
              <a:rPr lang="de-DE" b="1" dirty="0">
                <a:latin typeface="+mj-lt"/>
              </a:rPr>
              <a:t>Solo-Reisende</a:t>
            </a:r>
            <a:r>
              <a:rPr lang="de-DE" dirty="0">
                <a:latin typeface="+mj-lt"/>
              </a:rPr>
              <a:t> und </a:t>
            </a:r>
            <a:r>
              <a:rPr lang="de-DE" b="1" dirty="0">
                <a:latin typeface="+mj-lt"/>
              </a:rPr>
              <a:t>Gruppen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</a:rPr>
              <a:t>Smart, einfach und abenteuerlich</a:t>
            </a:r>
            <a:r>
              <a:rPr lang="de-DE" dirty="0">
                <a:latin typeface="+mj-lt"/>
              </a:rPr>
              <a:t> – das Reisen der Zukunft</a:t>
            </a:r>
          </a:p>
          <a:p>
            <a:pPr marL="0" indent="0">
              <a:lnSpc>
                <a:spcPct val="120000"/>
              </a:lnSpc>
              <a:buNone/>
            </a:pPr>
            <a:endParaRPr lang="de-DE" dirty="0"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de-DE" dirty="0"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de-DE" b="1" dirty="0">
                <a:latin typeface="+mj-lt"/>
              </a:rPr>
              <a:t>Unsere Denkbereiche: </a:t>
            </a:r>
          </a:p>
          <a:p>
            <a:pPr>
              <a:lnSpc>
                <a:spcPct val="120000"/>
              </a:lnSpc>
            </a:pPr>
            <a:r>
              <a:rPr lang="de-DE" b="1" dirty="0">
                <a:latin typeface="+mj-lt"/>
              </a:rPr>
              <a:t>Gen Z:</a:t>
            </a:r>
            <a:r>
              <a:rPr lang="de-DE" dirty="0">
                <a:latin typeface="+mj-lt"/>
              </a:rPr>
              <a:t> Reisen, die schnell und personalisierte sind</a:t>
            </a:r>
          </a:p>
          <a:p>
            <a:pPr>
              <a:lnSpc>
                <a:spcPct val="120000"/>
              </a:lnSpc>
            </a:pPr>
            <a:r>
              <a:rPr lang="de-DE" b="1" dirty="0">
                <a:latin typeface="+mj-lt"/>
              </a:rPr>
              <a:t>AI:</a:t>
            </a:r>
            <a:r>
              <a:rPr lang="de-DE" dirty="0">
                <a:latin typeface="+mj-lt"/>
              </a:rPr>
              <a:t> Smarte, datengestützte Empfehlungen für maßgeschneiderte Reisen</a:t>
            </a:r>
          </a:p>
          <a:p>
            <a:pPr marL="0" indent="0">
              <a:lnSpc>
                <a:spcPct val="120000"/>
              </a:lnSpc>
              <a:buNone/>
            </a:pPr>
            <a:endParaRPr lang="de-DE" dirty="0">
              <a:latin typeface="+mj-lt"/>
            </a:endParaRP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de-DE" b="1" dirty="0">
                <a:latin typeface="+mj-lt"/>
              </a:rPr>
              <a:t>Teammitglieder: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Luca Steinleitner (</a:t>
            </a:r>
            <a:r>
              <a:rPr lang="de-DE" b="0" i="0" dirty="0">
                <a:solidFill>
                  <a:srgbClr val="333333"/>
                </a:solidFill>
                <a:effectLst/>
                <a:latin typeface="+mj-lt"/>
              </a:rPr>
              <a:t>42219321)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Luka Hoffmann (13081821)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Sarah Rossi (02731322)</a:t>
            </a:r>
            <a:br>
              <a:rPr lang="de-DE" dirty="0">
                <a:latin typeface="+mj-lt"/>
              </a:rPr>
            </a:br>
            <a:r>
              <a:rPr lang="de-DE" dirty="0" err="1">
                <a:latin typeface="+mj-lt"/>
              </a:rPr>
              <a:t>Shega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Tasholli</a:t>
            </a:r>
            <a:r>
              <a:rPr lang="de-DE" dirty="0">
                <a:latin typeface="+mj-lt"/>
              </a:rPr>
              <a:t> (23766922)</a:t>
            </a:r>
            <a:br>
              <a:rPr lang="de-DE" dirty="0">
                <a:latin typeface="+mj-lt"/>
              </a:rPr>
            </a:br>
            <a:br>
              <a:rPr lang="de-DE" dirty="0">
                <a:latin typeface="+mj-lt"/>
              </a:rPr>
            </a:br>
            <a:endParaRPr lang="de-DE" dirty="0">
              <a:latin typeface="+mj-lt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32B961A-6063-473A-88B7-7B3BC68F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5364164" cy="648000"/>
          </a:xfrm>
        </p:spPr>
        <p:txBody>
          <a:bodyPr anchor="t">
            <a:normAutofit/>
          </a:bodyPr>
          <a:lstStyle/>
          <a:p>
            <a:r>
              <a:rPr lang="de-DE" sz="2400" dirty="0"/>
              <a:t>Team </a:t>
            </a:r>
            <a:r>
              <a:rPr lang="de-DE" sz="2400" dirty="0">
                <a:solidFill>
                  <a:srgbClr val="0070C0"/>
                </a:solidFill>
              </a:rPr>
              <a:t>„</a:t>
            </a:r>
            <a:r>
              <a:rPr lang="de-DE" sz="2400" dirty="0" err="1">
                <a:solidFill>
                  <a:srgbClr val="0070C0"/>
                </a:solidFill>
              </a:rPr>
              <a:t>Travi</a:t>
            </a:r>
            <a:r>
              <a:rPr lang="de-DE" sz="2400" dirty="0">
                <a:solidFill>
                  <a:srgbClr val="0070C0"/>
                </a:solidFill>
              </a:rPr>
              <a:t>“</a:t>
            </a:r>
            <a:br>
              <a:rPr lang="de-DE" dirty="0"/>
            </a:br>
            <a:r>
              <a:rPr lang="de-DE" sz="1600" b="0" dirty="0"/>
              <a:t>Travel Smarter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132351826"/>
      </p:ext>
    </p:extLst>
  </p:cSld>
  <p:clrMapOvr>
    <a:masterClrMapping/>
  </p:clrMapOvr>
</p:sld>
</file>

<file path=ppt/theme/theme1.xml><?xml version="1.0" encoding="utf-8"?>
<a:theme xmlns:a="http://schemas.openxmlformats.org/drawingml/2006/main" name="Hochschule München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16x9_2021-07-26.potx" id="{0E27652A-819D-48C7-9413-641CEABED544}" vid="{512F7106-0EBE-4CCD-961C-C4233B0B7859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Template_HS_München</Template>
  <TotalTime>0</TotalTime>
  <Words>92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Hochschule München</vt:lpstr>
      <vt:lpstr>Team „Travi“ Travel Smarter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Steinleitner</dc:creator>
  <cp:lastModifiedBy>Luca Steinleitner</cp:lastModifiedBy>
  <cp:revision>2</cp:revision>
  <dcterms:created xsi:type="dcterms:W3CDTF">2025-04-03T09:17:08Z</dcterms:created>
  <dcterms:modified xsi:type="dcterms:W3CDTF">2025-04-03T09:38:41Z</dcterms:modified>
</cp:coreProperties>
</file>