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74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71" d="100"/>
          <a:sy n="71" d="100"/>
        </p:scale>
        <p:origin x="78" y="190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17.12.2024.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17.12.2024.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&lt;NAZIV VAŠEG projekta&gt;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xx.x &lt;Naziv tima&gt;</a:t>
            </a:r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lvl="1"/>
            <a:r>
              <a:rPr lang="hr-HR" noProof="0" dirty="0"/>
              <a:t>za izradu programske podrške , ispitivanje, dokumentaciju, komunikaciju i upravljanje</a:t>
            </a:r>
          </a:p>
          <a:p>
            <a:pPr marL="457200" lvl="1" indent="0">
              <a:buNone/>
            </a:pPr>
            <a:endParaRPr lang="hr-HR" noProof="0" dirty="0"/>
          </a:p>
          <a:p>
            <a:r>
              <a:rPr lang="hr-HR" noProof="0" dirty="0"/>
              <a:t>Smještaj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 (korištene platforme/SW ....)</a:t>
            </a:r>
          </a:p>
          <a:p>
            <a:pPr lvl="1"/>
            <a:r>
              <a:rPr lang="hr-HR" noProof="0" dirty="0"/>
              <a:t>GitHub iskustvo</a:t>
            </a:r>
          </a:p>
          <a:p>
            <a:pPr lvl="1"/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</a:p>
          <a:p>
            <a:pPr lvl="1"/>
            <a:r>
              <a:rPr lang="hr-HR" noProof="0" dirty="0"/>
              <a:t>ad-hoc, vodopadni,….</a:t>
            </a:r>
          </a:p>
          <a:p>
            <a:r>
              <a:rPr lang="hr-HR" noProof="0" dirty="0"/>
              <a:t>Tablica raščlambe zadataka članova s procijenjenim naporom u satima (jedan slajd)</a:t>
            </a:r>
          </a:p>
          <a:p>
            <a:pPr lvl="1"/>
            <a:r>
              <a:rPr lang="hr-HR" i="1" noProof="0" dirty="0"/>
              <a:t>U usmenom izlaganju samo diskutirajte o glavnim problemima rasporeda i svom iskustvu za njihovo rješavanje (npr. preuzimanje zadataka drugih članova ...)</a:t>
            </a:r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lvl="1"/>
            <a:r>
              <a:rPr lang="hr-HR" noProof="0" dirty="0"/>
              <a:t>Poželjan grafički prikaz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Pokazati ključne funkcionalnosti uživo.</a:t>
            </a:r>
          </a:p>
          <a:p>
            <a:r>
              <a:rPr lang="hr-HR" dirty="0"/>
              <a:t>Fokus na izazove i rješenja (1-2 primjera).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rješava?</a:t>
            </a:r>
          </a:p>
          <a:p>
            <a:pPr lvl="0"/>
            <a:r>
              <a:rPr lang="hr-HR" altLang="sr-Latn-RS" dirty="0"/>
              <a:t>Cilj: Glavna svrha i funkcionalnosti aplikacije.</a:t>
            </a:r>
          </a:p>
          <a:p>
            <a:pPr lvl="0"/>
            <a:r>
              <a:rPr lang="hr-HR" altLang="sr-Latn-RS" dirty="0"/>
              <a:t>Postoji li slično rješenje? Što je Vaša prednost?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Glavni funkcionalni zahtjevi</a:t>
            </a:r>
            <a:r>
              <a:rPr lang="hr-HR" noProof="0" dirty="0"/>
              <a:t> (max. 1 slajd)</a:t>
            </a:r>
          </a:p>
          <a:p>
            <a:r>
              <a:rPr lang="hr-HR" noProof="0" dirty="0"/>
              <a:t>Nefunkcionalni i zahtjevi domene primjene (max. 1 slajd)</a:t>
            </a:r>
          </a:p>
          <a:p>
            <a:r>
              <a:rPr lang="hr-HR" i="1" noProof="0" dirty="0"/>
              <a:t>U usmenom izlaganju ukratko raspravite samo o primjerima glavnih izazova i povežite ih sa sljedećim slajdom dijagrama slučajeva upotrebe UML-a!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visoke razine koji prikazuje glavne korisnike i njihove interakcije s aplikacijom.</a:t>
            </a:r>
          </a:p>
          <a:p>
            <a:r>
              <a:rPr lang="hr-HR" i="1" noProof="0" dirty="0"/>
              <a:t>Prema potrebi: Sekvencijski dijagram za ključne procese</a:t>
            </a:r>
            <a:r>
              <a:rPr lang="hr-HR" noProof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 visokoj razini apstrakcije</a:t>
            </a:r>
          </a:p>
          <a:p>
            <a:r>
              <a:rPr lang="hr-HR" noProof="0" dirty="0"/>
              <a:t>Dijagram arhitekture (komponente, slojevi, povezivanje).</a:t>
            </a:r>
          </a:p>
          <a:p>
            <a:r>
              <a:rPr lang="hr-HR" i="1" noProof="0" dirty="0"/>
              <a:t>Po potrebi: UML dijagram razreda i razmještaja.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</a:p>
          <a:p>
            <a:r>
              <a:rPr lang="hr-HR" noProof="0" dirty="0"/>
              <a:t>Fokus ispitivanja. Potpunost ispitivanja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1212</TotalTime>
  <Words>424</Words>
  <Application>Microsoft Office PowerPoint</Application>
  <PresentationFormat>On-screen Show (4:3)</PresentationFormat>
  <Paragraphs>90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&lt;NAZIV VAŠEG projekta&gt;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Vlado Sruk</cp:lastModifiedBy>
  <cp:revision>19</cp:revision>
  <dcterms:created xsi:type="dcterms:W3CDTF">2016-01-18T13:10:52Z</dcterms:created>
  <dcterms:modified xsi:type="dcterms:W3CDTF">2024-12-17T08:41:44Z</dcterms:modified>
</cp:coreProperties>
</file>