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7FBF9-7B88-4D35-B155-FB3E5A5B0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DATa</a:t>
            </a:r>
            <a:r>
              <a:rPr lang="de-DE" dirty="0"/>
              <a:t> Science </a:t>
            </a:r>
            <a:r>
              <a:rPr lang="de-DE" dirty="0" err="1"/>
              <a:t>Capstone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D701F9-3048-437D-8C39-CFD448FBE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Opening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Cafe</a:t>
            </a:r>
            <a:r>
              <a:rPr lang="de-DE" dirty="0"/>
              <a:t> in Kassel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AACF0-A729-4D2A-8312-12A7AD6B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0CDEDF-BE7D-4274-A5DD-3322C3D3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want to open one as an investor, where do I do it best where is the density not so high? </a:t>
            </a:r>
          </a:p>
          <a:p>
            <a:r>
              <a:rPr lang="en-US" dirty="0"/>
              <a:t>Where is the best place?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5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2313A-2D93-4FA6-83C8-3C5E0FCF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Neighborhood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Kassel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CC493B-9128-4C04-884C-184FD410A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034" y="1612900"/>
            <a:ext cx="3259466" cy="485140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1BC1A6C-7931-4D0E-9F1D-0E7352143CD9}"/>
              </a:ext>
            </a:extLst>
          </p:cNvPr>
          <p:cNvSpPr txBox="1"/>
          <p:nvPr/>
        </p:nvSpPr>
        <p:spPr>
          <a:xfrm>
            <a:off x="5378120" y="2000250"/>
            <a:ext cx="518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Extract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neighborhood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coordinates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geocoder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89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46178-C845-433A-8747-9E814A3F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Venues</a:t>
            </a:r>
            <a:r>
              <a:rPr lang="de-DE" dirty="0"/>
              <a:t> in Kassel via </a:t>
            </a:r>
            <a:r>
              <a:rPr lang="de-DE" dirty="0" err="1"/>
              <a:t>Foursquare</a:t>
            </a:r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7C99BF6-A7C1-4979-94B4-D705C5711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103" y="2211387"/>
            <a:ext cx="10209897" cy="3541712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BEE1162-36CC-4CA5-B175-CF9E26BC32D9}"/>
              </a:ext>
            </a:extLst>
          </p:cNvPr>
          <p:cNvSpPr txBox="1"/>
          <p:nvPr/>
        </p:nvSpPr>
        <p:spPr>
          <a:xfrm>
            <a:off x="4661803" y="5870150"/>
            <a:ext cx="328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Venues</a:t>
            </a:r>
            <a:r>
              <a:rPr lang="de-DE" dirty="0"/>
              <a:t> via </a:t>
            </a:r>
            <a:r>
              <a:rPr lang="de-DE" dirty="0" err="1"/>
              <a:t>Foursquare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0CF2A-9E94-419C-945A-69ADDB5E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601F3DE-86D3-47B9-AA4B-8526242DA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28869"/>
            <a:ext cx="5417695" cy="4140131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23A689B-CB40-499B-9C9D-FBF60FC24155}"/>
              </a:ext>
            </a:extLst>
          </p:cNvPr>
          <p:cNvSpPr txBox="1"/>
          <p:nvPr/>
        </p:nvSpPr>
        <p:spPr>
          <a:xfrm>
            <a:off x="6972300" y="1828868"/>
            <a:ext cx="3797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moderate number of Cafes/Coffeeshop (mint green dot)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 number of Cafes/Coffeeshop (red dot)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high number of Cafes/Coffeeshop (purple green dot)</a:t>
            </a:r>
          </a:p>
        </p:txBody>
      </p:sp>
    </p:spTree>
    <p:extLst>
      <p:ext uri="{BB962C8B-B14F-4D97-AF65-F5344CB8AC3E}">
        <p14:creationId xmlns:p14="http://schemas.microsoft.com/office/powerpoint/2010/main" val="408401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E2438-0AFD-4E06-A2C4-247EEE59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AE134F-0957-49B7-BEA2-1ACE0D0B6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41500"/>
            <a:ext cx="9906000" cy="2547754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72D667A-B4F9-47C8-97E9-0A68BAE7A61D}"/>
              </a:ext>
            </a:extLst>
          </p:cNvPr>
          <p:cNvSpPr txBox="1"/>
          <p:nvPr/>
        </p:nvSpPr>
        <p:spPr>
          <a:xfrm>
            <a:off x="1141412" y="4760913"/>
            <a:ext cx="990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Results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not </a:t>
            </a:r>
            <a:r>
              <a:rPr lang="de-DE" sz="2400" dirty="0" err="1"/>
              <a:t>correct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Prpblem</a:t>
            </a:r>
            <a:r>
              <a:rPr lang="de-DE" sz="2400" dirty="0"/>
              <a:t> ist </a:t>
            </a:r>
            <a:r>
              <a:rPr lang="de-DE" sz="2400" dirty="0" err="1"/>
              <a:t>the</a:t>
            </a:r>
            <a:r>
              <a:rPr lang="de-DE" sz="2400" dirty="0"/>
              <a:t> POOR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Qualitiy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Foursquare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Kassel, Germany. </a:t>
            </a:r>
            <a:r>
              <a:rPr lang="de-DE" sz="2400" dirty="0" err="1"/>
              <a:t>Don‘t</a:t>
            </a:r>
            <a:r>
              <a:rPr lang="de-DE" sz="2400" dirty="0"/>
              <a:t> </a:t>
            </a:r>
            <a:r>
              <a:rPr lang="de-DE" sz="2400" dirty="0" err="1"/>
              <a:t>trust</a:t>
            </a:r>
            <a:r>
              <a:rPr lang="de-DE" sz="2400" dirty="0"/>
              <a:t> blind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check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qualitiy</a:t>
            </a:r>
            <a:r>
              <a:rPr lang="de-DE" sz="2400" dirty="0"/>
              <a:t>  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2484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125</Words>
  <Application>Microsoft Office PowerPoint</Application>
  <PresentationFormat>Breitbild</PresentationFormat>
  <Paragraphs>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Tw Cen MT</vt:lpstr>
      <vt:lpstr>Schaltkreis</vt:lpstr>
      <vt:lpstr>DATa Science Capstone</vt:lpstr>
      <vt:lpstr>Business Problem</vt:lpstr>
      <vt:lpstr>Neighborhood of Kassel</vt:lpstr>
      <vt:lpstr>Venues in Kassel via Foursquare</vt:lpstr>
      <vt:lpstr>Clustering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</dc:title>
  <dc:creator>Holbein, Lars</dc:creator>
  <cp:lastModifiedBy>Holbein, Lars</cp:lastModifiedBy>
  <cp:revision>3</cp:revision>
  <dcterms:created xsi:type="dcterms:W3CDTF">2020-05-07T09:56:29Z</dcterms:created>
  <dcterms:modified xsi:type="dcterms:W3CDTF">2020-05-07T10:21:39Z</dcterms:modified>
</cp:coreProperties>
</file>