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82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1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  <p:sldId id="296" r:id="rId31"/>
    <p:sldId id="297" r:id="rId32"/>
    <p:sldId id="292" r:id="rId33"/>
    <p:sldId id="293" r:id="rId34"/>
    <p:sldId id="29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2009E-38FE-490A-AD04-40BAAFD70DF3}" v="350" dt="2018-11-26T09:17:48.994"/>
    <p1510:client id="{4D76B8E9-3D96-96C5-4992-DB54A3AE1F6E}" v="5" dt="2018-11-26T03:44:42.511"/>
    <p1510:client id="{1C28FA27-8732-B947-8B86-C3C5ECF62E79}" v="5" dt="2018-11-26T19:06:52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97B3-2C3B-4703-B8C8-28E26721B9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B065-BDFE-406D-921C-D5206F44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4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8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confirmed route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pending route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3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route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6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Robot_3 clicked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1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Robot_3 clicked and selected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6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Robot_3 selected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3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Robot_4 clicked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7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Robot_4 clicked and selected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3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Robot_4 and Robot_3 clicked and selected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7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Robot_4 clicked and selected</a:t>
            </a:r>
          </a:p>
          <a:p>
            <a:r>
              <a:rPr lang="en-US" baseline="0"/>
              <a:t>** should continue to robot 4 stats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04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Crew_2 details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0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Crew_</a:t>
            </a:r>
            <a:r>
              <a:rPr lang="en-US" baseline="0" dirty="0"/>
              <a:t>1</a:t>
            </a:r>
            <a:r>
              <a:rPr lang="en-US" baseline="0"/>
              <a:t> details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8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 – Robot_5 clicked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1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 – Robot_5 clicked, edit queue position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7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 – Robot_5 clicked, edit queue position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7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 – Robot_5 clicked, edit queue position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 – robot_5 clicked – queue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2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 –queue changed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69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 – Crew_1 details – post changing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2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robot high priority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9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5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5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90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en-US" baseline="0" dirty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robot medium priority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robot low priority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robot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robot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maintenance crew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</a:t>
            </a:r>
            <a:r>
              <a:rPr lang="en-US" baseline="0"/>
              <a:t> page – no maintenance crew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B065-BDFE-406D-921C-D5206F4483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4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6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8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6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image" Target="../media/image19.svg"/><Relationship Id="rId3" Type="http://schemas.openxmlformats.org/officeDocument/2006/relationships/image" Target="../media/image1.png"/><Relationship Id="rId21" Type="http://schemas.openxmlformats.org/officeDocument/2006/relationships/slide" Target="slide6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.png"/><Relationship Id="rId20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11" Type="http://schemas.openxmlformats.org/officeDocument/2006/relationships/slide" Target="slide8.xml"/><Relationship Id="rId24" Type="http://schemas.openxmlformats.org/officeDocument/2006/relationships/slide" Target="slide7.xml"/><Relationship Id="rId5" Type="http://schemas.openxmlformats.org/officeDocument/2006/relationships/image" Target="../media/image5.svg"/><Relationship Id="rId15" Type="http://schemas.openxmlformats.org/officeDocument/2006/relationships/slide" Target="slide4.xml"/><Relationship Id="rId23" Type="http://schemas.openxmlformats.org/officeDocument/2006/relationships/image" Target="../media/image16.svg"/><Relationship Id="rId10" Type="http://schemas.microsoft.com/office/2007/relationships/hdphoto" Target="../media/hdphoto1.wdp"/><Relationship Id="rId19" Type="http://schemas.openxmlformats.org/officeDocument/2006/relationships/image" Target="../media/image14.sv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slide" Target="slide3.xml"/><Relationship Id="rId22" Type="http://schemas.openxmlformats.org/officeDocument/2006/relationships/image" Target="../media/image15.png"/><Relationship Id="rId27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2.svg"/><Relationship Id="rId26" Type="http://schemas.openxmlformats.org/officeDocument/2006/relationships/slide" Target="slide9.xml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svg"/><Relationship Id="rId12" Type="http://schemas.openxmlformats.org/officeDocument/2006/relationships/slide" Target="slide8.xml"/><Relationship Id="rId17" Type="http://schemas.openxmlformats.org/officeDocument/2006/relationships/image" Target="../media/image11.png"/><Relationship Id="rId25" Type="http://schemas.openxmlformats.org/officeDocument/2006/relationships/slide" Target="slide7.xml"/><Relationship Id="rId2" Type="http://schemas.openxmlformats.org/officeDocument/2006/relationships/notesSlide" Target="../notesSlides/notesSlide10.xml"/><Relationship Id="rId16" Type="http://schemas.openxmlformats.org/officeDocument/2006/relationships/slide" Target="slide4.xml"/><Relationship Id="rId20" Type="http://schemas.openxmlformats.org/officeDocument/2006/relationships/image" Target="../media/image14.svg"/><Relationship Id="rId29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24" Type="http://schemas.openxmlformats.org/officeDocument/2006/relationships/image" Target="../media/image16.svg"/><Relationship Id="rId32" Type="http://schemas.openxmlformats.org/officeDocument/2006/relationships/slide" Target="slide2.xml"/><Relationship Id="rId5" Type="http://schemas.openxmlformats.org/officeDocument/2006/relationships/image" Target="../media/image3.svg"/><Relationship Id="rId15" Type="http://schemas.openxmlformats.org/officeDocument/2006/relationships/slide" Target="slide10.xml"/><Relationship Id="rId23" Type="http://schemas.openxmlformats.org/officeDocument/2006/relationships/image" Target="../media/image15.png"/><Relationship Id="rId28" Type="http://schemas.openxmlformats.org/officeDocument/2006/relationships/slide" Target="slide3.xml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1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0.svg"/><Relationship Id="rId22" Type="http://schemas.openxmlformats.org/officeDocument/2006/relationships/slide" Target="slide6.xml"/><Relationship Id="rId27" Type="http://schemas.openxmlformats.org/officeDocument/2006/relationships/image" Target="../media/image17.svg"/><Relationship Id="rId30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2.svg"/><Relationship Id="rId26" Type="http://schemas.openxmlformats.org/officeDocument/2006/relationships/slide" Target="slide9.xml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svg"/><Relationship Id="rId12" Type="http://schemas.openxmlformats.org/officeDocument/2006/relationships/slide" Target="slide8.xml"/><Relationship Id="rId17" Type="http://schemas.openxmlformats.org/officeDocument/2006/relationships/image" Target="../media/image11.png"/><Relationship Id="rId25" Type="http://schemas.openxmlformats.org/officeDocument/2006/relationships/slide" Target="slide7.xml"/><Relationship Id="rId2" Type="http://schemas.openxmlformats.org/officeDocument/2006/relationships/notesSlide" Target="../notesSlides/notesSlide11.xml"/><Relationship Id="rId16" Type="http://schemas.openxmlformats.org/officeDocument/2006/relationships/slide" Target="slide4.xml"/><Relationship Id="rId20" Type="http://schemas.openxmlformats.org/officeDocument/2006/relationships/image" Target="../media/image14.svg"/><Relationship Id="rId29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24" Type="http://schemas.openxmlformats.org/officeDocument/2006/relationships/image" Target="../media/image16.svg"/><Relationship Id="rId32" Type="http://schemas.openxmlformats.org/officeDocument/2006/relationships/slide" Target="slide2.xml"/><Relationship Id="rId5" Type="http://schemas.openxmlformats.org/officeDocument/2006/relationships/image" Target="../media/image3.svg"/><Relationship Id="rId15" Type="http://schemas.openxmlformats.org/officeDocument/2006/relationships/slide" Target="slide10.xml"/><Relationship Id="rId23" Type="http://schemas.openxmlformats.org/officeDocument/2006/relationships/image" Target="../media/image15.png"/><Relationship Id="rId28" Type="http://schemas.openxmlformats.org/officeDocument/2006/relationships/slide" Target="slide3.xml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1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0.svg"/><Relationship Id="rId22" Type="http://schemas.openxmlformats.org/officeDocument/2006/relationships/slide" Target="slide6.xml"/><Relationship Id="rId27" Type="http://schemas.openxmlformats.org/officeDocument/2006/relationships/image" Target="../media/image17.svg"/><Relationship Id="rId30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2.svg"/><Relationship Id="rId26" Type="http://schemas.openxmlformats.org/officeDocument/2006/relationships/slide" Target="slide9.xml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svg"/><Relationship Id="rId12" Type="http://schemas.openxmlformats.org/officeDocument/2006/relationships/slide" Target="slide8.xml"/><Relationship Id="rId17" Type="http://schemas.openxmlformats.org/officeDocument/2006/relationships/image" Target="../media/image11.png"/><Relationship Id="rId25" Type="http://schemas.openxmlformats.org/officeDocument/2006/relationships/slide" Target="slide7.xml"/><Relationship Id="rId33" Type="http://schemas.openxmlformats.org/officeDocument/2006/relationships/slide" Target="slide2.xml"/><Relationship Id="rId2" Type="http://schemas.openxmlformats.org/officeDocument/2006/relationships/notesSlide" Target="../notesSlides/notesSlide12.xml"/><Relationship Id="rId16" Type="http://schemas.openxmlformats.org/officeDocument/2006/relationships/slide" Target="slide4.xml"/><Relationship Id="rId20" Type="http://schemas.openxmlformats.org/officeDocument/2006/relationships/image" Target="../media/image14.svg"/><Relationship Id="rId29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24" Type="http://schemas.openxmlformats.org/officeDocument/2006/relationships/image" Target="../media/image16.svg"/><Relationship Id="rId32" Type="http://schemas.openxmlformats.org/officeDocument/2006/relationships/image" Target="../media/image19.svg"/><Relationship Id="rId5" Type="http://schemas.openxmlformats.org/officeDocument/2006/relationships/image" Target="../media/image3.svg"/><Relationship Id="rId15" Type="http://schemas.openxmlformats.org/officeDocument/2006/relationships/slide" Target="slide10.xml"/><Relationship Id="rId23" Type="http://schemas.openxmlformats.org/officeDocument/2006/relationships/image" Target="../media/image15.png"/><Relationship Id="rId28" Type="http://schemas.openxmlformats.org/officeDocument/2006/relationships/slide" Target="slide3.xml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31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0.svg"/><Relationship Id="rId22" Type="http://schemas.openxmlformats.org/officeDocument/2006/relationships/slide" Target="slide6.xml"/><Relationship Id="rId27" Type="http://schemas.openxmlformats.org/officeDocument/2006/relationships/image" Target="../media/image17.svg"/><Relationship Id="rId30" Type="http://schemas.openxmlformats.org/officeDocument/2006/relationships/slide" Target="slide11.xml"/><Relationship Id="rId8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slide" Target="slide10.xml"/><Relationship Id="rId18" Type="http://schemas.openxmlformats.org/officeDocument/2006/relationships/image" Target="../media/image24.svg"/><Relationship Id="rId26" Type="http://schemas.openxmlformats.org/officeDocument/2006/relationships/slide" Target="slide13.xml"/><Relationship Id="rId21" Type="http://schemas.openxmlformats.org/officeDocument/2006/relationships/image" Target="../media/image15.png"/><Relationship Id="rId34" Type="http://schemas.openxmlformats.org/officeDocument/2006/relationships/slide" Target="slide2.xml"/><Relationship Id="rId7" Type="http://schemas.openxmlformats.org/officeDocument/2006/relationships/image" Target="../media/image21.svg"/><Relationship Id="rId12" Type="http://schemas.openxmlformats.org/officeDocument/2006/relationships/image" Target="../media/image22.svg"/><Relationship Id="rId17" Type="http://schemas.openxmlformats.org/officeDocument/2006/relationships/image" Target="../media/image13.png"/><Relationship Id="rId25" Type="http://schemas.openxmlformats.org/officeDocument/2006/relationships/image" Target="../media/image26.svg"/><Relationship Id="rId33" Type="http://schemas.openxmlformats.org/officeDocument/2006/relationships/slide" Target="slide3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svg"/><Relationship Id="rId20" Type="http://schemas.openxmlformats.org/officeDocument/2006/relationships/slide" Target="slide6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32" Type="http://schemas.openxmlformats.org/officeDocument/2006/relationships/image" Target="../media/image28.svg"/><Relationship Id="rId37" Type="http://schemas.openxmlformats.org/officeDocument/2006/relationships/slide" Target="slide24.xml"/><Relationship Id="rId5" Type="http://schemas.openxmlformats.org/officeDocument/2006/relationships/image" Target="../media/image20.svg"/><Relationship Id="rId15" Type="http://schemas.openxmlformats.org/officeDocument/2006/relationships/image" Target="../media/image11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slide" Target="slide32.xml"/><Relationship Id="rId10" Type="http://schemas.openxmlformats.org/officeDocument/2006/relationships/slide" Target="slide8.xml"/><Relationship Id="rId19" Type="http://schemas.openxmlformats.org/officeDocument/2006/relationships/slide" Target="slide5.xml"/><Relationship Id="rId31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slide" Target="slide4.xml"/><Relationship Id="rId22" Type="http://schemas.openxmlformats.org/officeDocument/2006/relationships/image" Target="../media/image25.svg"/><Relationship Id="rId27" Type="http://schemas.openxmlformats.org/officeDocument/2006/relationships/slide" Target="slide11.xml"/><Relationship Id="rId30" Type="http://schemas.openxmlformats.org/officeDocument/2006/relationships/image" Target="../media/image27.svg"/><Relationship Id="rId35" Type="http://schemas.openxmlformats.org/officeDocument/2006/relationships/slide" Target="slide15.xml"/><Relationship Id="rId8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slide" Target="slide10.xml"/><Relationship Id="rId18" Type="http://schemas.openxmlformats.org/officeDocument/2006/relationships/image" Target="../media/image14.svg"/><Relationship Id="rId26" Type="http://schemas.openxmlformats.org/officeDocument/2006/relationships/slide" Target="slide13.xml"/><Relationship Id="rId39" Type="http://schemas.openxmlformats.org/officeDocument/2006/relationships/slide" Target="slide24.xml"/><Relationship Id="rId21" Type="http://schemas.openxmlformats.org/officeDocument/2006/relationships/image" Target="../media/image15.png"/><Relationship Id="rId34" Type="http://schemas.openxmlformats.org/officeDocument/2006/relationships/slide" Target="slide1.xml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7.svg"/><Relationship Id="rId33" Type="http://schemas.openxmlformats.org/officeDocument/2006/relationships/slide" Target="slide3.xml"/><Relationship Id="rId38" Type="http://schemas.openxmlformats.org/officeDocument/2006/relationships/slide" Target="slide16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32" Type="http://schemas.openxmlformats.org/officeDocument/2006/relationships/image" Target="../media/image7.svg"/><Relationship Id="rId37" Type="http://schemas.openxmlformats.org/officeDocument/2006/relationships/slide" Target="slide2.xml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slide" Target="slide14.xml"/><Relationship Id="rId10" Type="http://schemas.openxmlformats.org/officeDocument/2006/relationships/slide" Target="slide8.xml"/><Relationship Id="rId19" Type="http://schemas.openxmlformats.org/officeDocument/2006/relationships/slide" Target="slide5.xml"/><Relationship Id="rId31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slide" Target="slide4.xml"/><Relationship Id="rId22" Type="http://schemas.openxmlformats.org/officeDocument/2006/relationships/image" Target="../media/image16.svg"/><Relationship Id="rId27" Type="http://schemas.openxmlformats.org/officeDocument/2006/relationships/slide" Target="slide11.xml"/><Relationship Id="rId30" Type="http://schemas.openxmlformats.org/officeDocument/2006/relationships/image" Target="../media/image19.svg"/><Relationship Id="rId35" Type="http://schemas.openxmlformats.org/officeDocument/2006/relationships/image" Target="../media/image29.png"/><Relationship Id="rId8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slide" Target="slide10.xml"/><Relationship Id="rId18" Type="http://schemas.openxmlformats.org/officeDocument/2006/relationships/image" Target="../media/image14.svg"/><Relationship Id="rId26" Type="http://schemas.openxmlformats.org/officeDocument/2006/relationships/slide" Target="slide13.xml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34" Type="http://schemas.openxmlformats.org/officeDocument/2006/relationships/image" Target="../media/image29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7.svg"/><Relationship Id="rId33" Type="http://schemas.openxmlformats.org/officeDocument/2006/relationships/image" Target="../media/image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32" Type="http://schemas.openxmlformats.org/officeDocument/2006/relationships/image" Target="../media/image6.png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slide" Target="slide2.xml"/><Relationship Id="rId10" Type="http://schemas.openxmlformats.org/officeDocument/2006/relationships/slide" Target="slide8.xml"/><Relationship Id="rId19" Type="http://schemas.openxmlformats.org/officeDocument/2006/relationships/slide" Target="slide5.xml"/><Relationship Id="rId31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slide" Target="slide4.xml"/><Relationship Id="rId22" Type="http://schemas.openxmlformats.org/officeDocument/2006/relationships/image" Target="../media/image16.svg"/><Relationship Id="rId27" Type="http://schemas.openxmlformats.org/officeDocument/2006/relationships/slide" Target="slide11.xml"/><Relationship Id="rId30" Type="http://schemas.openxmlformats.org/officeDocument/2006/relationships/image" Target="../media/image19.svg"/><Relationship Id="rId35" Type="http://schemas.openxmlformats.org/officeDocument/2006/relationships/slide" Target="slide3.xml"/><Relationship Id="rId8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slide" Target="slide10.xml"/><Relationship Id="rId18" Type="http://schemas.openxmlformats.org/officeDocument/2006/relationships/image" Target="../media/image14.svg"/><Relationship Id="rId26" Type="http://schemas.openxmlformats.org/officeDocument/2006/relationships/slide" Target="slide13.xml"/><Relationship Id="rId39" Type="http://schemas.openxmlformats.org/officeDocument/2006/relationships/slide" Target="slide33.xml"/><Relationship Id="rId21" Type="http://schemas.openxmlformats.org/officeDocument/2006/relationships/image" Target="../media/image15.png"/><Relationship Id="rId34" Type="http://schemas.openxmlformats.org/officeDocument/2006/relationships/slide" Target="slide14.xml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7.svg"/><Relationship Id="rId33" Type="http://schemas.openxmlformats.org/officeDocument/2006/relationships/image" Target="../media/image29.png"/><Relationship Id="rId38" Type="http://schemas.openxmlformats.org/officeDocument/2006/relationships/slide" Target="slide2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32" Type="http://schemas.openxmlformats.org/officeDocument/2006/relationships/image" Target="../media/image7.svg"/><Relationship Id="rId37" Type="http://schemas.openxmlformats.org/officeDocument/2006/relationships/slide" Target="slide18.xml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slide" Target="slide1.xml"/><Relationship Id="rId10" Type="http://schemas.openxmlformats.org/officeDocument/2006/relationships/slide" Target="slide8.xml"/><Relationship Id="rId19" Type="http://schemas.openxmlformats.org/officeDocument/2006/relationships/slide" Target="slide5.xml"/><Relationship Id="rId31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slide" Target="slide4.xml"/><Relationship Id="rId22" Type="http://schemas.openxmlformats.org/officeDocument/2006/relationships/image" Target="../media/image16.svg"/><Relationship Id="rId27" Type="http://schemas.openxmlformats.org/officeDocument/2006/relationships/slide" Target="slide11.xml"/><Relationship Id="rId30" Type="http://schemas.openxmlformats.org/officeDocument/2006/relationships/image" Target="../media/image19.svg"/><Relationship Id="rId35" Type="http://schemas.openxmlformats.org/officeDocument/2006/relationships/slide" Target="slide16.xml"/><Relationship Id="rId8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slide" Target="slide10.xml"/><Relationship Id="rId18" Type="http://schemas.openxmlformats.org/officeDocument/2006/relationships/image" Target="../media/image14.svg"/><Relationship Id="rId26" Type="http://schemas.openxmlformats.org/officeDocument/2006/relationships/slide" Target="slide13.xml"/><Relationship Id="rId39" Type="http://schemas.openxmlformats.org/officeDocument/2006/relationships/slide" Target="slide2.xml"/><Relationship Id="rId21" Type="http://schemas.openxmlformats.org/officeDocument/2006/relationships/image" Target="../media/image15.png"/><Relationship Id="rId34" Type="http://schemas.openxmlformats.org/officeDocument/2006/relationships/image" Target="../media/image29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7.svg"/><Relationship Id="rId33" Type="http://schemas.openxmlformats.org/officeDocument/2006/relationships/image" Target="../media/image7.svg"/><Relationship Id="rId38" Type="http://schemas.openxmlformats.org/officeDocument/2006/relationships/slide" Target="slide33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32" Type="http://schemas.openxmlformats.org/officeDocument/2006/relationships/image" Target="../media/image6.png"/><Relationship Id="rId37" Type="http://schemas.openxmlformats.org/officeDocument/2006/relationships/slide" Target="slide17.xml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slide" Target="slide1.xml"/><Relationship Id="rId10" Type="http://schemas.openxmlformats.org/officeDocument/2006/relationships/slide" Target="slide8.xml"/><Relationship Id="rId19" Type="http://schemas.openxmlformats.org/officeDocument/2006/relationships/slide" Target="slide5.xml"/><Relationship Id="rId31" Type="http://schemas.openxmlformats.org/officeDocument/2006/relationships/slide" Target="slide19.xml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slide" Target="slide4.xml"/><Relationship Id="rId22" Type="http://schemas.openxmlformats.org/officeDocument/2006/relationships/image" Target="../media/image16.svg"/><Relationship Id="rId27" Type="http://schemas.openxmlformats.org/officeDocument/2006/relationships/slide" Target="slide11.xml"/><Relationship Id="rId30" Type="http://schemas.openxmlformats.org/officeDocument/2006/relationships/image" Target="../media/image19.svg"/><Relationship Id="rId35" Type="http://schemas.openxmlformats.org/officeDocument/2006/relationships/slide" Target="slide14.xml"/><Relationship Id="rId8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slide" Target="slide10.xml"/><Relationship Id="rId18" Type="http://schemas.openxmlformats.org/officeDocument/2006/relationships/image" Target="../media/image14.svg"/><Relationship Id="rId26" Type="http://schemas.openxmlformats.org/officeDocument/2006/relationships/slide" Target="slide13.xml"/><Relationship Id="rId21" Type="http://schemas.openxmlformats.org/officeDocument/2006/relationships/image" Target="../media/image15.png"/><Relationship Id="rId34" Type="http://schemas.openxmlformats.org/officeDocument/2006/relationships/slide" Target="slide20.xml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7.sv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32" Type="http://schemas.openxmlformats.org/officeDocument/2006/relationships/image" Target="../media/image7.svg"/><Relationship Id="rId37" Type="http://schemas.openxmlformats.org/officeDocument/2006/relationships/slide" Target="slide2.xml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slide" Target="slide1.xml"/><Relationship Id="rId10" Type="http://schemas.openxmlformats.org/officeDocument/2006/relationships/slide" Target="slide8.xml"/><Relationship Id="rId19" Type="http://schemas.openxmlformats.org/officeDocument/2006/relationships/slide" Target="slide5.xml"/><Relationship Id="rId31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slide" Target="slide4.xml"/><Relationship Id="rId22" Type="http://schemas.openxmlformats.org/officeDocument/2006/relationships/image" Target="../media/image16.svg"/><Relationship Id="rId27" Type="http://schemas.openxmlformats.org/officeDocument/2006/relationships/slide" Target="slide11.xml"/><Relationship Id="rId30" Type="http://schemas.openxmlformats.org/officeDocument/2006/relationships/image" Target="../media/image19.svg"/><Relationship Id="rId35" Type="http://schemas.openxmlformats.org/officeDocument/2006/relationships/slide" Target="slide16.xml"/><Relationship Id="rId8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8.xml"/><Relationship Id="rId18" Type="http://schemas.openxmlformats.org/officeDocument/2006/relationships/image" Target="../media/image11.png"/><Relationship Id="rId26" Type="http://schemas.openxmlformats.org/officeDocument/2006/relationships/slide" Target="slide7.xml"/><Relationship Id="rId3" Type="http://schemas.openxmlformats.org/officeDocument/2006/relationships/image" Target="../media/image1.png"/><Relationship Id="rId21" Type="http://schemas.openxmlformats.org/officeDocument/2006/relationships/image" Target="../media/image14.svg"/><Relationship Id="rId34" Type="http://schemas.openxmlformats.org/officeDocument/2006/relationships/slide" Target="slide3.xml"/><Relationship Id="rId7" Type="http://schemas.openxmlformats.org/officeDocument/2006/relationships/image" Target="../media/image5.svg"/><Relationship Id="rId12" Type="http://schemas.microsoft.com/office/2007/relationships/hdphoto" Target="../media/hdphoto1.wdp"/><Relationship Id="rId17" Type="http://schemas.openxmlformats.org/officeDocument/2006/relationships/slide" Target="slide4.xml"/><Relationship Id="rId25" Type="http://schemas.openxmlformats.org/officeDocument/2006/relationships/image" Target="../media/image16.svg"/><Relationship Id="rId33" Type="http://schemas.openxmlformats.org/officeDocument/2006/relationships/image" Target="../media/image19.svg"/><Relationship Id="rId2" Type="http://schemas.openxmlformats.org/officeDocument/2006/relationships/notesSlide" Target="../notesSlides/notesSlide1.xml"/><Relationship Id="rId16" Type="http://schemas.openxmlformats.org/officeDocument/2006/relationships/slide" Target="slide10.xml"/><Relationship Id="rId20" Type="http://schemas.openxmlformats.org/officeDocument/2006/relationships/image" Target="../media/image13.png"/><Relationship Id="rId29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5.png"/><Relationship Id="rId32" Type="http://schemas.openxmlformats.org/officeDocument/2006/relationships/image" Target="../media/image18.png"/><Relationship Id="rId5" Type="http://schemas.openxmlformats.org/officeDocument/2006/relationships/image" Target="../media/image3.svg"/><Relationship Id="rId15" Type="http://schemas.openxmlformats.org/officeDocument/2006/relationships/image" Target="../media/image10.svg"/><Relationship Id="rId23" Type="http://schemas.openxmlformats.org/officeDocument/2006/relationships/slide" Target="slide6.xml"/><Relationship Id="rId28" Type="http://schemas.openxmlformats.org/officeDocument/2006/relationships/image" Target="../media/image17.svg"/><Relationship Id="rId10" Type="http://schemas.openxmlformats.org/officeDocument/2006/relationships/image" Target="../media/image7.svg"/><Relationship Id="rId19" Type="http://schemas.openxmlformats.org/officeDocument/2006/relationships/image" Target="../media/image12.svg"/><Relationship Id="rId31" Type="http://schemas.openxmlformats.org/officeDocument/2006/relationships/slide" Target="slide12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slide" Target="slide5.xml"/><Relationship Id="rId27" Type="http://schemas.openxmlformats.org/officeDocument/2006/relationships/slide" Target="slide9.xml"/><Relationship Id="rId30" Type="http://schemas.openxmlformats.org/officeDocument/2006/relationships/slide" Target="slide11.xml"/><Relationship Id="rId8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slide" Target="slide10.xml"/><Relationship Id="rId18" Type="http://schemas.openxmlformats.org/officeDocument/2006/relationships/image" Target="../media/image14.svg"/><Relationship Id="rId26" Type="http://schemas.openxmlformats.org/officeDocument/2006/relationships/slide" Target="slide13.xml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34" Type="http://schemas.openxmlformats.org/officeDocument/2006/relationships/slide" Target="slide3.xml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7.sv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slide" Target="slide9.xml"/><Relationship Id="rId32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slide" Target="slide7.xml"/><Relationship Id="rId28" Type="http://schemas.openxmlformats.org/officeDocument/2006/relationships/slide" Target="slide12.xml"/><Relationship Id="rId36" Type="http://schemas.openxmlformats.org/officeDocument/2006/relationships/slide" Target="slide2.xml"/><Relationship Id="rId10" Type="http://schemas.openxmlformats.org/officeDocument/2006/relationships/slide" Target="slide8.xml"/><Relationship Id="rId19" Type="http://schemas.openxmlformats.org/officeDocument/2006/relationships/slide" Target="slide5.xml"/><Relationship Id="rId31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slide" Target="slide4.xml"/><Relationship Id="rId22" Type="http://schemas.openxmlformats.org/officeDocument/2006/relationships/image" Target="../media/image16.svg"/><Relationship Id="rId27" Type="http://schemas.openxmlformats.org/officeDocument/2006/relationships/slide" Target="slide11.xml"/><Relationship Id="rId30" Type="http://schemas.openxmlformats.org/officeDocument/2006/relationships/image" Target="../media/image19.svg"/><Relationship Id="rId35" Type="http://schemas.openxmlformats.org/officeDocument/2006/relationships/slide" Target="slide33.xml"/><Relationship Id="rId8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slide" Target="slide4.xml"/><Relationship Id="rId26" Type="http://schemas.openxmlformats.org/officeDocument/2006/relationships/image" Target="../media/image25.sv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34" Type="http://schemas.openxmlformats.org/officeDocument/2006/relationships/image" Target="../media/image2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slide" Target="slide10.xml"/><Relationship Id="rId25" Type="http://schemas.openxmlformats.org/officeDocument/2006/relationships/image" Target="../media/image15.png"/><Relationship Id="rId3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2.svg"/><Relationship Id="rId20" Type="http://schemas.openxmlformats.org/officeDocument/2006/relationships/image" Target="../media/image23.sv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8.svg"/><Relationship Id="rId24" Type="http://schemas.openxmlformats.org/officeDocument/2006/relationships/slide" Target="slide6.xml"/><Relationship Id="rId32" Type="http://schemas.openxmlformats.org/officeDocument/2006/relationships/slide" Target="slide12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slide" Target="slide5.xml"/><Relationship Id="rId28" Type="http://schemas.openxmlformats.org/officeDocument/2006/relationships/slide" Target="slide9.xml"/><Relationship Id="rId36" Type="http://schemas.openxmlformats.org/officeDocument/2006/relationships/slide" Target="slide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4.xml"/><Relationship Id="rId14" Type="http://schemas.openxmlformats.org/officeDocument/2006/relationships/slide" Target="slide8.xml"/><Relationship Id="rId22" Type="http://schemas.openxmlformats.org/officeDocument/2006/relationships/image" Target="../media/image24.svg"/><Relationship Id="rId27" Type="http://schemas.openxmlformats.org/officeDocument/2006/relationships/slide" Target="slide7.xml"/><Relationship Id="rId30" Type="http://schemas.openxmlformats.org/officeDocument/2006/relationships/slide" Target="slide13.xml"/><Relationship Id="rId35" Type="http://schemas.openxmlformats.org/officeDocument/2006/relationships/slide" Target="slide1.xml"/><Relationship Id="rId8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slide" Target="slide4.xml"/><Relationship Id="rId26" Type="http://schemas.openxmlformats.org/officeDocument/2006/relationships/image" Target="../media/image25.sv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34" Type="http://schemas.openxmlformats.org/officeDocument/2006/relationships/image" Target="../media/image2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slide" Target="slide10.xml"/><Relationship Id="rId25" Type="http://schemas.openxmlformats.org/officeDocument/2006/relationships/image" Target="../media/image15.png"/><Relationship Id="rId3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.svg"/><Relationship Id="rId20" Type="http://schemas.openxmlformats.org/officeDocument/2006/relationships/image" Target="../media/image23.sv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8.svg"/><Relationship Id="rId24" Type="http://schemas.openxmlformats.org/officeDocument/2006/relationships/slide" Target="slide6.xml"/><Relationship Id="rId32" Type="http://schemas.openxmlformats.org/officeDocument/2006/relationships/slide" Target="slide12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slide" Target="slide5.xml"/><Relationship Id="rId28" Type="http://schemas.openxmlformats.org/officeDocument/2006/relationships/slide" Target="slide9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4.xml"/><Relationship Id="rId14" Type="http://schemas.openxmlformats.org/officeDocument/2006/relationships/slide" Target="slide8.xml"/><Relationship Id="rId22" Type="http://schemas.openxmlformats.org/officeDocument/2006/relationships/image" Target="../media/image24.svg"/><Relationship Id="rId27" Type="http://schemas.openxmlformats.org/officeDocument/2006/relationships/slide" Target="slide7.xml"/><Relationship Id="rId30" Type="http://schemas.openxmlformats.org/officeDocument/2006/relationships/slide" Target="slide13.xml"/><Relationship Id="rId35" Type="http://schemas.openxmlformats.org/officeDocument/2006/relationships/slide" Target="slide2.xml"/><Relationship Id="rId8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slide" Target="slide4.xml"/><Relationship Id="rId26" Type="http://schemas.openxmlformats.org/officeDocument/2006/relationships/image" Target="../media/image25.svg"/><Relationship Id="rId21" Type="http://schemas.openxmlformats.org/officeDocument/2006/relationships/image" Target="../media/image13.png"/><Relationship Id="rId34" Type="http://schemas.openxmlformats.org/officeDocument/2006/relationships/image" Target="../media/image2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slide" Target="slide10.xml"/><Relationship Id="rId25" Type="http://schemas.openxmlformats.org/officeDocument/2006/relationships/image" Target="../media/image15.png"/><Relationship Id="rId33" Type="http://schemas.openxmlformats.org/officeDocument/2006/relationships/image" Target="../media/image18.png"/><Relationship Id="rId38" Type="http://schemas.openxmlformats.org/officeDocument/2006/relationships/slide" Target="slide1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.svg"/><Relationship Id="rId20" Type="http://schemas.openxmlformats.org/officeDocument/2006/relationships/image" Target="../media/image23.sv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8.svg"/><Relationship Id="rId24" Type="http://schemas.openxmlformats.org/officeDocument/2006/relationships/slide" Target="slide6.xml"/><Relationship Id="rId32" Type="http://schemas.openxmlformats.org/officeDocument/2006/relationships/slide" Target="slide12.xml"/><Relationship Id="rId37" Type="http://schemas.openxmlformats.org/officeDocument/2006/relationships/slide" Target="slide15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slide" Target="slide5.xml"/><Relationship Id="rId28" Type="http://schemas.openxmlformats.org/officeDocument/2006/relationships/slide" Target="slide9.xml"/><Relationship Id="rId36" Type="http://schemas.openxmlformats.org/officeDocument/2006/relationships/slide" Target="slide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slide" Target="slide11.xml"/><Relationship Id="rId4" Type="http://schemas.openxmlformats.org/officeDocument/2006/relationships/slide" Target="slide21.xml"/><Relationship Id="rId9" Type="http://schemas.openxmlformats.org/officeDocument/2006/relationships/slide" Target="slide14.xml"/><Relationship Id="rId14" Type="http://schemas.openxmlformats.org/officeDocument/2006/relationships/slide" Target="slide8.xml"/><Relationship Id="rId22" Type="http://schemas.openxmlformats.org/officeDocument/2006/relationships/image" Target="../media/image24.svg"/><Relationship Id="rId27" Type="http://schemas.openxmlformats.org/officeDocument/2006/relationships/slide" Target="slide7.xml"/><Relationship Id="rId30" Type="http://schemas.openxmlformats.org/officeDocument/2006/relationships/slide" Target="slide13.xml"/><Relationship Id="rId35" Type="http://schemas.openxmlformats.org/officeDocument/2006/relationships/slide" Target="slide3.xml"/><Relationship Id="rId8" Type="http://schemas.openxmlformats.org/officeDocument/2006/relationships/image" Target="../media/image21.sv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slide" Target="slide4.xml"/><Relationship Id="rId26" Type="http://schemas.openxmlformats.org/officeDocument/2006/relationships/image" Target="../media/image25.svg"/><Relationship Id="rId21" Type="http://schemas.openxmlformats.org/officeDocument/2006/relationships/image" Target="../media/image13.png"/><Relationship Id="rId34" Type="http://schemas.openxmlformats.org/officeDocument/2006/relationships/image" Target="../media/image2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slide" Target="slide10.xml"/><Relationship Id="rId25" Type="http://schemas.openxmlformats.org/officeDocument/2006/relationships/image" Target="../media/image15.png"/><Relationship Id="rId33" Type="http://schemas.openxmlformats.org/officeDocument/2006/relationships/image" Target="../media/image18.png"/><Relationship Id="rId38" Type="http://schemas.openxmlformats.org/officeDocument/2006/relationships/slide" Target="slide1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2.svg"/><Relationship Id="rId20" Type="http://schemas.openxmlformats.org/officeDocument/2006/relationships/image" Target="../media/image23.sv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8.svg"/><Relationship Id="rId24" Type="http://schemas.openxmlformats.org/officeDocument/2006/relationships/slide" Target="slide6.xml"/><Relationship Id="rId32" Type="http://schemas.openxmlformats.org/officeDocument/2006/relationships/slide" Target="slide12.xml"/><Relationship Id="rId37" Type="http://schemas.openxmlformats.org/officeDocument/2006/relationships/slide" Target="slide15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slide" Target="slide5.xml"/><Relationship Id="rId28" Type="http://schemas.openxmlformats.org/officeDocument/2006/relationships/slide" Target="slide9.xml"/><Relationship Id="rId36" Type="http://schemas.openxmlformats.org/officeDocument/2006/relationships/slide" Target="slide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slide" Target="slide11.xml"/><Relationship Id="rId4" Type="http://schemas.openxmlformats.org/officeDocument/2006/relationships/slide" Target="slide21.xml"/><Relationship Id="rId9" Type="http://schemas.openxmlformats.org/officeDocument/2006/relationships/slide" Target="slide14.xml"/><Relationship Id="rId14" Type="http://schemas.openxmlformats.org/officeDocument/2006/relationships/slide" Target="slide8.xml"/><Relationship Id="rId22" Type="http://schemas.openxmlformats.org/officeDocument/2006/relationships/image" Target="../media/image24.svg"/><Relationship Id="rId27" Type="http://schemas.openxmlformats.org/officeDocument/2006/relationships/slide" Target="slide7.xml"/><Relationship Id="rId30" Type="http://schemas.openxmlformats.org/officeDocument/2006/relationships/slide" Target="slide13.xml"/><Relationship Id="rId35" Type="http://schemas.openxmlformats.org/officeDocument/2006/relationships/slide" Target="slide3.xml"/><Relationship Id="rId8" Type="http://schemas.openxmlformats.org/officeDocument/2006/relationships/image" Target="../media/image21.svg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slide" Target="slide4.xml"/><Relationship Id="rId26" Type="http://schemas.openxmlformats.org/officeDocument/2006/relationships/image" Target="../media/image25.svg"/><Relationship Id="rId21" Type="http://schemas.openxmlformats.org/officeDocument/2006/relationships/image" Target="../media/image13.png"/><Relationship Id="rId34" Type="http://schemas.openxmlformats.org/officeDocument/2006/relationships/image" Target="../media/image2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slide" Target="slide10.xml"/><Relationship Id="rId25" Type="http://schemas.openxmlformats.org/officeDocument/2006/relationships/image" Target="../media/image15.png"/><Relationship Id="rId33" Type="http://schemas.openxmlformats.org/officeDocument/2006/relationships/image" Target="../media/image18.png"/><Relationship Id="rId38" Type="http://schemas.openxmlformats.org/officeDocument/2006/relationships/slide" Target="slide1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2.svg"/><Relationship Id="rId20" Type="http://schemas.openxmlformats.org/officeDocument/2006/relationships/image" Target="../media/image23.sv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8.svg"/><Relationship Id="rId24" Type="http://schemas.openxmlformats.org/officeDocument/2006/relationships/slide" Target="slide6.xml"/><Relationship Id="rId32" Type="http://schemas.openxmlformats.org/officeDocument/2006/relationships/slide" Target="slide12.xml"/><Relationship Id="rId37" Type="http://schemas.openxmlformats.org/officeDocument/2006/relationships/slide" Target="slide15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slide" Target="slide5.xml"/><Relationship Id="rId28" Type="http://schemas.openxmlformats.org/officeDocument/2006/relationships/slide" Target="slide9.xml"/><Relationship Id="rId36" Type="http://schemas.openxmlformats.org/officeDocument/2006/relationships/slide" Target="slide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slide" Target="slide11.xml"/><Relationship Id="rId4" Type="http://schemas.openxmlformats.org/officeDocument/2006/relationships/slide" Target="slide21.xml"/><Relationship Id="rId9" Type="http://schemas.openxmlformats.org/officeDocument/2006/relationships/slide" Target="slide14.xml"/><Relationship Id="rId14" Type="http://schemas.openxmlformats.org/officeDocument/2006/relationships/slide" Target="slide8.xml"/><Relationship Id="rId22" Type="http://schemas.openxmlformats.org/officeDocument/2006/relationships/image" Target="../media/image24.svg"/><Relationship Id="rId27" Type="http://schemas.openxmlformats.org/officeDocument/2006/relationships/slide" Target="slide7.xml"/><Relationship Id="rId30" Type="http://schemas.openxmlformats.org/officeDocument/2006/relationships/slide" Target="slide13.xml"/><Relationship Id="rId35" Type="http://schemas.openxmlformats.org/officeDocument/2006/relationships/slide" Target="slide3.xml"/><Relationship Id="rId8" Type="http://schemas.openxmlformats.org/officeDocument/2006/relationships/image" Target="../media/image21.svg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slide" Target="slide4.xml"/><Relationship Id="rId26" Type="http://schemas.openxmlformats.org/officeDocument/2006/relationships/image" Target="../media/image25.svg"/><Relationship Id="rId21" Type="http://schemas.openxmlformats.org/officeDocument/2006/relationships/image" Target="../media/image13.png"/><Relationship Id="rId34" Type="http://schemas.openxmlformats.org/officeDocument/2006/relationships/image" Target="../media/image2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slide" Target="slide10.xml"/><Relationship Id="rId25" Type="http://schemas.openxmlformats.org/officeDocument/2006/relationships/image" Target="../media/image15.png"/><Relationship Id="rId33" Type="http://schemas.openxmlformats.org/officeDocument/2006/relationships/image" Target="../media/image18.png"/><Relationship Id="rId38" Type="http://schemas.openxmlformats.org/officeDocument/2006/relationships/slide" Target="slide1.xm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2.svg"/><Relationship Id="rId20" Type="http://schemas.openxmlformats.org/officeDocument/2006/relationships/image" Target="../media/image23.sv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8.svg"/><Relationship Id="rId24" Type="http://schemas.openxmlformats.org/officeDocument/2006/relationships/slide" Target="slide6.xml"/><Relationship Id="rId32" Type="http://schemas.openxmlformats.org/officeDocument/2006/relationships/slide" Target="slide12.xml"/><Relationship Id="rId37" Type="http://schemas.openxmlformats.org/officeDocument/2006/relationships/slide" Target="slide15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slide" Target="slide5.xml"/><Relationship Id="rId28" Type="http://schemas.openxmlformats.org/officeDocument/2006/relationships/slide" Target="slide9.xml"/><Relationship Id="rId36" Type="http://schemas.openxmlformats.org/officeDocument/2006/relationships/slide" Target="slide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slide" Target="slide11.xml"/><Relationship Id="rId4" Type="http://schemas.openxmlformats.org/officeDocument/2006/relationships/slide" Target="slide21.xml"/><Relationship Id="rId9" Type="http://schemas.openxmlformats.org/officeDocument/2006/relationships/slide" Target="slide14.xml"/><Relationship Id="rId14" Type="http://schemas.openxmlformats.org/officeDocument/2006/relationships/slide" Target="slide8.xml"/><Relationship Id="rId22" Type="http://schemas.openxmlformats.org/officeDocument/2006/relationships/image" Target="../media/image24.svg"/><Relationship Id="rId27" Type="http://schemas.openxmlformats.org/officeDocument/2006/relationships/slide" Target="slide7.xml"/><Relationship Id="rId30" Type="http://schemas.openxmlformats.org/officeDocument/2006/relationships/slide" Target="slide13.xml"/><Relationship Id="rId35" Type="http://schemas.openxmlformats.org/officeDocument/2006/relationships/slide" Target="slide3.xml"/><Relationship Id="rId8" Type="http://schemas.openxmlformats.org/officeDocument/2006/relationships/image" Target="../media/image21.svg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slide" Target="slide4.xml"/><Relationship Id="rId26" Type="http://schemas.openxmlformats.org/officeDocument/2006/relationships/image" Target="../media/image25.svg"/><Relationship Id="rId21" Type="http://schemas.openxmlformats.org/officeDocument/2006/relationships/image" Target="../media/image13.png"/><Relationship Id="rId34" Type="http://schemas.openxmlformats.org/officeDocument/2006/relationships/image" Target="../media/image2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slide" Target="slide10.xml"/><Relationship Id="rId25" Type="http://schemas.openxmlformats.org/officeDocument/2006/relationships/image" Target="../media/image15.png"/><Relationship Id="rId3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2.svg"/><Relationship Id="rId20" Type="http://schemas.openxmlformats.org/officeDocument/2006/relationships/image" Target="../media/image23.sv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8.svg"/><Relationship Id="rId24" Type="http://schemas.openxmlformats.org/officeDocument/2006/relationships/slide" Target="slide6.xml"/><Relationship Id="rId32" Type="http://schemas.openxmlformats.org/officeDocument/2006/relationships/slide" Target="slide12.xml"/><Relationship Id="rId37" Type="http://schemas.openxmlformats.org/officeDocument/2006/relationships/slide" Target="slide15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slide" Target="slide5.xml"/><Relationship Id="rId28" Type="http://schemas.openxmlformats.org/officeDocument/2006/relationships/slide" Target="slide9.xml"/><Relationship Id="rId36" Type="http://schemas.openxmlformats.org/officeDocument/2006/relationships/slide" Target="slide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slide" Target="slide11.xml"/><Relationship Id="rId4" Type="http://schemas.openxmlformats.org/officeDocument/2006/relationships/slide" Target="slide21.xml"/><Relationship Id="rId9" Type="http://schemas.openxmlformats.org/officeDocument/2006/relationships/slide" Target="slide14.xml"/><Relationship Id="rId14" Type="http://schemas.openxmlformats.org/officeDocument/2006/relationships/slide" Target="slide8.xml"/><Relationship Id="rId22" Type="http://schemas.openxmlformats.org/officeDocument/2006/relationships/image" Target="../media/image24.svg"/><Relationship Id="rId27" Type="http://schemas.openxmlformats.org/officeDocument/2006/relationships/slide" Target="slide7.xml"/><Relationship Id="rId30" Type="http://schemas.openxmlformats.org/officeDocument/2006/relationships/slide" Target="slide13.xml"/><Relationship Id="rId35" Type="http://schemas.openxmlformats.org/officeDocument/2006/relationships/slide" Target="slide1.xml"/><Relationship Id="rId8" Type="http://schemas.openxmlformats.org/officeDocument/2006/relationships/image" Target="../media/image21.svg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slide" Target="slide4.xml"/><Relationship Id="rId26" Type="http://schemas.openxmlformats.org/officeDocument/2006/relationships/image" Target="../media/image25.svg"/><Relationship Id="rId21" Type="http://schemas.openxmlformats.org/officeDocument/2006/relationships/image" Target="../media/image13.png"/><Relationship Id="rId34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slide" Target="slide10.xml"/><Relationship Id="rId25" Type="http://schemas.openxmlformats.org/officeDocument/2006/relationships/image" Target="../media/image15.png"/><Relationship Id="rId33" Type="http://schemas.openxmlformats.org/officeDocument/2006/relationships/slide" Target="slide12.xm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2.svg"/><Relationship Id="rId20" Type="http://schemas.openxmlformats.org/officeDocument/2006/relationships/image" Target="../media/image23.svg"/><Relationship Id="rId29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8.svg"/><Relationship Id="rId24" Type="http://schemas.openxmlformats.org/officeDocument/2006/relationships/slide" Target="slide6.xml"/><Relationship Id="rId32" Type="http://schemas.openxmlformats.org/officeDocument/2006/relationships/slide" Target="slide11.xml"/><Relationship Id="rId37" Type="http://schemas.openxmlformats.org/officeDocument/2006/relationships/slide" Target="slide27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slide" Target="slide5.xml"/><Relationship Id="rId28" Type="http://schemas.openxmlformats.org/officeDocument/2006/relationships/slide" Target="slide9.xml"/><Relationship Id="rId36" Type="http://schemas.openxmlformats.org/officeDocument/2006/relationships/slide" Target="slide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slide" Target="slide13.xml"/><Relationship Id="rId4" Type="http://schemas.openxmlformats.org/officeDocument/2006/relationships/slide" Target="slide21.xml"/><Relationship Id="rId9" Type="http://schemas.openxmlformats.org/officeDocument/2006/relationships/slide" Target="slide14.xml"/><Relationship Id="rId14" Type="http://schemas.openxmlformats.org/officeDocument/2006/relationships/slide" Target="slide8.xml"/><Relationship Id="rId22" Type="http://schemas.openxmlformats.org/officeDocument/2006/relationships/image" Target="../media/image24.svg"/><Relationship Id="rId27" Type="http://schemas.openxmlformats.org/officeDocument/2006/relationships/slide" Target="slide7.xml"/><Relationship Id="rId30" Type="http://schemas.openxmlformats.org/officeDocument/2006/relationships/image" Target="../media/image26.svg"/><Relationship Id="rId35" Type="http://schemas.openxmlformats.org/officeDocument/2006/relationships/image" Target="../media/image27.svg"/><Relationship Id="rId8" Type="http://schemas.openxmlformats.org/officeDocument/2006/relationships/image" Target="../media/image21.svg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svg"/><Relationship Id="rId18" Type="http://schemas.openxmlformats.org/officeDocument/2006/relationships/slide" Target="slide8.xml"/><Relationship Id="rId26" Type="http://schemas.openxmlformats.org/officeDocument/2006/relationships/slide" Target="slide10.xml"/><Relationship Id="rId3" Type="http://schemas.openxmlformats.org/officeDocument/2006/relationships/image" Target="../media/image1.png"/><Relationship Id="rId21" Type="http://schemas.openxmlformats.org/officeDocument/2006/relationships/image" Target="../media/image23.svg"/><Relationship Id="rId34" Type="http://schemas.openxmlformats.org/officeDocument/2006/relationships/slide" Target="slide11.xml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slide" Target="slide13.xml"/><Relationship Id="rId25" Type="http://schemas.openxmlformats.org/officeDocument/2006/relationships/image" Target="../media/image22.svg"/><Relationship Id="rId33" Type="http://schemas.openxmlformats.org/officeDocument/2006/relationships/slide" Target="slide7.xm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6.svg"/><Relationship Id="rId20" Type="http://schemas.openxmlformats.org/officeDocument/2006/relationships/image" Target="../media/image11.png"/><Relationship Id="rId29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8.svg"/><Relationship Id="rId24" Type="http://schemas.openxmlformats.org/officeDocument/2006/relationships/image" Target="../media/image9.png"/><Relationship Id="rId32" Type="http://schemas.openxmlformats.org/officeDocument/2006/relationships/image" Target="../media/image25.svg"/><Relationship Id="rId5" Type="http://schemas.openxmlformats.org/officeDocument/2006/relationships/image" Target="../media/image2.png"/><Relationship Id="rId15" Type="http://schemas.openxmlformats.org/officeDocument/2006/relationships/slide" Target="slide28.xml"/><Relationship Id="rId23" Type="http://schemas.microsoft.com/office/2007/relationships/hdphoto" Target="../media/hdphoto1.wdp"/><Relationship Id="rId28" Type="http://schemas.openxmlformats.org/officeDocument/2006/relationships/image" Target="../media/image24.svg"/><Relationship Id="rId36" Type="http://schemas.openxmlformats.org/officeDocument/2006/relationships/slide" Target="slide9.xml"/><Relationship Id="rId10" Type="http://schemas.openxmlformats.org/officeDocument/2006/relationships/image" Target="../media/image6.png"/><Relationship Id="rId19" Type="http://schemas.openxmlformats.org/officeDocument/2006/relationships/slide" Target="slide4.xml"/><Relationship Id="rId31" Type="http://schemas.openxmlformats.org/officeDocument/2006/relationships/image" Target="../media/image15.png"/><Relationship Id="rId4" Type="http://schemas.openxmlformats.org/officeDocument/2006/relationships/slide" Target="slide3.xml"/><Relationship Id="rId9" Type="http://schemas.openxmlformats.org/officeDocument/2006/relationships/slide" Target="slide14.xml"/><Relationship Id="rId14" Type="http://schemas.openxmlformats.org/officeDocument/2006/relationships/slide" Target="slide2.xml"/><Relationship Id="rId22" Type="http://schemas.openxmlformats.org/officeDocument/2006/relationships/image" Target="../media/image8.png"/><Relationship Id="rId27" Type="http://schemas.openxmlformats.org/officeDocument/2006/relationships/image" Target="../media/image13.png"/><Relationship Id="rId30" Type="http://schemas.openxmlformats.org/officeDocument/2006/relationships/slide" Target="slide6.xml"/><Relationship Id="rId35" Type="http://schemas.openxmlformats.org/officeDocument/2006/relationships/slide" Target="slide12.xml"/><Relationship Id="rId8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slide" Target="slide4.xml"/><Relationship Id="rId26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34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slide" Target="slide10.xml"/><Relationship Id="rId25" Type="http://schemas.openxmlformats.org/officeDocument/2006/relationships/image" Target="../media/image15.png"/><Relationship Id="rId33" Type="http://schemas.openxmlformats.org/officeDocument/2006/relationships/slide" Target="slide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svg"/><Relationship Id="rId20" Type="http://schemas.openxmlformats.org/officeDocument/2006/relationships/image" Target="../media/image12.svg"/><Relationship Id="rId29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7.svg"/><Relationship Id="rId24" Type="http://schemas.openxmlformats.org/officeDocument/2006/relationships/slide" Target="slide6.xml"/><Relationship Id="rId32" Type="http://schemas.openxmlformats.org/officeDocument/2006/relationships/slide" Target="slide11.xm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slide" Target="slide5.xml"/><Relationship Id="rId28" Type="http://schemas.openxmlformats.org/officeDocument/2006/relationships/slide" Target="slide9.xml"/><Relationship Id="rId36" Type="http://schemas.openxmlformats.org/officeDocument/2006/relationships/slide" Target="slide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slide" Target="slide13.xml"/><Relationship Id="rId4" Type="http://schemas.openxmlformats.org/officeDocument/2006/relationships/slide" Target="slide21.xml"/><Relationship Id="rId9" Type="http://schemas.openxmlformats.org/officeDocument/2006/relationships/slide" Target="slide14.xml"/><Relationship Id="rId14" Type="http://schemas.openxmlformats.org/officeDocument/2006/relationships/slide" Target="slide8.xml"/><Relationship Id="rId22" Type="http://schemas.openxmlformats.org/officeDocument/2006/relationships/image" Target="../media/image14.svg"/><Relationship Id="rId27" Type="http://schemas.openxmlformats.org/officeDocument/2006/relationships/slide" Target="slide7.xml"/><Relationship Id="rId30" Type="http://schemas.openxmlformats.org/officeDocument/2006/relationships/image" Target="../media/image17.svg"/><Relationship Id="rId35" Type="http://schemas.openxmlformats.org/officeDocument/2006/relationships/image" Target="../media/image19.svg"/><Relationship Id="rId8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9.xml"/><Relationship Id="rId4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30.jpeg"/><Relationship Id="rId9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7" Type="http://schemas.openxmlformats.org/officeDocument/2006/relationships/image" Target="../media/image5.svg"/><Relationship Id="rId12" Type="http://schemas.openxmlformats.org/officeDocument/2006/relationships/slide" Target="slide3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0.svg"/><Relationship Id="rId2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4.xml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2.svg"/><Relationship Id="rId23" Type="http://schemas.openxmlformats.org/officeDocument/2006/relationships/slide" Target="slide2.xml"/><Relationship Id="rId10" Type="http://schemas.openxmlformats.org/officeDocument/2006/relationships/slide" Target="slide3.xml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4.xml"/><Relationship Id="rId18" Type="http://schemas.openxmlformats.org/officeDocument/2006/relationships/slide" Target="slide5.xml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7" Type="http://schemas.openxmlformats.org/officeDocument/2006/relationships/image" Target="../media/image7.sv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24" Type="http://schemas.openxmlformats.org/officeDocument/2006/relationships/slide" Target="slide2.xml"/><Relationship Id="rId5" Type="http://schemas.openxmlformats.org/officeDocument/2006/relationships/image" Target="../media/image3.svg"/><Relationship Id="rId15" Type="http://schemas.openxmlformats.org/officeDocument/2006/relationships/image" Target="../media/image12.svg"/><Relationship Id="rId23" Type="http://schemas.openxmlformats.org/officeDocument/2006/relationships/image" Target="../media/image19.svg"/><Relationship Id="rId10" Type="http://schemas.openxmlformats.org/officeDocument/2006/relationships/slide" Target="slide3.xml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19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24" Type="http://schemas.openxmlformats.org/officeDocument/2006/relationships/image" Target="../media/image17.svg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slide" Target="slide3.xml"/><Relationship Id="rId28" Type="http://schemas.openxmlformats.org/officeDocument/2006/relationships/slide" Target="slide2.xml"/><Relationship Id="rId10" Type="http://schemas.openxmlformats.org/officeDocument/2006/relationships/image" Target="../media/image8.png"/><Relationship Id="rId19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slide" Target="slide4.xml"/><Relationship Id="rId22" Type="http://schemas.openxmlformats.org/officeDocument/2006/relationships/image" Target="../media/image16.svg"/><Relationship Id="rId27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3.png"/><Relationship Id="rId1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12.sv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3.sv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slide" Target="slide6.xml"/><Relationship Id="rId7" Type="http://schemas.openxmlformats.org/officeDocument/2006/relationships/image" Target="../media/image5.svg"/><Relationship Id="rId12" Type="http://schemas.openxmlformats.org/officeDocument/2006/relationships/slide" Target="slide8.xml"/><Relationship Id="rId17" Type="http://schemas.openxmlformats.org/officeDocument/2006/relationships/image" Target="../media/image12.svg"/><Relationship Id="rId25" Type="http://schemas.openxmlformats.org/officeDocument/2006/relationships/slide" Target="slide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.png"/><Relationship Id="rId20" Type="http://schemas.openxmlformats.org/officeDocument/2006/relationships/slide" Target="slide5.xml"/><Relationship Id="rId29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24" Type="http://schemas.openxmlformats.org/officeDocument/2006/relationships/slide" Target="slide7.xml"/><Relationship Id="rId5" Type="http://schemas.openxmlformats.org/officeDocument/2006/relationships/image" Target="../media/image3.svg"/><Relationship Id="rId15" Type="http://schemas.openxmlformats.org/officeDocument/2006/relationships/slide" Target="slide4.xml"/><Relationship Id="rId23" Type="http://schemas.openxmlformats.org/officeDocument/2006/relationships/image" Target="../media/image16.svg"/><Relationship Id="rId28" Type="http://schemas.openxmlformats.org/officeDocument/2006/relationships/image" Target="../media/image19.svg"/><Relationship Id="rId10" Type="http://schemas.openxmlformats.org/officeDocument/2006/relationships/image" Target="../media/image8.png"/><Relationship Id="rId19" Type="http://schemas.openxmlformats.org/officeDocument/2006/relationships/image" Target="../media/image14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0.svg"/><Relationship Id="rId22" Type="http://schemas.openxmlformats.org/officeDocument/2006/relationships/image" Target="../media/image15.png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6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1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71264" y="2622261"/>
            <a:ext cx="2962047" cy="246221"/>
            <a:chOff x="71264" y="2120533"/>
            <a:chExt cx="2962047" cy="246221"/>
          </a:xfrm>
        </p:grpSpPr>
        <p:grpSp>
          <p:nvGrpSpPr>
            <p:cNvPr id="58" name="Group 57"/>
            <p:cNvGrpSpPr/>
            <p:nvPr/>
          </p:nvGrpSpPr>
          <p:grpSpPr>
            <a:xfrm>
              <a:off x="71264" y="2120533"/>
              <a:ext cx="2962047" cy="246221"/>
              <a:chOff x="71264" y="1956411"/>
              <a:chExt cx="2962047" cy="246221"/>
            </a:xfrm>
          </p:grpSpPr>
          <p:pic>
            <p:nvPicPr>
              <p:cNvPr id="30" name="Graphic 20" descr="Mining Tools">
                <a:extLst>
                  <a:ext uri="{FF2B5EF4-FFF2-40B4-BE49-F238E27FC236}">
                    <a16:creationId xmlns:a16="http://schemas.microsoft.com/office/drawing/2014/main" id="{DB59623B-0615-4BA6-B5A8-69DFAD136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1264" y="1957901"/>
                <a:ext cx="225847" cy="216666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52D31E9-12CA-482E-B585-8366DE1E866B}"/>
                  </a:ext>
                </a:extLst>
              </p:cNvPr>
              <p:cNvSpPr txBox="1"/>
              <p:nvPr/>
            </p:nvSpPr>
            <p:spPr>
              <a:xfrm>
                <a:off x="290111" y="1956411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Maintenance Crew</a:t>
                </a:r>
              </a:p>
            </p:txBody>
          </p:sp>
        </p:grpSp>
        <p:sp>
          <p:nvSpPr>
            <p:cNvPr id="111" name="Rectangle 110">
              <a:hlinkClick r:id="rId14" action="ppaction://hlinksldjump"/>
            </p:cNvPr>
            <p:cNvSpPr/>
            <p:nvPr/>
          </p:nvSpPr>
          <p:spPr>
            <a:xfrm>
              <a:off x="2091451" y="2130121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5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0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46221"/>
            <a:chOff x="277873" y="2276591"/>
            <a:chExt cx="3048051" cy="246221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46221"/>
              <a:chOff x="582145" y="2002649"/>
              <a:chExt cx="2743200" cy="246221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>
                <a:hlinkClick r:id="rId14" action="ppaction://hlinksldjump"/>
              </p:cNvPr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115" name="Scroll: Horizontal 114">
            <a:hlinkClick r:id="rId27" action="ppaction://hlinksldjump"/>
            <a:extLst>
              <a:ext uri="{FF2B5EF4-FFF2-40B4-BE49-F238E27FC236}">
                <a16:creationId xmlns:a16="http://schemas.microsoft.com/office/drawing/2014/main" id="{9A6AD5C4-6842-489D-8BC1-0736209B37E9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1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2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5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6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1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5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6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>
            <a:hlinkClick r:id="rId28" action="ppaction://hlinksldjump"/>
          </p:cNvPr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46221"/>
            <a:chOff x="304795" y="3423369"/>
            <a:chExt cx="3021129" cy="246221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46221"/>
              <a:chOff x="582145" y="2002649"/>
              <a:chExt cx="2743200" cy="246221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>
                <a:hlinkClick r:id="rId28" action="ppaction://hlinksldjump"/>
              </p:cNvPr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29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114" name="Scroll: Horizontal 113">
            <a:hlinkClick r:id="rId32" action="ppaction://hlinksldjump"/>
            <a:extLst>
              <a:ext uri="{FF2B5EF4-FFF2-40B4-BE49-F238E27FC236}">
                <a16:creationId xmlns:a16="http://schemas.microsoft.com/office/drawing/2014/main" id="{1C71E161-2CCD-4871-AA22-185E56C20BD9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2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5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6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1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5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6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>
            <a:hlinkClick r:id="rId28" action="ppaction://hlinksldjump"/>
          </p:cNvPr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29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46221"/>
            <a:chOff x="304795" y="3423369"/>
            <a:chExt cx="3021129" cy="246221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46221"/>
              <a:chOff x="582145" y="2002649"/>
              <a:chExt cx="2743200" cy="246221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>
                <a:hlinkClick r:id="rId28" action="ppaction://hlinksldjump"/>
              </p:cNvPr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114" name="Scroll: Horizontal 113">
            <a:hlinkClick r:id="rId32" action="ppaction://hlinksldjump"/>
            <a:extLst>
              <a:ext uri="{FF2B5EF4-FFF2-40B4-BE49-F238E27FC236}">
                <a16:creationId xmlns:a16="http://schemas.microsoft.com/office/drawing/2014/main" id="{6B6F1239-7374-45E8-B74F-BE28A05970B9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7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2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5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6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1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5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6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>
            <a:hlinkClick r:id="rId28" action="ppaction://hlinksldjump"/>
          </p:cNvPr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46221"/>
            <a:chOff x="304795" y="3423369"/>
            <a:chExt cx="3021129" cy="246221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46221"/>
              <a:chOff x="582145" y="2002649"/>
              <a:chExt cx="2743200" cy="246221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>
                <a:hlinkClick r:id="rId29" action="ppaction://hlinksldjump"/>
              </p:cNvPr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46221"/>
            <a:chOff x="304795" y="3423369"/>
            <a:chExt cx="3021129" cy="246221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46221"/>
              <a:chOff x="582145" y="2002649"/>
              <a:chExt cx="2743200" cy="246221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>
                <a:hlinkClick r:id="rId30" action="ppaction://hlinksldjump"/>
              </p:cNvPr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114" name="Scroll: Horizontal 113">
            <a:hlinkClick r:id="rId33" action="ppaction://hlinksldjump"/>
            <a:extLst>
              <a:ext uri="{FF2B5EF4-FFF2-40B4-BE49-F238E27FC236}">
                <a16:creationId xmlns:a16="http://schemas.microsoft.com/office/drawing/2014/main" id="{7D78B5A8-37E4-402D-8FD6-A3FC4171646F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0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3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19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0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26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pic>
        <p:nvPicPr>
          <p:cNvPr id="7" name="Graphic 16" descr="Marker">
            <a:hlinkClick r:id="rId33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sp>
        <p:nvSpPr>
          <p:cNvPr id="173" name="Scroll: Horizontal 172">
            <a:hlinkClick r:id="rId34" action="ppaction://hlinksldjump"/>
            <a:extLst>
              <a:ext uri="{FF2B5EF4-FFF2-40B4-BE49-F238E27FC236}">
                <a16:creationId xmlns:a16="http://schemas.microsoft.com/office/drawing/2014/main" id="{F4E0541B-446A-4BD4-A70A-E2A262039C13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839185" y="2981618"/>
            <a:ext cx="2050595" cy="1914191"/>
            <a:chOff x="6839185" y="2981618"/>
            <a:chExt cx="2050595" cy="1914191"/>
          </a:xfrm>
        </p:grpSpPr>
        <p:sp>
          <p:nvSpPr>
            <p:cNvPr id="4" name="Rectangular Callout 3"/>
            <p:cNvSpPr/>
            <p:nvPr/>
          </p:nvSpPr>
          <p:spPr>
            <a:xfrm rot="10800000">
              <a:off x="6839185" y="2981618"/>
              <a:ext cx="2050595" cy="1914191"/>
            </a:xfrm>
            <a:prstGeom prst="wedgeRectCallout">
              <a:avLst>
                <a:gd name="adj1" fmla="val 49730"/>
                <a:gd name="adj2" fmla="val 6355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hlinkClick r:id="rId35" action="ppaction://hlinksldjump"/>
            </p:cNvPr>
            <p:cNvSpPr/>
            <p:nvPr/>
          </p:nvSpPr>
          <p:spPr>
            <a:xfrm>
              <a:off x="6916188" y="4513167"/>
              <a:ext cx="825732" cy="282712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Select</a:t>
              </a:r>
            </a:p>
          </p:txBody>
        </p:sp>
        <p:sp>
          <p:nvSpPr>
            <p:cNvPr id="118" name="Rounded Rectangle 117">
              <a:hlinkClick r:id="rId36" action="ppaction://hlinksldjump"/>
            </p:cNvPr>
            <p:cNvSpPr/>
            <p:nvPr/>
          </p:nvSpPr>
          <p:spPr>
            <a:xfrm>
              <a:off x="7808015" y="4510901"/>
              <a:ext cx="968805" cy="282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Stats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3210" y="2997548"/>
              <a:ext cx="20358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Robot_3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Health: 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1200" dirty="0">
                  <a:solidFill>
                    <a:schemeClr val="bg1"/>
                  </a:solidFill>
                </a:rPr>
                <a:t>Status: Being Fixed by Crew_1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Queue Position: 0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Issue(s):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increased temperature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8E1C33B-F55B-4882-9B84-B4C305A4A100}"/>
                </a:ext>
              </a:extLst>
            </p:cNvPr>
            <p:cNvGrpSpPr/>
            <p:nvPr/>
          </p:nvGrpSpPr>
          <p:grpSpPr>
            <a:xfrm>
              <a:off x="7460456" y="3361499"/>
              <a:ext cx="1053971" cy="94447"/>
              <a:chOff x="7460456" y="3361499"/>
              <a:chExt cx="1053971" cy="9444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3081C8E-E7D5-4A36-AA27-A88BF9706A70}"/>
                  </a:ext>
                </a:extLst>
              </p:cNvPr>
              <p:cNvSpPr/>
              <p:nvPr/>
            </p:nvSpPr>
            <p:spPr>
              <a:xfrm>
                <a:off x="7460456" y="3361501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5CBAEF2-6EFF-46CF-98CD-96351E212A9C}"/>
                  </a:ext>
                </a:extLst>
              </p:cNvPr>
              <p:cNvSpPr/>
              <p:nvPr/>
            </p:nvSpPr>
            <p:spPr>
              <a:xfrm>
                <a:off x="7567209" y="3362383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234D34B-DE30-44A8-80E6-F830E7BE619B}"/>
                  </a:ext>
                </a:extLst>
              </p:cNvPr>
              <p:cNvSpPr/>
              <p:nvPr/>
            </p:nvSpPr>
            <p:spPr>
              <a:xfrm>
                <a:off x="7677739" y="3362382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22074E4-8767-4FCD-A920-D367B0BE2611}"/>
                  </a:ext>
                </a:extLst>
              </p:cNvPr>
              <p:cNvSpPr/>
              <p:nvPr/>
            </p:nvSpPr>
            <p:spPr>
              <a:xfrm>
                <a:off x="7784492" y="3361500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889E650-5B57-4CDA-9CF0-EAAB23E320CA}"/>
                  </a:ext>
                </a:extLst>
              </p:cNvPr>
              <p:cNvSpPr/>
              <p:nvPr/>
            </p:nvSpPr>
            <p:spPr>
              <a:xfrm>
                <a:off x="7892677" y="3361500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FB1EF0B-51E6-4C36-901D-98B80F18963A}"/>
                  </a:ext>
                </a:extLst>
              </p:cNvPr>
              <p:cNvSpPr/>
              <p:nvPr/>
            </p:nvSpPr>
            <p:spPr>
              <a:xfrm>
                <a:off x="7999602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31A5EF-EC75-4F5C-A594-F750F9158F0C}"/>
                  </a:ext>
                </a:extLst>
              </p:cNvPr>
              <p:cNvSpPr/>
              <p:nvPr/>
            </p:nvSpPr>
            <p:spPr>
              <a:xfrm>
                <a:off x="8106355" y="3362382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16F67C1-5AF2-4787-A955-9A3BD2DE7813}"/>
                  </a:ext>
                </a:extLst>
              </p:cNvPr>
              <p:cNvSpPr/>
              <p:nvPr/>
            </p:nvSpPr>
            <p:spPr>
              <a:xfrm>
                <a:off x="8216885" y="3362381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A79846F-E8D6-47C4-B913-D4ACD58E0045}"/>
                  </a:ext>
                </a:extLst>
              </p:cNvPr>
              <p:cNvSpPr/>
              <p:nvPr/>
            </p:nvSpPr>
            <p:spPr>
              <a:xfrm>
                <a:off x="8323638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EC15B114-196D-419B-ACAB-C4B41C932FA8}"/>
                  </a:ext>
                </a:extLst>
              </p:cNvPr>
              <p:cNvSpPr/>
              <p:nvPr/>
            </p:nvSpPr>
            <p:spPr>
              <a:xfrm>
                <a:off x="8431823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Multiply 20">
              <a:hlinkClick r:id="rId33" action="ppaction://hlinksldjump"/>
            </p:cNvPr>
            <p:cNvSpPr/>
            <p:nvPr/>
          </p:nvSpPr>
          <p:spPr>
            <a:xfrm>
              <a:off x="8660696" y="3001555"/>
              <a:ext cx="208590" cy="208590"/>
            </a:xfrm>
            <a:prstGeom prst="mathMultiply">
              <a:avLst>
                <a:gd name="adj1" fmla="val 13938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ounded Rectangle 173">
            <a:hlinkClick r:id="rId37" action="ppaction://hlinksldjump"/>
          </p:cNvPr>
          <p:cNvSpPr/>
          <p:nvPr/>
        </p:nvSpPr>
        <p:spPr>
          <a:xfrm>
            <a:off x="8353728" y="3715378"/>
            <a:ext cx="439067" cy="1255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93154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0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3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19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0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26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pic>
        <p:nvPicPr>
          <p:cNvPr id="7" name="Graphic 16" descr="Marker">
            <a:hlinkClick r:id="rId33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sp>
        <p:nvSpPr>
          <p:cNvPr id="4" name="Rectangular Callout 3"/>
          <p:cNvSpPr/>
          <p:nvPr/>
        </p:nvSpPr>
        <p:spPr>
          <a:xfrm rot="10800000">
            <a:off x="6839185" y="2981618"/>
            <a:ext cx="2050595" cy="1914191"/>
          </a:xfrm>
          <a:prstGeom prst="wedgeRectCallout">
            <a:avLst>
              <a:gd name="adj1" fmla="val 49730"/>
              <a:gd name="adj2" fmla="val 635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ounded Rectangle 117">
            <a:hlinkClick r:id="rId34" action="ppaction://hlinksldjump"/>
          </p:cNvPr>
          <p:cNvSpPr/>
          <p:nvPr/>
        </p:nvSpPr>
        <p:spPr>
          <a:xfrm>
            <a:off x="7808015" y="4510901"/>
            <a:ext cx="968805" cy="282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Stats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94556" y="4398307"/>
            <a:ext cx="2994753" cy="290112"/>
            <a:chOff x="38558" y="970402"/>
            <a:chExt cx="2994753" cy="290112"/>
          </a:xfrm>
        </p:grpSpPr>
        <p:pic>
          <p:nvPicPr>
            <p:cNvPr id="168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558" y="970402"/>
              <a:ext cx="280931" cy="290112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5FC15F8-5007-4D1A-A4B8-7BF84FB6A3E1}"/>
                </a:ext>
              </a:extLst>
            </p:cNvPr>
            <p:cNvSpPr txBox="1"/>
            <p:nvPr/>
          </p:nvSpPr>
          <p:spPr>
            <a:xfrm>
              <a:off x="290111" y="983255"/>
              <a:ext cx="2743200" cy="24622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cs typeface="Calibri"/>
                </a:rPr>
                <a:t>Robot_3</a:t>
              </a:r>
            </a:p>
          </p:txBody>
        </p:sp>
      </p:grpSp>
      <p:sp>
        <p:nvSpPr>
          <p:cNvPr id="170" name="Multiply 169">
            <a:hlinkClick r:id="rId36" action="ppaction://hlinksldjump"/>
          </p:cNvPr>
          <p:cNvSpPr/>
          <p:nvPr/>
        </p:nvSpPr>
        <p:spPr>
          <a:xfrm>
            <a:off x="71357" y="4422945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>
            <a:hlinkClick r:id="rId34" action="ppaction://hlinksldjump"/>
          </p:cNvPr>
          <p:cNvSpPr/>
          <p:nvPr/>
        </p:nvSpPr>
        <p:spPr>
          <a:xfrm>
            <a:off x="1634572" y="4465796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63" name="Rounded Rectangle 162">
            <a:hlinkClick r:id="rId36" action="ppaction://hlinksldjump"/>
          </p:cNvPr>
          <p:cNvSpPr/>
          <p:nvPr/>
        </p:nvSpPr>
        <p:spPr>
          <a:xfrm>
            <a:off x="6916188" y="4507625"/>
            <a:ext cx="825732" cy="2827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Unselect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496A3A-5C06-4F1C-B725-BC8B5DB1098B}"/>
              </a:ext>
            </a:extLst>
          </p:cNvPr>
          <p:cNvSpPr txBox="1"/>
          <p:nvPr/>
        </p:nvSpPr>
        <p:spPr>
          <a:xfrm>
            <a:off x="6853939" y="2994961"/>
            <a:ext cx="20358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Robot_3</a:t>
            </a:r>
          </a:p>
          <a:p>
            <a:r>
              <a:rPr lang="en-US" sz="1200">
                <a:solidFill>
                  <a:schemeClr val="bg1"/>
                </a:solidFill>
              </a:rPr>
              <a:t>Health: </a:t>
            </a:r>
            <a:endParaRPr lang="en-US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Status: Being Fixed by Crew_1</a:t>
            </a:r>
          </a:p>
          <a:p>
            <a:r>
              <a:rPr lang="en-US" sz="1200">
                <a:solidFill>
                  <a:schemeClr val="bg1"/>
                </a:solidFill>
              </a:rPr>
              <a:t>Queue Position: 0</a:t>
            </a:r>
          </a:p>
          <a:p>
            <a:r>
              <a:rPr lang="en-US" sz="1200">
                <a:solidFill>
                  <a:schemeClr val="bg1"/>
                </a:solidFill>
              </a:rPr>
              <a:t>Issue(s):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increased temperature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3" name="Scroll: Horizontal 172">
            <a:hlinkClick r:id="rId37" action="ppaction://hlinksldjump"/>
            <a:extLst>
              <a:ext uri="{FF2B5EF4-FFF2-40B4-BE49-F238E27FC236}">
                <a16:creationId xmlns:a16="http://schemas.microsoft.com/office/drawing/2014/main" id="{5B40AD32-05DB-4F66-9739-C78225AA37F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>
            <a:hlinkClick r:id="rId38" action="ppaction://hlinksldjump"/>
          </p:cNvPr>
          <p:cNvSpPr/>
          <p:nvPr/>
        </p:nvSpPr>
        <p:spPr>
          <a:xfrm>
            <a:off x="8660696" y="3001555"/>
            <a:ext cx="208590" cy="208590"/>
          </a:xfrm>
          <a:prstGeom prst="mathMultiply">
            <a:avLst>
              <a:gd name="adj1" fmla="val 1393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7C7EF08-9257-4BAE-9A48-82B4A1EA9AC7}"/>
              </a:ext>
            </a:extLst>
          </p:cNvPr>
          <p:cNvGrpSpPr/>
          <p:nvPr/>
        </p:nvGrpSpPr>
        <p:grpSpPr>
          <a:xfrm>
            <a:off x="7460456" y="3361499"/>
            <a:ext cx="1053971" cy="94447"/>
            <a:chOff x="7460456" y="3361499"/>
            <a:chExt cx="1053971" cy="9444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75A786-9F23-461F-A9C7-4FC978814F7A}"/>
                </a:ext>
              </a:extLst>
            </p:cNvPr>
            <p:cNvSpPr/>
            <p:nvPr/>
          </p:nvSpPr>
          <p:spPr>
            <a:xfrm>
              <a:off x="7460456" y="3361501"/>
              <a:ext cx="82604" cy="93563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29A166A-C02F-4F33-B61B-04974E1B875E}"/>
                </a:ext>
              </a:extLst>
            </p:cNvPr>
            <p:cNvSpPr/>
            <p:nvPr/>
          </p:nvSpPr>
          <p:spPr>
            <a:xfrm>
              <a:off x="7567209" y="3362383"/>
              <a:ext cx="82604" cy="93563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090F004-C0B0-453B-BA36-468FE5C04574}"/>
                </a:ext>
              </a:extLst>
            </p:cNvPr>
            <p:cNvSpPr/>
            <p:nvPr/>
          </p:nvSpPr>
          <p:spPr>
            <a:xfrm>
              <a:off x="7677739" y="3362382"/>
              <a:ext cx="82604" cy="93563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5213F43-AB9C-4E05-B17A-B5F1672FBD44}"/>
                </a:ext>
              </a:extLst>
            </p:cNvPr>
            <p:cNvSpPr/>
            <p:nvPr/>
          </p:nvSpPr>
          <p:spPr>
            <a:xfrm>
              <a:off x="7784492" y="3361500"/>
              <a:ext cx="82604" cy="93563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1C0F242-984B-4F6D-A1B2-480F3759E7C9}"/>
                </a:ext>
              </a:extLst>
            </p:cNvPr>
            <p:cNvSpPr/>
            <p:nvPr/>
          </p:nvSpPr>
          <p:spPr>
            <a:xfrm>
              <a:off x="7892677" y="3361500"/>
              <a:ext cx="82604" cy="93563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E9D7DD3-843D-405D-9245-2DF5B00B0E58}"/>
                </a:ext>
              </a:extLst>
            </p:cNvPr>
            <p:cNvSpPr/>
            <p:nvPr/>
          </p:nvSpPr>
          <p:spPr>
            <a:xfrm>
              <a:off x="7999602" y="3361500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A834A278-1BA6-43B0-82A4-49E4E9714BEC}"/>
                </a:ext>
              </a:extLst>
            </p:cNvPr>
            <p:cNvSpPr/>
            <p:nvPr/>
          </p:nvSpPr>
          <p:spPr>
            <a:xfrm>
              <a:off x="8106355" y="3362382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E714025-1C46-407D-8E0C-796D5BA50FFE}"/>
                </a:ext>
              </a:extLst>
            </p:cNvPr>
            <p:cNvSpPr/>
            <p:nvPr/>
          </p:nvSpPr>
          <p:spPr>
            <a:xfrm>
              <a:off x="8216885" y="3362381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C7173E7-A1C1-468D-BAA3-4FEEF6702BDB}"/>
                </a:ext>
              </a:extLst>
            </p:cNvPr>
            <p:cNvSpPr/>
            <p:nvPr/>
          </p:nvSpPr>
          <p:spPr>
            <a:xfrm>
              <a:off x="8323638" y="3361499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E620F0D-2EE7-4356-B4B0-27ADB859908A}"/>
                </a:ext>
              </a:extLst>
            </p:cNvPr>
            <p:cNvSpPr/>
            <p:nvPr/>
          </p:nvSpPr>
          <p:spPr>
            <a:xfrm>
              <a:off x="8431823" y="3361499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Rounded Rectangle 164">
            <a:hlinkClick r:id="rId39" action="ppaction://hlinksldjump"/>
          </p:cNvPr>
          <p:cNvSpPr/>
          <p:nvPr/>
        </p:nvSpPr>
        <p:spPr>
          <a:xfrm>
            <a:off x="8353728" y="3715378"/>
            <a:ext cx="439067" cy="1255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82226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0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3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19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0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26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hlinkClick r:id="rId31" action="ppaction://hlinksldjump"/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grpSp>
        <p:nvGrpSpPr>
          <p:cNvPr id="164" name="Group 163"/>
          <p:cNvGrpSpPr/>
          <p:nvPr/>
        </p:nvGrpSpPr>
        <p:grpSpPr>
          <a:xfrm>
            <a:off x="394556" y="4398307"/>
            <a:ext cx="2994753" cy="290112"/>
            <a:chOff x="38558" y="970402"/>
            <a:chExt cx="2994753" cy="290112"/>
          </a:xfrm>
        </p:grpSpPr>
        <p:pic>
          <p:nvPicPr>
            <p:cNvPr id="168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558" y="970402"/>
              <a:ext cx="280931" cy="290112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5FC15F8-5007-4D1A-A4B8-7BF84FB6A3E1}"/>
                </a:ext>
              </a:extLst>
            </p:cNvPr>
            <p:cNvSpPr txBox="1"/>
            <p:nvPr/>
          </p:nvSpPr>
          <p:spPr>
            <a:xfrm>
              <a:off x="290111" y="983255"/>
              <a:ext cx="2743200" cy="24622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cs typeface="Calibri"/>
                </a:rPr>
                <a:t>Robot_3</a:t>
              </a:r>
            </a:p>
          </p:txBody>
        </p:sp>
      </p:grpSp>
      <p:sp>
        <p:nvSpPr>
          <p:cNvPr id="170" name="Multiply 169">
            <a:hlinkClick r:id="rId35" action="ppaction://hlinksldjump"/>
          </p:cNvPr>
          <p:cNvSpPr/>
          <p:nvPr/>
        </p:nvSpPr>
        <p:spPr>
          <a:xfrm>
            <a:off x="71357" y="4422945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634572" y="4465796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Stats</a:t>
            </a:r>
          </a:p>
        </p:txBody>
      </p:sp>
      <p:pic>
        <p:nvPicPr>
          <p:cNvPr id="165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8" name="Scroll: Horizontal 117">
            <a:hlinkClick r:id="rId36" action="ppaction://hlinksldjump"/>
            <a:extLst>
              <a:ext uri="{FF2B5EF4-FFF2-40B4-BE49-F238E27FC236}">
                <a16:creationId xmlns:a16="http://schemas.microsoft.com/office/drawing/2014/main" id="{0A1C896A-998C-4D60-935E-4D1A7C95E24F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0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3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19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0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26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grpSp>
        <p:nvGrpSpPr>
          <p:cNvPr id="4" name="Group 3"/>
          <p:cNvGrpSpPr/>
          <p:nvPr/>
        </p:nvGrpSpPr>
        <p:grpSpPr>
          <a:xfrm>
            <a:off x="71357" y="4398307"/>
            <a:ext cx="3317952" cy="290112"/>
            <a:chOff x="71357" y="4398307"/>
            <a:chExt cx="3317952" cy="290112"/>
          </a:xfrm>
        </p:grpSpPr>
        <p:grpSp>
          <p:nvGrpSpPr>
            <p:cNvPr id="164" name="Group 163"/>
            <p:cNvGrpSpPr/>
            <p:nvPr/>
          </p:nvGrpSpPr>
          <p:grpSpPr>
            <a:xfrm>
              <a:off x="394556" y="4398307"/>
              <a:ext cx="2994753" cy="290112"/>
              <a:chOff x="38558" y="970402"/>
              <a:chExt cx="2994753" cy="290112"/>
            </a:xfrm>
          </p:grpSpPr>
          <p:pic>
            <p:nvPicPr>
              <p:cNvPr id="168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Robot_3</a:t>
                </a:r>
              </a:p>
            </p:txBody>
          </p:sp>
        </p:grpSp>
        <p:sp>
          <p:nvSpPr>
            <p:cNvPr id="170" name="Multiply 169">
              <a:hlinkClick r:id="rId34" action="ppaction://hlinksldjump"/>
            </p:cNvPr>
            <p:cNvSpPr/>
            <p:nvPr/>
          </p:nvSpPr>
          <p:spPr>
            <a:xfrm>
              <a:off x="71357" y="4422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634572" y="4465796"/>
              <a:ext cx="711078" cy="157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bg1"/>
                  </a:solidFill>
                </a:rPr>
                <a:t>Stats</a:t>
              </a:r>
            </a:p>
          </p:txBody>
        </p:sp>
      </p:grpSp>
      <p:pic>
        <p:nvPicPr>
          <p:cNvPr id="165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8" name="Rectangular Callout 117"/>
          <p:cNvSpPr/>
          <p:nvPr/>
        </p:nvSpPr>
        <p:spPr>
          <a:xfrm rot="10800000">
            <a:off x="9007072" y="2614059"/>
            <a:ext cx="2050595" cy="1914191"/>
          </a:xfrm>
          <a:prstGeom prst="wedgeRectCallout">
            <a:avLst>
              <a:gd name="adj1" fmla="val 49730"/>
              <a:gd name="adj2" fmla="val 635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021826" y="2630960"/>
            <a:ext cx="20358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Robot_4</a:t>
            </a:r>
          </a:p>
          <a:p>
            <a:r>
              <a:rPr lang="en-US" sz="1200">
                <a:solidFill>
                  <a:schemeClr val="bg1"/>
                </a:solidFill>
              </a:rPr>
              <a:t>Health: 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Status: Pending Maintenance</a:t>
            </a:r>
          </a:p>
          <a:p>
            <a:r>
              <a:rPr lang="en-US" sz="1200">
                <a:solidFill>
                  <a:schemeClr val="bg1"/>
                </a:solidFill>
              </a:rPr>
              <a:t>Queue Position: 2</a:t>
            </a:r>
          </a:p>
          <a:p>
            <a:r>
              <a:rPr lang="en-US" sz="1200">
                <a:solidFill>
                  <a:schemeClr val="bg1"/>
                </a:solidFill>
              </a:rPr>
              <a:t>Issue(s):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Failed capacitor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3" name="Multiply 162">
            <a:hlinkClick r:id="rId35" action="ppaction://hlinksldjump"/>
          </p:cNvPr>
          <p:cNvSpPr/>
          <p:nvPr/>
        </p:nvSpPr>
        <p:spPr>
          <a:xfrm>
            <a:off x="10828583" y="2633996"/>
            <a:ext cx="208590" cy="208590"/>
          </a:xfrm>
          <a:prstGeom prst="mathMultiply">
            <a:avLst>
              <a:gd name="adj1" fmla="val 1393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hlinkClick r:id="rId36" action="ppaction://hlinksldjump"/>
          </p:cNvPr>
          <p:cNvSpPr/>
          <p:nvPr/>
        </p:nvSpPr>
        <p:spPr>
          <a:xfrm>
            <a:off x="9975902" y="4143342"/>
            <a:ext cx="968805" cy="282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3" name="Rounded Rectangle 172">
            <a:hlinkClick r:id="rId37" action="ppaction://hlinksldjump"/>
          </p:cNvPr>
          <p:cNvSpPr/>
          <p:nvPr/>
        </p:nvSpPr>
        <p:spPr>
          <a:xfrm>
            <a:off x="9084075" y="4140066"/>
            <a:ext cx="825732" cy="282712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D2FF690-A210-42EE-8A96-B219F85F5E3B}"/>
              </a:ext>
            </a:extLst>
          </p:cNvPr>
          <p:cNvGrpSpPr/>
          <p:nvPr/>
        </p:nvGrpSpPr>
        <p:grpSpPr>
          <a:xfrm>
            <a:off x="9615422" y="3008534"/>
            <a:ext cx="1053971" cy="94447"/>
            <a:chOff x="7460456" y="3361499"/>
            <a:chExt cx="1053971" cy="9444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9A4E551-2A52-44AA-85BF-FA1192E01119}"/>
                </a:ext>
              </a:extLst>
            </p:cNvPr>
            <p:cNvSpPr/>
            <p:nvPr/>
          </p:nvSpPr>
          <p:spPr>
            <a:xfrm>
              <a:off x="7460456" y="3361501"/>
              <a:ext cx="82604" cy="9356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4FE0B3D-AA83-43BE-B92D-4E29D87CDB62}"/>
                </a:ext>
              </a:extLst>
            </p:cNvPr>
            <p:cNvSpPr/>
            <p:nvPr/>
          </p:nvSpPr>
          <p:spPr>
            <a:xfrm>
              <a:off x="7567209" y="3362383"/>
              <a:ext cx="82604" cy="9356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B29BDF5-2DF3-4AFD-8475-B21D8DB0F0F7}"/>
                </a:ext>
              </a:extLst>
            </p:cNvPr>
            <p:cNvSpPr/>
            <p:nvPr/>
          </p:nvSpPr>
          <p:spPr>
            <a:xfrm>
              <a:off x="7677739" y="3362382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5E3C849-E603-4B3E-AE9F-0E9153B57F02}"/>
                </a:ext>
              </a:extLst>
            </p:cNvPr>
            <p:cNvSpPr/>
            <p:nvPr/>
          </p:nvSpPr>
          <p:spPr>
            <a:xfrm>
              <a:off x="7784492" y="3361500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F49C1A6-C882-4D96-A9C8-01143A9C4641}"/>
                </a:ext>
              </a:extLst>
            </p:cNvPr>
            <p:cNvSpPr/>
            <p:nvPr/>
          </p:nvSpPr>
          <p:spPr>
            <a:xfrm>
              <a:off x="7892677" y="3361500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8085D6-945A-4061-8336-E1C18B8D1839}"/>
                </a:ext>
              </a:extLst>
            </p:cNvPr>
            <p:cNvSpPr/>
            <p:nvPr/>
          </p:nvSpPr>
          <p:spPr>
            <a:xfrm>
              <a:off x="7999602" y="3361500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B35D98F-B483-494D-AA4C-FB6B7B5EDC8E}"/>
                </a:ext>
              </a:extLst>
            </p:cNvPr>
            <p:cNvSpPr/>
            <p:nvPr/>
          </p:nvSpPr>
          <p:spPr>
            <a:xfrm>
              <a:off x="8106355" y="3362382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C7B2F9-4F26-4ED3-860C-EB743D054381}"/>
                </a:ext>
              </a:extLst>
            </p:cNvPr>
            <p:cNvSpPr/>
            <p:nvPr/>
          </p:nvSpPr>
          <p:spPr>
            <a:xfrm>
              <a:off x="8216885" y="3362381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DD978E2-6891-4371-ABBF-D01AF24737E6}"/>
                </a:ext>
              </a:extLst>
            </p:cNvPr>
            <p:cNvSpPr/>
            <p:nvPr/>
          </p:nvSpPr>
          <p:spPr>
            <a:xfrm>
              <a:off x="8323638" y="3361499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025CBEE-8ABF-44C2-863A-0715B0CF22CB}"/>
                </a:ext>
              </a:extLst>
            </p:cNvPr>
            <p:cNvSpPr/>
            <p:nvPr/>
          </p:nvSpPr>
          <p:spPr>
            <a:xfrm>
              <a:off x="8431823" y="3361499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Scroll: Horizontal 184">
            <a:hlinkClick r:id="rId38" action="ppaction://hlinksldjump"/>
            <a:extLst>
              <a:ext uri="{FF2B5EF4-FFF2-40B4-BE49-F238E27FC236}">
                <a16:creationId xmlns:a16="http://schemas.microsoft.com/office/drawing/2014/main" id="{3A106C5E-072F-4392-92D2-5E2E02CD9C68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>
            <a:hlinkClick r:id="rId39" action="ppaction://hlinksldjump"/>
          </p:cNvPr>
          <p:cNvSpPr/>
          <p:nvPr/>
        </p:nvSpPr>
        <p:spPr>
          <a:xfrm>
            <a:off x="10478604" y="3356028"/>
            <a:ext cx="439067" cy="1255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64831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0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3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19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0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26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6" descr="Marker">
            <a:hlinkClick r:id="rId31" action="ppaction://hlinksldjump"/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grpSp>
        <p:nvGrpSpPr>
          <p:cNvPr id="4" name="Group 3"/>
          <p:cNvGrpSpPr/>
          <p:nvPr/>
        </p:nvGrpSpPr>
        <p:grpSpPr>
          <a:xfrm>
            <a:off x="71357" y="4398307"/>
            <a:ext cx="3317952" cy="290112"/>
            <a:chOff x="71357" y="4398307"/>
            <a:chExt cx="3317952" cy="290112"/>
          </a:xfrm>
        </p:grpSpPr>
        <p:grpSp>
          <p:nvGrpSpPr>
            <p:cNvPr id="164" name="Group 163"/>
            <p:cNvGrpSpPr/>
            <p:nvPr/>
          </p:nvGrpSpPr>
          <p:grpSpPr>
            <a:xfrm>
              <a:off x="394556" y="4398307"/>
              <a:ext cx="2994753" cy="290112"/>
              <a:chOff x="38558" y="970402"/>
              <a:chExt cx="2994753" cy="290112"/>
            </a:xfrm>
          </p:grpSpPr>
          <p:pic>
            <p:nvPicPr>
              <p:cNvPr id="168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Robot_3</a:t>
                </a:r>
              </a:p>
            </p:txBody>
          </p:sp>
        </p:grpSp>
        <p:sp>
          <p:nvSpPr>
            <p:cNvPr id="170" name="Multiply 169">
              <a:hlinkClick r:id="rId35" action="ppaction://hlinksldjump"/>
            </p:cNvPr>
            <p:cNvSpPr/>
            <p:nvPr/>
          </p:nvSpPr>
          <p:spPr>
            <a:xfrm>
              <a:off x="71357" y="4422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634572" y="4465796"/>
              <a:ext cx="711078" cy="157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bg1"/>
                  </a:solidFill>
                </a:rPr>
                <a:t>Stats</a:t>
              </a:r>
            </a:p>
          </p:txBody>
        </p:sp>
      </p:grpSp>
      <p:pic>
        <p:nvPicPr>
          <p:cNvPr id="165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8" name="Rectangular Callout 117"/>
          <p:cNvSpPr/>
          <p:nvPr/>
        </p:nvSpPr>
        <p:spPr>
          <a:xfrm rot="10800000">
            <a:off x="9007072" y="2614059"/>
            <a:ext cx="2050595" cy="1914191"/>
          </a:xfrm>
          <a:prstGeom prst="wedgeRectCallout">
            <a:avLst>
              <a:gd name="adj1" fmla="val 49730"/>
              <a:gd name="adj2" fmla="val 635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hlinkClick r:id="rId36" action="ppaction://hlinksldjump"/>
          </p:cNvPr>
          <p:cNvSpPr/>
          <p:nvPr/>
        </p:nvSpPr>
        <p:spPr>
          <a:xfrm>
            <a:off x="9975902" y="4143342"/>
            <a:ext cx="968805" cy="2827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3" name="Rounded Rectangle 172">
            <a:hlinkClick r:id="rId37" action="ppaction://hlinksldjump"/>
          </p:cNvPr>
          <p:cNvSpPr/>
          <p:nvPr/>
        </p:nvSpPr>
        <p:spPr>
          <a:xfrm>
            <a:off x="9084075" y="4140066"/>
            <a:ext cx="825732" cy="2827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Unselect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grpSp>
        <p:nvGrpSpPr>
          <p:cNvPr id="174" name="Group 173"/>
          <p:cNvGrpSpPr/>
          <p:nvPr/>
        </p:nvGrpSpPr>
        <p:grpSpPr>
          <a:xfrm>
            <a:off x="76465" y="4708369"/>
            <a:ext cx="3317952" cy="290112"/>
            <a:chOff x="71357" y="4398307"/>
            <a:chExt cx="3317952" cy="290112"/>
          </a:xfrm>
        </p:grpSpPr>
        <p:grpSp>
          <p:nvGrpSpPr>
            <p:cNvPr id="175" name="Group 174"/>
            <p:cNvGrpSpPr/>
            <p:nvPr/>
          </p:nvGrpSpPr>
          <p:grpSpPr>
            <a:xfrm>
              <a:off x="394556" y="4398307"/>
              <a:ext cx="2994753" cy="290112"/>
              <a:chOff x="38558" y="970402"/>
              <a:chExt cx="2994753" cy="290112"/>
            </a:xfrm>
          </p:grpSpPr>
          <p:pic>
            <p:nvPicPr>
              <p:cNvPr id="178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Robot_4</a:t>
                </a:r>
              </a:p>
            </p:txBody>
          </p:sp>
        </p:grpSp>
        <p:sp>
          <p:nvSpPr>
            <p:cNvPr id="176" name="Multiply 175">
              <a:hlinkClick r:id="rId37" action="ppaction://hlinksldjump"/>
            </p:cNvPr>
            <p:cNvSpPr/>
            <p:nvPr/>
          </p:nvSpPr>
          <p:spPr>
            <a:xfrm>
              <a:off x="71357" y="4422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>
              <a:hlinkClick r:id="rId38" action="ppaction://hlinksldjump"/>
            </p:cNvPr>
            <p:cNvSpPr/>
            <p:nvPr/>
          </p:nvSpPr>
          <p:spPr>
            <a:xfrm>
              <a:off x="1634572" y="4465796"/>
              <a:ext cx="711078" cy="157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Stats</a:t>
              </a:r>
            </a:p>
          </p:txBody>
        </p:sp>
      </p:grpSp>
      <p:sp>
        <p:nvSpPr>
          <p:cNvPr id="7" name="Rounded Rectangle 6">
            <a:hlinkClick r:id="rId36" action="ppaction://hlinksldjump"/>
          </p:cNvPr>
          <p:cNvSpPr/>
          <p:nvPr/>
        </p:nvSpPr>
        <p:spPr>
          <a:xfrm>
            <a:off x="475789" y="6524280"/>
            <a:ext cx="1414443" cy="276797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COMPARE STATS</a:t>
            </a:r>
          </a:p>
        </p:txBody>
      </p:sp>
      <p:sp>
        <p:nvSpPr>
          <p:cNvPr id="192" name="Scroll: Horizontal 191">
            <a:hlinkClick r:id="rId39" action="ppaction://hlinksldjump"/>
            <a:extLst>
              <a:ext uri="{FF2B5EF4-FFF2-40B4-BE49-F238E27FC236}">
                <a16:creationId xmlns:a16="http://schemas.microsoft.com/office/drawing/2014/main" id="{DFBB2D19-97B9-4EE7-9E9B-550BEC853207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9021826" y="2630960"/>
            <a:ext cx="20358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Robot_4</a:t>
            </a:r>
          </a:p>
          <a:p>
            <a:r>
              <a:rPr lang="en-US" sz="1200" dirty="0">
                <a:solidFill>
                  <a:schemeClr val="bg1"/>
                </a:solidFill>
              </a:rPr>
              <a:t>Health: 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Status: Pending Maintenance</a:t>
            </a:r>
          </a:p>
          <a:p>
            <a:r>
              <a:rPr lang="en-US" sz="1200" dirty="0">
                <a:solidFill>
                  <a:schemeClr val="bg1"/>
                </a:solidFill>
              </a:rPr>
              <a:t>Queue Position: 2</a:t>
            </a:r>
          </a:p>
          <a:p>
            <a:r>
              <a:rPr lang="en-US" sz="1200" dirty="0">
                <a:solidFill>
                  <a:schemeClr val="bg1"/>
                </a:solidFill>
              </a:rPr>
              <a:t>Issue(s):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Failed capacitor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6" name="Multiply 195">
            <a:hlinkClick r:id="rId31" action="ppaction://hlinksldjump"/>
          </p:cNvPr>
          <p:cNvSpPr/>
          <p:nvPr/>
        </p:nvSpPr>
        <p:spPr>
          <a:xfrm>
            <a:off x="10828583" y="2633996"/>
            <a:ext cx="208590" cy="208590"/>
          </a:xfrm>
          <a:prstGeom prst="mathMultiply">
            <a:avLst>
              <a:gd name="adj1" fmla="val 1393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D2FF690-A210-42EE-8A96-B219F85F5E3B}"/>
              </a:ext>
            </a:extLst>
          </p:cNvPr>
          <p:cNvGrpSpPr/>
          <p:nvPr/>
        </p:nvGrpSpPr>
        <p:grpSpPr>
          <a:xfrm>
            <a:off x="9615422" y="3008534"/>
            <a:ext cx="1053971" cy="94447"/>
            <a:chOff x="7460456" y="3361499"/>
            <a:chExt cx="1053971" cy="94447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9A4E551-2A52-44AA-85BF-FA1192E01119}"/>
                </a:ext>
              </a:extLst>
            </p:cNvPr>
            <p:cNvSpPr/>
            <p:nvPr/>
          </p:nvSpPr>
          <p:spPr>
            <a:xfrm>
              <a:off x="7460456" y="3361501"/>
              <a:ext cx="82604" cy="9356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4FE0B3D-AA83-43BE-B92D-4E29D87CDB62}"/>
                </a:ext>
              </a:extLst>
            </p:cNvPr>
            <p:cNvSpPr/>
            <p:nvPr/>
          </p:nvSpPr>
          <p:spPr>
            <a:xfrm>
              <a:off x="7567209" y="3362383"/>
              <a:ext cx="82604" cy="93563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B29BDF5-2DF3-4AFD-8475-B21D8DB0F0F7}"/>
                </a:ext>
              </a:extLst>
            </p:cNvPr>
            <p:cNvSpPr/>
            <p:nvPr/>
          </p:nvSpPr>
          <p:spPr>
            <a:xfrm>
              <a:off x="7677739" y="3362382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5E3C849-E603-4B3E-AE9F-0E9153B57F02}"/>
                </a:ext>
              </a:extLst>
            </p:cNvPr>
            <p:cNvSpPr/>
            <p:nvPr/>
          </p:nvSpPr>
          <p:spPr>
            <a:xfrm>
              <a:off x="7784492" y="3361500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F49C1A6-C882-4D96-A9C8-01143A9C4641}"/>
                </a:ext>
              </a:extLst>
            </p:cNvPr>
            <p:cNvSpPr/>
            <p:nvPr/>
          </p:nvSpPr>
          <p:spPr>
            <a:xfrm>
              <a:off x="7892677" y="3361500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E8085D6-945A-4061-8336-E1C18B8D1839}"/>
                </a:ext>
              </a:extLst>
            </p:cNvPr>
            <p:cNvSpPr/>
            <p:nvPr/>
          </p:nvSpPr>
          <p:spPr>
            <a:xfrm>
              <a:off x="7999602" y="3361500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6B35D98F-B483-494D-AA4C-FB6B7B5EDC8E}"/>
                </a:ext>
              </a:extLst>
            </p:cNvPr>
            <p:cNvSpPr/>
            <p:nvPr/>
          </p:nvSpPr>
          <p:spPr>
            <a:xfrm>
              <a:off x="8106355" y="3362382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4C7B2F9-4F26-4ED3-860C-EB743D054381}"/>
                </a:ext>
              </a:extLst>
            </p:cNvPr>
            <p:cNvSpPr/>
            <p:nvPr/>
          </p:nvSpPr>
          <p:spPr>
            <a:xfrm>
              <a:off x="8216885" y="3362381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DD978E2-6891-4371-ABBF-D01AF24737E6}"/>
                </a:ext>
              </a:extLst>
            </p:cNvPr>
            <p:cNvSpPr/>
            <p:nvPr/>
          </p:nvSpPr>
          <p:spPr>
            <a:xfrm>
              <a:off x="8323638" y="3361499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025CBEE-8ABF-44C2-863A-0715B0CF22CB}"/>
                </a:ext>
              </a:extLst>
            </p:cNvPr>
            <p:cNvSpPr/>
            <p:nvPr/>
          </p:nvSpPr>
          <p:spPr>
            <a:xfrm>
              <a:off x="8431823" y="3361499"/>
              <a:ext cx="82604" cy="9356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ounded Rectangle 207">
            <a:hlinkClick r:id="rId38" action="ppaction://hlinksldjump"/>
          </p:cNvPr>
          <p:cNvSpPr/>
          <p:nvPr/>
        </p:nvSpPr>
        <p:spPr>
          <a:xfrm>
            <a:off x="10478604" y="3356028"/>
            <a:ext cx="439067" cy="1255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0660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0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3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19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0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26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grpSp>
        <p:nvGrpSpPr>
          <p:cNvPr id="4" name="Group 3"/>
          <p:cNvGrpSpPr/>
          <p:nvPr/>
        </p:nvGrpSpPr>
        <p:grpSpPr>
          <a:xfrm>
            <a:off x="71357" y="4398307"/>
            <a:ext cx="3317952" cy="290112"/>
            <a:chOff x="71357" y="4398307"/>
            <a:chExt cx="3317952" cy="290112"/>
          </a:xfrm>
        </p:grpSpPr>
        <p:grpSp>
          <p:nvGrpSpPr>
            <p:cNvPr id="164" name="Group 163"/>
            <p:cNvGrpSpPr/>
            <p:nvPr/>
          </p:nvGrpSpPr>
          <p:grpSpPr>
            <a:xfrm>
              <a:off x="394556" y="4398307"/>
              <a:ext cx="2994753" cy="290112"/>
              <a:chOff x="38558" y="970402"/>
              <a:chExt cx="2994753" cy="290112"/>
            </a:xfrm>
          </p:grpSpPr>
          <p:pic>
            <p:nvPicPr>
              <p:cNvPr id="168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Robot_3</a:t>
                </a:r>
              </a:p>
            </p:txBody>
          </p:sp>
        </p:grpSp>
        <p:sp>
          <p:nvSpPr>
            <p:cNvPr id="170" name="Multiply 169">
              <a:hlinkClick r:id="rId34" action="ppaction://hlinksldjump"/>
            </p:cNvPr>
            <p:cNvSpPr/>
            <p:nvPr/>
          </p:nvSpPr>
          <p:spPr>
            <a:xfrm>
              <a:off x="71357" y="4422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634572" y="4465796"/>
              <a:ext cx="711078" cy="157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bg1"/>
                  </a:solidFill>
                </a:rPr>
                <a:t>Stats</a:t>
              </a:r>
            </a:p>
          </p:txBody>
        </p:sp>
      </p:grpSp>
      <p:pic>
        <p:nvPicPr>
          <p:cNvPr id="165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grpSp>
        <p:nvGrpSpPr>
          <p:cNvPr id="174" name="Group 173"/>
          <p:cNvGrpSpPr/>
          <p:nvPr/>
        </p:nvGrpSpPr>
        <p:grpSpPr>
          <a:xfrm>
            <a:off x="76465" y="4708369"/>
            <a:ext cx="3317952" cy="290112"/>
            <a:chOff x="71357" y="4398307"/>
            <a:chExt cx="3317952" cy="290112"/>
          </a:xfrm>
        </p:grpSpPr>
        <p:grpSp>
          <p:nvGrpSpPr>
            <p:cNvPr id="175" name="Group 174"/>
            <p:cNvGrpSpPr/>
            <p:nvPr/>
          </p:nvGrpSpPr>
          <p:grpSpPr>
            <a:xfrm>
              <a:off x="394556" y="4398307"/>
              <a:ext cx="2994753" cy="290112"/>
              <a:chOff x="38558" y="970402"/>
              <a:chExt cx="2994753" cy="290112"/>
            </a:xfrm>
          </p:grpSpPr>
          <p:pic>
            <p:nvPicPr>
              <p:cNvPr id="178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Robot_4</a:t>
                </a:r>
              </a:p>
            </p:txBody>
          </p:sp>
        </p:grpSp>
        <p:sp>
          <p:nvSpPr>
            <p:cNvPr id="176" name="Multiply 175">
              <a:hlinkClick r:id="rId35" action="ppaction://hlinksldjump"/>
            </p:cNvPr>
            <p:cNvSpPr/>
            <p:nvPr/>
          </p:nvSpPr>
          <p:spPr>
            <a:xfrm>
              <a:off x="71357" y="4422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1634572" y="4465796"/>
              <a:ext cx="711078" cy="157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bg1"/>
                  </a:solidFill>
                </a:rPr>
                <a:t>Stats</a:t>
              </a:r>
            </a:p>
          </p:txBody>
        </p:sp>
      </p:grpSp>
      <p:sp>
        <p:nvSpPr>
          <p:cNvPr id="7" name="Rounded Rectangle 6">
            <a:hlinkClick r:id="rId36" action="ppaction://hlinksldjump"/>
          </p:cNvPr>
          <p:cNvSpPr/>
          <p:nvPr/>
        </p:nvSpPr>
        <p:spPr>
          <a:xfrm>
            <a:off x="475789" y="6524280"/>
            <a:ext cx="1414443" cy="276797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COMPARE STATS</a:t>
            </a:r>
          </a:p>
        </p:txBody>
      </p:sp>
      <p:pic>
        <p:nvPicPr>
          <p:cNvPr id="180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63" name="Scroll: Horizontal 162">
            <a:hlinkClick r:id="rId37" action="ppaction://hlinksldjump"/>
            <a:extLst>
              <a:ext uri="{FF2B5EF4-FFF2-40B4-BE49-F238E27FC236}">
                <a16:creationId xmlns:a16="http://schemas.microsoft.com/office/drawing/2014/main" id="{524CA34B-2B9D-44C5-88B4-2FA3C60862A3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8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3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6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2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6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29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0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44" name="Rectangle 43"/>
          <p:cNvSpPr/>
          <p:nvPr/>
        </p:nvSpPr>
        <p:spPr>
          <a:xfrm>
            <a:off x="4225145" y="351494"/>
            <a:ext cx="336868" cy="42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Multiply 162">
            <a:hlinkClick r:id="rId34" action="ppaction://hlinksldjump"/>
            <a:extLst>
              <a:ext uri="{FF2B5EF4-FFF2-40B4-BE49-F238E27FC236}">
                <a16:creationId xmlns:a16="http://schemas.microsoft.com/office/drawing/2014/main" id="{70E07E75-4D08-4423-97FD-396266CC310F}"/>
              </a:ext>
            </a:extLst>
          </p:cNvPr>
          <p:cNvSpPr/>
          <p:nvPr/>
        </p:nvSpPr>
        <p:spPr>
          <a:xfrm>
            <a:off x="8494137" y="753789"/>
            <a:ext cx="208590" cy="208590"/>
          </a:xfrm>
          <a:prstGeom prst="mathMultiply">
            <a:avLst>
              <a:gd name="adj1" fmla="val 1393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croll: Horizontal 10">
            <a:hlinkClick r:id="rId34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B8506-3187-4D80-B392-7297CD90A9A5}"/>
              </a:ext>
            </a:extLst>
          </p:cNvPr>
          <p:cNvSpPr/>
          <p:nvPr/>
        </p:nvSpPr>
        <p:spPr>
          <a:xfrm>
            <a:off x="2510066" y="729235"/>
            <a:ext cx="6208364" cy="10735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croll: Horizontal 117">
            <a:extLst>
              <a:ext uri="{FF2B5EF4-FFF2-40B4-BE49-F238E27FC236}">
                <a16:creationId xmlns:a16="http://schemas.microsoft.com/office/drawing/2014/main" id="{36472F62-6B91-4C3A-BAE1-B94B67CF03B1}"/>
              </a:ext>
            </a:extLst>
          </p:cNvPr>
          <p:cNvSpPr/>
          <p:nvPr/>
        </p:nvSpPr>
        <p:spPr>
          <a:xfrm>
            <a:off x="2575348" y="783426"/>
            <a:ext cx="190420" cy="189586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F7A2E-1C43-4E44-8010-64D79239D61B}"/>
              </a:ext>
            </a:extLst>
          </p:cNvPr>
          <p:cNvSpPr txBox="1"/>
          <p:nvPr/>
        </p:nvSpPr>
        <p:spPr>
          <a:xfrm>
            <a:off x="2762554" y="737122"/>
            <a:ext cx="2626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Maintenance Summary: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15BE090-FEB7-4AE5-AD04-A9CD3571E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71572"/>
              </p:ext>
            </p:extLst>
          </p:nvPr>
        </p:nvGraphicFramePr>
        <p:xfrm>
          <a:off x="2520186" y="1005963"/>
          <a:ext cx="618825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825">
                  <a:extLst>
                    <a:ext uri="{9D8B030D-6E8A-4147-A177-3AD203B41FA5}">
                      <a16:colId xmlns:a16="http://schemas.microsoft.com/office/drawing/2014/main" val="2458162615"/>
                    </a:ext>
                  </a:extLst>
                </a:gridCol>
                <a:gridCol w="618825">
                  <a:extLst>
                    <a:ext uri="{9D8B030D-6E8A-4147-A177-3AD203B41FA5}">
                      <a16:colId xmlns:a16="http://schemas.microsoft.com/office/drawing/2014/main" val="1089760971"/>
                    </a:ext>
                  </a:extLst>
                </a:gridCol>
                <a:gridCol w="618825">
                  <a:extLst>
                    <a:ext uri="{9D8B030D-6E8A-4147-A177-3AD203B41FA5}">
                      <a16:colId xmlns:a16="http://schemas.microsoft.com/office/drawing/2014/main" val="2078584501"/>
                    </a:ext>
                  </a:extLst>
                </a:gridCol>
                <a:gridCol w="618825">
                  <a:extLst>
                    <a:ext uri="{9D8B030D-6E8A-4147-A177-3AD203B41FA5}">
                      <a16:colId xmlns:a16="http://schemas.microsoft.com/office/drawing/2014/main" val="3725851965"/>
                    </a:ext>
                  </a:extLst>
                </a:gridCol>
                <a:gridCol w="618825">
                  <a:extLst>
                    <a:ext uri="{9D8B030D-6E8A-4147-A177-3AD203B41FA5}">
                      <a16:colId xmlns:a16="http://schemas.microsoft.com/office/drawing/2014/main" val="1138529756"/>
                    </a:ext>
                  </a:extLst>
                </a:gridCol>
                <a:gridCol w="618825">
                  <a:extLst>
                    <a:ext uri="{9D8B030D-6E8A-4147-A177-3AD203B41FA5}">
                      <a16:colId xmlns:a16="http://schemas.microsoft.com/office/drawing/2014/main" val="4144391757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873684407"/>
                    </a:ext>
                  </a:extLst>
                </a:gridCol>
                <a:gridCol w="601063">
                  <a:extLst>
                    <a:ext uri="{9D8B030D-6E8A-4147-A177-3AD203B41FA5}">
                      <a16:colId xmlns:a16="http://schemas.microsoft.com/office/drawing/2014/main" val="1448424462"/>
                    </a:ext>
                  </a:extLst>
                </a:gridCol>
                <a:gridCol w="618825">
                  <a:extLst>
                    <a:ext uri="{9D8B030D-6E8A-4147-A177-3AD203B41FA5}">
                      <a16:colId xmlns:a16="http://schemas.microsoft.com/office/drawing/2014/main" val="4184435856"/>
                    </a:ext>
                  </a:extLst>
                </a:gridCol>
                <a:gridCol w="618825">
                  <a:extLst>
                    <a:ext uri="{9D8B030D-6E8A-4147-A177-3AD203B41FA5}">
                      <a16:colId xmlns:a16="http://schemas.microsoft.com/office/drawing/2014/main" val="1669464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/>
                        <a:t>otw</a:t>
                      </a:r>
                      <a:r>
                        <a:rPr lang="en-US" sz="1800" b="1"/>
                        <a:t>: 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OS:</a:t>
                      </a:r>
                      <a:r>
                        <a:rPr lang="en-US" sz="1600" b="0"/>
                        <a:t> </a:t>
                      </a:r>
                      <a:endParaRPr lang="en-US" sz="16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9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2</a:t>
                      </a:r>
                      <a:r>
                        <a:rPr lang="en-US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3</a:t>
                      </a:r>
                      <a:endParaRPr lang="en-US" sz="16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10120"/>
                  </a:ext>
                </a:extLst>
              </a:tr>
            </a:tbl>
          </a:graphicData>
        </a:graphic>
      </p:graphicFrame>
      <p:pic>
        <p:nvPicPr>
          <p:cNvPr id="120" name="Graphic 16" descr="Marker">
            <a:extLst>
              <a:ext uri="{FF2B5EF4-FFF2-40B4-BE49-F238E27FC236}">
                <a16:creationId xmlns:a16="http://schemas.microsoft.com/office/drawing/2014/main" id="{6FBA7E89-E466-4FE2-9F77-A8B9E917E3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9412" y="1002294"/>
            <a:ext cx="372851" cy="385036"/>
          </a:xfrm>
          <a:prstGeom prst="rect">
            <a:avLst/>
          </a:prstGeom>
        </p:spPr>
      </p:pic>
      <p:pic>
        <p:nvPicPr>
          <p:cNvPr id="163" name="Graphic 16" descr="Marker">
            <a:extLst>
              <a:ext uri="{FF2B5EF4-FFF2-40B4-BE49-F238E27FC236}">
                <a16:creationId xmlns:a16="http://schemas.microsoft.com/office/drawing/2014/main" id="{A2186877-73FE-4F6F-9B68-4757BB2972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94766" y="1046896"/>
            <a:ext cx="280931" cy="290112"/>
          </a:xfrm>
          <a:prstGeom prst="rect">
            <a:avLst/>
          </a:prstGeom>
        </p:spPr>
      </p:pic>
      <p:pic>
        <p:nvPicPr>
          <p:cNvPr id="164" name="Graphic 16" descr="Marker">
            <a:extLst>
              <a:ext uri="{FF2B5EF4-FFF2-40B4-BE49-F238E27FC236}">
                <a16:creationId xmlns:a16="http://schemas.microsoft.com/office/drawing/2014/main" id="{5A7A1CE2-1BF7-4542-AF29-F7F4CAB8F1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30340" y="1046488"/>
            <a:ext cx="280931" cy="290112"/>
          </a:xfrm>
          <a:prstGeom prst="rect">
            <a:avLst/>
          </a:prstGeom>
        </p:spPr>
      </p:pic>
      <p:pic>
        <p:nvPicPr>
          <p:cNvPr id="165" name="Graphic 16" descr="Marker">
            <a:extLst>
              <a:ext uri="{FF2B5EF4-FFF2-40B4-BE49-F238E27FC236}">
                <a16:creationId xmlns:a16="http://schemas.microsoft.com/office/drawing/2014/main" id="{0C529F56-8625-4906-95DE-9B94F129A1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55940" y="1046290"/>
            <a:ext cx="280931" cy="290112"/>
          </a:xfrm>
          <a:prstGeom prst="rect">
            <a:avLst/>
          </a:prstGeom>
        </p:spPr>
      </p:pic>
      <p:pic>
        <p:nvPicPr>
          <p:cNvPr id="168" name="Graphic 20" descr="Mining Tools">
            <a:extLst>
              <a:ext uri="{FF2B5EF4-FFF2-40B4-BE49-F238E27FC236}">
                <a16:creationId xmlns:a16="http://schemas.microsoft.com/office/drawing/2014/main" id="{D0988533-BEB5-4765-8456-343A2DBC08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78374" y="1044899"/>
            <a:ext cx="327289" cy="313984"/>
          </a:xfrm>
          <a:prstGeom prst="rect">
            <a:avLst/>
          </a:prstGeom>
        </p:spPr>
      </p:pic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F7E8104-635A-4E26-9A31-2EE93EEEDA27}"/>
              </a:ext>
            </a:extLst>
          </p:cNvPr>
          <p:cNvCxnSpPr>
            <a:cxnSpLocks/>
          </p:cNvCxnSpPr>
          <p:nvPr/>
        </p:nvCxnSpPr>
        <p:spPr>
          <a:xfrm flipV="1">
            <a:off x="6949831" y="1202146"/>
            <a:ext cx="453505" cy="55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0B88C24-83A9-4CEE-B0F3-CC63E4E28D4F}"/>
              </a:ext>
            </a:extLst>
          </p:cNvPr>
          <p:cNvCxnSpPr>
            <a:cxnSpLocks/>
          </p:cNvCxnSpPr>
          <p:nvPr/>
        </p:nvCxnSpPr>
        <p:spPr>
          <a:xfrm>
            <a:off x="7557176" y="1202691"/>
            <a:ext cx="446512" cy="5797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5FECD13-00F0-4597-AE6E-CFFDB1C9D7C1}"/>
              </a:ext>
            </a:extLst>
          </p:cNvPr>
          <p:cNvCxnSpPr>
            <a:cxnSpLocks/>
          </p:cNvCxnSpPr>
          <p:nvPr/>
        </p:nvCxnSpPr>
        <p:spPr>
          <a:xfrm flipV="1">
            <a:off x="8187423" y="1208169"/>
            <a:ext cx="449787" cy="1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Multiply 172">
            <a:hlinkClick r:id="rId34" action="ppaction://hlinksldjump"/>
          </p:cNvPr>
          <p:cNvSpPr/>
          <p:nvPr/>
        </p:nvSpPr>
        <p:spPr>
          <a:xfrm>
            <a:off x="8494869" y="729523"/>
            <a:ext cx="222700" cy="222700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0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3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19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0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26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grpSp>
        <p:nvGrpSpPr>
          <p:cNvPr id="4" name="Group 3"/>
          <p:cNvGrpSpPr/>
          <p:nvPr/>
        </p:nvGrpSpPr>
        <p:grpSpPr>
          <a:xfrm>
            <a:off x="71357" y="4398307"/>
            <a:ext cx="3317952" cy="290112"/>
            <a:chOff x="71357" y="4398307"/>
            <a:chExt cx="3317952" cy="290112"/>
          </a:xfrm>
        </p:grpSpPr>
        <p:grpSp>
          <p:nvGrpSpPr>
            <p:cNvPr id="164" name="Group 163"/>
            <p:cNvGrpSpPr/>
            <p:nvPr/>
          </p:nvGrpSpPr>
          <p:grpSpPr>
            <a:xfrm>
              <a:off x="394556" y="4398307"/>
              <a:ext cx="2994753" cy="290112"/>
              <a:chOff x="38558" y="970402"/>
              <a:chExt cx="2994753" cy="290112"/>
            </a:xfrm>
          </p:grpSpPr>
          <p:pic>
            <p:nvPicPr>
              <p:cNvPr id="168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Robot_4</a:t>
                </a:r>
              </a:p>
            </p:txBody>
          </p:sp>
        </p:grpSp>
        <p:sp>
          <p:nvSpPr>
            <p:cNvPr id="170" name="Multiply 169">
              <a:hlinkClick r:id="rId34" action="ppaction://hlinksldjump"/>
            </p:cNvPr>
            <p:cNvSpPr/>
            <p:nvPr/>
          </p:nvSpPr>
          <p:spPr>
            <a:xfrm>
              <a:off x="71357" y="4422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>
              <a:hlinkClick r:id="rId35" action="ppaction://hlinksldjump"/>
            </p:cNvPr>
            <p:cNvSpPr/>
            <p:nvPr/>
          </p:nvSpPr>
          <p:spPr>
            <a:xfrm>
              <a:off x="1634572" y="4465796"/>
              <a:ext cx="711078" cy="157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Stats</a:t>
              </a:r>
            </a:p>
          </p:txBody>
        </p:sp>
      </p:grpSp>
      <p:pic>
        <p:nvPicPr>
          <p:cNvPr id="165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180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8" name="Scroll: Horizontal 117">
            <a:hlinkClick r:id="rId36" action="ppaction://hlinksldjump"/>
            <a:extLst>
              <a:ext uri="{FF2B5EF4-FFF2-40B4-BE49-F238E27FC236}">
                <a16:creationId xmlns:a16="http://schemas.microsoft.com/office/drawing/2014/main" id="{7B6ED1A9-0DDC-4ECE-A026-DD89DF314626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27CC8-CF6D-43A6-B5B3-116334F03539}"/>
              </a:ext>
            </a:extLst>
          </p:cNvPr>
          <p:cNvGrpSpPr/>
          <p:nvPr/>
        </p:nvGrpSpPr>
        <p:grpSpPr>
          <a:xfrm>
            <a:off x="9312775" y="6186542"/>
            <a:ext cx="356645" cy="614535"/>
            <a:chOff x="11787614" y="6186542"/>
            <a:chExt cx="356645" cy="6145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FEF27-C3CF-416A-BF3E-6310D3EEB8BF}"/>
                </a:ext>
              </a:extLst>
            </p:cNvPr>
            <p:cNvSpPr/>
            <p:nvPr/>
          </p:nvSpPr>
          <p:spPr>
            <a:xfrm>
              <a:off x="11787614" y="6186542"/>
              <a:ext cx="356645" cy="61453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lus Sign 32">
              <a:extLst>
                <a:ext uri="{FF2B5EF4-FFF2-40B4-BE49-F238E27FC236}">
                  <a16:creationId xmlns:a16="http://schemas.microsoft.com/office/drawing/2014/main" id="{B27FC7A6-9315-4AD7-B30D-ECD2DFF01AE8}"/>
                </a:ext>
              </a:extLst>
            </p:cNvPr>
            <p:cNvSpPr/>
            <p:nvPr/>
          </p:nvSpPr>
          <p:spPr>
            <a:xfrm>
              <a:off x="11847266" y="6257946"/>
              <a:ext cx="223964" cy="230437"/>
            </a:xfrm>
            <a:prstGeom prst="mathPlu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inus Sign 33">
              <a:extLst>
                <a:ext uri="{FF2B5EF4-FFF2-40B4-BE49-F238E27FC236}">
                  <a16:creationId xmlns:a16="http://schemas.microsoft.com/office/drawing/2014/main" id="{B067DB1F-2DCA-4E8F-83E9-31D698280D7A}"/>
                </a:ext>
              </a:extLst>
            </p:cNvPr>
            <p:cNvSpPr/>
            <p:nvPr/>
          </p:nvSpPr>
          <p:spPr>
            <a:xfrm>
              <a:off x="11856030" y="6524280"/>
              <a:ext cx="221716" cy="221716"/>
            </a:xfrm>
            <a:prstGeom prst="mathMinu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765E84-E969-411B-9F83-712D6E71EC42}"/>
              </a:ext>
            </a:extLst>
          </p:cNvPr>
          <p:cNvGrpSpPr/>
          <p:nvPr/>
        </p:nvGrpSpPr>
        <p:grpSpPr>
          <a:xfrm>
            <a:off x="9318717" y="873897"/>
            <a:ext cx="301128" cy="557078"/>
            <a:chOff x="11793556" y="873897"/>
            <a:chExt cx="301128" cy="557078"/>
          </a:xfrm>
        </p:grpSpPr>
        <p:sp>
          <p:nvSpPr>
            <p:cNvPr id="37" name="Flowchart: Extract 36">
              <a:extLst>
                <a:ext uri="{FF2B5EF4-FFF2-40B4-BE49-F238E27FC236}">
                  <a16:creationId xmlns:a16="http://schemas.microsoft.com/office/drawing/2014/main" id="{6F819961-F9C2-4425-9A67-1DB3C887CCCB}"/>
                </a:ext>
              </a:extLst>
            </p:cNvPr>
            <p:cNvSpPr/>
            <p:nvPr/>
          </p:nvSpPr>
          <p:spPr>
            <a:xfrm>
              <a:off x="11867460" y="873897"/>
              <a:ext cx="171681" cy="226765"/>
            </a:xfrm>
            <a:prstGeom prst="flowChartExtra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593F72-4360-419F-8191-AB425CA35CD1}"/>
                </a:ext>
              </a:extLst>
            </p:cNvPr>
            <p:cNvSpPr txBox="1"/>
            <p:nvPr/>
          </p:nvSpPr>
          <p:spPr>
            <a:xfrm>
              <a:off x="11793556" y="1061643"/>
              <a:ext cx="301128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N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4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7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3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30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42D79-72A6-4426-9678-B1EBC0173AE3}"/>
              </a:ext>
            </a:extLst>
          </p:cNvPr>
          <p:cNvSpPr/>
          <p:nvPr/>
        </p:nvSpPr>
        <p:spPr>
          <a:xfrm>
            <a:off x="4593916" y="5814392"/>
            <a:ext cx="377699" cy="37769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4FB07C-7BF2-4E98-96ED-C4843E528B2C}"/>
              </a:ext>
            </a:extLst>
          </p:cNvPr>
          <p:cNvSpPr/>
          <p:nvPr/>
        </p:nvSpPr>
        <p:spPr>
          <a:xfrm>
            <a:off x="9737837" y="738711"/>
            <a:ext cx="2447102" cy="61174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20" descr="Mining Tools">
            <a:extLst>
              <a:ext uri="{FF2B5EF4-FFF2-40B4-BE49-F238E27FC236}">
                <a16:creationId xmlns:a16="http://schemas.microsoft.com/office/drawing/2014/main" id="{C2D25C0D-33A9-4A2C-8AEF-93C9FC297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3375" y="813486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7A5568-3CC9-41E3-8D5D-7B0BED378B2F}"/>
              </a:ext>
            </a:extLst>
          </p:cNvPr>
          <p:cNvSpPr txBox="1"/>
          <p:nvPr/>
        </p:nvSpPr>
        <p:spPr>
          <a:xfrm>
            <a:off x="10198051" y="778851"/>
            <a:ext cx="187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Crew_2</a:t>
            </a:r>
          </a:p>
        </p:txBody>
      </p:sp>
      <p:sp>
        <p:nvSpPr>
          <p:cNvPr id="120" name="Multiply 162">
            <a:hlinkClick r:id="rId4" action="ppaction://hlinksldjump"/>
            <a:extLst>
              <a:ext uri="{FF2B5EF4-FFF2-40B4-BE49-F238E27FC236}">
                <a16:creationId xmlns:a16="http://schemas.microsoft.com/office/drawing/2014/main" id="{E9EA2D0B-B28D-408A-8AD1-5C28D12F244D}"/>
              </a:ext>
            </a:extLst>
          </p:cNvPr>
          <p:cNvSpPr/>
          <p:nvPr/>
        </p:nvSpPr>
        <p:spPr>
          <a:xfrm>
            <a:off x="11959674" y="766969"/>
            <a:ext cx="208590" cy="208590"/>
          </a:xfrm>
          <a:prstGeom prst="mathMultiply">
            <a:avLst>
              <a:gd name="adj1" fmla="val 1393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CD0B6-B070-437A-8E82-0FBC39236BA0}"/>
              </a:ext>
            </a:extLst>
          </p:cNvPr>
          <p:cNvSpPr txBox="1"/>
          <p:nvPr/>
        </p:nvSpPr>
        <p:spPr>
          <a:xfrm>
            <a:off x="9793614" y="5638405"/>
            <a:ext cx="2223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95000"/>
                    <a:lumOff val="5000"/>
                  </a:schemeClr>
                </a:solidFill>
              </a:rPr>
              <a:t>Wrench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95000"/>
                    <a:lumOff val="5000"/>
                  </a:schemeClr>
                </a:solidFill>
              </a:rPr>
              <a:t>Thor’s Hammer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95000"/>
                    <a:lumOff val="5000"/>
                  </a:schemeClr>
                </a:solidFill>
              </a:rPr>
              <a:t>Bag of Chips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95000"/>
                    <a:lumOff val="5000"/>
                  </a:schemeClr>
                </a:solidFill>
              </a:rPr>
              <a:t>Tim’s gift card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2B49CC-7C46-4956-8971-0D00886199F2}"/>
              </a:ext>
            </a:extLst>
          </p:cNvPr>
          <p:cNvSpPr/>
          <p:nvPr/>
        </p:nvSpPr>
        <p:spPr>
          <a:xfrm>
            <a:off x="9739083" y="1155270"/>
            <a:ext cx="2446100" cy="31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>
                <a:solidFill>
                  <a:schemeClr val="bg1">
                    <a:lumMod val="95000"/>
                    <a:lumOff val="5000"/>
                  </a:schemeClr>
                </a:solidFill>
              </a:rPr>
              <a:t>On their way to </a:t>
            </a:r>
            <a:r>
              <a:rPr lang="en-US" sz="1400" b="1" i="1">
                <a:solidFill>
                  <a:schemeClr val="bg1">
                    <a:lumMod val="95000"/>
                    <a:lumOff val="5000"/>
                  </a:schemeClr>
                </a:solidFill>
              </a:rPr>
              <a:t>Robot_2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D0561B-10EA-4BA9-848C-67ADF6FE909A}"/>
              </a:ext>
            </a:extLst>
          </p:cNvPr>
          <p:cNvSpPr/>
          <p:nvPr/>
        </p:nvSpPr>
        <p:spPr>
          <a:xfrm>
            <a:off x="11195085" y="934074"/>
            <a:ext cx="591053" cy="158342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>
                    <a:lumMod val="95000"/>
                    <a:lumOff val="5000"/>
                  </a:schemeClr>
                </a:solidFill>
              </a:rPr>
              <a:t>Contact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B62D0A-A8E4-4361-89E1-E7089DC5352B}"/>
              </a:ext>
            </a:extLst>
          </p:cNvPr>
          <p:cNvSpPr/>
          <p:nvPr/>
        </p:nvSpPr>
        <p:spPr>
          <a:xfrm>
            <a:off x="9737634" y="2656900"/>
            <a:ext cx="2446100" cy="342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>
                    <a:lumMod val="95000"/>
                    <a:lumOff val="5000"/>
                  </a:schemeClr>
                </a:solidFill>
              </a:rPr>
              <a:t>Route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0F755BD-7CE2-4A7B-A935-1B30AAB97E54}"/>
              </a:ext>
            </a:extLst>
          </p:cNvPr>
          <p:cNvSpPr/>
          <p:nvPr/>
        </p:nvSpPr>
        <p:spPr>
          <a:xfrm>
            <a:off x="9737209" y="5295641"/>
            <a:ext cx="2446100" cy="342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>
                    <a:lumMod val="95000"/>
                    <a:lumOff val="5000"/>
                  </a:schemeClr>
                </a:solidFill>
              </a:rPr>
              <a:t>Tools and Supplies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C9833E8-6753-4E8C-B373-C4EBAE83F1E8}"/>
              </a:ext>
            </a:extLst>
          </p:cNvPr>
          <p:cNvSpPr/>
          <p:nvPr/>
        </p:nvSpPr>
        <p:spPr>
          <a:xfrm>
            <a:off x="9737209" y="2999234"/>
            <a:ext cx="2446100" cy="2289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B050"/>
                </a:solidFill>
              </a:rPr>
              <a:t>Confirmed:</a:t>
            </a:r>
          </a:p>
          <a:p>
            <a:endParaRPr lang="en-US" sz="120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120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200">
                <a:solidFill>
                  <a:schemeClr val="bg1">
                    <a:lumMod val="95000"/>
                    <a:lumOff val="5000"/>
                  </a:schemeClr>
                </a:solidFill>
              </a:rPr>
              <a:t>Pending: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DE40576-9307-42E5-BFCE-316DDD965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79214"/>
              </p:ext>
            </p:extLst>
          </p:nvPr>
        </p:nvGraphicFramePr>
        <p:xfrm>
          <a:off x="9749218" y="3236264"/>
          <a:ext cx="2421828" cy="27432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70603">
                  <a:extLst>
                    <a:ext uri="{9D8B030D-6E8A-4147-A177-3AD203B41FA5}">
                      <a16:colId xmlns:a16="http://schemas.microsoft.com/office/drawing/2014/main" val="4110686331"/>
                    </a:ext>
                  </a:extLst>
                </a:gridCol>
                <a:gridCol w="543949">
                  <a:extLst>
                    <a:ext uri="{9D8B030D-6E8A-4147-A177-3AD203B41FA5}">
                      <a16:colId xmlns:a16="http://schemas.microsoft.com/office/drawing/2014/main" val="2129946079"/>
                    </a:ext>
                  </a:extLst>
                </a:gridCol>
                <a:gridCol w="807276">
                  <a:extLst>
                    <a:ext uri="{9D8B030D-6E8A-4147-A177-3AD203B41FA5}">
                      <a16:colId xmlns:a16="http://schemas.microsoft.com/office/drawing/2014/main" val="1611681460"/>
                    </a:ext>
                  </a:extLst>
                </a:gridCol>
              </a:tblGrid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Robot_2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QP: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38584"/>
                  </a:ext>
                </a:extLst>
              </a:tr>
            </a:tbl>
          </a:graphicData>
        </a:graphic>
      </p:graphicFrame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83EC87CB-F0F1-428B-A9BD-57A52DF4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7391"/>
              </p:ext>
            </p:extLst>
          </p:nvPr>
        </p:nvGraphicFramePr>
        <p:xfrm>
          <a:off x="9750916" y="3800958"/>
          <a:ext cx="2421828" cy="82296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79335">
                  <a:extLst>
                    <a:ext uri="{9D8B030D-6E8A-4147-A177-3AD203B41FA5}">
                      <a16:colId xmlns:a16="http://schemas.microsoft.com/office/drawing/2014/main" val="4110686331"/>
                    </a:ext>
                  </a:extLst>
                </a:gridCol>
                <a:gridCol w="535217">
                  <a:extLst>
                    <a:ext uri="{9D8B030D-6E8A-4147-A177-3AD203B41FA5}">
                      <a16:colId xmlns:a16="http://schemas.microsoft.com/office/drawing/2014/main" val="2129946079"/>
                    </a:ext>
                  </a:extLst>
                </a:gridCol>
                <a:gridCol w="807276">
                  <a:extLst>
                    <a:ext uri="{9D8B030D-6E8A-4147-A177-3AD203B41FA5}">
                      <a16:colId xmlns:a16="http://schemas.microsoft.com/office/drawing/2014/main" val="1611681460"/>
                    </a:ext>
                  </a:extLst>
                </a:gridCol>
              </a:tblGrid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Robot_1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QP: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38584"/>
                  </a:ext>
                </a:extLst>
              </a:tr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C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Robot_8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QP: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86739"/>
                  </a:ext>
                </a:extLst>
              </a:tr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C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Robot_11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QP: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44816"/>
                  </a:ext>
                </a:extLst>
              </a:tr>
            </a:tbl>
          </a:graphicData>
        </a:graphic>
      </p:graphicFrame>
      <p:sp>
        <p:nvSpPr>
          <p:cNvPr id="170" name="Rounded Rectangle 170">
            <a:hlinkClick r:id="rId35" action="ppaction://hlinksldjump"/>
            <a:extLst>
              <a:ext uri="{FF2B5EF4-FFF2-40B4-BE49-F238E27FC236}">
                <a16:creationId xmlns:a16="http://schemas.microsoft.com/office/drawing/2014/main" id="{5B3D8799-DB46-438C-BE23-34744DD58585}"/>
              </a:ext>
            </a:extLst>
          </p:cNvPr>
          <p:cNvSpPr/>
          <p:nvPr/>
        </p:nvSpPr>
        <p:spPr>
          <a:xfrm>
            <a:off x="11417495" y="3292584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1" name="Rounded Rectangle 170">
            <a:hlinkClick r:id="rId35" action="ppaction://hlinksldjump"/>
            <a:extLst>
              <a:ext uri="{FF2B5EF4-FFF2-40B4-BE49-F238E27FC236}">
                <a16:creationId xmlns:a16="http://schemas.microsoft.com/office/drawing/2014/main" id="{D1D62DCB-3AD6-4673-B5CA-0990B5B51C0C}"/>
              </a:ext>
            </a:extLst>
          </p:cNvPr>
          <p:cNvSpPr/>
          <p:nvPr/>
        </p:nvSpPr>
        <p:spPr>
          <a:xfrm>
            <a:off x="11417495" y="3859129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2" name="Rounded Rectangle 170">
            <a:extLst>
              <a:ext uri="{FF2B5EF4-FFF2-40B4-BE49-F238E27FC236}">
                <a16:creationId xmlns:a16="http://schemas.microsoft.com/office/drawing/2014/main" id="{28868BB1-7070-4D4E-A4D7-E5A9D69A1561}"/>
              </a:ext>
            </a:extLst>
          </p:cNvPr>
          <p:cNvSpPr/>
          <p:nvPr/>
        </p:nvSpPr>
        <p:spPr>
          <a:xfrm>
            <a:off x="11417495" y="4133653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3" name="Rounded Rectangle 170">
            <a:extLst>
              <a:ext uri="{FF2B5EF4-FFF2-40B4-BE49-F238E27FC236}">
                <a16:creationId xmlns:a16="http://schemas.microsoft.com/office/drawing/2014/main" id="{3EC4279B-BD8E-4A1F-ACC2-B3C18D14B9BE}"/>
              </a:ext>
            </a:extLst>
          </p:cNvPr>
          <p:cNvSpPr/>
          <p:nvPr/>
        </p:nvSpPr>
        <p:spPr>
          <a:xfrm>
            <a:off x="11418110" y="4407230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4" name="Scroll: Horizontal 173">
            <a:hlinkClick r:id="rId36" action="ppaction://hlinksldjump"/>
            <a:extLst>
              <a:ext uri="{FF2B5EF4-FFF2-40B4-BE49-F238E27FC236}">
                <a16:creationId xmlns:a16="http://schemas.microsoft.com/office/drawing/2014/main" id="{3689677D-7F0E-465D-80EF-E7A3C9E242B9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B62D0A-A8E4-4361-89E1-E7089DC5352B}"/>
              </a:ext>
            </a:extLst>
          </p:cNvPr>
          <p:cNvSpPr/>
          <p:nvPr/>
        </p:nvSpPr>
        <p:spPr>
          <a:xfrm>
            <a:off x="9738737" y="1461817"/>
            <a:ext cx="2446100" cy="342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>
                    <a:lumMod val="95000"/>
                    <a:lumOff val="5000"/>
                  </a:schemeClr>
                </a:solidFill>
              </a:rPr>
              <a:t>Current Job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37729" y="1809764"/>
            <a:ext cx="2334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Replacing motor id: abc123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Tune up</a:t>
            </a:r>
          </a:p>
        </p:txBody>
      </p:sp>
    </p:spTree>
    <p:extLst>
      <p:ext uri="{BB962C8B-B14F-4D97-AF65-F5344CB8AC3E}">
        <p14:creationId xmlns:p14="http://schemas.microsoft.com/office/powerpoint/2010/main" val="73637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27CC8-CF6D-43A6-B5B3-116334F03539}"/>
              </a:ext>
            </a:extLst>
          </p:cNvPr>
          <p:cNvGrpSpPr/>
          <p:nvPr/>
        </p:nvGrpSpPr>
        <p:grpSpPr>
          <a:xfrm>
            <a:off x="9312775" y="6186542"/>
            <a:ext cx="356645" cy="614535"/>
            <a:chOff x="11787614" y="6186542"/>
            <a:chExt cx="356645" cy="6145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FEF27-C3CF-416A-BF3E-6310D3EEB8BF}"/>
                </a:ext>
              </a:extLst>
            </p:cNvPr>
            <p:cNvSpPr/>
            <p:nvPr/>
          </p:nvSpPr>
          <p:spPr>
            <a:xfrm>
              <a:off x="11787614" y="6186542"/>
              <a:ext cx="356645" cy="61453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lus Sign 32">
              <a:extLst>
                <a:ext uri="{FF2B5EF4-FFF2-40B4-BE49-F238E27FC236}">
                  <a16:creationId xmlns:a16="http://schemas.microsoft.com/office/drawing/2014/main" id="{B27FC7A6-9315-4AD7-B30D-ECD2DFF01AE8}"/>
                </a:ext>
              </a:extLst>
            </p:cNvPr>
            <p:cNvSpPr/>
            <p:nvPr/>
          </p:nvSpPr>
          <p:spPr>
            <a:xfrm>
              <a:off x="11847266" y="6257946"/>
              <a:ext cx="223964" cy="230437"/>
            </a:xfrm>
            <a:prstGeom prst="mathPlu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inus Sign 33">
              <a:extLst>
                <a:ext uri="{FF2B5EF4-FFF2-40B4-BE49-F238E27FC236}">
                  <a16:creationId xmlns:a16="http://schemas.microsoft.com/office/drawing/2014/main" id="{B067DB1F-2DCA-4E8F-83E9-31D698280D7A}"/>
                </a:ext>
              </a:extLst>
            </p:cNvPr>
            <p:cNvSpPr/>
            <p:nvPr/>
          </p:nvSpPr>
          <p:spPr>
            <a:xfrm>
              <a:off x="11856030" y="6524280"/>
              <a:ext cx="221716" cy="221716"/>
            </a:xfrm>
            <a:prstGeom prst="mathMinu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765E84-E969-411B-9F83-712D6E71EC42}"/>
              </a:ext>
            </a:extLst>
          </p:cNvPr>
          <p:cNvGrpSpPr/>
          <p:nvPr/>
        </p:nvGrpSpPr>
        <p:grpSpPr>
          <a:xfrm>
            <a:off x="9318717" y="873897"/>
            <a:ext cx="301128" cy="557078"/>
            <a:chOff x="11793556" y="873897"/>
            <a:chExt cx="301128" cy="557078"/>
          </a:xfrm>
        </p:grpSpPr>
        <p:sp>
          <p:nvSpPr>
            <p:cNvPr id="37" name="Flowchart: Extract 36">
              <a:extLst>
                <a:ext uri="{FF2B5EF4-FFF2-40B4-BE49-F238E27FC236}">
                  <a16:creationId xmlns:a16="http://schemas.microsoft.com/office/drawing/2014/main" id="{6F819961-F9C2-4425-9A67-1DB3C887CCCB}"/>
                </a:ext>
              </a:extLst>
            </p:cNvPr>
            <p:cNvSpPr/>
            <p:nvPr/>
          </p:nvSpPr>
          <p:spPr>
            <a:xfrm>
              <a:off x="11867460" y="873897"/>
              <a:ext cx="171681" cy="226765"/>
            </a:xfrm>
            <a:prstGeom prst="flowChartExtra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593F72-4360-419F-8191-AB425CA35CD1}"/>
                </a:ext>
              </a:extLst>
            </p:cNvPr>
            <p:cNvSpPr txBox="1"/>
            <p:nvPr/>
          </p:nvSpPr>
          <p:spPr>
            <a:xfrm>
              <a:off x="11793556" y="1061643"/>
              <a:ext cx="301128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N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4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7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3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30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42D79-72A6-4426-9678-B1EBC0173AE3}"/>
              </a:ext>
            </a:extLst>
          </p:cNvPr>
          <p:cNvSpPr/>
          <p:nvPr/>
        </p:nvSpPr>
        <p:spPr>
          <a:xfrm>
            <a:off x="6405555" y="2395042"/>
            <a:ext cx="377699" cy="37769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4FB07C-7BF2-4E98-96ED-C4843E528B2C}"/>
              </a:ext>
            </a:extLst>
          </p:cNvPr>
          <p:cNvSpPr/>
          <p:nvPr/>
        </p:nvSpPr>
        <p:spPr>
          <a:xfrm>
            <a:off x="9737837" y="738711"/>
            <a:ext cx="2447102" cy="61174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20" descr="Mining Tools">
            <a:extLst>
              <a:ext uri="{FF2B5EF4-FFF2-40B4-BE49-F238E27FC236}">
                <a16:creationId xmlns:a16="http://schemas.microsoft.com/office/drawing/2014/main" id="{C2D25C0D-33A9-4A2C-8AEF-93C9FC297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3375" y="813486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7A5568-3CC9-41E3-8D5D-7B0BED378B2F}"/>
              </a:ext>
            </a:extLst>
          </p:cNvPr>
          <p:cNvSpPr txBox="1"/>
          <p:nvPr/>
        </p:nvSpPr>
        <p:spPr>
          <a:xfrm>
            <a:off x="10198051" y="778851"/>
            <a:ext cx="187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Crew_1</a:t>
            </a:r>
          </a:p>
        </p:txBody>
      </p:sp>
      <p:sp>
        <p:nvSpPr>
          <p:cNvPr id="120" name="Multiply 162">
            <a:hlinkClick r:id="rId4" action="ppaction://hlinksldjump"/>
            <a:extLst>
              <a:ext uri="{FF2B5EF4-FFF2-40B4-BE49-F238E27FC236}">
                <a16:creationId xmlns:a16="http://schemas.microsoft.com/office/drawing/2014/main" id="{E9EA2D0B-B28D-408A-8AD1-5C28D12F244D}"/>
              </a:ext>
            </a:extLst>
          </p:cNvPr>
          <p:cNvSpPr/>
          <p:nvPr/>
        </p:nvSpPr>
        <p:spPr>
          <a:xfrm>
            <a:off x="11959674" y="766969"/>
            <a:ext cx="208590" cy="208590"/>
          </a:xfrm>
          <a:prstGeom prst="mathMultiply">
            <a:avLst>
              <a:gd name="adj1" fmla="val 1393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CD0B6-B070-437A-8E82-0FBC39236BA0}"/>
              </a:ext>
            </a:extLst>
          </p:cNvPr>
          <p:cNvSpPr txBox="1"/>
          <p:nvPr/>
        </p:nvSpPr>
        <p:spPr>
          <a:xfrm>
            <a:off x="9793614" y="5638405"/>
            <a:ext cx="2223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95000"/>
                    <a:lumOff val="5000"/>
                  </a:schemeClr>
                </a:solidFill>
              </a:rPr>
              <a:t>Screwdrivers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95000"/>
                    <a:lumOff val="5000"/>
                  </a:schemeClr>
                </a:solidFill>
              </a:rPr>
              <a:t>Flat head screws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1">
                    <a:lumMod val="95000"/>
                    <a:lumOff val="5000"/>
                  </a:schemeClr>
                </a:solidFill>
              </a:rPr>
              <a:t>Laser thermometer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2B49CC-7C46-4956-8971-0D00886199F2}"/>
              </a:ext>
            </a:extLst>
          </p:cNvPr>
          <p:cNvSpPr/>
          <p:nvPr/>
        </p:nvSpPr>
        <p:spPr>
          <a:xfrm>
            <a:off x="9739083" y="1155270"/>
            <a:ext cx="2446100" cy="31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>
                <a:solidFill>
                  <a:schemeClr val="bg1">
                    <a:lumMod val="95000"/>
                    <a:lumOff val="5000"/>
                  </a:schemeClr>
                </a:solidFill>
              </a:rPr>
              <a:t>Fixing </a:t>
            </a:r>
            <a:r>
              <a:rPr lang="en-US" sz="1400" b="1" i="1">
                <a:solidFill>
                  <a:schemeClr val="bg1">
                    <a:lumMod val="95000"/>
                    <a:lumOff val="5000"/>
                  </a:schemeClr>
                </a:solidFill>
              </a:rPr>
              <a:t>Robot_3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D0561B-10EA-4BA9-848C-67ADF6FE909A}"/>
              </a:ext>
            </a:extLst>
          </p:cNvPr>
          <p:cNvSpPr/>
          <p:nvPr/>
        </p:nvSpPr>
        <p:spPr>
          <a:xfrm>
            <a:off x="11195085" y="934074"/>
            <a:ext cx="591053" cy="158342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>
                    <a:lumMod val="95000"/>
                    <a:lumOff val="5000"/>
                  </a:schemeClr>
                </a:solidFill>
              </a:rPr>
              <a:t>Contact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B62D0A-A8E4-4361-89E1-E7089DC5352B}"/>
              </a:ext>
            </a:extLst>
          </p:cNvPr>
          <p:cNvSpPr/>
          <p:nvPr/>
        </p:nvSpPr>
        <p:spPr>
          <a:xfrm>
            <a:off x="9737634" y="2656900"/>
            <a:ext cx="2446100" cy="342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>
                    <a:lumMod val="95000"/>
                    <a:lumOff val="5000"/>
                  </a:schemeClr>
                </a:solidFill>
              </a:rPr>
              <a:t>Route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0F755BD-7CE2-4A7B-A935-1B30AAB97E54}"/>
              </a:ext>
            </a:extLst>
          </p:cNvPr>
          <p:cNvSpPr/>
          <p:nvPr/>
        </p:nvSpPr>
        <p:spPr>
          <a:xfrm>
            <a:off x="9737209" y="5295641"/>
            <a:ext cx="2446100" cy="342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>
                    <a:lumMod val="95000"/>
                    <a:lumOff val="5000"/>
                  </a:schemeClr>
                </a:solidFill>
              </a:rPr>
              <a:t>Tools and Supplies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C9833E8-6753-4E8C-B373-C4EBAE83F1E8}"/>
              </a:ext>
            </a:extLst>
          </p:cNvPr>
          <p:cNvSpPr/>
          <p:nvPr/>
        </p:nvSpPr>
        <p:spPr>
          <a:xfrm>
            <a:off x="9737209" y="2999234"/>
            <a:ext cx="2446100" cy="2289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B050"/>
                </a:solidFill>
              </a:rPr>
              <a:t>Confirmed:</a:t>
            </a:r>
            <a:endParaRPr lang="en-US" sz="120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200" i="1">
                <a:solidFill>
                  <a:schemeClr val="bg1">
                    <a:lumMod val="95000"/>
                    <a:lumOff val="5000"/>
                  </a:schemeClr>
                </a:solidFill>
              </a:rPr>
              <a:t>None</a:t>
            </a:r>
          </a:p>
          <a:p>
            <a:endParaRPr lang="en-US" sz="120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200">
                <a:solidFill>
                  <a:schemeClr val="bg1">
                    <a:lumMod val="95000"/>
                    <a:lumOff val="5000"/>
                  </a:schemeClr>
                </a:solidFill>
              </a:rPr>
              <a:t>Pending: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83EC87CB-F0F1-428B-A9BD-57A52DF4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12166"/>
              </p:ext>
            </p:extLst>
          </p:nvPr>
        </p:nvGraphicFramePr>
        <p:xfrm>
          <a:off x="9750916" y="3800958"/>
          <a:ext cx="2421828" cy="82296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79335">
                  <a:extLst>
                    <a:ext uri="{9D8B030D-6E8A-4147-A177-3AD203B41FA5}">
                      <a16:colId xmlns:a16="http://schemas.microsoft.com/office/drawing/2014/main" val="4110686331"/>
                    </a:ext>
                  </a:extLst>
                </a:gridCol>
                <a:gridCol w="535217">
                  <a:extLst>
                    <a:ext uri="{9D8B030D-6E8A-4147-A177-3AD203B41FA5}">
                      <a16:colId xmlns:a16="http://schemas.microsoft.com/office/drawing/2014/main" val="2129946079"/>
                    </a:ext>
                  </a:extLst>
                </a:gridCol>
                <a:gridCol w="807276">
                  <a:extLst>
                    <a:ext uri="{9D8B030D-6E8A-4147-A177-3AD203B41FA5}">
                      <a16:colId xmlns:a16="http://schemas.microsoft.com/office/drawing/2014/main" val="1611681460"/>
                    </a:ext>
                  </a:extLst>
                </a:gridCol>
              </a:tblGrid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Robot_4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QP: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38584"/>
                  </a:ext>
                </a:extLst>
              </a:tr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C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Robot_5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QP: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86739"/>
                  </a:ext>
                </a:extLst>
              </a:tr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C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Robot_12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QP: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44816"/>
                  </a:ext>
                </a:extLst>
              </a:tr>
            </a:tbl>
          </a:graphicData>
        </a:graphic>
      </p:graphicFrame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D1D62DCB-3AD6-4673-B5CA-0990B5B51C0C}"/>
              </a:ext>
            </a:extLst>
          </p:cNvPr>
          <p:cNvSpPr/>
          <p:nvPr/>
        </p:nvSpPr>
        <p:spPr>
          <a:xfrm>
            <a:off x="11417495" y="3859129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2" name="Rounded Rectangle 170">
            <a:extLst>
              <a:ext uri="{FF2B5EF4-FFF2-40B4-BE49-F238E27FC236}">
                <a16:creationId xmlns:a16="http://schemas.microsoft.com/office/drawing/2014/main" id="{28868BB1-7070-4D4E-A4D7-E5A9D69A1561}"/>
              </a:ext>
            </a:extLst>
          </p:cNvPr>
          <p:cNvSpPr/>
          <p:nvPr/>
        </p:nvSpPr>
        <p:spPr>
          <a:xfrm>
            <a:off x="11417495" y="4133653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3" name="Rounded Rectangle 170">
            <a:extLst>
              <a:ext uri="{FF2B5EF4-FFF2-40B4-BE49-F238E27FC236}">
                <a16:creationId xmlns:a16="http://schemas.microsoft.com/office/drawing/2014/main" id="{3EC4279B-BD8E-4A1F-ACC2-B3C18D14B9BE}"/>
              </a:ext>
            </a:extLst>
          </p:cNvPr>
          <p:cNvSpPr/>
          <p:nvPr/>
        </p:nvSpPr>
        <p:spPr>
          <a:xfrm>
            <a:off x="11418110" y="4407230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4" name="Scroll: Horizontal 173">
            <a:hlinkClick r:id="rId35" action="ppaction://hlinksldjump"/>
            <a:extLst>
              <a:ext uri="{FF2B5EF4-FFF2-40B4-BE49-F238E27FC236}">
                <a16:creationId xmlns:a16="http://schemas.microsoft.com/office/drawing/2014/main" id="{3689677D-7F0E-465D-80EF-E7A3C9E242B9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B62D0A-A8E4-4361-89E1-E7089DC5352B}"/>
              </a:ext>
            </a:extLst>
          </p:cNvPr>
          <p:cNvSpPr/>
          <p:nvPr/>
        </p:nvSpPr>
        <p:spPr>
          <a:xfrm>
            <a:off x="9738737" y="1461817"/>
            <a:ext cx="2446100" cy="342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>
                    <a:lumMod val="95000"/>
                    <a:lumOff val="5000"/>
                  </a:schemeClr>
                </a:solidFill>
              </a:rPr>
              <a:t>Current Job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37729" y="1809764"/>
            <a:ext cx="233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Identifying source of temperature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Tune up</a:t>
            </a:r>
          </a:p>
        </p:txBody>
      </p:sp>
    </p:spTree>
    <p:extLst>
      <p:ext uri="{BB962C8B-B14F-4D97-AF65-F5344CB8AC3E}">
        <p14:creationId xmlns:p14="http://schemas.microsoft.com/office/powerpoint/2010/main" val="292119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Robot_2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Robot_7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Crew_2</a:t>
            </a:r>
            <a:endParaRPr lang="en-US" b="1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4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7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3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Robot</a:t>
              </a:r>
              <a:endParaRPr lang="en-US" sz="500" b="1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Crew</a:t>
              </a:r>
              <a:endParaRPr lang="en-US" sz="500" b="1" dirty="0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Robot_3</a:t>
            </a:r>
            <a:endParaRPr lang="en-US" b="1" dirty="0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30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Robot_6</a:t>
            </a:r>
            <a:endParaRPr lang="en-US" b="1" dirty="0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Robot_4</a:t>
            </a:r>
            <a:endParaRPr lang="en-US" b="1" dirty="0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hlinkClick r:id="rId35" action="ppaction://hlinksldjump"/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Robot_5</a:t>
            </a:r>
            <a:endParaRPr lang="en-US" b="1" dirty="0"/>
          </a:p>
        </p:txBody>
      </p:sp>
      <p:sp>
        <p:nvSpPr>
          <p:cNvPr id="11" name="Scroll: Horizontal 10">
            <a:hlinkClick r:id="rId36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9014416" y="2775571"/>
            <a:ext cx="2050595" cy="1914191"/>
            <a:chOff x="6839185" y="2981618"/>
            <a:chExt cx="2050595" cy="1914191"/>
          </a:xfrm>
        </p:grpSpPr>
        <p:sp>
          <p:nvSpPr>
            <p:cNvPr id="120" name="Rectangular Callout 119"/>
            <p:cNvSpPr/>
            <p:nvPr/>
          </p:nvSpPr>
          <p:spPr>
            <a:xfrm rot="10800000">
              <a:off x="6839185" y="2981618"/>
              <a:ext cx="2050595" cy="1914191"/>
            </a:xfrm>
            <a:prstGeom prst="wedgeRectCallout">
              <a:avLst>
                <a:gd name="adj1" fmla="val -43332"/>
                <a:gd name="adj2" fmla="val 6822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ounded Rectangle 162">
              <a:hlinkClick r:id="rId37" action="ppaction://hlinksldjump"/>
            </p:cNvPr>
            <p:cNvSpPr/>
            <p:nvPr/>
          </p:nvSpPr>
          <p:spPr>
            <a:xfrm>
              <a:off x="6916188" y="4513167"/>
              <a:ext cx="825732" cy="282712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Select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7808015" y="4510901"/>
              <a:ext cx="968805" cy="282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Stats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53210" y="2997548"/>
              <a:ext cx="20358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Robot_5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Health: 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1200" dirty="0">
                  <a:solidFill>
                    <a:schemeClr val="bg1"/>
                  </a:solidFill>
                </a:rPr>
                <a:t>Status: Pending Maintenance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Queue Position: 4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Issue(s):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Decreased process rate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8E1C33B-F55B-4882-9B84-B4C305A4A100}"/>
                </a:ext>
              </a:extLst>
            </p:cNvPr>
            <p:cNvGrpSpPr/>
            <p:nvPr/>
          </p:nvGrpSpPr>
          <p:grpSpPr>
            <a:xfrm>
              <a:off x="7460456" y="3361499"/>
              <a:ext cx="1053971" cy="94447"/>
              <a:chOff x="7460456" y="3361499"/>
              <a:chExt cx="1053971" cy="9444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3081C8E-E7D5-4A36-AA27-A88BF9706A70}"/>
                  </a:ext>
                </a:extLst>
              </p:cNvPr>
              <p:cNvSpPr/>
              <p:nvPr/>
            </p:nvSpPr>
            <p:spPr>
              <a:xfrm>
                <a:off x="7460456" y="3361501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5CBAEF2-6EFF-46CF-98CD-96351E212A9C}"/>
                  </a:ext>
                </a:extLst>
              </p:cNvPr>
              <p:cNvSpPr/>
              <p:nvPr/>
            </p:nvSpPr>
            <p:spPr>
              <a:xfrm>
                <a:off x="7567209" y="3362383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234D34B-DE30-44A8-80E6-F830E7BE619B}"/>
                  </a:ext>
                </a:extLst>
              </p:cNvPr>
              <p:cNvSpPr/>
              <p:nvPr/>
            </p:nvSpPr>
            <p:spPr>
              <a:xfrm>
                <a:off x="7677739" y="3362382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22074E4-8767-4FCD-A920-D367B0BE2611}"/>
                  </a:ext>
                </a:extLst>
              </p:cNvPr>
              <p:cNvSpPr/>
              <p:nvPr/>
            </p:nvSpPr>
            <p:spPr>
              <a:xfrm>
                <a:off x="7784492" y="3361500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889E650-5B57-4CDA-9CF0-EAAB23E320CA}"/>
                  </a:ext>
                </a:extLst>
              </p:cNvPr>
              <p:cNvSpPr/>
              <p:nvPr/>
            </p:nvSpPr>
            <p:spPr>
              <a:xfrm>
                <a:off x="7892677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FB1EF0B-51E6-4C36-901D-98B80F18963A}"/>
                  </a:ext>
                </a:extLst>
              </p:cNvPr>
              <p:cNvSpPr/>
              <p:nvPr/>
            </p:nvSpPr>
            <p:spPr>
              <a:xfrm>
                <a:off x="7999602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031A5EF-EC75-4F5C-A594-F750F9158F0C}"/>
                  </a:ext>
                </a:extLst>
              </p:cNvPr>
              <p:cNvSpPr/>
              <p:nvPr/>
            </p:nvSpPr>
            <p:spPr>
              <a:xfrm>
                <a:off x="8106355" y="3362382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16F67C1-5AF2-4787-A955-9A3BD2DE7813}"/>
                  </a:ext>
                </a:extLst>
              </p:cNvPr>
              <p:cNvSpPr/>
              <p:nvPr/>
            </p:nvSpPr>
            <p:spPr>
              <a:xfrm>
                <a:off x="8216885" y="3362381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A79846F-E8D6-47C4-B913-D4ACD58E0045}"/>
                  </a:ext>
                </a:extLst>
              </p:cNvPr>
              <p:cNvSpPr/>
              <p:nvPr/>
            </p:nvSpPr>
            <p:spPr>
              <a:xfrm>
                <a:off x="8323638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C15B114-196D-419B-ACAB-C4B41C932FA8}"/>
                  </a:ext>
                </a:extLst>
              </p:cNvPr>
              <p:cNvSpPr/>
              <p:nvPr/>
            </p:nvSpPr>
            <p:spPr>
              <a:xfrm>
                <a:off x="8431823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Multiply 169">
              <a:hlinkClick r:id="rId35" action="ppaction://hlinksldjump"/>
            </p:cNvPr>
            <p:cNvSpPr/>
            <p:nvPr/>
          </p:nvSpPr>
          <p:spPr>
            <a:xfrm>
              <a:off x="8660696" y="3001555"/>
              <a:ext cx="208590" cy="208590"/>
            </a:xfrm>
            <a:prstGeom prst="mathMultiply">
              <a:avLst>
                <a:gd name="adj1" fmla="val 13938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Rounded Rectangle 180">
            <a:hlinkClick r:id="rId38" action="ppaction://hlinksldjump"/>
          </p:cNvPr>
          <p:cNvSpPr/>
          <p:nvPr/>
        </p:nvSpPr>
        <p:spPr>
          <a:xfrm>
            <a:off x="10496619" y="3508368"/>
            <a:ext cx="439067" cy="1255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20233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Robot_2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Robot_7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Crew_2</a:t>
            </a:r>
            <a:endParaRPr lang="en-US" b="1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4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7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3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Robot</a:t>
              </a:r>
              <a:endParaRPr lang="en-US" sz="500" b="1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Crew</a:t>
              </a:r>
              <a:endParaRPr lang="en-US" sz="500" b="1" dirty="0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Robot_3</a:t>
            </a:r>
            <a:endParaRPr lang="en-US" b="1" dirty="0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30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Robot_6</a:t>
            </a:r>
            <a:endParaRPr lang="en-US" b="1" dirty="0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Robot_4</a:t>
            </a:r>
            <a:endParaRPr lang="en-US" b="1" dirty="0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hlinkClick r:id="rId35" action="ppaction://hlinksldjump"/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Robot_5</a:t>
            </a:r>
            <a:endParaRPr lang="en-US" b="1" dirty="0"/>
          </a:p>
        </p:txBody>
      </p:sp>
      <p:sp>
        <p:nvSpPr>
          <p:cNvPr id="11" name="Scroll: Horizontal 10">
            <a:hlinkClick r:id="rId36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9014416" y="2775571"/>
            <a:ext cx="2050595" cy="1914191"/>
            <a:chOff x="6839185" y="2981618"/>
            <a:chExt cx="2050595" cy="1914191"/>
          </a:xfrm>
        </p:grpSpPr>
        <p:sp>
          <p:nvSpPr>
            <p:cNvPr id="120" name="Rectangular Callout 119"/>
            <p:cNvSpPr/>
            <p:nvPr/>
          </p:nvSpPr>
          <p:spPr>
            <a:xfrm rot="10800000">
              <a:off x="6839185" y="2981618"/>
              <a:ext cx="2050595" cy="1914191"/>
            </a:xfrm>
            <a:prstGeom prst="wedgeRectCallout">
              <a:avLst>
                <a:gd name="adj1" fmla="val -43332"/>
                <a:gd name="adj2" fmla="val 6822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ounded Rectangle 162">
              <a:hlinkClick r:id="rId37" action="ppaction://hlinksldjump"/>
            </p:cNvPr>
            <p:cNvSpPr/>
            <p:nvPr/>
          </p:nvSpPr>
          <p:spPr>
            <a:xfrm>
              <a:off x="6916188" y="4513167"/>
              <a:ext cx="825732" cy="282712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Select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7808015" y="4510901"/>
              <a:ext cx="968805" cy="282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Stats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53210" y="2997548"/>
              <a:ext cx="20358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Robot_5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Health: 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1200" dirty="0">
                  <a:solidFill>
                    <a:schemeClr val="bg1"/>
                  </a:solidFill>
                </a:rPr>
                <a:t>Status: Pending Maintenance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Queue Position: 4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Issue(s):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Decreased process rate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8E1C33B-F55B-4882-9B84-B4C305A4A100}"/>
                </a:ext>
              </a:extLst>
            </p:cNvPr>
            <p:cNvGrpSpPr/>
            <p:nvPr/>
          </p:nvGrpSpPr>
          <p:grpSpPr>
            <a:xfrm>
              <a:off x="7460456" y="3361499"/>
              <a:ext cx="1053971" cy="94447"/>
              <a:chOff x="7460456" y="3361499"/>
              <a:chExt cx="1053971" cy="9444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3081C8E-E7D5-4A36-AA27-A88BF9706A70}"/>
                  </a:ext>
                </a:extLst>
              </p:cNvPr>
              <p:cNvSpPr/>
              <p:nvPr/>
            </p:nvSpPr>
            <p:spPr>
              <a:xfrm>
                <a:off x="7460456" y="3361501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5CBAEF2-6EFF-46CF-98CD-96351E212A9C}"/>
                  </a:ext>
                </a:extLst>
              </p:cNvPr>
              <p:cNvSpPr/>
              <p:nvPr/>
            </p:nvSpPr>
            <p:spPr>
              <a:xfrm>
                <a:off x="7567209" y="3362383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234D34B-DE30-44A8-80E6-F830E7BE619B}"/>
                  </a:ext>
                </a:extLst>
              </p:cNvPr>
              <p:cNvSpPr/>
              <p:nvPr/>
            </p:nvSpPr>
            <p:spPr>
              <a:xfrm>
                <a:off x="7677739" y="3362382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22074E4-8767-4FCD-A920-D367B0BE2611}"/>
                  </a:ext>
                </a:extLst>
              </p:cNvPr>
              <p:cNvSpPr/>
              <p:nvPr/>
            </p:nvSpPr>
            <p:spPr>
              <a:xfrm>
                <a:off x="7784492" y="3361500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889E650-5B57-4CDA-9CF0-EAAB23E320CA}"/>
                  </a:ext>
                </a:extLst>
              </p:cNvPr>
              <p:cNvSpPr/>
              <p:nvPr/>
            </p:nvSpPr>
            <p:spPr>
              <a:xfrm>
                <a:off x="7892677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FB1EF0B-51E6-4C36-901D-98B80F18963A}"/>
                  </a:ext>
                </a:extLst>
              </p:cNvPr>
              <p:cNvSpPr/>
              <p:nvPr/>
            </p:nvSpPr>
            <p:spPr>
              <a:xfrm>
                <a:off x="7999602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031A5EF-EC75-4F5C-A594-F750F9158F0C}"/>
                  </a:ext>
                </a:extLst>
              </p:cNvPr>
              <p:cNvSpPr/>
              <p:nvPr/>
            </p:nvSpPr>
            <p:spPr>
              <a:xfrm>
                <a:off x="8106355" y="3362382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16F67C1-5AF2-4787-A955-9A3BD2DE7813}"/>
                  </a:ext>
                </a:extLst>
              </p:cNvPr>
              <p:cNvSpPr/>
              <p:nvPr/>
            </p:nvSpPr>
            <p:spPr>
              <a:xfrm>
                <a:off x="8216885" y="3362381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A79846F-E8D6-47C4-B913-D4ACD58E0045}"/>
                  </a:ext>
                </a:extLst>
              </p:cNvPr>
              <p:cNvSpPr/>
              <p:nvPr/>
            </p:nvSpPr>
            <p:spPr>
              <a:xfrm>
                <a:off x="8323638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C15B114-196D-419B-ACAB-C4B41C932FA8}"/>
                  </a:ext>
                </a:extLst>
              </p:cNvPr>
              <p:cNvSpPr/>
              <p:nvPr/>
            </p:nvSpPr>
            <p:spPr>
              <a:xfrm>
                <a:off x="8431823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Rounded Rectangle 168"/>
            <p:cNvSpPr/>
            <p:nvPr/>
          </p:nvSpPr>
          <p:spPr>
            <a:xfrm>
              <a:off x="8321388" y="3714415"/>
              <a:ext cx="439067" cy="12557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DONE</a:t>
              </a:r>
            </a:p>
          </p:txBody>
        </p:sp>
        <p:sp>
          <p:nvSpPr>
            <p:cNvPr id="170" name="Multiply 169">
              <a:hlinkClick r:id="rId35" action="ppaction://hlinksldjump"/>
            </p:cNvPr>
            <p:cNvSpPr/>
            <p:nvPr/>
          </p:nvSpPr>
          <p:spPr>
            <a:xfrm>
              <a:off x="8660696" y="3001555"/>
              <a:ext cx="208590" cy="208590"/>
            </a:xfrm>
            <a:prstGeom prst="mathMultiply">
              <a:avLst>
                <a:gd name="adj1" fmla="val 13938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0110813" y="3486676"/>
            <a:ext cx="253377" cy="1689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/>
          <p:cNvSpPr/>
          <p:nvPr/>
        </p:nvSpPr>
        <p:spPr>
          <a:xfrm flipV="1">
            <a:off x="10383854" y="3578775"/>
            <a:ext cx="79850" cy="7577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>
            <a:hlinkClick r:id="rId38" action="ppaction://hlinksldjump"/>
          </p:cNvPr>
          <p:cNvSpPr/>
          <p:nvPr/>
        </p:nvSpPr>
        <p:spPr>
          <a:xfrm rot="10800000" flipV="1">
            <a:off x="10383854" y="3488499"/>
            <a:ext cx="79850" cy="7577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9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Robot_2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Robot_7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Crew_2</a:t>
            </a:r>
            <a:endParaRPr lang="en-US" b="1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4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7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3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Robot</a:t>
              </a:r>
              <a:endParaRPr lang="en-US" sz="500" b="1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Crew</a:t>
              </a:r>
              <a:endParaRPr lang="en-US" sz="500" b="1" dirty="0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Robot_3</a:t>
            </a:r>
            <a:endParaRPr lang="en-US" b="1" dirty="0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30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Robot_6</a:t>
            </a:r>
            <a:endParaRPr lang="en-US" b="1" dirty="0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Robot_4</a:t>
            </a:r>
            <a:endParaRPr lang="en-US" b="1" dirty="0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hlinkClick r:id="rId35" action="ppaction://hlinksldjump"/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Robot_5</a:t>
            </a:r>
            <a:endParaRPr lang="en-US" b="1" dirty="0"/>
          </a:p>
        </p:txBody>
      </p:sp>
      <p:sp>
        <p:nvSpPr>
          <p:cNvPr id="11" name="Scroll: Horizontal 10">
            <a:hlinkClick r:id="rId36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9014416" y="2775571"/>
            <a:ext cx="2050595" cy="1914191"/>
            <a:chOff x="6839185" y="2981618"/>
            <a:chExt cx="2050595" cy="1914191"/>
          </a:xfrm>
        </p:grpSpPr>
        <p:sp>
          <p:nvSpPr>
            <p:cNvPr id="120" name="Rectangular Callout 119"/>
            <p:cNvSpPr/>
            <p:nvPr/>
          </p:nvSpPr>
          <p:spPr>
            <a:xfrm rot="10800000">
              <a:off x="6839185" y="2981618"/>
              <a:ext cx="2050595" cy="1914191"/>
            </a:xfrm>
            <a:prstGeom prst="wedgeRectCallout">
              <a:avLst>
                <a:gd name="adj1" fmla="val -43332"/>
                <a:gd name="adj2" fmla="val 6822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ounded Rectangle 162">
              <a:hlinkClick r:id="rId37" action="ppaction://hlinksldjump"/>
            </p:cNvPr>
            <p:cNvSpPr/>
            <p:nvPr/>
          </p:nvSpPr>
          <p:spPr>
            <a:xfrm>
              <a:off x="6916188" y="4513167"/>
              <a:ext cx="825732" cy="282712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Select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7808015" y="4510901"/>
              <a:ext cx="968805" cy="282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Stats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53210" y="2997548"/>
              <a:ext cx="20358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Robot_5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Health: 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1200" dirty="0">
                  <a:solidFill>
                    <a:schemeClr val="bg1"/>
                  </a:solidFill>
                </a:rPr>
                <a:t>Status: Pending Maintenance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Queue Position: 3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Issue(s):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Decreased process rate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8E1C33B-F55B-4882-9B84-B4C305A4A100}"/>
                </a:ext>
              </a:extLst>
            </p:cNvPr>
            <p:cNvGrpSpPr/>
            <p:nvPr/>
          </p:nvGrpSpPr>
          <p:grpSpPr>
            <a:xfrm>
              <a:off x="7460456" y="3361499"/>
              <a:ext cx="1053971" cy="94447"/>
              <a:chOff x="7460456" y="3361499"/>
              <a:chExt cx="1053971" cy="9444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3081C8E-E7D5-4A36-AA27-A88BF9706A70}"/>
                  </a:ext>
                </a:extLst>
              </p:cNvPr>
              <p:cNvSpPr/>
              <p:nvPr/>
            </p:nvSpPr>
            <p:spPr>
              <a:xfrm>
                <a:off x="7460456" y="3361501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5CBAEF2-6EFF-46CF-98CD-96351E212A9C}"/>
                  </a:ext>
                </a:extLst>
              </p:cNvPr>
              <p:cNvSpPr/>
              <p:nvPr/>
            </p:nvSpPr>
            <p:spPr>
              <a:xfrm>
                <a:off x="7567209" y="3362383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234D34B-DE30-44A8-80E6-F830E7BE619B}"/>
                  </a:ext>
                </a:extLst>
              </p:cNvPr>
              <p:cNvSpPr/>
              <p:nvPr/>
            </p:nvSpPr>
            <p:spPr>
              <a:xfrm>
                <a:off x="7677739" y="3362382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22074E4-8767-4FCD-A920-D367B0BE2611}"/>
                  </a:ext>
                </a:extLst>
              </p:cNvPr>
              <p:cNvSpPr/>
              <p:nvPr/>
            </p:nvSpPr>
            <p:spPr>
              <a:xfrm>
                <a:off x="7784492" y="3361500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889E650-5B57-4CDA-9CF0-EAAB23E320CA}"/>
                  </a:ext>
                </a:extLst>
              </p:cNvPr>
              <p:cNvSpPr/>
              <p:nvPr/>
            </p:nvSpPr>
            <p:spPr>
              <a:xfrm>
                <a:off x="7892677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FB1EF0B-51E6-4C36-901D-98B80F18963A}"/>
                  </a:ext>
                </a:extLst>
              </p:cNvPr>
              <p:cNvSpPr/>
              <p:nvPr/>
            </p:nvSpPr>
            <p:spPr>
              <a:xfrm>
                <a:off x="7999602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031A5EF-EC75-4F5C-A594-F750F9158F0C}"/>
                  </a:ext>
                </a:extLst>
              </p:cNvPr>
              <p:cNvSpPr/>
              <p:nvPr/>
            </p:nvSpPr>
            <p:spPr>
              <a:xfrm>
                <a:off x="8106355" y="3362382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16F67C1-5AF2-4787-A955-9A3BD2DE7813}"/>
                  </a:ext>
                </a:extLst>
              </p:cNvPr>
              <p:cNvSpPr/>
              <p:nvPr/>
            </p:nvSpPr>
            <p:spPr>
              <a:xfrm>
                <a:off x="8216885" y="3362381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A79846F-E8D6-47C4-B913-D4ACD58E0045}"/>
                  </a:ext>
                </a:extLst>
              </p:cNvPr>
              <p:cNvSpPr/>
              <p:nvPr/>
            </p:nvSpPr>
            <p:spPr>
              <a:xfrm>
                <a:off x="8323638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C15B114-196D-419B-ACAB-C4B41C932FA8}"/>
                  </a:ext>
                </a:extLst>
              </p:cNvPr>
              <p:cNvSpPr/>
              <p:nvPr/>
            </p:nvSpPr>
            <p:spPr>
              <a:xfrm>
                <a:off x="8431823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Rounded Rectangle 168"/>
            <p:cNvSpPr/>
            <p:nvPr/>
          </p:nvSpPr>
          <p:spPr>
            <a:xfrm>
              <a:off x="8321388" y="3714415"/>
              <a:ext cx="439067" cy="12557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DONE</a:t>
              </a:r>
            </a:p>
          </p:txBody>
        </p:sp>
        <p:sp>
          <p:nvSpPr>
            <p:cNvPr id="170" name="Multiply 169">
              <a:hlinkClick r:id="rId35" action="ppaction://hlinksldjump"/>
            </p:cNvPr>
            <p:cNvSpPr/>
            <p:nvPr/>
          </p:nvSpPr>
          <p:spPr>
            <a:xfrm>
              <a:off x="8660696" y="3001555"/>
              <a:ext cx="208590" cy="208590"/>
            </a:xfrm>
            <a:prstGeom prst="mathMultiply">
              <a:avLst>
                <a:gd name="adj1" fmla="val 13938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0110813" y="3486676"/>
            <a:ext cx="253377" cy="1689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/>
          <p:cNvSpPr/>
          <p:nvPr/>
        </p:nvSpPr>
        <p:spPr>
          <a:xfrm flipV="1">
            <a:off x="10383854" y="3578775"/>
            <a:ext cx="79850" cy="7577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>
            <a:hlinkClick r:id="rId38" action="ppaction://hlinksldjump"/>
          </p:cNvPr>
          <p:cNvSpPr/>
          <p:nvPr/>
        </p:nvSpPr>
        <p:spPr>
          <a:xfrm rot="10800000" flipV="1">
            <a:off x="10383854" y="3488499"/>
            <a:ext cx="79850" cy="7577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Robot_2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Robot_7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Crew_2</a:t>
            </a:r>
            <a:endParaRPr lang="en-US" b="1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4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7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3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Robot</a:t>
              </a:r>
              <a:endParaRPr lang="en-US" sz="500" b="1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Crew</a:t>
              </a:r>
              <a:endParaRPr lang="en-US" sz="500" b="1" dirty="0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Robot_3</a:t>
            </a:r>
            <a:endParaRPr lang="en-US" b="1" dirty="0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30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Robot_6</a:t>
            </a:r>
            <a:endParaRPr lang="en-US" b="1" dirty="0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Robot_4</a:t>
            </a:r>
            <a:endParaRPr lang="en-US" b="1" dirty="0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hlinkClick r:id="rId35" action="ppaction://hlinksldjump"/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Robot_5</a:t>
            </a:r>
            <a:endParaRPr lang="en-US" b="1" dirty="0"/>
          </a:p>
        </p:txBody>
      </p:sp>
      <p:sp>
        <p:nvSpPr>
          <p:cNvPr id="11" name="Scroll: Horizontal 10">
            <a:hlinkClick r:id="rId36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9014416" y="2775571"/>
            <a:ext cx="2050595" cy="1914191"/>
            <a:chOff x="6839185" y="2981618"/>
            <a:chExt cx="2050595" cy="1914191"/>
          </a:xfrm>
        </p:grpSpPr>
        <p:sp>
          <p:nvSpPr>
            <p:cNvPr id="120" name="Rectangular Callout 119"/>
            <p:cNvSpPr/>
            <p:nvPr/>
          </p:nvSpPr>
          <p:spPr>
            <a:xfrm rot="10800000">
              <a:off x="6839185" y="2981618"/>
              <a:ext cx="2050595" cy="1914191"/>
            </a:xfrm>
            <a:prstGeom prst="wedgeRectCallout">
              <a:avLst>
                <a:gd name="adj1" fmla="val -43332"/>
                <a:gd name="adj2" fmla="val 6822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ounded Rectangle 162">
              <a:hlinkClick r:id="rId37" action="ppaction://hlinksldjump"/>
            </p:cNvPr>
            <p:cNvSpPr/>
            <p:nvPr/>
          </p:nvSpPr>
          <p:spPr>
            <a:xfrm>
              <a:off x="6916188" y="4513167"/>
              <a:ext cx="825732" cy="282712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Select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7808015" y="4510901"/>
              <a:ext cx="968805" cy="282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Stats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53210" y="2997548"/>
              <a:ext cx="20358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Robot_5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Health: 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1200" dirty="0">
                  <a:solidFill>
                    <a:schemeClr val="bg1"/>
                  </a:solidFill>
                </a:rPr>
                <a:t>Status: Pending Maintenance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Queue Position: 2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Issue(s):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Decreased process rate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8E1C33B-F55B-4882-9B84-B4C305A4A100}"/>
                </a:ext>
              </a:extLst>
            </p:cNvPr>
            <p:cNvGrpSpPr/>
            <p:nvPr/>
          </p:nvGrpSpPr>
          <p:grpSpPr>
            <a:xfrm>
              <a:off x="7460456" y="3361499"/>
              <a:ext cx="1053971" cy="94447"/>
              <a:chOff x="7460456" y="3361499"/>
              <a:chExt cx="1053971" cy="9444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3081C8E-E7D5-4A36-AA27-A88BF9706A70}"/>
                  </a:ext>
                </a:extLst>
              </p:cNvPr>
              <p:cNvSpPr/>
              <p:nvPr/>
            </p:nvSpPr>
            <p:spPr>
              <a:xfrm>
                <a:off x="7460456" y="3361501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5CBAEF2-6EFF-46CF-98CD-96351E212A9C}"/>
                  </a:ext>
                </a:extLst>
              </p:cNvPr>
              <p:cNvSpPr/>
              <p:nvPr/>
            </p:nvSpPr>
            <p:spPr>
              <a:xfrm>
                <a:off x="7567209" y="3362383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234D34B-DE30-44A8-80E6-F830E7BE619B}"/>
                  </a:ext>
                </a:extLst>
              </p:cNvPr>
              <p:cNvSpPr/>
              <p:nvPr/>
            </p:nvSpPr>
            <p:spPr>
              <a:xfrm>
                <a:off x="7677739" y="3362382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22074E4-8767-4FCD-A920-D367B0BE2611}"/>
                  </a:ext>
                </a:extLst>
              </p:cNvPr>
              <p:cNvSpPr/>
              <p:nvPr/>
            </p:nvSpPr>
            <p:spPr>
              <a:xfrm>
                <a:off x="7784492" y="3361500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889E650-5B57-4CDA-9CF0-EAAB23E320CA}"/>
                  </a:ext>
                </a:extLst>
              </p:cNvPr>
              <p:cNvSpPr/>
              <p:nvPr/>
            </p:nvSpPr>
            <p:spPr>
              <a:xfrm>
                <a:off x="7892677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FB1EF0B-51E6-4C36-901D-98B80F18963A}"/>
                  </a:ext>
                </a:extLst>
              </p:cNvPr>
              <p:cNvSpPr/>
              <p:nvPr/>
            </p:nvSpPr>
            <p:spPr>
              <a:xfrm>
                <a:off x="7999602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031A5EF-EC75-4F5C-A594-F750F9158F0C}"/>
                  </a:ext>
                </a:extLst>
              </p:cNvPr>
              <p:cNvSpPr/>
              <p:nvPr/>
            </p:nvSpPr>
            <p:spPr>
              <a:xfrm>
                <a:off x="8106355" y="3362382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16F67C1-5AF2-4787-A955-9A3BD2DE7813}"/>
                  </a:ext>
                </a:extLst>
              </p:cNvPr>
              <p:cNvSpPr/>
              <p:nvPr/>
            </p:nvSpPr>
            <p:spPr>
              <a:xfrm>
                <a:off x="8216885" y="3362381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A79846F-E8D6-47C4-B913-D4ACD58E0045}"/>
                  </a:ext>
                </a:extLst>
              </p:cNvPr>
              <p:cNvSpPr/>
              <p:nvPr/>
            </p:nvSpPr>
            <p:spPr>
              <a:xfrm>
                <a:off x="8323638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C15B114-196D-419B-ACAB-C4B41C932FA8}"/>
                  </a:ext>
                </a:extLst>
              </p:cNvPr>
              <p:cNvSpPr/>
              <p:nvPr/>
            </p:nvSpPr>
            <p:spPr>
              <a:xfrm>
                <a:off x="8431823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Rounded Rectangle 168">
              <a:hlinkClick r:id="rId38" action="ppaction://hlinksldjump"/>
            </p:cNvPr>
            <p:cNvSpPr/>
            <p:nvPr/>
          </p:nvSpPr>
          <p:spPr>
            <a:xfrm>
              <a:off x="8321388" y="3714415"/>
              <a:ext cx="439067" cy="12557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DONE</a:t>
              </a:r>
            </a:p>
          </p:txBody>
        </p:sp>
        <p:sp>
          <p:nvSpPr>
            <p:cNvPr id="170" name="Multiply 169">
              <a:hlinkClick r:id="rId35" action="ppaction://hlinksldjump"/>
            </p:cNvPr>
            <p:cNvSpPr/>
            <p:nvPr/>
          </p:nvSpPr>
          <p:spPr>
            <a:xfrm>
              <a:off x="8660696" y="3001555"/>
              <a:ext cx="208590" cy="208590"/>
            </a:xfrm>
            <a:prstGeom prst="mathMultiply">
              <a:avLst>
                <a:gd name="adj1" fmla="val 13938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0110813" y="3486676"/>
            <a:ext cx="253377" cy="1689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/>
          <p:cNvSpPr/>
          <p:nvPr/>
        </p:nvSpPr>
        <p:spPr>
          <a:xfrm flipV="1">
            <a:off x="10383854" y="3578775"/>
            <a:ext cx="79850" cy="7577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/>
          <p:cNvSpPr/>
          <p:nvPr/>
        </p:nvSpPr>
        <p:spPr>
          <a:xfrm rot="10800000" flipV="1">
            <a:off x="10383854" y="3488499"/>
            <a:ext cx="79850" cy="7577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Robot_2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Robot_7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Crew_2</a:t>
            </a:r>
            <a:endParaRPr lang="en-US" b="1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4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7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3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Robot</a:t>
              </a:r>
              <a:endParaRPr lang="en-US" sz="500" b="1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Crew</a:t>
              </a:r>
              <a:endParaRPr lang="en-US" sz="500" b="1" dirty="0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629343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  <a:gd name="connsiteX0" fmla="*/ 1466 w 2525111"/>
              <a:gd name="connsiteY0" fmla="*/ 1249690 h 1249690"/>
              <a:gd name="connsiteX1" fmla="*/ 30890 w 2525111"/>
              <a:gd name="connsiteY1" fmla="*/ 1105307 h 1249690"/>
              <a:gd name="connsiteX2" fmla="*/ 32309 w 2525111"/>
              <a:gd name="connsiteY2" fmla="*/ 923495 h 1249690"/>
              <a:gd name="connsiteX3" fmla="*/ 656998 w 2525111"/>
              <a:gd name="connsiteY3" fmla="*/ 932548 h 1249690"/>
              <a:gd name="connsiteX4" fmla="*/ 980692 w 2525111"/>
              <a:gd name="connsiteY4" fmla="*/ 667768 h 1249690"/>
              <a:gd name="connsiteX5" fmla="*/ 1562344 w 2525111"/>
              <a:gd name="connsiteY5" fmla="*/ 41 h 1249690"/>
              <a:gd name="connsiteX6" fmla="*/ 2151867 w 2525111"/>
              <a:gd name="connsiteY6" fmla="*/ 187935 h 1249690"/>
              <a:gd name="connsiteX7" fmla="*/ 2096499 w 2525111"/>
              <a:gd name="connsiteY7" fmla="*/ 660944 h 1249690"/>
              <a:gd name="connsiteX8" fmla="*/ 2305641 w 2525111"/>
              <a:gd name="connsiteY8" fmla="*/ 1026360 h 1249690"/>
              <a:gd name="connsiteX9" fmla="*/ 2525111 w 2525111"/>
              <a:gd name="connsiteY9" fmla="*/ 305138 h 1249690"/>
              <a:gd name="connsiteX0" fmla="*/ 1466 w 2525111"/>
              <a:gd name="connsiteY0" fmla="*/ 1249690 h 1249690"/>
              <a:gd name="connsiteX1" fmla="*/ 30890 w 2525111"/>
              <a:gd name="connsiteY1" fmla="*/ 1105307 h 1249690"/>
              <a:gd name="connsiteX2" fmla="*/ 32309 w 2525111"/>
              <a:gd name="connsiteY2" fmla="*/ 923495 h 1249690"/>
              <a:gd name="connsiteX3" fmla="*/ 656998 w 2525111"/>
              <a:gd name="connsiteY3" fmla="*/ 932548 h 1249690"/>
              <a:gd name="connsiteX4" fmla="*/ 980692 w 2525111"/>
              <a:gd name="connsiteY4" fmla="*/ 667768 h 1249690"/>
              <a:gd name="connsiteX5" fmla="*/ 1562344 w 2525111"/>
              <a:gd name="connsiteY5" fmla="*/ 41 h 1249690"/>
              <a:gd name="connsiteX6" fmla="*/ 2151867 w 2525111"/>
              <a:gd name="connsiteY6" fmla="*/ 187935 h 1249690"/>
              <a:gd name="connsiteX7" fmla="*/ 2096499 w 2525111"/>
              <a:gd name="connsiteY7" fmla="*/ 660944 h 1249690"/>
              <a:gd name="connsiteX8" fmla="*/ 2525111 w 2525111"/>
              <a:gd name="connsiteY8" fmla="*/ 305138 h 1249690"/>
              <a:gd name="connsiteX0" fmla="*/ 1466 w 2525111"/>
              <a:gd name="connsiteY0" fmla="*/ 1249690 h 1249690"/>
              <a:gd name="connsiteX1" fmla="*/ 30890 w 2525111"/>
              <a:gd name="connsiteY1" fmla="*/ 1105307 h 1249690"/>
              <a:gd name="connsiteX2" fmla="*/ 32309 w 2525111"/>
              <a:gd name="connsiteY2" fmla="*/ 923495 h 1249690"/>
              <a:gd name="connsiteX3" fmla="*/ 656998 w 2525111"/>
              <a:gd name="connsiteY3" fmla="*/ 932548 h 1249690"/>
              <a:gd name="connsiteX4" fmla="*/ 980692 w 2525111"/>
              <a:gd name="connsiteY4" fmla="*/ 667768 h 1249690"/>
              <a:gd name="connsiteX5" fmla="*/ 1562344 w 2525111"/>
              <a:gd name="connsiteY5" fmla="*/ 41 h 1249690"/>
              <a:gd name="connsiteX6" fmla="*/ 2151867 w 2525111"/>
              <a:gd name="connsiteY6" fmla="*/ 187935 h 1249690"/>
              <a:gd name="connsiteX7" fmla="*/ 2525111 w 2525111"/>
              <a:gd name="connsiteY7" fmla="*/ 305138 h 1249690"/>
              <a:gd name="connsiteX0" fmla="*/ 1466 w 2572489"/>
              <a:gd name="connsiteY0" fmla="*/ 1249690 h 1249690"/>
              <a:gd name="connsiteX1" fmla="*/ 30890 w 2572489"/>
              <a:gd name="connsiteY1" fmla="*/ 1105307 h 1249690"/>
              <a:gd name="connsiteX2" fmla="*/ 32309 w 2572489"/>
              <a:gd name="connsiteY2" fmla="*/ 923495 h 1249690"/>
              <a:gd name="connsiteX3" fmla="*/ 656998 w 2572489"/>
              <a:gd name="connsiteY3" fmla="*/ 932548 h 1249690"/>
              <a:gd name="connsiteX4" fmla="*/ 980692 w 2572489"/>
              <a:gd name="connsiteY4" fmla="*/ 667768 h 1249690"/>
              <a:gd name="connsiteX5" fmla="*/ 1562344 w 2572489"/>
              <a:gd name="connsiteY5" fmla="*/ 41 h 1249690"/>
              <a:gd name="connsiteX6" fmla="*/ 2151867 w 2572489"/>
              <a:gd name="connsiteY6" fmla="*/ 187935 h 1249690"/>
              <a:gd name="connsiteX7" fmla="*/ 2572489 w 2572489"/>
              <a:gd name="connsiteY7" fmla="*/ 343040 h 1249690"/>
              <a:gd name="connsiteX0" fmla="*/ 1466 w 2629343"/>
              <a:gd name="connsiteY0" fmla="*/ 1249690 h 1249690"/>
              <a:gd name="connsiteX1" fmla="*/ 30890 w 2629343"/>
              <a:gd name="connsiteY1" fmla="*/ 1105307 h 1249690"/>
              <a:gd name="connsiteX2" fmla="*/ 32309 w 2629343"/>
              <a:gd name="connsiteY2" fmla="*/ 923495 h 1249690"/>
              <a:gd name="connsiteX3" fmla="*/ 656998 w 2629343"/>
              <a:gd name="connsiteY3" fmla="*/ 932548 h 1249690"/>
              <a:gd name="connsiteX4" fmla="*/ 980692 w 2629343"/>
              <a:gd name="connsiteY4" fmla="*/ 667768 h 1249690"/>
              <a:gd name="connsiteX5" fmla="*/ 1562344 w 2629343"/>
              <a:gd name="connsiteY5" fmla="*/ 41 h 1249690"/>
              <a:gd name="connsiteX6" fmla="*/ 2151867 w 2629343"/>
              <a:gd name="connsiteY6" fmla="*/ 187935 h 1249690"/>
              <a:gd name="connsiteX7" fmla="*/ 2629343 w 2629343"/>
              <a:gd name="connsiteY7" fmla="*/ 357253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9343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1974034" y="128400"/>
                  <a:pt x="2151867" y="187935"/>
                </a:cubicBezTo>
                <a:cubicBezTo>
                  <a:pt x="2329700" y="247470"/>
                  <a:pt x="2489136" y="305551"/>
                  <a:pt x="2629343" y="35725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Robot_3</a:t>
            </a:r>
            <a:endParaRPr lang="en-US" b="1" dirty="0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30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Robot_6</a:t>
            </a:r>
            <a:endParaRPr lang="en-US" b="1" dirty="0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9159448" y="1688861"/>
            <a:ext cx="1816909" cy="791092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  <a:gd name="connsiteX0" fmla="*/ 0 w 2045837"/>
              <a:gd name="connsiteY0" fmla="*/ 334939 h 836655"/>
              <a:gd name="connsiteX1" fmla="*/ 131646 w 2045837"/>
              <a:gd name="connsiteY1" fmla="*/ 489 h 836655"/>
              <a:gd name="connsiteX2" fmla="*/ 252617 w 2045837"/>
              <a:gd name="connsiteY2" fmla="*/ 50301 h 836655"/>
              <a:gd name="connsiteX3" fmla="*/ 676016 w 2045837"/>
              <a:gd name="connsiteY3" fmla="*/ 416772 h 836655"/>
              <a:gd name="connsiteX4" fmla="*/ 861031 w 2045837"/>
              <a:gd name="connsiteY4" fmla="*/ 409657 h 836655"/>
              <a:gd name="connsiteX5" fmla="*/ 1031814 w 2045837"/>
              <a:gd name="connsiteY5" fmla="*/ 416772 h 836655"/>
              <a:gd name="connsiteX6" fmla="*/ 1430307 w 2045837"/>
              <a:gd name="connsiteY6" fmla="*/ 836614 h 836655"/>
              <a:gd name="connsiteX7" fmla="*/ 1458771 w 2045837"/>
              <a:gd name="connsiteY7" fmla="*/ 676505 h 836655"/>
              <a:gd name="connsiteX8" fmla="*/ 1522814 w 2045837"/>
              <a:gd name="connsiteY8" fmla="*/ 594671 h 836655"/>
              <a:gd name="connsiteX9" fmla="*/ 2010257 w 2045837"/>
              <a:gd name="connsiteY9" fmla="*/ 612461 h 836655"/>
              <a:gd name="connsiteX10" fmla="*/ 2045837 w 2045837"/>
              <a:gd name="connsiteY10" fmla="*/ 665831 h 836655"/>
              <a:gd name="connsiteX0" fmla="*/ 0 w 1914191"/>
              <a:gd name="connsiteY0" fmla="*/ 0 h 836166"/>
              <a:gd name="connsiteX1" fmla="*/ 120971 w 1914191"/>
              <a:gd name="connsiteY1" fmla="*/ 49812 h 836166"/>
              <a:gd name="connsiteX2" fmla="*/ 544370 w 1914191"/>
              <a:gd name="connsiteY2" fmla="*/ 416283 h 836166"/>
              <a:gd name="connsiteX3" fmla="*/ 729385 w 1914191"/>
              <a:gd name="connsiteY3" fmla="*/ 409168 h 836166"/>
              <a:gd name="connsiteX4" fmla="*/ 900168 w 1914191"/>
              <a:gd name="connsiteY4" fmla="*/ 416283 h 836166"/>
              <a:gd name="connsiteX5" fmla="*/ 1298661 w 1914191"/>
              <a:gd name="connsiteY5" fmla="*/ 836125 h 836166"/>
              <a:gd name="connsiteX6" fmla="*/ 1327125 w 1914191"/>
              <a:gd name="connsiteY6" fmla="*/ 676016 h 836166"/>
              <a:gd name="connsiteX7" fmla="*/ 1391168 w 1914191"/>
              <a:gd name="connsiteY7" fmla="*/ 594182 h 836166"/>
              <a:gd name="connsiteX8" fmla="*/ 1878611 w 1914191"/>
              <a:gd name="connsiteY8" fmla="*/ 611972 h 836166"/>
              <a:gd name="connsiteX9" fmla="*/ 1914191 w 1914191"/>
              <a:gd name="connsiteY9" fmla="*/ 665342 h 836166"/>
              <a:gd name="connsiteX0" fmla="*/ 0 w 1914191"/>
              <a:gd name="connsiteY0" fmla="*/ 12919 h 815921"/>
              <a:gd name="connsiteX1" fmla="*/ 120971 w 1914191"/>
              <a:gd name="connsiteY1" fmla="*/ 29567 h 815921"/>
              <a:gd name="connsiteX2" fmla="*/ 544370 w 1914191"/>
              <a:gd name="connsiteY2" fmla="*/ 396038 h 815921"/>
              <a:gd name="connsiteX3" fmla="*/ 729385 w 1914191"/>
              <a:gd name="connsiteY3" fmla="*/ 388923 h 815921"/>
              <a:gd name="connsiteX4" fmla="*/ 900168 w 1914191"/>
              <a:gd name="connsiteY4" fmla="*/ 396038 h 815921"/>
              <a:gd name="connsiteX5" fmla="*/ 1298661 w 1914191"/>
              <a:gd name="connsiteY5" fmla="*/ 815880 h 815921"/>
              <a:gd name="connsiteX6" fmla="*/ 1327125 w 1914191"/>
              <a:gd name="connsiteY6" fmla="*/ 655771 h 815921"/>
              <a:gd name="connsiteX7" fmla="*/ 1391168 w 1914191"/>
              <a:gd name="connsiteY7" fmla="*/ 573937 h 815921"/>
              <a:gd name="connsiteX8" fmla="*/ 1878611 w 1914191"/>
              <a:gd name="connsiteY8" fmla="*/ 591727 h 815921"/>
              <a:gd name="connsiteX9" fmla="*/ 1914191 w 1914191"/>
              <a:gd name="connsiteY9" fmla="*/ 645097 h 815921"/>
              <a:gd name="connsiteX0" fmla="*/ 0 w 1793220"/>
              <a:gd name="connsiteY0" fmla="*/ 0 h 786354"/>
              <a:gd name="connsiteX1" fmla="*/ 423399 w 1793220"/>
              <a:gd name="connsiteY1" fmla="*/ 366471 h 786354"/>
              <a:gd name="connsiteX2" fmla="*/ 608414 w 1793220"/>
              <a:gd name="connsiteY2" fmla="*/ 359356 h 786354"/>
              <a:gd name="connsiteX3" fmla="*/ 779197 w 1793220"/>
              <a:gd name="connsiteY3" fmla="*/ 366471 h 786354"/>
              <a:gd name="connsiteX4" fmla="*/ 1177690 w 1793220"/>
              <a:gd name="connsiteY4" fmla="*/ 786313 h 786354"/>
              <a:gd name="connsiteX5" fmla="*/ 1206154 w 1793220"/>
              <a:gd name="connsiteY5" fmla="*/ 626204 h 786354"/>
              <a:gd name="connsiteX6" fmla="*/ 1270197 w 1793220"/>
              <a:gd name="connsiteY6" fmla="*/ 544370 h 786354"/>
              <a:gd name="connsiteX7" fmla="*/ 1757640 w 1793220"/>
              <a:gd name="connsiteY7" fmla="*/ 562160 h 786354"/>
              <a:gd name="connsiteX8" fmla="*/ 1793220 w 1793220"/>
              <a:gd name="connsiteY8" fmla="*/ 615530 h 786354"/>
              <a:gd name="connsiteX0" fmla="*/ 0 w 1816909"/>
              <a:gd name="connsiteY0" fmla="*/ 0 h 791092"/>
              <a:gd name="connsiteX1" fmla="*/ 447088 w 1816909"/>
              <a:gd name="connsiteY1" fmla="*/ 371209 h 791092"/>
              <a:gd name="connsiteX2" fmla="*/ 632103 w 1816909"/>
              <a:gd name="connsiteY2" fmla="*/ 364094 h 791092"/>
              <a:gd name="connsiteX3" fmla="*/ 802886 w 1816909"/>
              <a:gd name="connsiteY3" fmla="*/ 371209 h 791092"/>
              <a:gd name="connsiteX4" fmla="*/ 1201379 w 1816909"/>
              <a:gd name="connsiteY4" fmla="*/ 791051 h 791092"/>
              <a:gd name="connsiteX5" fmla="*/ 1229843 w 1816909"/>
              <a:gd name="connsiteY5" fmla="*/ 630942 h 791092"/>
              <a:gd name="connsiteX6" fmla="*/ 1293886 w 1816909"/>
              <a:gd name="connsiteY6" fmla="*/ 549108 h 791092"/>
              <a:gd name="connsiteX7" fmla="*/ 1781329 w 1816909"/>
              <a:gd name="connsiteY7" fmla="*/ 566898 h 791092"/>
              <a:gd name="connsiteX8" fmla="*/ 1816909 w 1816909"/>
              <a:gd name="connsiteY8" fmla="*/ 620268 h 7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6909" h="791092">
                <a:moveTo>
                  <a:pt x="0" y="0"/>
                </a:moveTo>
                <a:cubicBezTo>
                  <a:pt x="90728" y="63853"/>
                  <a:pt x="341737" y="310527"/>
                  <a:pt x="447088" y="371209"/>
                </a:cubicBezTo>
                <a:cubicBezTo>
                  <a:pt x="552439" y="431891"/>
                  <a:pt x="615665" y="359331"/>
                  <a:pt x="632103" y="364094"/>
                </a:cubicBezTo>
                <a:cubicBezTo>
                  <a:pt x="648541" y="368857"/>
                  <a:pt x="772300" y="361962"/>
                  <a:pt x="802886" y="371209"/>
                </a:cubicBezTo>
                <a:cubicBezTo>
                  <a:pt x="833472" y="380456"/>
                  <a:pt x="1184989" y="788243"/>
                  <a:pt x="1201379" y="791051"/>
                </a:cubicBezTo>
                <a:cubicBezTo>
                  <a:pt x="1217769" y="793859"/>
                  <a:pt x="1228712" y="654597"/>
                  <a:pt x="1229843" y="630942"/>
                </a:cubicBezTo>
                <a:cubicBezTo>
                  <a:pt x="1230974" y="607287"/>
                  <a:pt x="1244834" y="545494"/>
                  <a:pt x="1293886" y="549108"/>
                </a:cubicBezTo>
                <a:cubicBezTo>
                  <a:pt x="1342938" y="552722"/>
                  <a:pt x="1760834" y="550276"/>
                  <a:pt x="1781329" y="566898"/>
                </a:cubicBezTo>
                <a:cubicBezTo>
                  <a:pt x="1801824" y="583520"/>
                  <a:pt x="1799842" y="589988"/>
                  <a:pt x="1816909" y="620268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Robot_4</a:t>
            </a:r>
            <a:endParaRPr lang="en-US" b="1" dirty="0"/>
          </a:p>
        </p:txBody>
      </p:sp>
      <p:pic>
        <p:nvPicPr>
          <p:cNvPr id="13" name="Graphic 16" descr="Marker">
            <a:hlinkClick r:id="rId35" action="ppaction://hlinksldjump"/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Robot_5</a:t>
            </a:r>
            <a:endParaRPr lang="en-US" b="1" dirty="0"/>
          </a:p>
        </p:txBody>
      </p:sp>
      <p:sp>
        <p:nvSpPr>
          <p:cNvPr id="11" name="Scroll: Horizontal 10">
            <a:hlinkClick r:id="rId36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9014416" y="2775571"/>
            <a:ext cx="2050595" cy="1914191"/>
            <a:chOff x="6839185" y="2981618"/>
            <a:chExt cx="2050595" cy="1914191"/>
          </a:xfrm>
        </p:grpSpPr>
        <p:sp>
          <p:nvSpPr>
            <p:cNvPr id="120" name="Rectangular Callout 119"/>
            <p:cNvSpPr/>
            <p:nvPr/>
          </p:nvSpPr>
          <p:spPr>
            <a:xfrm rot="10800000">
              <a:off x="6839185" y="2981618"/>
              <a:ext cx="2050595" cy="1914191"/>
            </a:xfrm>
            <a:prstGeom prst="wedgeRectCallout">
              <a:avLst>
                <a:gd name="adj1" fmla="val -43332"/>
                <a:gd name="adj2" fmla="val 6822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Rounded Rectangle 162">
              <a:hlinkClick r:id="rId37" action="ppaction://hlinksldjump"/>
            </p:cNvPr>
            <p:cNvSpPr/>
            <p:nvPr/>
          </p:nvSpPr>
          <p:spPr>
            <a:xfrm>
              <a:off x="6916188" y="4513167"/>
              <a:ext cx="825732" cy="282712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Select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7808015" y="4510901"/>
              <a:ext cx="968805" cy="282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Stats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53210" y="2997548"/>
              <a:ext cx="203584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Robot_5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Health: 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sz="1200" dirty="0">
                  <a:solidFill>
                    <a:schemeClr val="bg1"/>
                  </a:solidFill>
                </a:rPr>
                <a:t>Status: Pending Maintenance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Queue Position: 2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Issue(s):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Decreased process rate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8E1C33B-F55B-4882-9B84-B4C305A4A100}"/>
                </a:ext>
              </a:extLst>
            </p:cNvPr>
            <p:cNvGrpSpPr/>
            <p:nvPr/>
          </p:nvGrpSpPr>
          <p:grpSpPr>
            <a:xfrm>
              <a:off x="7460456" y="3361499"/>
              <a:ext cx="1053971" cy="94447"/>
              <a:chOff x="7460456" y="3361499"/>
              <a:chExt cx="1053971" cy="9444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3081C8E-E7D5-4A36-AA27-A88BF9706A70}"/>
                  </a:ext>
                </a:extLst>
              </p:cNvPr>
              <p:cNvSpPr/>
              <p:nvPr/>
            </p:nvSpPr>
            <p:spPr>
              <a:xfrm>
                <a:off x="7460456" y="3361501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5CBAEF2-6EFF-46CF-98CD-96351E212A9C}"/>
                  </a:ext>
                </a:extLst>
              </p:cNvPr>
              <p:cNvSpPr/>
              <p:nvPr/>
            </p:nvSpPr>
            <p:spPr>
              <a:xfrm>
                <a:off x="7567209" y="3362383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234D34B-DE30-44A8-80E6-F830E7BE619B}"/>
                  </a:ext>
                </a:extLst>
              </p:cNvPr>
              <p:cNvSpPr/>
              <p:nvPr/>
            </p:nvSpPr>
            <p:spPr>
              <a:xfrm>
                <a:off x="7677739" y="3362382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22074E4-8767-4FCD-A920-D367B0BE2611}"/>
                  </a:ext>
                </a:extLst>
              </p:cNvPr>
              <p:cNvSpPr/>
              <p:nvPr/>
            </p:nvSpPr>
            <p:spPr>
              <a:xfrm>
                <a:off x="7784492" y="3361500"/>
                <a:ext cx="82604" cy="93563"/>
              </a:xfrm>
              <a:prstGeom prst="rect">
                <a:avLst/>
              </a:prstGeom>
              <a:solidFill>
                <a:schemeClr val="accent5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889E650-5B57-4CDA-9CF0-EAAB23E320CA}"/>
                  </a:ext>
                </a:extLst>
              </p:cNvPr>
              <p:cNvSpPr/>
              <p:nvPr/>
            </p:nvSpPr>
            <p:spPr>
              <a:xfrm>
                <a:off x="7892677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FB1EF0B-51E6-4C36-901D-98B80F18963A}"/>
                  </a:ext>
                </a:extLst>
              </p:cNvPr>
              <p:cNvSpPr/>
              <p:nvPr/>
            </p:nvSpPr>
            <p:spPr>
              <a:xfrm>
                <a:off x="7999602" y="3361500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031A5EF-EC75-4F5C-A594-F750F9158F0C}"/>
                  </a:ext>
                </a:extLst>
              </p:cNvPr>
              <p:cNvSpPr/>
              <p:nvPr/>
            </p:nvSpPr>
            <p:spPr>
              <a:xfrm>
                <a:off x="8106355" y="3362382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16F67C1-5AF2-4787-A955-9A3BD2DE7813}"/>
                  </a:ext>
                </a:extLst>
              </p:cNvPr>
              <p:cNvSpPr/>
              <p:nvPr/>
            </p:nvSpPr>
            <p:spPr>
              <a:xfrm>
                <a:off x="8216885" y="3362381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A79846F-E8D6-47C4-B913-D4ACD58E0045}"/>
                  </a:ext>
                </a:extLst>
              </p:cNvPr>
              <p:cNvSpPr/>
              <p:nvPr/>
            </p:nvSpPr>
            <p:spPr>
              <a:xfrm>
                <a:off x="8323638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C15B114-196D-419B-ACAB-C4B41C932FA8}"/>
                  </a:ext>
                </a:extLst>
              </p:cNvPr>
              <p:cNvSpPr/>
              <p:nvPr/>
            </p:nvSpPr>
            <p:spPr>
              <a:xfrm>
                <a:off x="8431823" y="3361499"/>
                <a:ext cx="82604" cy="93563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Rounded Rectangle 168"/>
            <p:cNvSpPr/>
            <p:nvPr/>
          </p:nvSpPr>
          <p:spPr>
            <a:xfrm>
              <a:off x="8321388" y="3714415"/>
              <a:ext cx="439067" cy="1255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EDIT</a:t>
              </a:r>
            </a:p>
          </p:txBody>
        </p:sp>
        <p:sp>
          <p:nvSpPr>
            <p:cNvPr id="170" name="Multiply 169">
              <a:hlinkClick r:id="rId35" action="ppaction://hlinksldjump"/>
            </p:cNvPr>
            <p:cNvSpPr/>
            <p:nvPr/>
          </p:nvSpPr>
          <p:spPr>
            <a:xfrm>
              <a:off x="8660696" y="3001555"/>
              <a:ext cx="208590" cy="208590"/>
            </a:xfrm>
            <a:prstGeom prst="mathMultiply">
              <a:avLst>
                <a:gd name="adj1" fmla="val 13938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8622808" y="1520841"/>
            <a:ext cx="393271" cy="852836"/>
          </a:xfrm>
          <a:custGeom>
            <a:avLst/>
            <a:gdLst>
              <a:gd name="connsiteX0" fmla="*/ 85213 w 412123"/>
              <a:gd name="connsiteY0" fmla="*/ 0 h 885940"/>
              <a:gd name="connsiteX1" fmla="*/ 9408 w 412123"/>
              <a:gd name="connsiteY1" fmla="*/ 464307 h 885940"/>
              <a:gd name="connsiteX2" fmla="*/ 274726 w 412123"/>
              <a:gd name="connsiteY2" fmla="*/ 871760 h 885940"/>
              <a:gd name="connsiteX3" fmla="*/ 412123 w 412123"/>
              <a:gd name="connsiteY3" fmla="*/ 753314 h 885940"/>
              <a:gd name="connsiteX0" fmla="*/ 80779 w 407689"/>
              <a:gd name="connsiteY0" fmla="*/ 0 h 832082"/>
              <a:gd name="connsiteX1" fmla="*/ 4974 w 407689"/>
              <a:gd name="connsiteY1" fmla="*/ 464307 h 832082"/>
              <a:gd name="connsiteX2" fmla="*/ 199225 w 407689"/>
              <a:gd name="connsiteY2" fmla="*/ 805431 h 832082"/>
              <a:gd name="connsiteX3" fmla="*/ 407689 w 407689"/>
              <a:gd name="connsiteY3" fmla="*/ 753314 h 832082"/>
              <a:gd name="connsiteX0" fmla="*/ 80779 w 407689"/>
              <a:gd name="connsiteY0" fmla="*/ 0 h 815516"/>
              <a:gd name="connsiteX1" fmla="*/ 4974 w 407689"/>
              <a:gd name="connsiteY1" fmla="*/ 464307 h 815516"/>
              <a:gd name="connsiteX2" fmla="*/ 199225 w 407689"/>
              <a:gd name="connsiteY2" fmla="*/ 805431 h 815516"/>
              <a:gd name="connsiteX3" fmla="*/ 407689 w 407689"/>
              <a:gd name="connsiteY3" fmla="*/ 753314 h 815516"/>
              <a:gd name="connsiteX0" fmla="*/ 83690 w 410600"/>
              <a:gd name="connsiteY0" fmla="*/ 0 h 833326"/>
              <a:gd name="connsiteX1" fmla="*/ 7885 w 410600"/>
              <a:gd name="connsiteY1" fmla="*/ 464307 h 833326"/>
              <a:gd name="connsiteX2" fmla="*/ 249514 w 410600"/>
              <a:gd name="connsiteY2" fmla="*/ 829120 h 833326"/>
              <a:gd name="connsiteX3" fmla="*/ 410600 w 410600"/>
              <a:gd name="connsiteY3" fmla="*/ 753314 h 833326"/>
              <a:gd name="connsiteX0" fmla="*/ 83690 w 410600"/>
              <a:gd name="connsiteY0" fmla="*/ 0 h 829659"/>
              <a:gd name="connsiteX1" fmla="*/ 7885 w 410600"/>
              <a:gd name="connsiteY1" fmla="*/ 464307 h 829659"/>
              <a:gd name="connsiteX2" fmla="*/ 249514 w 410600"/>
              <a:gd name="connsiteY2" fmla="*/ 829120 h 829659"/>
              <a:gd name="connsiteX3" fmla="*/ 410600 w 410600"/>
              <a:gd name="connsiteY3" fmla="*/ 753314 h 829659"/>
              <a:gd name="connsiteX0" fmla="*/ 83690 w 410600"/>
              <a:gd name="connsiteY0" fmla="*/ 0 h 829659"/>
              <a:gd name="connsiteX1" fmla="*/ 7885 w 410600"/>
              <a:gd name="connsiteY1" fmla="*/ 464307 h 829659"/>
              <a:gd name="connsiteX2" fmla="*/ 249514 w 410600"/>
              <a:gd name="connsiteY2" fmla="*/ 829120 h 829659"/>
              <a:gd name="connsiteX3" fmla="*/ 410600 w 410600"/>
              <a:gd name="connsiteY3" fmla="*/ 753314 h 829659"/>
              <a:gd name="connsiteX0" fmla="*/ 84599 w 411509"/>
              <a:gd name="connsiteY0" fmla="*/ 0 h 853310"/>
              <a:gd name="connsiteX1" fmla="*/ 8794 w 411509"/>
              <a:gd name="connsiteY1" fmla="*/ 464307 h 853310"/>
              <a:gd name="connsiteX2" fmla="*/ 264636 w 411509"/>
              <a:gd name="connsiteY2" fmla="*/ 852810 h 853310"/>
              <a:gd name="connsiteX3" fmla="*/ 411509 w 411509"/>
              <a:gd name="connsiteY3" fmla="*/ 753314 h 853310"/>
              <a:gd name="connsiteX0" fmla="*/ 75837 w 402747"/>
              <a:gd name="connsiteY0" fmla="*/ 0 h 853172"/>
              <a:gd name="connsiteX1" fmla="*/ 32 w 402747"/>
              <a:gd name="connsiteY1" fmla="*/ 464307 h 853172"/>
              <a:gd name="connsiteX2" fmla="*/ 255874 w 402747"/>
              <a:gd name="connsiteY2" fmla="*/ 852810 h 853172"/>
              <a:gd name="connsiteX3" fmla="*/ 402747 w 402747"/>
              <a:gd name="connsiteY3" fmla="*/ 753314 h 853172"/>
              <a:gd name="connsiteX0" fmla="*/ 66370 w 393280"/>
              <a:gd name="connsiteY0" fmla="*/ 0 h 864607"/>
              <a:gd name="connsiteX1" fmla="*/ 41 w 393280"/>
              <a:gd name="connsiteY1" fmla="*/ 459569 h 864607"/>
              <a:gd name="connsiteX2" fmla="*/ 246407 w 393280"/>
              <a:gd name="connsiteY2" fmla="*/ 852810 h 864607"/>
              <a:gd name="connsiteX3" fmla="*/ 393280 w 393280"/>
              <a:gd name="connsiteY3" fmla="*/ 753314 h 864607"/>
              <a:gd name="connsiteX0" fmla="*/ 66364 w 393274"/>
              <a:gd name="connsiteY0" fmla="*/ 0 h 854765"/>
              <a:gd name="connsiteX1" fmla="*/ 35 w 393274"/>
              <a:gd name="connsiteY1" fmla="*/ 459569 h 854765"/>
              <a:gd name="connsiteX2" fmla="*/ 246401 w 393274"/>
              <a:gd name="connsiteY2" fmla="*/ 852810 h 854765"/>
              <a:gd name="connsiteX3" fmla="*/ 393274 w 393274"/>
              <a:gd name="connsiteY3" fmla="*/ 753314 h 854765"/>
              <a:gd name="connsiteX0" fmla="*/ 66361 w 393271"/>
              <a:gd name="connsiteY0" fmla="*/ 0 h 852836"/>
              <a:gd name="connsiteX1" fmla="*/ 32 w 393271"/>
              <a:gd name="connsiteY1" fmla="*/ 459569 h 852836"/>
              <a:gd name="connsiteX2" fmla="*/ 246398 w 393271"/>
              <a:gd name="connsiteY2" fmla="*/ 852810 h 852836"/>
              <a:gd name="connsiteX3" fmla="*/ 393271 w 393271"/>
              <a:gd name="connsiteY3" fmla="*/ 753314 h 852836"/>
              <a:gd name="connsiteX0" fmla="*/ 66361 w 393271"/>
              <a:gd name="connsiteY0" fmla="*/ 0 h 852836"/>
              <a:gd name="connsiteX1" fmla="*/ 32 w 393271"/>
              <a:gd name="connsiteY1" fmla="*/ 459569 h 852836"/>
              <a:gd name="connsiteX2" fmla="*/ 246398 w 393271"/>
              <a:gd name="connsiteY2" fmla="*/ 852810 h 852836"/>
              <a:gd name="connsiteX3" fmla="*/ 393271 w 393271"/>
              <a:gd name="connsiteY3" fmla="*/ 753314 h 85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271" h="852836">
                <a:moveTo>
                  <a:pt x="66361" y="0"/>
                </a:moveTo>
                <a:cubicBezTo>
                  <a:pt x="41092" y="173720"/>
                  <a:pt x="3191" y="421667"/>
                  <a:pt x="32" y="459569"/>
                </a:cubicBezTo>
                <a:cubicBezTo>
                  <a:pt x="-3127" y="497471"/>
                  <a:pt x="232974" y="851231"/>
                  <a:pt x="246398" y="852810"/>
                </a:cubicBezTo>
                <a:cubicBezTo>
                  <a:pt x="259822" y="854389"/>
                  <a:pt x="377083" y="784505"/>
                  <a:pt x="393271" y="753314"/>
                </a:cubicBez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48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Robot_2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Robot_7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Crew_2</a:t>
            </a:r>
            <a:endParaRPr lang="en-US" b="1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4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7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3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Robot</a:t>
              </a:r>
              <a:endParaRPr lang="en-US" sz="500" b="1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Crew</a:t>
              </a:r>
              <a:endParaRPr lang="en-US" sz="500" b="1" dirty="0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629343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  <a:gd name="connsiteX0" fmla="*/ 1466 w 2525111"/>
              <a:gd name="connsiteY0" fmla="*/ 1249690 h 1249690"/>
              <a:gd name="connsiteX1" fmla="*/ 30890 w 2525111"/>
              <a:gd name="connsiteY1" fmla="*/ 1105307 h 1249690"/>
              <a:gd name="connsiteX2" fmla="*/ 32309 w 2525111"/>
              <a:gd name="connsiteY2" fmla="*/ 923495 h 1249690"/>
              <a:gd name="connsiteX3" fmla="*/ 656998 w 2525111"/>
              <a:gd name="connsiteY3" fmla="*/ 932548 h 1249690"/>
              <a:gd name="connsiteX4" fmla="*/ 980692 w 2525111"/>
              <a:gd name="connsiteY4" fmla="*/ 667768 h 1249690"/>
              <a:gd name="connsiteX5" fmla="*/ 1562344 w 2525111"/>
              <a:gd name="connsiteY5" fmla="*/ 41 h 1249690"/>
              <a:gd name="connsiteX6" fmla="*/ 2151867 w 2525111"/>
              <a:gd name="connsiteY6" fmla="*/ 187935 h 1249690"/>
              <a:gd name="connsiteX7" fmla="*/ 2096499 w 2525111"/>
              <a:gd name="connsiteY7" fmla="*/ 660944 h 1249690"/>
              <a:gd name="connsiteX8" fmla="*/ 2305641 w 2525111"/>
              <a:gd name="connsiteY8" fmla="*/ 1026360 h 1249690"/>
              <a:gd name="connsiteX9" fmla="*/ 2525111 w 2525111"/>
              <a:gd name="connsiteY9" fmla="*/ 305138 h 1249690"/>
              <a:gd name="connsiteX0" fmla="*/ 1466 w 2525111"/>
              <a:gd name="connsiteY0" fmla="*/ 1249690 h 1249690"/>
              <a:gd name="connsiteX1" fmla="*/ 30890 w 2525111"/>
              <a:gd name="connsiteY1" fmla="*/ 1105307 h 1249690"/>
              <a:gd name="connsiteX2" fmla="*/ 32309 w 2525111"/>
              <a:gd name="connsiteY2" fmla="*/ 923495 h 1249690"/>
              <a:gd name="connsiteX3" fmla="*/ 656998 w 2525111"/>
              <a:gd name="connsiteY3" fmla="*/ 932548 h 1249690"/>
              <a:gd name="connsiteX4" fmla="*/ 980692 w 2525111"/>
              <a:gd name="connsiteY4" fmla="*/ 667768 h 1249690"/>
              <a:gd name="connsiteX5" fmla="*/ 1562344 w 2525111"/>
              <a:gd name="connsiteY5" fmla="*/ 41 h 1249690"/>
              <a:gd name="connsiteX6" fmla="*/ 2151867 w 2525111"/>
              <a:gd name="connsiteY6" fmla="*/ 187935 h 1249690"/>
              <a:gd name="connsiteX7" fmla="*/ 2096499 w 2525111"/>
              <a:gd name="connsiteY7" fmla="*/ 660944 h 1249690"/>
              <a:gd name="connsiteX8" fmla="*/ 2525111 w 2525111"/>
              <a:gd name="connsiteY8" fmla="*/ 305138 h 1249690"/>
              <a:gd name="connsiteX0" fmla="*/ 1466 w 2525111"/>
              <a:gd name="connsiteY0" fmla="*/ 1249690 h 1249690"/>
              <a:gd name="connsiteX1" fmla="*/ 30890 w 2525111"/>
              <a:gd name="connsiteY1" fmla="*/ 1105307 h 1249690"/>
              <a:gd name="connsiteX2" fmla="*/ 32309 w 2525111"/>
              <a:gd name="connsiteY2" fmla="*/ 923495 h 1249690"/>
              <a:gd name="connsiteX3" fmla="*/ 656998 w 2525111"/>
              <a:gd name="connsiteY3" fmla="*/ 932548 h 1249690"/>
              <a:gd name="connsiteX4" fmla="*/ 980692 w 2525111"/>
              <a:gd name="connsiteY4" fmla="*/ 667768 h 1249690"/>
              <a:gd name="connsiteX5" fmla="*/ 1562344 w 2525111"/>
              <a:gd name="connsiteY5" fmla="*/ 41 h 1249690"/>
              <a:gd name="connsiteX6" fmla="*/ 2151867 w 2525111"/>
              <a:gd name="connsiteY6" fmla="*/ 187935 h 1249690"/>
              <a:gd name="connsiteX7" fmla="*/ 2525111 w 2525111"/>
              <a:gd name="connsiteY7" fmla="*/ 305138 h 1249690"/>
              <a:gd name="connsiteX0" fmla="*/ 1466 w 2572489"/>
              <a:gd name="connsiteY0" fmla="*/ 1249690 h 1249690"/>
              <a:gd name="connsiteX1" fmla="*/ 30890 w 2572489"/>
              <a:gd name="connsiteY1" fmla="*/ 1105307 h 1249690"/>
              <a:gd name="connsiteX2" fmla="*/ 32309 w 2572489"/>
              <a:gd name="connsiteY2" fmla="*/ 923495 h 1249690"/>
              <a:gd name="connsiteX3" fmla="*/ 656998 w 2572489"/>
              <a:gd name="connsiteY3" fmla="*/ 932548 h 1249690"/>
              <a:gd name="connsiteX4" fmla="*/ 980692 w 2572489"/>
              <a:gd name="connsiteY4" fmla="*/ 667768 h 1249690"/>
              <a:gd name="connsiteX5" fmla="*/ 1562344 w 2572489"/>
              <a:gd name="connsiteY5" fmla="*/ 41 h 1249690"/>
              <a:gd name="connsiteX6" fmla="*/ 2151867 w 2572489"/>
              <a:gd name="connsiteY6" fmla="*/ 187935 h 1249690"/>
              <a:gd name="connsiteX7" fmla="*/ 2572489 w 2572489"/>
              <a:gd name="connsiteY7" fmla="*/ 343040 h 1249690"/>
              <a:gd name="connsiteX0" fmla="*/ 1466 w 2629343"/>
              <a:gd name="connsiteY0" fmla="*/ 1249690 h 1249690"/>
              <a:gd name="connsiteX1" fmla="*/ 30890 w 2629343"/>
              <a:gd name="connsiteY1" fmla="*/ 1105307 h 1249690"/>
              <a:gd name="connsiteX2" fmla="*/ 32309 w 2629343"/>
              <a:gd name="connsiteY2" fmla="*/ 923495 h 1249690"/>
              <a:gd name="connsiteX3" fmla="*/ 656998 w 2629343"/>
              <a:gd name="connsiteY3" fmla="*/ 932548 h 1249690"/>
              <a:gd name="connsiteX4" fmla="*/ 980692 w 2629343"/>
              <a:gd name="connsiteY4" fmla="*/ 667768 h 1249690"/>
              <a:gd name="connsiteX5" fmla="*/ 1562344 w 2629343"/>
              <a:gd name="connsiteY5" fmla="*/ 41 h 1249690"/>
              <a:gd name="connsiteX6" fmla="*/ 2151867 w 2629343"/>
              <a:gd name="connsiteY6" fmla="*/ 187935 h 1249690"/>
              <a:gd name="connsiteX7" fmla="*/ 2629343 w 2629343"/>
              <a:gd name="connsiteY7" fmla="*/ 357253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9343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1974034" y="128400"/>
                  <a:pt x="2151867" y="187935"/>
                </a:cubicBezTo>
                <a:cubicBezTo>
                  <a:pt x="2329700" y="247470"/>
                  <a:pt x="2489136" y="305551"/>
                  <a:pt x="2629343" y="35725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Robot_3</a:t>
            </a:r>
            <a:endParaRPr lang="en-US" b="1" dirty="0"/>
          </a:p>
        </p:txBody>
      </p:sp>
      <p:pic>
        <p:nvPicPr>
          <p:cNvPr id="20" name="Graphic 20" descr="Mining Tools">
            <a:hlinkClick r:id="rId29" action="ppaction://hlinksldjump"/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31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Robot_6</a:t>
            </a:r>
            <a:endParaRPr lang="en-US" b="1" dirty="0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9159448" y="1688861"/>
            <a:ext cx="1816909" cy="791092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  <a:gd name="connsiteX0" fmla="*/ 0 w 2045837"/>
              <a:gd name="connsiteY0" fmla="*/ 334939 h 836655"/>
              <a:gd name="connsiteX1" fmla="*/ 131646 w 2045837"/>
              <a:gd name="connsiteY1" fmla="*/ 489 h 836655"/>
              <a:gd name="connsiteX2" fmla="*/ 252617 w 2045837"/>
              <a:gd name="connsiteY2" fmla="*/ 50301 h 836655"/>
              <a:gd name="connsiteX3" fmla="*/ 676016 w 2045837"/>
              <a:gd name="connsiteY3" fmla="*/ 416772 h 836655"/>
              <a:gd name="connsiteX4" fmla="*/ 861031 w 2045837"/>
              <a:gd name="connsiteY4" fmla="*/ 409657 h 836655"/>
              <a:gd name="connsiteX5" fmla="*/ 1031814 w 2045837"/>
              <a:gd name="connsiteY5" fmla="*/ 416772 h 836655"/>
              <a:gd name="connsiteX6" fmla="*/ 1430307 w 2045837"/>
              <a:gd name="connsiteY6" fmla="*/ 836614 h 836655"/>
              <a:gd name="connsiteX7" fmla="*/ 1458771 w 2045837"/>
              <a:gd name="connsiteY7" fmla="*/ 676505 h 836655"/>
              <a:gd name="connsiteX8" fmla="*/ 1522814 w 2045837"/>
              <a:gd name="connsiteY8" fmla="*/ 594671 h 836655"/>
              <a:gd name="connsiteX9" fmla="*/ 2010257 w 2045837"/>
              <a:gd name="connsiteY9" fmla="*/ 612461 h 836655"/>
              <a:gd name="connsiteX10" fmla="*/ 2045837 w 2045837"/>
              <a:gd name="connsiteY10" fmla="*/ 665831 h 836655"/>
              <a:gd name="connsiteX0" fmla="*/ 0 w 1914191"/>
              <a:gd name="connsiteY0" fmla="*/ 0 h 836166"/>
              <a:gd name="connsiteX1" fmla="*/ 120971 w 1914191"/>
              <a:gd name="connsiteY1" fmla="*/ 49812 h 836166"/>
              <a:gd name="connsiteX2" fmla="*/ 544370 w 1914191"/>
              <a:gd name="connsiteY2" fmla="*/ 416283 h 836166"/>
              <a:gd name="connsiteX3" fmla="*/ 729385 w 1914191"/>
              <a:gd name="connsiteY3" fmla="*/ 409168 h 836166"/>
              <a:gd name="connsiteX4" fmla="*/ 900168 w 1914191"/>
              <a:gd name="connsiteY4" fmla="*/ 416283 h 836166"/>
              <a:gd name="connsiteX5" fmla="*/ 1298661 w 1914191"/>
              <a:gd name="connsiteY5" fmla="*/ 836125 h 836166"/>
              <a:gd name="connsiteX6" fmla="*/ 1327125 w 1914191"/>
              <a:gd name="connsiteY6" fmla="*/ 676016 h 836166"/>
              <a:gd name="connsiteX7" fmla="*/ 1391168 w 1914191"/>
              <a:gd name="connsiteY7" fmla="*/ 594182 h 836166"/>
              <a:gd name="connsiteX8" fmla="*/ 1878611 w 1914191"/>
              <a:gd name="connsiteY8" fmla="*/ 611972 h 836166"/>
              <a:gd name="connsiteX9" fmla="*/ 1914191 w 1914191"/>
              <a:gd name="connsiteY9" fmla="*/ 665342 h 836166"/>
              <a:gd name="connsiteX0" fmla="*/ 0 w 1914191"/>
              <a:gd name="connsiteY0" fmla="*/ 12919 h 815921"/>
              <a:gd name="connsiteX1" fmla="*/ 120971 w 1914191"/>
              <a:gd name="connsiteY1" fmla="*/ 29567 h 815921"/>
              <a:gd name="connsiteX2" fmla="*/ 544370 w 1914191"/>
              <a:gd name="connsiteY2" fmla="*/ 396038 h 815921"/>
              <a:gd name="connsiteX3" fmla="*/ 729385 w 1914191"/>
              <a:gd name="connsiteY3" fmla="*/ 388923 h 815921"/>
              <a:gd name="connsiteX4" fmla="*/ 900168 w 1914191"/>
              <a:gd name="connsiteY4" fmla="*/ 396038 h 815921"/>
              <a:gd name="connsiteX5" fmla="*/ 1298661 w 1914191"/>
              <a:gd name="connsiteY5" fmla="*/ 815880 h 815921"/>
              <a:gd name="connsiteX6" fmla="*/ 1327125 w 1914191"/>
              <a:gd name="connsiteY6" fmla="*/ 655771 h 815921"/>
              <a:gd name="connsiteX7" fmla="*/ 1391168 w 1914191"/>
              <a:gd name="connsiteY7" fmla="*/ 573937 h 815921"/>
              <a:gd name="connsiteX8" fmla="*/ 1878611 w 1914191"/>
              <a:gd name="connsiteY8" fmla="*/ 591727 h 815921"/>
              <a:gd name="connsiteX9" fmla="*/ 1914191 w 1914191"/>
              <a:gd name="connsiteY9" fmla="*/ 645097 h 815921"/>
              <a:gd name="connsiteX0" fmla="*/ 0 w 1793220"/>
              <a:gd name="connsiteY0" fmla="*/ 0 h 786354"/>
              <a:gd name="connsiteX1" fmla="*/ 423399 w 1793220"/>
              <a:gd name="connsiteY1" fmla="*/ 366471 h 786354"/>
              <a:gd name="connsiteX2" fmla="*/ 608414 w 1793220"/>
              <a:gd name="connsiteY2" fmla="*/ 359356 h 786354"/>
              <a:gd name="connsiteX3" fmla="*/ 779197 w 1793220"/>
              <a:gd name="connsiteY3" fmla="*/ 366471 h 786354"/>
              <a:gd name="connsiteX4" fmla="*/ 1177690 w 1793220"/>
              <a:gd name="connsiteY4" fmla="*/ 786313 h 786354"/>
              <a:gd name="connsiteX5" fmla="*/ 1206154 w 1793220"/>
              <a:gd name="connsiteY5" fmla="*/ 626204 h 786354"/>
              <a:gd name="connsiteX6" fmla="*/ 1270197 w 1793220"/>
              <a:gd name="connsiteY6" fmla="*/ 544370 h 786354"/>
              <a:gd name="connsiteX7" fmla="*/ 1757640 w 1793220"/>
              <a:gd name="connsiteY7" fmla="*/ 562160 h 786354"/>
              <a:gd name="connsiteX8" fmla="*/ 1793220 w 1793220"/>
              <a:gd name="connsiteY8" fmla="*/ 615530 h 786354"/>
              <a:gd name="connsiteX0" fmla="*/ 0 w 1816909"/>
              <a:gd name="connsiteY0" fmla="*/ 0 h 791092"/>
              <a:gd name="connsiteX1" fmla="*/ 447088 w 1816909"/>
              <a:gd name="connsiteY1" fmla="*/ 371209 h 791092"/>
              <a:gd name="connsiteX2" fmla="*/ 632103 w 1816909"/>
              <a:gd name="connsiteY2" fmla="*/ 364094 h 791092"/>
              <a:gd name="connsiteX3" fmla="*/ 802886 w 1816909"/>
              <a:gd name="connsiteY3" fmla="*/ 371209 h 791092"/>
              <a:gd name="connsiteX4" fmla="*/ 1201379 w 1816909"/>
              <a:gd name="connsiteY4" fmla="*/ 791051 h 791092"/>
              <a:gd name="connsiteX5" fmla="*/ 1229843 w 1816909"/>
              <a:gd name="connsiteY5" fmla="*/ 630942 h 791092"/>
              <a:gd name="connsiteX6" fmla="*/ 1293886 w 1816909"/>
              <a:gd name="connsiteY6" fmla="*/ 549108 h 791092"/>
              <a:gd name="connsiteX7" fmla="*/ 1781329 w 1816909"/>
              <a:gd name="connsiteY7" fmla="*/ 566898 h 791092"/>
              <a:gd name="connsiteX8" fmla="*/ 1816909 w 1816909"/>
              <a:gd name="connsiteY8" fmla="*/ 620268 h 7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6909" h="791092">
                <a:moveTo>
                  <a:pt x="0" y="0"/>
                </a:moveTo>
                <a:cubicBezTo>
                  <a:pt x="90728" y="63853"/>
                  <a:pt x="341737" y="310527"/>
                  <a:pt x="447088" y="371209"/>
                </a:cubicBezTo>
                <a:cubicBezTo>
                  <a:pt x="552439" y="431891"/>
                  <a:pt x="615665" y="359331"/>
                  <a:pt x="632103" y="364094"/>
                </a:cubicBezTo>
                <a:cubicBezTo>
                  <a:pt x="648541" y="368857"/>
                  <a:pt x="772300" y="361962"/>
                  <a:pt x="802886" y="371209"/>
                </a:cubicBezTo>
                <a:cubicBezTo>
                  <a:pt x="833472" y="380456"/>
                  <a:pt x="1184989" y="788243"/>
                  <a:pt x="1201379" y="791051"/>
                </a:cubicBezTo>
                <a:cubicBezTo>
                  <a:pt x="1217769" y="793859"/>
                  <a:pt x="1228712" y="654597"/>
                  <a:pt x="1229843" y="630942"/>
                </a:cubicBezTo>
                <a:cubicBezTo>
                  <a:pt x="1230974" y="607287"/>
                  <a:pt x="1244834" y="545494"/>
                  <a:pt x="1293886" y="549108"/>
                </a:cubicBezTo>
                <a:cubicBezTo>
                  <a:pt x="1342938" y="552722"/>
                  <a:pt x="1760834" y="550276"/>
                  <a:pt x="1781329" y="566898"/>
                </a:cubicBezTo>
                <a:cubicBezTo>
                  <a:pt x="1801824" y="583520"/>
                  <a:pt x="1799842" y="589988"/>
                  <a:pt x="1816909" y="620268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Robot_4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Robot_5</a:t>
            </a:r>
            <a:endParaRPr lang="en-US" b="1" dirty="0"/>
          </a:p>
        </p:txBody>
      </p:sp>
      <p:sp>
        <p:nvSpPr>
          <p:cNvPr id="11" name="Scroll: Horizontal 10">
            <a:hlinkClick r:id="rId36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622808" y="1520841"/>
            <a:ext cx="393271" cy="852836"/>
          </a:xfrm>
          <a:custGeom>
            <a:avLst/>
            <a:gdLst>
              <a:gd name="connsiteX0" fmla="*/ 85213 w 412123"/>
              <a:gd name="connsiteY0" fmla="*/ 0 h 885940"/>
              <a:gd name="connsiteX1" fmla="*/ 9408 w 412123"/>
              <a:gd name="connsiteY1" fmla="*/ 464307 h 885940"/>
              <a:gd name="connsiteX2" fmla="*/ 274726 w 412123"/>
              <a:gd name="connsiteY2" fmla="*/ 871760 h 885940"/>
              <a:gd name="connsiteX3" fmla="*/ 412123 w 412123"/>
              <a:gd name="connsiteY3" fmla="*/ 753314 h 885940"/>
              <a:gd name="connsiteX0" fmla="*/ 80779 w 407689"/>
              <a:gd name="connsiteY0" fmla="*/ 0 h 832082"/>
              <a:gd name="connsiteX1" fmla="*/ 4974 w 407689"/>
              <a:gd name="connsiteY1" fmla="*/ 464307 h 832082"/>
              <a:gd name="connsiteX2" fmla="*/ 199225 w 407689"/>
              <a:gd name="connsiteY2" fmla="*/ 805431 h 832082"/>
              <a:gd name="connsiteX3" fmla="*/ 407689 w 407689"/>
              <a:gd name="connsiteY3" fmla="*/ 753314 h 832082"/>
              <a:gd name="connsiteX0" fmla="*/ 80779 w 407689"/>
              <a:gd name="connsiteY0" fmla="*/ 0 h 815516"/>
              <a:gd name="connsiteX1" fmla="*/ 4974 w 407689"/>
              <a:gd name="connsiteY1" fmla="*/ 464307 h 815516"/>
              <a:gd name="connsiteX2" fmla="*/ 199225 w 407689"/>
              <a:gd name="connsiteY2" fmla="*/ 805431 h 815516"/>
              <a:gd name="connsiteX3" fmla="*/ 407689 w 407689"/>
              <a:gd name="connsiteY3" fmla="*/ 753314 h 815516"/>
              <a:gd name="connsiteX0" fmla="*/ 83690 w 410600"/>
              <a:gd name="connsiteY0" fmla="*/ 0 h 833326"/>
              <a:gd name="connsiteX1" fmla="*/ 7885 w 410600"/>
              <a:gd name="connsiteY1" fmla="*/ 464307 h 833326"/>
              <a:gd name="connsiteX2" fmla="*/ 249514 w 410600"/>
              <a:gd name="connsiteY2" fmla="*/ 829120 h 833326"/>
              <a:gd name="connsiteX3" fmla="*/ 410600 w 410600"/>
              <a:gd name="connsiteY3" fmla="*/ 753314 h 833326"/>
              <a:gd name="connsiteX0" fmla="*/ 83690 w 410600"/>
              <a:gd name="connsiteY0" fmla="*/ 0 h 829659"/>
              <a:gd name="connsiteX1" fmla="*/ 7885 w 410600"/>
              <a:gd name="connsiteY1" fmla="*/ 464307 h 829659"/>
              <a:gd name="connsiteX2" fmla="*/ 249514 w 410600"/>
              <a:gd name="connsiteY2" fmla="*/ 829120 h 829659"/>
              <a:gd name="connsiteX3" fmla="*/ 410600 w 410600"/>
              <a:gd name="connsiteY3" fmla="*/ 753314 h 829659"/>
              <a:gd name="connsiteX0" fmla="*/ 83690 w 410600"/>
              <a:gd name="connsiteY0" fmla="*/ 0 h 829659"/>
              <a:gd name="connsiteX1" fmla="*/ 7885 w 410600"/>
              <a:gd name="connsiteY1" fmla="*/ 464307 h 829659"/>
              <a:gd name="connsiteX2" fmla="*/ 249514 w 410600"/>
              <a:gd name="connsiteY2" fmla="*/ 829120 h 829659"/>
              <a:gd name="connsiteX3" fmla="*/ 410600 w 410600"/>
              <a:gd name="connsiteY3" fmla="*/ 753314 h 829659"/>
              <a:gd name="connsiteX0" fmla="*/ 84599 w 411509"/>
              <a:gd name="connsiteY0" fmla="*/ 0 h 853310"/>
              <a:gd name="connsiteX1" fmla="*/ 8794 w 411509"/>
              <a:gd name="connsiteY1" fmla="*/ 464307 h 853310"/>
              <a:gd name="connsiteX2" fmla="*/ 264636 w 411509"/>
              <a:gd name="connsiteY2" fmla="*/ 852810 h 853310"/>
              <a:gd name="connsiteX3" fmla="*/ 411509 w 411509"/>
              <a:gd name="connsiteY3" fmla="*/ 753314 h 853310"/>
              <a:gd name="connsiteX0" fmla="*/ 75837 w 402747"/>
              <a:gd name="connsiteY0" fmla="*/ 0 h 853172"/>
              <a:gd name="connsiteX1" fmla="*/ 32 w 402747"/>
              <a:gd name="connsiteY1" fmla="*/ 464307 h 853172"/>
              <a:gd name="connsiteX2" fmla="*/ 255874 w 402747"/>
              <a:gd name="connsiteY2" fmla="*/ 852810 h 853172"/>
              <a:gd name="connsiteX3" fmla="*/ 402747 w 402747"/>
              <a:gd name="connsiteY3" fmla="*/ 753314 h 853172"/>
              <a:gd name="connsiteX0" fmla="*/ 66370 w 393280"/>
              <a:gd name="connsiteY0" fmla="*/ 0 h 864607"/>
              <a:gd name="connsiteX1" fmla="*/ 41 w 393280"/>
              <a:gd name="connsiteY1" fmla="*/ 459569 h 864607"/>
              <a:gd name="connsiteX2" fmla="*/ 246407 w 393280"/>
              <a:gd name="connsiteY2" fmla="*/ 852810 h 864607"/>
              <a:gd name="connsiteX3" fmla="*/ 393280 w 393280"/>
              <a:gd name="connsiteY3" fmla="*/ 753314 h 864607"/>
              <a:gd name="connsiteX0" fmla="*/ 66364 w 393274"/>
              <a:gd name="connsiteY0" fmla="*/ 0 h 854765"/>
              <a:gd name="connsiteX1" fmla="*/ 35 w 393274"/>
              <a:gd name="connsiteY1" fmla="*/ 459569 h 854765"/>
              <a:gd name="connsiteX2" fmla="*/ 246401 w 393274"/>
              <a:gd name="connsiteY2" fmla="*/ 852810 h 854765"/>
              <a:gd name="connsiteX3" fmla="*/ 393274 w 393274"/>
              <a:gd name="connsiteY3" fmla="*/ 753314 h 854765"/>
              <a:gd name="connsiteX0" fmla="*/ 66361 w 393271"/>
              <a:gd name="connsiteY0" fmla="*/ 0 h 852836"/>
              <a:gd name="connsiteX1" fmla="*/ 32 w 393271"/>
              <a:gd name="connsiteY1" fmla="*/ 459569 h 852836"/>
              <a:gd name="connsiteX2" fmla="*/ 246398 w 393271"/>
              <a:gd name="connsiteY2" fmla="*/ 852810 h 852836"/>
              <a:gd name="connsiteX3" fmla="*/ 393271 w 393271"/>
              <a:gd name="connsiteY3" fmla="*/ 753314 h 852836"/>
              <a:gd name="connsiteX0" fmla="*/ 66361 w 393271"/>
              <a:gd name="connsiteY0" fmla="*/ 0 h 852836"/>
              <a:gd name="connsiteX1" fmla="*/ 32 w 393271"/>
              <a:gd name="connsiteY1" fmla="*/ 459569 h 852836"/>
              <a:gd name="connsiteX2" fmla="*/ 246398 w 393271"/>
              <a:gd name="connsiteY2" fmla="*/ 852810 h 852836"/>
              <a:gd name="connsiteX3" fmla="*/ 393271 w 393271"/>
              <a:gd name="connsiteY3" fmla="*/ 753314 h 85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271" h="852836">
                <a:moveTo>
                  <a:pt x="66361" y="0"/>
                </a:moveTo>
                <a:cubicBezTo>
                  <a:pt x="41092" y="173720"/>
                  <a:pt x="3191" y="421667"/>
                  <a:pt x="32" y="459569"/>
                </a:cubicBezTo>
                <a:cubicBezTo>
                  <a:pt x="-3127" y="497471"/>
                  <a:pt x="232974" y="851231"/>
                  <a:pt x="246398" y="852810"/>
                </a:cubicBezTo>
                <a:cubicBezTo>
                  <a:pt x="259822" y="854389"/>
                  <a:pt x="377083" y="784505"/>
                  <a:pt x="393271" y="753314"/>
                </a:cubicBez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81" name="Graphic 16" descr="Marker">
            <a:hlinkClick r:id="rId37" action="ppaction://hlinksldjump"/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02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Layers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27CC8-CF6D-43A6-B5B3-116334F03539}"/>
              </a:ext>
            </a:extLst>
          </p:cNvPr>
          <p:cNvGrpSpPr/>
          <p:nvPr/>
        </p:nvGrpSpPr>
        <p:grpSpPr>
          <a:xfrm>
            <a:off x="9312775" y="6186542"/>
            <a:ext cx="356645" cy="614535"/>
            <a:chOff x="11787614" y="6186542"/>
            <a:chExt cx="356645" cy="6145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FEF27-C3CF-416A-BF3E-6310D3EEB8BF}"/>
                </a:ext>
              </a:extLst>
            </p:cNvPr>
            <p:cNvSpPr/>
            <p:nvPr/>
          </p:nvSpPr>
          <p:spPr>
            <a:xfrm>
              <a:off x="11787614" y="6186542"/>
              <a:ext cx="356645" cy="61453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lus Sign 32">
              <a:extLst>
                <a:ext uri="{FF2B5EF4-FFF2-40B4-BE49-F238E27FC236}">
                  <a16:creationId xmlns:a16="http://schemas.microsoft.com/office/drawing/2014/main" id="{B27FC7A6-9315-4AD7-B30D-ECD2DFF01AE8}"/>
                </a:ext>
              </a:extLst>
            </p:cNvPr>
            <p:cNvSpPr/>
            <p:nvPr/>
          </p:nvSpPr>
          <p:spPr>
            <a:xfrm>
              <a:off x="11847266" y="6257946"/>
              <a:ext cx="223964" cy="230437"/>
            </a:xfrm>
            <a:prstGeom prst="mathPlu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inus Sign 33">
              <a:extLst>
                <a:ext uri="{FF2B5EF4-FFF2-40B4-BE49-F238E27FC236}">
                  <a16:creationId xmlns:a16="http://schemas.microsoft.com/office/drawing/2014/main" id="{B067DB1F-2DCA-4E8F-83E9-31D698280D7A}"/>
                </a:ext>
              </a:extLst>
            </p:cNvPr>
            <p:cNvSpPr/>
            <p:nvPr/>
          </p:nvSpPr>
          <p:spPr>
            <a:xfrm>
              <a:off x="11856030" y="6524280"/>
              <a:ext cx="221716" cy="221716"/>
            </a:xfrm>
            <a:prstGeom prst="mathMinu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765E84-E969-411B-9F83-712D6E71EC42}"/>
              </a:ext>
            </a:extLst>
          </p:cNvPr>
          <p:cNvGrpSpPr/>
          <p:nvPr/>
        </p:nvGrpSpPr>
        <p:grpSpPr>
          <a:xfrm>
            <a:off x="9318717" y="873897"/>
            <a:ext cx="301128" cy="557078"/>
            <a:chOff x="11793556" y="873897"/>
            <a:chExt cx="301128" cy="557078"/>
          </a:xfrm>
        </p:grpSpPr>
        <p:sp>
          <p:nvSpPr>
            <p:cNvPr id="37" name="Flowchart: Extract 36">
              <a:extLst>
                <a:ext uri="{FF2B5EF4-FFF2-40B4-BE49-F238E27FC236}">
                  <a16:creationId xmlns:a16="http://schemas.microsoft.com/office/drawing/2014/main" id="{6F819961-F9C2-4425-9A67-1DB3C887CCCB}"/>
                </a:ext>
              </a:extLst>
            </p:cNvPr>
            <p:cNvSpPr/>
            <p:nvPr/>
          </p:nvSpPr>
          <p:spPr>
            <a:xfrm>
              <a:off x="11867460" y="873897"/>
              <a:ext cx="171681" cy="226765"/>
            </a:xfrm>
            <a:prstGeom prst="flowChartExtra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593F72-4360-419F-8191-AB425CA35CD1}"/>
                </a:ext>
              </a:extLst>
            </p:cNvPr>
            <p:cNvSpPr txBox="1"/>
            <p:nvPr/>
          </p:nvSpPr>
          <p:spPr>
            <a:xfrm>
              <a:off x="11793556" y="1061643"/>
              <a:ext cx="301128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N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Robot_2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Robot_7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</a:t>
            </a:r>
            <a:r>
              <a:rPr lang="en-US" sz="900" b="1" dirty="0">
                <a:solidFill>
                  <a:schemeClr val="bg1"/>
                </a:solidFill>
                <a:cs typeface="Calibri"/>
              </a:rPr>
              <a:t>1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Crew_2</a:t>
            </a:r>
            <a:endParaRPr lang="en-US" b="1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Robot_6</a:t>
            </a:r>
            <a:endParaRPr lang="en-US" b="1" dirty="0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Robot_4</a:t>
            </a:r>
            <a:endParaRPr lang="en-US" b="1" dirty="0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Robot_5</a:t>
            </a:r>
            <a:endParaRPr lang="en-US" b="1" dirty="0"/>
          </a:p>
        </p:txBody>
      </p:sp>
      <p:sp>
        <p:nvSpPr>
          <p:cNvPr id="174" name="Scroll: Horizontal 173">
            <a:hlinkClick r:id="rId14" action="ppaction://hlinksldjump"/>
            <a:extLst>
              <a:ext uri="{FF2B5EF4-FFF2-40B4-BE49-F238E27FC236}">
                <a16:creationId xmlns:a16="http://schemas.microsoft.com/office/drawing/2014/main" id="{3689677D-7F0E-465D-80EF-E7A3C9E242B9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>
            <a:off x="6540507" y="1330818"/>
            <a:ext cx="2629343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  <a:gd name="connsiteX0" fmla="*/ 1466 w 2525111"/>
              <a:gd name="connsiteY0" fmla="*/ 1249690 h 1249690"/>
              <a:gd name="connsiteX1" fmla="*/ 30890 w 2525111"/>
              <a:gd name="connsiteY1" fmla="*/ 1105307 h 1249690"/>
              <a:gd name="connsiteX2" fmla="*/ 32309 w 2525111"/>
              <a:gd name="connsiteY2" fmla="*/ 923495 h 1249690"/>
              <a:gd name="connsiteX3" fmla="*/ 656998 w 2525111"/>
              <a:gd name="connsiteY3" fmla="*/ 932548 h 1249690"/>
              <a:gd name="connsiteX4" fmla="*/ 980692 w 2525111"/>
              <a:gd name="connsiteY4" fmla="*/ 667768 h 1249690"/>
              <a:gd name="connsiteX5" fmla="*/ 1562344 w 2525111"/>
              <a:gd name="connsiteY5" fmla="*/ 41 h 1249690"/>
              <a:gd name="connsiteX6" fmla="*/ 2151867 w 2525111"/>
              <a:gd name="connsiteY6" fmla="*/ 187935 h 1249690"/>
              <a:gd name="connsiteX7" fmla="*/ 2096499 w 2525111"/>
              <a:gd name="connsiteY7" fmla="*/ 660944 h 1249690"/>
              <a:gd name="connsiteX8" fmla="*/ 2305641 w 2525111"/>
              <a:gd name="connsiteY8" fmla="*/ 1026360 h 1249690"/>
              <a:gd name="connsiteX9" fmla="*/ 2525111 w 2525111"/>
              <a:gd name="connsiteY9" fmla="*/ 305138 h 1249690"/>
              <a:gd name="connsiteX0" fmla="*/ 1466 w 2525111"/>
              <a:gd name="connsiteY0" fmla="*/ 1249690 h 1249690"/>
              <a:gd name="connsiteX1" fmla="*/ 30890 w 2525111"/>
              <a:gd name="connsiteY1" fmla="*/ 1105307 h 1249690"/>
              <a:gd name="connsiteX2" fmla="*/ 32309 w 2525111"/>
              <a:gd name="connsiteY2" fmla="*/ 923495 h 1249690"/>
              <a:gd name="connsiteX3" fmla="*/ 656998 w 2525111"/>
              <a:gd name="connsiteY3" fmla="*/ 932548 h 1249690"/>
              <a:gd name="connsiteX4" fmla="*/ 980692 w 2525111"/>
              <a:gd name="connsiteY4" fmla="*/ 667768 h 1249690"/>
              <a:gd name="connsiteX5" fmla="*/ 1562344 w 2525111"/>
              <a:gd name="connsiteY5" fmla="*/ 41 h 1249690"/>
              <a:gd name="connsiteX6" fmla="*/ 2151867 w 2525111"/>
              <a:gd name="connsiteY6" fmla="*/ 187935 h 1249690"/>
              <a:gd name="connsiteX7" fmla="*/ 2096499 w 2525111"/>
              <a:gd name="connsiteY7" fmla="*/ 660944 h 1249690"/>
              <a:gd name="connsiteX8" fmla="*/ 2525111 w 2525111"/>
              <a:gd name="connsiteY8" fmla="*/ 305138 h 1249690"/>
              <a:gd name="connsiteX0" fmla="*/ 1466 w 2525111"/>
              <a:gd name="connsiteY0" fmla="*/ 1249690 h 1249690"/>
              <a:gd name="connsiteX1" fmla="*/ 30890 w 2525111"/>
              <a:gd name="connsiteY1" fmla="*/ 1105307 h 1249690"/>
              <a:gd name="connsiteX2" fmla="*/ 32309 w 2525111"/>
              <a:gd name="connsiteY2" fmla="*/ 923495 h 1249690"/>
              <a:gd name="connsiteX3" fmla="*/ 656998 w 2525111"/>
              <a:gd name="connsiteY3" fmla="*/ 932548 h 1249690"/>
              <a:gd name="connsiteX4" fmla="*/ 980692 w 2525111"/>
              <a:gd name="connsiteY4" fmla="*/ 667768 h 1249690"/>
              <a:gd name="connsiteX5" fmla="*/ 1562344 w 2525111"/>
              <a:gd name="connsiteY5" fmla="*/ 41 h 1249690"/>
              <a:gd name="connsiteX6" fmla="*/ 2151867 w 2525111"/>
              <a:gd name="connsiteY6" fmla="*/ 187935 h 1249690"/>
              <a:gd name="connsiteX7" fmla="*/ 2525111 w 2525111"/>
              <a:gd name="connsiteY7" fmla="*/ 305138 h 1249690"/>
              <a:gd name="connsiteX0" fmla="*/ 1466 w 2572489"/>
              <a:gd name="connsiteY0" fmla="*/ 1249690 h 1249690"/>
              <a:gd name="connsiteX1" fmla="*/ 30890 w 2572489"/>
              <a:gd name="connsiteY1" fmla="*/ 1105307 h 1249690"/>
              <a:gd name="connsiteX2" fmla="*/ 32309 w 2572489"/>
              <a:gd name="connsiteY2" fmla="*/ 923495 h 1249690"/>
              <a:gd name="connsiteX3" fmla="*/ 656998 w 2572489"/>
              <a:gd name="connsiteY3" fmla="*/ 932548 h 1249690"/>
              <a:gd name="connsiteX4" fmla="*/ 980692 w 2572489"/>
              <a:gd name="connsiteY4" fmla="*/ 667768 h 1249690"/>
              <a:gd name="connsiteX5" fmla="*/ 1562344 w 2572489"/>
              <a:gd name="connsiteY5" fmla="*/ 41 h 1249690"/>
              <a:gd name="connsiteX6" fmla="*/ 2151867 w 2572489"/>
              <a:gd name="connsiteY6" fmla="*/ 187935 h 1249690"/>
              <a:gd name="connsiteX7" fmla="*/ 2572489 w 2572489"/>
              <a:gd name="connsiteY7" fmla="*/ 343040 h 1249690"/>
              <a:gd name="connsiteX0" fmla="*/ 1466 w 2629343"/>
              <a:gd name="connsiteY0" fmla="*/ 1249690 h 1249690"/>
              <a:gd name="connsiteX1" fmla="*/ 30890 w 2629343"/>
              <a:gd name="connsiteY1" fmla="*/ 1105307 h 1249690"/>
              <a:gd name="connsiteX2" fmla="*/ 32309 w 2629343"/>
              <a:gd name="connsiteY2" fmla="*/ 923495 h 1249690"/>
              <a:gd name="connsiteX3" fmla="*/ 656998 w 2629343"/>
              <a:gd name="connsiteY3" fmla="*/ 932548 h 1249690"/>
              <a:gd name="connsiteX4" fmla="*/ 980692 w 2629343"/>
              <a:gd name="connsiteY4" fmla="*/ 667768 h 1249690"/>
              <a:gd name="connsiteX5" fmla="*/ 1562344 w 2629343"/>
              <a:gd name="connsiteY5" fmla="*/ 41 h 1249690"/>
              <a:gd name="connsiteX6" fmla="*/ 2151867 w 2629343"/>
              <a:gd name="connsiteY6" fmla="*/ 187935 h 1249690"/>
              <a:gd name="connsiteX7" fmla="*/ 2629343 w 2629343"/>
              <a:gd name="connsiteY7" fmla="*/ 357253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9343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1974034" y="128400"/>
                  <a:pt x="2151867" y="187935"/>
                </a:cubicBezTo>
                <a:cubicBezTo>
                  <a:pt x="2329700" y="247470"/>
                  <a:pt x="2489136" y="305551"/>
                  <a:pt x="2629343" y="35725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9159448" y="1688861"/>
            <a:ext cx="1816909" cy="791092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  <a:gd name="connsiteX0" fmla="*/ 0 w 2045837"/>
              <a:gd name="connsiteY0" fmla="*/ 334939 h 836655"/>
              <a:gd name="connsiteX1" fmla="*/ 131646 w 2045837"/>
              <a:gd name="connsiteY1" fmla="*/ 489 h 836655"/>
              <a:gd name="connsiteX2" fmla="*/ 252617 w 2045837"/>
              <a:gd name="connsiteY2" fmla="*/ 50301 h 836655"/>
              <a:gd name="connsiteX3" fmla="*/ 676016 w 2045837"/>
              <a:gd name="connsiteY3" fmla="*/ 416772 h 836655"/>
              <a:gd name="connsiteX4" fmla="*/ 861031 w 2045837"/>
              <a:gd name="connsiteY4" fmla="*/ 409657 h 836655"/>
              <a:gd name="connsiteX5" fmla="*/ 1031814 w 2045837"/>
              <a:gd name="connsiteY5" fmla="*/ 416772 h 836655"/>
              <a:gd name="connsiteX6" fmla="*/ 1430307 w 2045837"/>
              <a:gd name="connsiteY6" fmla="*/ 836614 h 836655"/>
              <a:gd name="connsiteX7" fmla="*/ 1458771 w 2045837"/>
              <a:gd name="connsiteY7" fmla="*/ 676505 h 836655"/>
              <a:gd name="connsiteX8" fmla="*/ 1522814 w 2045837"/>
              <a:gd name="connsiteY8" fmla="*/ 594671 h 836655"/>
              <a:gd name="connsiteX9" fmla="*/ 2010257 w 2045837"/>
              <a:gd name="connsiteY9" fmla="*/ 612461 h 836655"/>
              <a:gd name="connsiteX10" fmla="*/ 2045837 w 2045837"/>
              <a:gd name="connsiteY10" fmla="*/ 665831 h 836655"/>
              <a:gd name="connsiteX0" fmla="*/ 0 w 1914191"/>
              <a:gd name="connsiteY0" fmla="*/ 0 h 836166"/>
              <a:gd name="connsiteX1" fmla="*/ 120971 w 1914191"/>
              <a:gd name="connsiteY1" fmla="*/ 49812 h 836166"/>
              <a:gd name="connsiteX2" fmla="*/ 544370 w 1914191"/>
              <a:gd name="connsiteY2" fmla="*/ 416283 h 836166"/>
              <a:gd name="connsiteX3" fmla="*/ 729385 w 1914191"/>
              <a:gd name="connsiteY3" fmla="*/ 409168 h 836166"/>
              <a:gd name="connsiteX4" fmla="*/ 900168 w 1914191"/>
              <a:gd name="connsiteY4" fmla="*/ 416283 h 836166"/>
              <a:gd name="connsiteX5" fmla="*/ 1298661 w 1914191"/>
              <a:gd name="connsiteY5" fmla="*/ 836125 h 836166"/>
              <a:gd name="connsiteX6" fmla="*/ 1327125 w 1914191"/>
              <a:gd name="connsiteY6" fmla="*/ 676016 h 836166"/>
              <a:gd name="connsiteX7" fmla="*/ 1391168 w 1914191"/>
              <a:gd name="connsiteY7" fmla="*/ 594182 h 836166"/>
              <a:gd name="connsiteX8" fmla="*/ 1878611 w 1914191"/>
              <a:gd name="connsiteY8" fmla="*/ 611972 h 836166"/>
              <a:gd name="connsiteX9" fmla="*/ 1914191 w 1914191"/>
              <a:gd name="connsiteY9" fmla="*/ 665342 h 836166"/>
              <a:gd name="connsiteX0" fmla="*/ 0 w 1914191"/>
              <a:gd name="connsiteY0" fmla="*/ 12919 h 815921"/>
              <a:gd name="connsiteX1" fmla="*/ 120971 w 1914191"/>
              <a:gd name="connsiteY1" fmla="*/ 29567 h 815921"/>
              <a:gd name="connsiteX2" fmla="*/ 544370 w 1914191"/>
              <a:gd name="connsiteY2" fmla="*/ 396038 h 815921"/>
              <a:gd name="connsiteX3" fmla="*/ 729385 w 1914191"/>
              <a:gd name="connsiteY3" fmla="*/ 388923 h 815921"/>
              <a:gd name="connsiteX4" fmla="*/ 900168 w 1914191"/>
              <a:gd name="connsiteY4" fmla="*/ 396038 h 815921"/>
              <a:gd name="connsiteX5" fmla="*/ 1298661 w 1914191"/>
              <a:gd name="connsiteY5" fmla="*/ 815880 h 815921"/>
              <a:gd name="connsiteX6" fmla="*/ 1327125 w 1914191"/>
              <a:gd name="connsiteY6" fmla="*/ 655771 h 815921"/>
              <a:gd name="connsiteX7" fmla="*/ 1391168 w 1914191"/>
              <a:gd name="connsiteY7" fmla="*/ 573937 h 815921"/>
              <a:gd name="connsiteX8" fmla="*/ 1878611 w 1914191"/>
              <a:gd name="connsiteY8" fmla="*/ 591727 h 815921"/>
              <a:gd name="connsiteX9" fmla="*/ 1914191 w 1914191"/>
              <a:gd name="connsiteY9" fmla="*/ 645097 h 815921"/>
              <a:gd name="connsiteX0" fmla="*/ 0 w 1793220"/>
              <a:gd name="connsiteY0" fmla="*/ 0 h 786354"/>
              <a:gd name="connsiteX1" fmla="*/ 423399 w 1793220"/>
              <a:gd name="connsiteY1" fmla="*/ 366471 h 786354"/>
              <a:gd name="connsiteX2" fmla="*/ 608414 w 1793220"/>
              <a:gd name="connsiteY2" fmla="*/ 359356 h 786354"/>
              <a:gd name="connsiteX3" fmla="*/ 779197 w 1793220"/>
              <a:gd name="connsiteY3" fmla="*/ 366471 h 786354"/>
              <a:gd name="connsiteX4" fmla="*/ 1177690 w 1793220"/>
              <a:gd name="connsiteY4" fmla="*/ 786313 h 786354"/>
              <a:gd name="connsiteX5" fmla="*/ 1206154 w 1793220"/>
              <a:gd name="connsiteY5" fmla="*/ 626204 h 786354"/>
              <a:gd name="connsiteX6" fmla="*/ 1270197 w 1793220"/>
              <a:gd name="connsiteY6" fmla="*/ 544370 h 786354"/>
              <a:gd name="connsiteX7" fmla="*/ 1757640 w 1793220"/>
              <a:gd name="connsiteY7" fmla="*/ 562160 h 786354"/>
              <a:gd name="connsiteX8" fmla="*/ 1793220 w 1793220"/>
              <a:gd name="connsiteY8" fmla="*/ 615530 h 786354"/>
              <a:gd name="connsiteX0" fmla="*/ 0 w 1816909"/>
              <a:gd name="connsiteY0" fmla="*/ 0 h 791092"/>
              <a:gd name="connsiteX1" fmla="*/ 447088 w 1816909"/>
              <a:gd name="connsiteY1" fmla="*/ 371209 h 791092"/>
              <a:gd name="connsiteX2" fmla="*/ 632103 w 1816909"/>
              <a:gd name="connsiteY2" fmla="*/ 364094 h 791092"/>
              <a:gd name="connsiteX3" fmla="*/ 802886 w 1816909"/>
              <a:gd name="connsiteY3" fmla="*/ 371209 h 791092"/>
              <a:gd name="connsiteX4" fmla="*/ 1201379 w 1816909"/>
              <a:gd name="connsiteY4" fmla="*/ 791051 h 791092"/>
              <a:gd name="connsiteX5" fmla="*/ 1229843 w 1816909"/>
              <a:gd name="connsiteY5" fmla="*/ 630942 h 791092"/>
              <a:gd name="connsiteX6" fmla="*/ 1293886 w 1816909"/>
              <a:gd name="connsiteY6" fmla="*/ 549108 h 791092"/>
              <a:gd name="connsiteX7" fmla="*/ 1781329 w 1816909"/>
              <a:gd name="connsiteY7" fmla="*/ 566898 h 791092"/>
              <a:gd name="connsiteX8" fmla="*/ 1816909 w 1816909"/>
              <a:gd name="connsiteY8" fmla="*/ 620268 h 79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6909" h="791092">
                <a:moveTo>
                  <a:pt x="0" y="0"/>
                </a:moveTo>
                <a:cubicBezTo>
                  <a:pt x="90728" y="63853"/>
                  <a:pt x="341737" y="310527"/>
                  <a:pt x="447088" y="371209"/>
                </a:cubicBezTo>
                <a:cubicBezTo>
                  <a:pt x="552439" y="431891"/>
                  <a:pt x="615665" y="359331"/>
                  <a:pt x="632103" y="364094"/>
                </a:cubicBezTo>
                <a:cubicBezTo>
                  <a:pt x="648541" y="368857"/>
                  <a:pt x="772300" y="361962"/>
                  <a:pt x="802886" y="371209"/>
                </a:cubicBezTo>
                <a:cubicBezTo>
                  <a:pt x="833472" y="380456"/>
                  <a:pt x="1184989" y="788243"/>
                  <a:pt x="1201379" y="791051"/>
                </a:cubicBezTo>
                <a:cubicBezTo>
                  <a:pt x="1217769" y="793859"/>
                  <a:pt x="1228712" y="654597"/>
                  <a:pt x="1229843" y="630942"/>
                </a:cubicBezTo>
                <a:cubicBezTo>
                  <a:pt x="1230974" y="607287"/>
                  <a:pt x="1244834" y="545494"/>
                  <a:pt x="1293886" y="549108"/>
                </a:cubicBezTo>
                <a:cubicBezTo>
                  <a:pt x="1342938" y="552722"/>
                  <a:pt x="1760834" y="550276"/>
                  <a:pt x="1781329" y="566898"/>
                </a:cubicBezTo>
                <a:cubicBezTo>
                  <a:pt x="1801824" y="583520"/>
                  <a:pt x="1799842" y="589988"/>
                  <a:pt x="1816909" y="620268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Freeform 175"/>
          <p:cNvSpPr/>
          <p:nvPr/>
        </p:nvSpPr>
        <p:spPr>
          <a:xfrm>
            <a:off x="8622808" y="1520841"/>
            <a:ext cx="393271" cy="852836"/>
          </a:xfrm>
          <a:custGeom>
            <a:avLst/>
            <a:gdLst>
              <a:gd name="connsiteX0" fmla="*/ 85213 w 412123"/>
              <a:gd name="connsiteY0" fmla="*/ 0 h 885940"/>
              <a:gd name="connsiteX1" fmla="*/ 9408 w 412123"/>
              <a:gd name="connsiteY1" fmla="*/ 464307 h 885940"/>
              <a:gd name="connsiteX2" fmla="*/ 274726 w 412123"/>
              <a:gd name="connsiteY2" fmla="*/ 871760 h 885940"/>
              <a:gd name="connsiteX3" fmla="*/ 412123 w 412123"/>
              <a:gd name="connsiteY3" fmla="*/ 753314 h 885940"/>
              <a:gd name="connsiteX0" fmla="*/ 80779 w 407689"/>
              <a:gd name="connsiteY0" fmla="*/ 0 h 832082"/>
              <a:gd name="connsiteX1" fmla="*/ 4974 w 407689"/>
              <a:gd name="connsiteY1" fmla="*/ 464307 h 832082"/>
              <a:gd name="connsiteX2" fmla="*/ 199225 w 407689"/>
              <a:gd name="connsiteY2" fmla="*/ 805431 h 832082"/>
              <a:gd name="connsiteX3" fmla="*/ 407689 w 407689"/>
              <a:gd name="connsiteY3" fmla="*/ 753314 h 832082"/>
              <a:gd name="connsiteX0" fmla="*/ 80779 w 407689"/>
              <a:gd name="connsiteY0" fmla="*/ 0 h 815516"/>
              <a:gd name="connsiteX1" fmla="*/ 4974 w 407689"/>
              <a:gd name="connsiteY1" fmla="*/ 464307 h 815516"/>
              <a:gd name="connsiteX2" fmla="*/ 199225 w 407689"/>
              <a:gd name="connsiteY2" fmla="*/ 805431 h 815516"/>
              <a:gd name="connsiteX3" fmla="*/ 407689 w 407689"/>
              <a:gd name="connsiteY3" fmla="*/ 753314 h 815516"/>
              <a:gd name="connsiteX0" fmla="*/ 83690 w 410600"/>
              <a:gd name="connsiteY0" fmla="*/ 0 h 833326"/>
              <a:gd name="connsiteX1" fmla="*/ 7885 w 410600"/>
              <a:gd name="connsiteY1" fmla="*/ 464307 h 833326"/>
              <a:gd name="connsiteX2" fmla="*/ 249514 w 410600"/>
              <a:gd name="connsiteY2" fmla="*/ 829120 h 833326"/>
              <a:gd name="connsiteX3" fmla="*/ 410600 w 410600"/>
              <a:gd name="connsiteY3" fmla="*/ 753314 h 833326"/>
              <a:gd name="connsiteX0" fmla="*/ 83690 w 410600"/>
              <a:gd name="connsiteY0" fmla="*/ 0 h 829659"/>
              <a:gd name="connsiteX1" fmla="*/ 7885 w 410600"/>
              <a:gd name="connsiteY1" fmla="*/ 464307 h 829659"/>
              <a:gd name="connsiteX2" fmla="*/ 249514 w 410600"/>
              <a:gd name="connsiteY2" fmla="*/ 829120 h 829659"/>
              <a:gd name="connsiteX3" fmla="*/ 410600 w 410600"/>
              <a:gd name="connsiteY3" fmla="*/ 753314 h 829659"/>
              <a:gd name="connsiteX0" fmla="*/ 83690 w 410600"/>
              <a:gd name="connsiteY0" fmla="*/ 0 h 829659"/>
              <a:gd name="connsiteX1" fmla="*/ 7885 w 410600"/>
              <a:gd name="connsiteY1" fmla="*/ 464307 h 829659"/>
              <a:gd name="connsiteX2" fmla="*/ 249514 w 410600"/>
              <a:gd name="connsiteY2" fmla="*/ 829120 h 829659"/>
              <a:gd name="connsiteX3" fmla="*/ 410600 w 410600"/>
              <a:gd name="connsiteY3" fmla="*/ 753314 h 829659"/>
              <a:gd name="connsiteX0" fmla="*/ 84599 w 411509"/>
              <a:gd name="connsiteY0" fmla="*/ 0 h 853310"/>
              <a:gd name="connsiteX1" fmla="*/ 8794 w 411509"/>
              <a:gd name="connsiteY1" fmla="*/ 464307 h 853310"/>
              <a:gd name="connsiteX2" fmla="*/ 264636 w 411509"/>
              <a:gd name="connsiteY2" fmla="*/ 852810 h 853310"/>
              <a:gd name="connsiteX3" fmla="*/ 411509 w 411509"/>
              <a:gd name="connsiteY3" fmla="*/ 753314 h 853310"/>
              <a:gd name="connsiteX0" fmla="*/ 75837 w 402747"/>
              <a:gd name="connsiteY0" fmla="*/ 0 h 853172"/>
              <a:gd name="connsiteX1" fmla="*/ 32 w 402747"/>
              <a:gd name="connsiteY1" fmla="*/ 464307 h 853172"/>
              <a:gd name="connsiteX2" fmla="*/ 255874 w 402747"/>
              <a:gd name="connsiteY2" fmla="*/ 852810 h 853172"/>
              <a:gd name="connsiteX3" fmla="*/ 402747 w 402747"/>
              <a:gd name="connsiteY3" fmla="*/ 753314 h 853172"/>
              <a:gd name="connsiteX0" fmla="*/ 66370 w 393280"/>
              <a:gd name="connsiteY0" fmla="*/ 0 h 864607"/>
              <a:gd name="connsiteX1" fmla="*/ 41 w 393280"/>
              <a:gd name="connsiteY1" fmla="*/ 459569 h 864607"/>
              <a:gd name="connsiteX2" fmla="*/ 246407 w 393280"/>
              <a:gd name="connsiteY2" fmla="*/ 852810 h 864607"/>
              <a:gd name="connsiteX3" fmla="*/ 393280 w 393280"/>
              <a:gd name="connsiteY3" fmla="*/ 753314 h 864607"/>
              <a:gd name="connsiteX0" fmla="*/ 66364 w 393274"/>
              <a:gd name="connsiteY0" fmla="*/ 0 h 854765"/>
              <a:gd name="connsiteX1" fmla="*/ 35 w 393274"/>
              <a:gd name="connsiteY1" fmla="*/ 459569 h 854765"/>
              <a:gd name="connsiteX2" fmla="*/ 246401 w 393274"/>
              <a:gd name="connsiteY2" fmla="*/ 852810 h 854765"/>
              <a:gd name="connsiteX3" fmla="*/ 393274 w 393274"/>
              <a:gd name="connsiteY3" fmla="*/ 753314 h 854765"/>
              <a:gd name="connsiteX0" fmla="*/ 66361 w 393271"/>
              <a:gd name="connsiteY0" fmla="*/ 0 h 852836"/>
              <a:gd name="connsiteX1" fmla="*/ 32 w 393271"/>
              <a:gd name="connsiteY1" fmla="*/ 459569 h 852836"/>
              <a:gd name="connsiteX2" fmla="*/ 246398 w 393271"/>
              <a:gd name="connsiteY2" fmla="*/ 852810 h 852836"/>
              <a:gd name="connsiteX3" fmla="*/ 393271 w 393271"/>
              <a:gd name="connsiteY3" fmla="*/ 753314 h 852836"/>
              <a:gd name="connsiteX0" fmla="*/ 66361 w 393271"/>
              <a:gd name="connsiteY0" fmla="*/ 0 h 852836"/>
              <a:gd name="connsiteX1" fmla="*/ 32 w 393271"/>
              <a:gd name="connsiteY1" fmla="*/ 459569 h 852836"/>
              <a:gd name="connsiteX2" fmla="*/ 246398 w 393271"/>
              <a:gd name="connsiteY2" fmla="*/ 852810 h 852836"/>
              <a:gd name="connsiteX3" fmla="*/ 393271 w 393271"/>
              <a:gd name="connsiteY3" fmla="*/ 753314 h 85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271" h="852836">
                <a:moveTo>
                  <a:pt x="66361" y="0"/>
                </a:moveTo>
                <a:cubicBezTo>
                  <a:pt x="41092" y="173720"/>
                  <a:pt x="3191" y="421667"/>
                  <a:pt x="32" y="459569"/>
                </a:cubicBezTo>
                <a:cubicBezTo>
                  <a:pt x="-3127" y="497471"/>
                  <a:pt x="232974" y="851231"/>
                  <a:pt x="246398" y="852810"/>
                </a:cubicBezTo>
                <a:cubicBezTo>
                  <a:pt x="259822" y="854389"/>
                  <a:pt x="377083" y="784505"/>
                  <a:pt x="393271" y="753314"/>
                </a:cubicBezTo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4FB07C-7BF2-4E98-96ED-C4843E528B2C}"/>
              </a:ext>
            </a:extLst>
          </p:cNvPr>
          <p:cNvSpPr/>
          <p:nvPr/>
        </p:nvSpPr>
        <p:spPr>
          <a:xfrm>
            <a:off x="9737837" y="738711"/>
            <a:ext cx="2447102" cy="61174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20" descr="Mining Tools">
            <a:extLst>
              <a:ext uri="{FF2B5EF4-FFF2-40B4-BE49-F238E27FC236}">
                <a16:creationId xmlns:a16="http://schemas.microsoft.com/office/drawing/2014/main" id="{C2D25C0D-33A9-4A2C-8AEF-93C9FC297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3375" y="813486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7A5568-3CC9-41E3-8D5D-7B0BED378B2F}"/>
              </a:ext>
            </a:extLst>
          </p:cNvPr>
          <p:cNvSpPr txBox="1"/>
          <p:nvPr/>
        </p:nvSpPr>
        <p:spPr>
          <a:xfrm>
            <a:off x="10198051" y="778851"/>
            <a:ext cx="187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Crew_1</a:t>
            </a:r>
          </a:p>
        </p:txBody>
      </p:sp>
      <p:sp>
        <p:nvSpPr>
          <p:cNvPr id="120" name="Multiply 162">
            <a:hlinkClick r:id="rId15" action="ppaction://hlinksldjump"/>
            <a:extLst>
              <a:ext uri="{FF2B5EF4-FFF2-40B4-BE49-F238E27FC236}">
                <a16:creationId xmlns:a16="http://schemas.microsoft.com/office/drawing/2014/main" id="{E9EA2D0B-B28D-408A-8AD1-5C28D12F244D}"/>
              </a:ext>
            </a:extLst>
          </p:cNvPr>
          <p:cNvSpPr/>
          <p:nvPr/>
        </p:nvSpPr>
        <p:spPr>
          <a:xfrm>
            <a:off x="11959674" y="766969"/>
            <a:ext cx="208590" cy="208590"/>
          </a:xfrm>
          <a:prstGeom prst="mathMultiply">
            <a:avLst>
              <a:gd name="adj1" fmla="val 1393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CD0B6-B070-437A-8E82-0FBC39236BA0}"/>
              </a:ext>
            </a:extLst>
          </p:cNvPr>
          <p:cNvSpPr txBox="1"/>
          <p:nvPr/>
        </p:nvSpPr>
        <p:spPr>
          <a:xfrm>
            <a:off x="9793614" y="5638405"/>
            <a:ext cx="2223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Screwdrivers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Flat head screws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Laser thermometer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2B49CC-7C46-4956-8971-0D00886199F2}"/>
              </a:ext>
            </a:extLst>
          </p:cNvPr>
          <p:cNvSpPr/>
          <p:nvPr/>
        </p:nvSpPr>
        <p:spPr>
          <a:xfrm>
            <a:off x="9739083" y="1155270"/>
            <a:ext cx="2446100" cy="31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Fixing </a:t>
            </a:r>
            <a:r>
              <a:rPr lang="en-US" sz="14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Robot_3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D0561B-10EA-4BA9-848C-67ADF6FE909A}"/>
              </a:ext>
            </a:extLst>
          </p:cNvPr>
          <p:cNvSpPr/>
          <p:nvPr/>
        </p:nvSpPr>
        <p:spPr>
          <a:xfrm>
            <a:off x="11195085" y="934074"/>
            <a:ext cx="591053" cy="158342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Contact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B62D0A-A8E4-4361-89E1-E7089DC5352B}"/>
              </a:ext>
            </a:extLst>
          </p:cNvPr>
          <p:cNvSpPr/>
          <p:nvPr/>
        </p:nvSpPr>
        <p:spPr>
          <a:xfrm>
            <a:off x="9737634" y="2656900"/>
            <a:ext cx="2446100" cy="342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Route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0F755BD-7CE2-4A7B-A935-1B30AAB97E54}"/>
              </a:ext>
            </a:extLst>
          </p:cNvPr>
          <p:cNvSpPr/>
          <p:nvPr/>
        </p:nvSpPr>
        <p:spPr>
          <a:xfrm>
            <a:off x="9737209" y="5295641"/>
            <a:ext cx="2446100" cy="342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Tools and Supplies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C9833E8-6753-4E8C-B373-C4EBAE83F1E8}"/>
              </a:ext>
            </a:extLst>
          </p:cNvPr>
          <p:cNvSpPr/>
          <p:nvPr/>
        </p:nvSpPr>
        <p:spPr>
          <a:xfrm>
            <a:off x="9737209" y="2999234"/>
            <a:ext cx="2446100" cy="2289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Confirmed: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2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None</a:t>
            </a:r>
          </a:p>
          <a:p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Pending: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83EC87CB-F0F1-428B-A9BD-57A52DF4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00205"/>
              </p:ext>
            </p:extLst>
          </p:nvPr>
        </p:nvGraphicFramePr>
        <p:xfrm>
          <a:off x="9750916" y="3800958"/>
          <a:ext cx="2421828" cy="82296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079335">
                  <a:extLst>
                    <a:ext uri="{9D8B030D-6E8A-4147-A177-3AD203B41FA5}">
                      <a16:colId xmlns:a16="http://schemas.microsoft.com/office/drawing/2014/main" val="4110686331"/>
                    </a:ext>
                  </a:extLst>
                </a:gridCol>
                <a:gridCol w="535217">
                  <a:extLst>
                    <a:ext uri="{9D8B030D-6E8A-4147-A177-3AD203B41FA5}">
                      <a16:colId xmlns:a16="http://schemas.microsoft.com/office/drawing/2014/main" val="2129946079"/>
                    </a:ext>
                  </a:extLst>
                </a:gridCol>
                <a:gridCol w="807276">
                  <a:extLst>
                    <a:ext uri="{9D8B030D-6E8A-4147-A177-3AD203B41FA5}">
                      <a16:colId xmlns:a16="http://schemas.microsoft.com/office/drawing/2014/main" val="1611681460"/>
                    </a:ext>
                  </a:extLst>
                </a:gridCol>
              </a:tblGrid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C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Robot_5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QP: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38584"/>
                  </a:ext>
                </a:extLst>
              </a:tr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Robot_4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QP: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86739"/>
                  </a:ext>
                </a:extLst>
              </a:tr>
              <a:tr h="136372"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FFC000"/>
                        </a:buClr>
                        <a:buFont typeface="Calibri" panose="020F0502020204030204" pitchFamily="34" charset="0"/>
                        <a:buChar char="●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Robot_12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QP: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44816"/>
                  </a:ext>
                </a:extLst>
              </a:tr>
            </a:tbl>
          </a:graphicData>
        </a:graphic>
      </p:graphicFrame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D1D62DCB-3AD6-4673-B5CA-0990B5B51C0C}"/>
              </a:ext>
            </a:extLst>
          </p:cNvPr>
          <p:cNvSpPr/>
          <p:nvPr/>
        </p:nvSpPr>
        <p:spPr>
          <a:xfrm>
            <a:off x="11417495" y="3859129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2" name="Rounded Rectangle 170">
            <a:extLst>
              <a:ext uri="{FF2B5EF4-FFF2-40B4-BE49-F238E27FC236}">
                <a16:creationId xmlns:a16="http://schemas.microsoft.com/office/drawing/2014/main" id="{28868BB1-7070-4D4E-A4D7-E5A9D69A1561}"/>
              </a:ext>
            </a:extLst>
          </p:cNvPr>
          <p:cNvSpPr/>
          <p:nvPr/>
        </p:nvSpPr>
        <p:spPr>
          <a:xfrm>
            <a:off x="11417495" y="4133653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73" name="Rounded Rectangle 170">
            <a:extLst>
              <a:ext uri="{FF2B5EF4-FFF2-40B4-BE49-F238E27FC236}">
                <a16:creationId xmlns:a16="http://schemas.microsoft.com/office/drawing/2014/main" id="{3EC4279B-BD8E-4A1F-ACC2-B3C18D14B9BE}"/>
              </a:ext>
            </a:extLst>
          </p:cNvPr>
          <p:cNvSpPr/>
          <p:nvPr/>
        </p:nvSpPr>
        <p:spPr>
          <a:xfrm>
            <a:off x="11418110" y="4407230"/>
            <a:ext cx="711078" cy="157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B62D0A-A8E4-4361-89E1-E7089DC5352B}"/>
              </a:ext>
            </a:extLst>
          </p:cNvPr>
          <p:cNvSpPr/>
          <p:nvPr/>
        </p:nvSpPr>
        <p:spPr>
          <a:xfrm>
            <a:off x="9738737" y="1461817"/>
            <a:ext cx="2446100" cy="342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Current Job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37729" y="1809764"/>
            <a:ext cx="233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Identifying source of temperature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Tune 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Robot_3</a:t>
            </a:r>
            <a:endParaRPr lang="en-US" b="1" dirty="0"/>
          </a:p>
        </p:txBody>
      </p:sp>
      <p:pic>
        <p:nvPicPr>
          <p:cNvPr id="20" name="Graphic 20" descr="Mining Tools">
            <a:hlinkClick r:id="rId15" action="ppaction://hlinksldjump"/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442D79-72A6-4426-9678-B1EBC0173AE3}"/>
              </a:ext>
            </a:extLst>
          </p:cNvPr>
          <p:cNvSpPr/>
          <p:nvPr/>
        </p:nvSpPr>
        <p:spPr>
          <a:xfrm>
            <a:off x="6405555" y="2395042"/>
            <a:ext cx="377699" cy="37769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38558" y="1134524"/>
            <a:ext cx="3290646" cy="2804228"/>
            <a:chOff x="38558" y="1134524"/>
            <a:chExt cx="3290646" cy="2804228"/>
          </a:xfrm>
        </p:grpSpPr>
        <p:sp>
          <p:nvSpPr>
            <p:cNvPr id="178" name="Rectangle 177"/>
            <p:cNvSpPr/>
            <p:nvPr/>
          </p:nvSpPr>
          <p:spPr>
            <a:xfrm>
              <a:off x="2089930" y="3192838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Multiply 178">
              <a:hlinkClick r:id="rId17" action="ppaction://hlinksldjump"/>
            </p:cNvPr>
            <p:cNvSpPr/>
            <p:nvPr/>
          </p:nvSpPr>
          <p:spPr>
            <a:xfrm>
              <a:off x="2062948" y="3166988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38558" y="1134524"/>
              <a:ext cx="3290646" cy="2804228"/>
              <a:chOff x="38558" y="1134524"/>
              <a:chExt cx="3290646" cy="2804228"/>
            </a:xfrm>
          </p:grpSpPr>
          <p:sp>
            <p:nvSpPr>
              <p:cNvPr id="181" name="Multiply 180">
                <a:hlinkClick r:id="rId18" action="ppaction://hlinksldjump"/>
              </p:cNvPr>
              <p:cNvSpPr/>
              <p:nvPr/>
            </p:nvSpPr>
            <p:spPr>
              <a:xfrm>
                <a:off x="2064470" y="1153710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335452" y="1395524"/>
                <a:ext cx="2993752" cy="293160"/>
                <a:chOff x="335452" y="1395524"/>
                <a:chExt cx="2993752" cy="293160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586004" y="1433615"/>
                  <a:ext cx="2743200" cy="255069"/>
                  <a:chOff x="582145" y="2002649"/>
                  <a:chExt cx="2743200" cy="255069"/>
                </a:xfrm>
              </p:grpSpPr>
              <p:sp>
                <p:nvSpPr>
                  <p:cNvPr id="239" name="TextBox 32">
                    <a:extLst>
                      <a:ext uri="{FF2B5EF4-FFF2-40B4-BE49-F238E27FC236}">
                        <a16:creationId xmlns:a16="http://schemas.microsoft.com/office/drawing/2014/main" id="{B308AA9A-FEE3-456D-96A2-5F2909F247EA}"/>
                      </a:ext>
                    </a:extLst>
                  </p:cNvPr>
                  <p:cNvSpPr txBox="1"/>
                  <p:nvPr/>
                </p:nvSpPr>
                <p:spPr>
                  <a:xfrm>
                    <a:off x="582145" y="2002649"/>
                    <a:ext cx="2743200" cy="246221"/>
                  </a:xfrm>
                  <a:prstGeom prst="rect">
                    <a:avLst/>
                  </a:prstGeom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bg1"/>
                        </a:solidFill>
                        <a:cs typeface="Calibri"/>
                      </a:rPr>
                      <a:t>High Priority</a:t>
                    </a: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>
                  <a:xfrm>
                    <a:off x="2089351" y="2034344"/>
                    <a:ext cx="193963" cy="19396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Multiply 240">
                    <a:hlinkClick r:id="rId19" action="ppaction://hlinksldjump"/>
                  </p:cNvPr>
                  <p:cNvSpPr/>
                  <p:nvPr/>
                </p:nvSpPr>
                <p:spPr>
                  <a:xfrm>
                    <a:off x="2062369" y="2008494"/>
                    <a:ext cx="249224" cy="249224"/>
                  </a:xfrm>
                  <a:prstGeom prst="mathMultiply">
                    <a:avLst>
                      <a:gd name="adj1" fmla="val 12180"/>
                    </a:avLst>
                  </a:prstGeom>
                  <a:solidFill>
                    <a:schemeClr val="bg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38" name="Graphic 16" descr="Marker">
                  <a:extLst>
                    <a:ext uri="{FF2B5EF4-FFF2-40B4-BE49-F238E27FC236}">
                      <a16:creationId xmlns:a16="http://schemas.microsoft.com/office/drawing/2014/main" id="{F75F0BF9-B5F4-4DDA-B980-F36C941DA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52" y="1395524"/>
                  <a:ext cx="280931" cy="290112"/>
                </a:xfrm>
                <a:prstGeom prst="rect">
                  <a:avLst/>
                </a:prstGeom>
              </p:spPr>
            </p:pic>
          </p:grpSp>
          <p:grpSp>
            <p:nvGrpSpPr>
              <p:cNvPr id="183" name="Group 182"/>
              <p:cNvGrpSpPr/>
              <p:nvPr/>
            </p:nvGrpSpPr>
            <p:grpSpPr>
              <a:xfrm>
                <a:off x="38558" y="1134524"/>
                <a:ext cx="3288174" cy="2804228"/>
                <a:chOff x="38558" y="1134524"/>
                <a:chExt cx="3288174" cy="2804228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8558" y="1134524"/>
                  <a:ext cx="2994753" cy="290112"/>
                  <a:chOff x="38558" y="1134524"/>
                  <a:chExt cx="2994753" cy="290112"/>
                </a:xfrm>
              </p:grpSpPr>
              <p:grpSp>
                <p:nvGrpSpPr>
                  <p:cNvPr id="233" name="Group 232"/>
                  <p:cNvGrpSpPr/>
                  <p:nvPr/>
                </p:nvGrpSpPr>
                <p:grpSpPr>
                  <a:xfrm>
                    <a:off x="38558" y="1134524"/>
                    <a:ext cx="2994753" cy="290112"/>
                    <a:chOff x="38558" y="970402"/>
                    <a:chExt cx="2994753" cy="290112"/>
                  </a:xfrm>
                </p:grpSpPr>
                <p:pic>
                  <p:nvPicPr>
                    <p:cNvPr id="235" name="Graphic 16" descr="Marker">
                      <a:extLst>
                        <a:ext uri="{FF2B5EF4-FFF2-40B4-BE49-F238E27FC236}">
                          <a16:creationId xmlns:a16="http://schemas.microsoft.com/office/drawing/2014/main" id="{F75F0BF9-B5F4-4DDA-B980-F36C941DAD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BEBA8EAE-BF5A-486C-A8C5-ECC9F3942E4B}">
                          <a14:imgProps xmlns:a14="http://schemas.microsoft.com/office/drawing/2010/main">
                            <a14:imgLayer r:embed="rId23">
                              <a14:imgEffect>
                                <a14:brightnessContrast bright="-10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8558" y="970402"/>
                      <a:ext cx="280931" cy="29011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C5FC15F8-5007-4D1A-A4B8-7BF84FB6A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111" y="983255"/>
                      <a:ext cx="2743200" cy="246221"/>
                    </a:xfrm>
                    <a:prstGeom prst="rect">
                      <a:avLst/>
                    </a:prstGeom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cs typeface="Calibri"/>
                        </a:rPr>
                        <a:t>Robot</a:t>
                      </a:r>
                    </a:p>
                  </p:txBody>
                </p:sp>
              </p:grp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2091452" y="1180689"/>
                    <a:ext cx="193963" cy="19396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71264" y="2606945"/>
                  <a:ext cx="2962047" cy="261537"/>
                  <a:chOff x="71264" y="2606945"/>
                  <a:chExt cx="2962047" cy="26153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71264" y="2622261"/>
                    <a:ext cx="2962047" cy="246221"/>
                    <a:chOff x="71264" y="2120533"/>
                    <a:chExt cx="2962047" cy="246221"/>
                  </a:xfrm>
                </p:grpSpPr>
                <p:grpSp>
                  <p:nvGrpSpPr>
                    <p:cNvPr id="229" name="Group 228"/>
                    <p:cNvGrpSpPr/>
                    <p:nvPr/>
                  </p:nvGrpSpPr>
                  <p:grpSpPr>
                    <a:xfrm>
                      <a:off x="71264" y="2120533"/>
                      <a:ext cx="2962047" cy="246221"/>
                      <a:chOff x="71264" y="1956411"/>
                      <a:chExt cx="2962047" cy="246221"/>
                    </a:xfrm>
                  </p:grpSpPr>
                  <p:pic>
                    <p:nvPicPr>
                      <p:cNvPr id="231" name="Graphic 20" descr="Mining Tools">
                        <a:extLst>
                          <a:ext uri="{FF2B5EF4-FFF2-40B4-BE49-F238E27FC236}">
                            <a16:creationId xmlns:a16="http://schemas.microsoft.com/office/drawing/2014/main" id="{DB59623B-0615-4BA6-B5A8-69DFAD136FA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4">
                        <a:extLst>
                          <a:ext uri="{96DAC541-7B7A-43D3-8B79-37D633B846F1}">
                            <asvg:svgBlip xmlns:asvg="http://schemas.microsoft.com/office/drawing/2016/SVG/main" r:embed="rId2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1264" y="1957901"/>
                        <a:ext cx="225847" cy="21666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32" name="TextBox 231">
                        <a:extLst>
                          <a:ext uri="{FF2B5EF4-FFF2-40B4-BE49-F238E27FC236}">
                            <a16:creationId xmlns:a16="http://schemas.microsoft.com/office/drawing/2014/main" id="{C52D31E9-12CA-482E-B585-8366DE1E86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111" y="1956411"/>
                        <a:ext cx="2743200" cy="246221"/>
                      </a:xfrm>
                      <a:prstGeom prst="rect">
                        <a:avLst/>
                      </a:prstGeom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r>
                          <a:rPr lang="en-US" sz="1000" dirty="0">
                            <a:solidFill>
                              <a:schemeClr val="bg1"/>
                            </a:solidFill>
                            <a:cs typeface="Calibri"/>
                          </a:rPr>
                          <a:t>Maintenance Crew</a:t>
                        </a:r>
                      </a:p>
                    </p:txBody>
                  </p:sp>
                </p:grpSp>
                <p:sp>
                  <p:nvSpPr>
                    <p:cNvPr id="230" name="Rectangle 229"/>
                    <p:cNvSpPr/>
                    <p:nvPr/>
                  </p:nvSpPr>
                  <p:spPr>
                    <a:xfrm>
                      <a:off x="2091451" y="2130121"/>
                      <a:ext cx="193963" cy="193963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28" name="Multiply 227">
                    <a:hlinkClick r:id="rId26" action="ppaction://hlinksldjump"/>
                  </p:cNvPr>
                  <p:cNvSpPr/>
                  <p:nvPr/>
                </p:nvSpPr>
                <p:spPr>
                  <a:xfrm>
                    <a:off x="2063802" y="2606945"/>
                    <a:ext cx="249224" cy="249224"/>
                  </a:xfrm>
                  <a:prstGeom prst="mathMultiply">
                    <a:avLst>
                      <a:gd name="adj1" fmla="val 12180"/>
                    </a:avLst>
                  </a:prstGeom>
                  <a:solidFill>
                    <a:schemeClr val="bg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331171" y="1680093"/>
                  <a:ext cx="2994753" cy="295464"/>
                  <a:chOff x="330592" y="1962254"/>
                  <a:chExt cx="2994753" cy="295464"/>
                </a:xfrm>
              </p:grpSpPr>
              <p:grpSp>
                <p:nvGrpSpPr>
                  <p:cNvPr id="222" name="Group 221"/>
                  <p:cNvGrpSpPr/>
                  <p:nvPr/>
                </p:nvGrpSpPr>
                <p:grpSpPr>
                  <a:xfrm>
                    <a:off x="330592" y="1962254"/>
                    <a:ext cx="2994753" cy="290112"/>
                    <a:chOff x="38557" y="1273365"/>
                    <a:chExt cx="2994753" cy="290112"/>
                  </a:xfrm>
                </p:grpSpPr>
                <p:pic>
                  <p:nvPicPr>
                    <p:cNvPr id="225" name="Graphic 16" descr="Marker">
                      <a:extLst>
                        <a:ext uri="{FF2B5EF4-FFF2-40B4-BE49-F238E27FC236}">
                          <a16:creationId xmlns:a16="http://schemas.microsoft.com/office/drawing/2014/main" id="{4DF7A552-36BE-4EF3-ADB8-0E5118318F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7">
                      <a:extLst>
                        <a:ext uri="{96DAC541-7B7A-43D3-8B79-37D633B846F1}">
                          <asvg:svgBlip xmlns:asvg="http://schemas.microsoft.com/office/drawing/2016/SVG/main" r:embed="rId2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8557" y="1273365"/>
                      <a:ext cx="280931" cy="29011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6" name="TextBox 32">
                      <a:extLst>
                        <a:ext uri="{FF2B5EF4-FFF2-40B4-BE49-F238E27FC236}">
                          <a16:creationId xmlns:a16="http://schemas.microsoft.com/office/drawing/2014/main" id="{B308AA9A-FEE3-456D-96A2-5F2909F247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110" y="1313760"/>
                      <a:ext cx="2743200" cy="246221"/>
                    </a:xfrm>
                    <a:prstGeom prst="rect">
                      <a:avLst/>
                    </a:prstGeom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cs typeface="Calibri"/>
                        </a:rPr>
                        <a:t>Medium Priority</a:t>
                      </a:r>
                    </a:p>
                  </p:txBody>
                </p:sp>
              </p:grp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2089351" y="2034344"/>
                    <a:ext cx="193963" cy="19396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Multiply 223">
                    <a:hlinkClick r:id="rId29" action="ppaction://hlinksldjump"/>
                  </p:cNvPr>
                  <p:cNvSpPr/>
                  <p:nvPr/>
                </p:nvSpPr>
                <p:spPr>
                  <a:xfrm>
                    <a:off x="2062369" y="2008494"/>
                    <a:ext cx="249224" cy="249224"/>
                  </a:xfrm>
                  <a:prstGeom prst="mathMultiply">
                    <a:avLst>
                      <a:gd name="adj1" fmla="val 12180"/>
                    </a:avLst>
                  </a:prstGeom>
                  <a:solidFill>
                    <a:schemeClr val="bg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" name="Group 186"/>
                <p:cNvGrpSpPr/>
                <p:nvPr/>
              </p:nvGrpSpPr>
              <p:grpSpPr>
                <a:xfrm>
                  <a:off x="331376" y="1958223"/>
                  <a:ext cx="2994548" cy="295464"/>
                  <a:chOff x="331376" y="1958223"/>
                  <a:chExt cx="2994548" cy="295464"/>
                </a:xfrm>
              </p:grpSpPr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582724" y="1998618"/>
                    <a:ext cx="2743200" cy="255069"/>
                    <a:chOff x="582145" y="2002649"/>
                    <a:chExt cx="2743200" cy="255069"/>
                  </a:xfrm>
                </p:grpSpPr>
                <p:sp>
                  <p:nvSpPr>
                    <p:cNvPr id="219" name="TextBox 32">
                      <a:extLst>
                        <a:ext uri="{FF2B5EF4-FFF2-40B4-BE49-F238E27FC236}">
                          <a16:creationId xmlns:a16="http://schemas.microsoft.com/office/drawing/2014/main" id="{B308AA9A-FEE3-456D-96A2-5F2909F247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145" y="2002649"/>
                      <a:ext cx="2743200" cy="246221"/>
                    </a:xfrm>
                    <a:prstGeom prst="rect">
                      <a:avLst/>
                    </a:prstGeom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cs typeface="Calibri"/>
                        </a:rPr>
                        <a:t>Low Priority</a:t>
                      </a:r>
                    </a:p>
                  </p:txBody>
                </p:sp>
                <p:sp>
                  <p:nvSpPr>
                    <p:cNvPr id="220" name="Rectangle 219"/>
                    <p:cNvSpPr/>
                    <p:nvPr/>
                  </p:nvSpPr>
                  <p:spPr>
                    <a:xfrm>
                      <a:off x="2089351" y="2034344"/>
                      <a:ext cx="193963" cy="193963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Multiply 220">
                      <a:hlinkClick r:id="rId30" action="ppaction://hlinksldjump"/>
                    </p:cNvPr>
                    <p:cNvSpPr/>
                    <p:nvPr/>
                  </p:nvSpPr>
                  <p:spPr>
                    <a:xfrm>
                      <a:off x="2062369" y="2008494"/>
                      <a:ext cx="249224" cy="249224"/>
                    </a:xfrm>
                    <a:prstGeom prst="mathMultiply">
                      <a:avLst>
                        <a:gd name="adj1" fmla="val 12180"/>
                      </a:avLst>
                    </a:prstGeom>
                    <a:solidFill>
                      <a:schemeClr val="bg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218" name="Graphic 16" descr="Marker">
                    <a:extLst>
                      <a:ext uri="{FF2B5EF4-FFF2-40B4-BE49-F238E27FC236}">
                        <a16:creationId xmlns:a16="http://schemas.microsoft.com/office/drawing/2014/main" id="{E9E7699A-533F-4F95-9E23-B9103EA533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1376" y="1958223"/>
                    <a:ext cx="280931" cy="29011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277873" y="2276591"/>
                  <a:ext cx="3048051" cy="255069"/>
                  <a:chOff x="277873" y="2276591"/>
                  <a:chExt cx="3048051" cy="255069"/>
                </a:xfrm>
              </p:grpSpPr>
              <p:grpSp>
                <p:nvGrpSpPr>
                  <p:cNvPr id="212" name="Group 211"/>
                  <p:cNvGrpSpPr/>
                  <p:nvPr/>
                </p:nvGrpSpPr>
                <p:grpSpPr>
                  <a:xfrm>
                    <a:off x="582724" y="2276591"/>
                    <a:ext cx="2743200" cy="255069"/>
                    <a:chOff x="582145" y="2002649"/>
                    <a:chExt cx="2743200" cy="255069"/>
                  </a:xfrm>
                </p:grpSpPr>
                <p:sp>
                  <p:nvSpPr>
                    <p:cNvPr id="214" name="TextBox 32">
                      <a:extLst>
                        <a:ext uri="{FF2B5EF4-FFF2-40B4-BE49-F238E27FC236}">
                          <a16:creationId xmlns:a16="http://schemas.microsoft.com/office/drawing/2014/main" id="{B308AA9A-FEE3-456D-96A2-5F2909F247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145" y="2002649"/>
                      <a:ext cx="2743200" cy="246221"/>
                    </a:xfrm>
                    <a:prstGeom prst="rect">
                      <a:avLst/>
                    </a:prstGeom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cs typeface="Calibri"/>
                        </a:rPr>
                        <a:t>Name</a:t>
                      </a:r>
                    </a:p>
                  </p:txBody>
                </p:sp>
                <p:sp>
                  <p:nvSpPr>
                    <p:cNvPr id="215" name="Rectangle 214"/>
                    <p:cNvSpPr/>
                    <p:nvPr/>
                  </p:nvSpPr>
                  <p:spPr>
                    <a:xfrm>
                      <a:off x="2089351" y="2034344"/>
                      <a:ext cx="193963" cy="193963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Multiply 215">
                      <a:hlinkClick r:id="rId33" action="ppaction://hlinksldjump"/>
                    </p:cNvPr>
                    <p:cNvSpPr/>
                    <p:nvPr/>
                  </p:nvSpPr>
                  <p:spPr>
                    <a:xfrm>
                      <a:off x="2062369" y="2008494"/>
                      <a:ext cx="249224" cy="249224"/>
                    </a:xfrm>
                    <a:prstGeom prst="mathMultiply">
                      <a:avLst>
                        <a:gd name="adj1" fmla="val 12180"/>
                      </a:avLst>
                    </a:prstGeom>
                    <a:solidFill>
                      <a:schemeClr val="bg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4FDC3A1F-CA00-4004-80F4-C358688A7B04}"/>
                      </a:ext>
                    </a:extLst>
                  </p:cNvPr>
                  <p:cNvSpPr txBox="1"/>
                  <p:nvPr/>
                </p:nvSpPr>
                <p:spPr>
                  <a:xfrm>
                    <a:off x="277873" y="2319424"/>
                    <a:ext cx="360392" cy="169277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alpha val="64000"/>
                    </a:schemeClr>
                  </a:solidFill>
                  <a:ln w="28575">
                    <a:noFill/>
                    <a:prstDash val="sysDot"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500" b="1" dirty="0">
                        <a:solidFill>
                          <a:schemeClr val="bg1"/>
                        </a:solidFill>
                      </a:rPr>
                      <a:t>Robot</a:t>
                    </a:r>
                    <a:endParaRPr lang="en-US" sz="500" b="1" dirty="0"/>
                  </a:p>
                </p:txBody>
              </p:sp>
            </p:grp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175216" y="1405586"/>
                  <a:ext cx="1" cy="1096663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175214" y="2843990"/>
                  <a:ext cx="1" cy="258991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8558" y="3292264"/>
                  <a:ext cx="292613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7111" y="3175618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cs typeface="Calibri"/>
                    </a:rPr>
                    <a:t>Route</a:t>
                  </a:r>
                </a:p>
              </p:txBody>
            </p: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172802" y="3361501"/>
                  <a:ext cx="1" cy="258991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>
                  <a:off x="304795" y="3423369"/>
                  <a:ext cx="3021129" cy="255069"/>
                  <a:chOff x="304795" y="3423369"/>
                  <a:chExt cx="3021129" cy="255069"/>
                </a:xfrm>
              </p:grpSpPr>
              <p:grpSp>
                <p:nvGrpSpPr>
                  <p:cNvPr id="207" name="Group 206"/>
                  <p:cNvGrpSpPr/>
                  <p:nvPr/>
                </p:nvGrpSpPr>
                <p:grpSpPr>
                  <a:xfrm>
                    <a:off x="582724" y="3423369"/>
                    <a:ext cx="2743200" cy="255069"/>
                    <a:chOff x="582145" y="2002649"/>
                    <a:chExt cx="2743200" cy="255069"/>
                  </a:xfrm>
                </p:grpSpPr>
                <p:sp>
                  <p:nvSpPr>
                    <p:cNvPr id="209" name="TextBox 32">
                      <a:extLst>
                        <a:ext uri="{FF2B5EF4-FFF2-40B4-BE49-F238E27FC236}">
                          <a16:creationId xmlns:a16="http://schemas.microsoft.com/office/drawing/2014/main" id="{B308AA9A-FEE3-456D-96A2-5F2909F247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145" y="2002649"/>
                      <a:ext cx="2743200" cy="246221"/>
                    </a:xfrm>
                    <a:prstGeom prst="rect">
                      <a:avLst/>
                    </a:prstGeom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cs typeface="Calibri"/>
                        </a:rPr>
                        <a:t>Confirmed</a:t>
                      </a:r>
                    </a:p>
                  </p:txBody>
                </p:sp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2089351" y="2034344"/>
                      <a:ext cx="193963" cy="193963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Multiply 210">
                      <a:hlinkClick r:id="rId34" action="ppaction://hlinksldjump"/>
                    </p:cNvPr>
                    <p:cNvSpPr/>
                    <p:nvPr/>
                  </p:nvSpPr>
                  <p:spPr>
                    <a:xfrm>
                      <a:off x="2062369" y="2008494"/>
                      <a:ext cx="249224" cy="249224"/>
                    </a:xfrm>
                    <a:prstGeom prst="mathMultiply">
                      <a:avLst>
                        <a:gd name="adj1" fmla="val 12180"/>
                      </a:avLst>
                    </a:prstGeom>
                    <a:solidFill>
                      <a:schemeClr val="bg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304795" y="3538458"/>
                    <a:ext cx="292613" cy="0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304795" y="3683683"/>
                  <a:ext cx="3021129" cy="255069"/>
                  <a:chOff x="304795" y="3423369"/>
                  <a:chExt cx="3021129" cy="255069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582724" y="3423369"/>
                    <a:ext cx="2743200" cy="255069"/>
                    <a:chOff x="582145" y="2002649"/>
                    <a:chExt cx="2743200" cy="255069"/>
                  </a:xfrm>
                </p:grpSpPr>
                <p:sp>
                  <p:nvSpPr>
                    <p:cNvPr id="204" name="TextBox 32">
                      <a:extLst>
                        <a:ext uri="{FF2B5EF4-FFF2-40B4-BE49-F238E27FC236}">
                          <a16:creationId xmlns:a16="http://schemas.microsoft.com/office/drawing/2014/main" id="{B308AA9A-FEE3-456D-96A2-5F2909F247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145" y="2002649"/>
                      <a:ext cx="2743200" cy="246221"/>
                    </a:xfrm>
                    <a:prstGeom prst="rect">
                      <a:avLst/>
                    </a:prstGeom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cs typeface="Calibri"/>
                        </a:rPr>
                        <a:t>Pending</a:t>
                      </a: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2089351" y="2034344"/>
                      <a:ext cx="193963" cy="193963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6" name="Multiply 205">
                      <a:hlinkClick r:id="rId35" action="ppaction://hlinksldjump"/>
                    </p:cNvPr>
                    <p:cNvSpPr/>
                    <p:nvPr/>
                  </p:nvSpPr>
                  <p:spPr>
                    <a:xfrm>
                      <a:off x="2062369" y="2008494"/>
                      <a:ext cx="249224" cy="249224"/>
                    </a:xfrm>
                    <a:prstGeom prst="mathMultiply">
                      <a:avLst>
                        <a:gd name="adj1" fmla="val 12180"/>
                      </a:avLst>
                    </a:prstGeom>
                    <a:solidFill>
                      <a:schemeClr val="bg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304795" y="3538458"/>
                    <a:ext cx="292613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50000"/>
                        <a:lumOff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278681" y="2877323"/>
                  <a:ext cx="3048051" cy="255069"/>
                  <a:chOff x="277873" y="2276591"/>
                  <a:chExt cx="3048051" cy="255069"/>
                </a:xfrm>
              </p:grpSpPr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582724" y="2276591"/>
                    <a:ext cx="2743200" cy="255069"/>
                    <a:chOff x="582145" y="2002649"/>
                    <a:chExt cx="2743200" cy="255069"/>
                  </a:xfrm>
                </p:grpSpPr>
                <p:sp>
                  <p:nvSpPr>
                    <p:cNvPr id="199" name="TextBox 32">
                      <a:extLst>
                        <a:ext uri="{FF2B5EF4-FFF2-40B4-BE49-F238E27FC236}">
                          <a16:creationId xmlns:a16="http://schemas.microsoft.com/office/drawing/2014/main" id="{B308AA9A-FEE3-456D-96A2-5F2909F247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145" y="2002649"/>
                      <a:ext cx="2743200" cy="246221"/>
                    </a:xfrm>
                    <a:prstGeom prst="rect">
                      <a:avLst/>
                    </a:prstGeom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cs typeface="Calibri"/>
                        </a:rPr>
                        <a:t>Name</a:t>
                      </a:r>
                    </a:p>
                  </p:txBody>
                </p:sp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2089351" y="2034344"/>
                      <a:ext cx="193963" cy="193963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1" name="Multiply 200">
                      <a:hlinkClick r:id="rId36" action="ppaction://hlinksldjump"/>
                    </p:cNvPr>
                    <p:cNvSpPr/>
                    <p:nvPr/>
                  </p:nvSpPr>
                  <p:spPr>
                    <a:xfrm>
                      <a:off x="2062369" y="2008494"/>
                      <a:ext cx="249224" cy="249224"/>
                    </a:xfrm>
                    <a:prstGeom prst="mathMultiply">
                      <a:avLst>
                        <a:gd name="adj1" fmla="val 12180"/>
                      </a:avLst>
                    </a:prstGeom>
                    <a:solidFill>
                      <a:schemeClr val="bg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4FDC3A1F-CA00-4004-80F4-C358688A7B04}"/>
                      </a:ext>
                    </a:extLst>
                  </p:cNvPr>
                  <p:cNvSpPr txBox="1"/>
                  <p:nvPr/>
                </p:nvSpPr>
                <p:spPr>
                  <a:xfrm>
                    <a:off x="277873" y="2319424"/>
                    <a:ext cx="360392" cy="169277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alpha val="64000"/>
                    </a:schemeClr>
                  </a:solidFill>
                  <a:ln w="28575">
                    <a:noFill/>
                    <a:prstDash val="sysDot"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500" b="1" dirty="0">
                        <a:solidFill>
                          <a:schemeClr val="bg1"/>
                        </a:solidFill>
                      </a:rPr>
                      <a:t>Crew</a:t>
                    </a:r>
                    <a:endParaRPr lang="en-US" sz="500" b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9786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hlinkClick r:id="rId4" action="ppaction://hlinksldjump"/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hlinkClick r:id="rId9" action="ppaction://hlinksldjump"/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4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>
              <a:hlinkClick r:id="rId17" action="ppaction://hlinksldjump"/>
            </p:cNvPr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3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7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>
                <a:hlinkClick r:id="rId28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hlinkClick r:id="rId29" action="ppaction://hlinksldjump"/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>
            <a:hlinkClick r:id="rId31" action="ppaction://hlinksldjump"/>
          </p:cNvPr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>
                <a:hlinkClick r:id="rId32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>
                <a:hlinkClick r:id="rId3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hlinkClick r:id="rId29" action="ppaction://hlinksldjump"/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11" name="Scroll: Horizontal 10">
            <a:hlinkClick r:id="rId36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3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2485139" y="729234"/>
            <a:ext cx="9705022" cy="612876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Filters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Scroll: Horizontal 10">
            <a:hlinkClick r:id="rId3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2538" y="1033664"/>
            <a:ext cx="2514329" cy="296311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erkinelmer.com/lab-solutions/resources/images_for_resize/TIBCO-Spotfire-in-Research_700x495.jpg?fbclid=IwAR1Ags9Us5JwRqBkAiiMGqIv0C8AwkdNSfh7fNdeWiZT1ZrdLNDrRt2VQ5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1" r="10380" b="-218"/>
          <a:stretch/>
        </p:blipFill>
        <p:spPr bwMode="auto">
          <a:xfrm>
            <a:off x="3425972" y="1304694"/>
            <a:ext cx="7823355" cy="55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30466" y="718716"/>
            <a:ext cx="470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Robot_1 Stats</a:t>
            </a:r>
          </a:p>
        </p:txBody>
      </p:sp>
      <p:sp>
        <p:nvSpPr>
          <p:cNvPr id="2" name="Rectangle 1">
            <a:hlinkClick r:id="rId5" action="ppaction://hlinksldjump"/>
          </p:cNvPr>
          <p:cNvSpPr/>
          <p:nvPr/>
        </p:nvSpPr>
        <p:spPr>
          <a:xfrm>
            <a:off x="10013795" y="341342"/>
            <a:ext cx="1597984" cy="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Map</a:t>
            </a:r>
          </a:p>
        </p:txBody>
      </p:sp>
    </p:spTree>
    <p:extLst>
      <p:ext uri="{BB962C8B-B14F-4D97-AF65-F5344CB8AC3E}">
        <p14:creationId xmlns:p14="http://schemas.microsoft.com/office/powerpoint/2010/main" val="3046507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2485139" y="729234"/>
            <a:ext cx="9705022" cy="612876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Filters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Scroll: Horizontal 10">
            <a:hlinkClick r:id="rId3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2538" y="1033664"/>
            <a:ext cx="2514329" cy="296311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erkinelmer.com/lab-solutions/resources/images_for_resize/TIBCO-Spotfire-in-Research_700x495.jpg?fbclid=IwAR1Ags9Us5JwRqBkAiiMGqIv0C8AwkdNSfh7fNdeWiZT1ZrdLNDrRt2VQ5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1" r="10380" b="-218"/>
          <a:stretch/>
        </p:blipFill>
        <p:spPr bwMode="auto">
          <a:xfrm>
            <a:off x="3425972" y="1304694"/>
            <a:ext cx="7823355" cy="55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30466" y="718716"/>
            <a:ext cx="470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Robot_2 Stats</a:t>
            </a:r>
          </a:p>
        </p:txBody>
      </p:sp>
      <p:sp>
        <p:nvSpPr>
          <p:cNvPr id="26" name="Rectangle 25">
            <a:hlinkClick r:id="rId5" action="ppaction://hlinksldjump"/>
          </p:cNvPr>
          <p:cNvSpPr/>
          <p:nvPr/>
        </p:nvSpPr>
        <p:spPr>
          <a:xfrm>
            <a:off x="10013795" y="341342"/>
            <a:ext cx="1597984" cy="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Map</a:t>
            </a:r>
          </a:p>
        </p:txBody>
      </p:sp>
    </p:spTree>
    <p:extLst>
      <p:ext uri="{BB962C8B-B14F-4D97-AF65-F5344CB8AC3E}">
        <p14:creationId xmlns:p14="http://schemas.microsoft.com/office/powerpoint/2010/main" val="1672842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2485139" y="729234"/>
            <a:ext cx="9705022" cy="612876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Filters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Scroll: Horizontal 10">
            <a:hlinkClick r:id="rId3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2538" y="1033664"/>
            <a:ext cx="2514329" cy="296311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erkinelmer.com/lab-solutions/resources/images_for_resize/TIBCO-Spotfire-in-Research_700x495.jpg?fbclid=IwAR1Ags9Us5JwRqBkAiiMGqIv0C8AwkdNSfh7fNdeWiZT1ZrdLNDrRt2VQ5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1" r="10380" b="-218"/>
          <a:stretch/>
        </p:blipFill>
        <p:spPr bwMode="auto">
          <a:xfrm>
            <a:off x="3425972" y="1304694"/>
            <a:ext cx="7823355" cy="55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30466" y="718716"/>
            <a:ext cx="470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Robot_3 Stats</a:t>
            </a:r>
          </a:p>
        </p:txBody>
      </p:sp>
      <p:sp>
        <p:nvSpPr>
          <p:cNvPr id="163" name="Rectangle 162">
            <a:hlinkClick r:id="rId5" action="ppaction://hlinksldjump"/>
          </p:cNvPr>
          <p:cNvSpPr/>
          <p:nvPr/>
        </p:nvSpPr>
        <p:spPr>
          <a:xfrm>
            <a:off x="10013795" y="341342"/>
            <a:ext cx="1597984" cy="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Map</a:t>
            </a:r>
          </a:p>
        </p:txBody>
      </p:sp>
    </p:spTree>
    <p:extLst>
      <p:ext uri="{BB962C8B-B14F-4D97-AF65-F5344CB8AC3E}">
        <p14:creationId xmlns:p14="http://schemas.microsoft.com/office/powerpoint/2010/main" val="4220816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2485139" y="729234"/>
            <a:ext cx="9705022" cy="612876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Filters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Scroll: Horizontal 10">
            <a:hlinkClick r:id="rId3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2538" y="1033664"/>
            <a:ext cx="2514329" cy="296311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erkinelmer.com/lab-solutions/resources/images_for_resize/TIBCO-Spotfire-in-Research_700x495.jpg?fbclid=IwAR1Ags9Us5JwRqBkAiiMGqIv0C8AwkdNSfh7fNdeWiZT1ZrdLNDrRt2VQ5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1" r="10380" b="-218"/>
          <a:stretch/>
        </p:blipFill>
        <p:spPr bwMode="auto">
          <a:xfrm>
            <a:off x="3425972" y="1304694"/>
            <a:ext cx="7823355" cy="55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30466" y="718716"/>
            <a:ext cx="470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Robot_4 Stats</a:t>
            </a: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10013795" y="341342"/>
            <a:ext cx="1597984" cy="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Map</a:t>
            </a:r>
          </a:p>
        </p:txBody>
      </p:sp>
    </p:spTree>
    <p:extLst>
      <p:ext uri="{BB962C8B-B14F-4D97-AF65-F5344CB8AC3E}">
        <p14:creationId xmlns:p14="http://schemas.microsoft.com/office/powerpoint/2010/main" val="47342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2485139" y="729234"/>
            <a:ext cx="9705022" cy="612876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Filters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Scroll: Horizontal 10">
            <a:hlinkClick r:id="rId3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2538" y="1033664"/>
            <a:ext cx="2514329" cy="296311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erkinelmer.com/lab-solutions/resources/images_for_resize/TIBCO-Spotfire-in-Research_700x495.jpg?fbclid=IwAR1Ags9Us5JwRqBkAiiMGqIv0C8AwkdNSfh7fNdeWiZT1ZrdLNDrRt2VQ5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1" r="10380" b="-218"/>
          <a:stretch/>
        </p:blipFill>
        <p:spPr bwMode="auto">
          <a:xfrm>
            <a:off x="3425972" y="1304694"/>
            <a:ext cx="7823355" cy="55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30466" y="718716"/>
            <a:ext cx="470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Robot_5 Stats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13795" y="341342"/>
            <a:ext cx="1597984" cy="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Map</a:t>
            </a:r>
          </a:p>
        </p:txBody>
      </p:sp>
    </p:spTree>
    <p:extLst>
      <p:ext uri="{BB962C8B-B14F-4D97-AF65-F5344CB8AC3E}">
        <p14:creationId xmlns:p14="http://schemas.microsoft.com/office/powerpoint/2010/main" val="3807911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2485139" y="729234"/>
            <a:ext cx="9705022" cy="612876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Filters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Selected Items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Scroll: Horizontal 10">
            <a:hlinkClick r:id="rId3" action="ppaction://hlinksldjump"/>
            <a:extLst>
              <a:ext uri="{FF2B5EF4-FFF2-40B4-BE49-F238E27FC236}">
                <a16:creationId xmlns:a16="http://schemas.microsoft.com/office/drawing/2014/main" id="{8055FDD2-ADDD-4D53-98A3-700D5CEEEE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2538" y="1033664"/>
            <a:ext cx="2514329" cy="296311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erkinelmer.com/lab-solutions/resources/images_for_resize/TIBCO-Spotfire-in-Research_700x495.jpg?fbclid=IwAR1Ags9Us5JwRqBkAiiMGqIv0C8AwkdNSfh7fNdeWiZT1ZrdLNDrRt2VQ5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0" t="9951" r="10380" b="-218"/>
          <a:stretch/>
        </p:blipFill>
        <p:spPr bwMode="auto">
          <a:xfrm>
            <a:off x="2534251" y="1285825"/>
            <a:ext cx="3909075" cy="55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30466" y="718716"/>
            <a:ext cx="470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Robot_3 Stats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65009" y="728150"/>
            <a:ext cx="470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Robot_4 Stats</a:t>
            </a:r>
          </a:p>
        </p:txBody>
      </p:sp>
      <p:pic>
        <p:nvPicPr>
          <p:cNvPr id="27" name="Picture 2" descr="http://www.perkinelmer.com/lab-solutions/resources/images_for_resize/TIBCO-Spotfire-in-Research_700x495.jpg?fbclid=IwAR1Ags9Us5JwRqBkAiiMGqIv0C8AwkdNSfh7fNdeWiZT1ZrdLNDrRt2VQ5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0" t="9951" r="10380" b="-218"/>
          <a:stretch/>
        </p:blipFill>
        <p:spPr bwMode="auto">
          <a:xfrm>
            <a:off x="6518428" y="1295838"/>
            <a:ext cx="3909075" cy="55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1357" y="4398307"/>
            <a:ext cx="3317952" cy="290112"/>
            <a:chOff x="71357" y="4398307"/>
            <a:chExt cx="3317952" cy="290112"/>
          </a:xfrm>
        </p:grpSpPr>
        <p:grpSp>
          <p:nvGrpSpPr>
            <p:cNvPr id="29" name="Group 28"/>
            <p:cNvGrpSpPr/>
            <p:nvPr/>
          </p:nvGrpSpPr>
          <p:grpSpPr>
            <a:xfrm>
              <a:off x="394556" y="4398307"/>
              <a:ext cx="2994753" cy="290112"/>
              <a:chOff x="38558" y="970402"/>
              <a:chExt cx="2994753" cy="290112"/>
            </a:xfrm>
          </p:grpSpPr>
          <p:pic>
            <p:nvPicPr>
              <p:cNvPr id="33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Robot_3</a:t>
                </a:r>
              </a:p>
            </p:txBody>
          </p:sp>
        </p:grpSp>
        <p:sp>
          <p:nvSpPr>
            <p:cNvPr id="30" name="Multiply 29">
              <a:hlinkClick r:id="rId7" action="ppaction://hlinksldjump"/>
            </p:cNvPr>
            <p:cNvSpPr/>
            <p:nvPr/>
          </p:nvSpPr>
          <p:spPr>
            <a:xfrm>
              <a:off x="71357" y="4422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34572" y="4465796"/>
              <a:ext cx="711078" cy="157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Stats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465" y="4708369"/>
            <a:ext cx="3317952" cy="290112"/>
            <a:chOff x="71357" y="4398307"/>
            <a:chExt cx="3317952" cy="290112"/>
          </a:xfrm>
        </p:grpSpPr>
        <p:grpSp>
          <p:nvGrpSpPr>
            <p:cNvPr id="36" name="Group 35"/>
            <p:cNvGrpSpPr/>
            <p:nvPr/>
          </p:nvGrpSpPr>
          <p:grpSpPr>
            <a:xfrm>
              <a:off x="394556" y="4398307"/>
              <a:ext cx="2994753" cy="290112"/>
              <a:chOff x="38558" y="970402"/>
              <a:chExt cx="2994753" cy="290112"/>
            </a:xfrm>
          </p:grpSpPr>
          <p:pic>
            <p:nvPicPr>
              <p:cNvPr id="39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cs typeface="Calibri"/>
                  </a:rPr>
                  <a:t>Robot_4</a:t>
                </a:r>
              </a:p>
            </p:txBody>
          </p:sp>
        </p:grpSp>
        <p:sp>
          <p:nvSpPr>
            <p:cNvPr id="37" name="Multiply 36">
              <a:hlinkClick r:id="rId8" action="ppaction://hlinksldjump"/>
            </p:cNvPr>
            <p:cNvSpPr/>
            <p:nvPr/>
          </p:nvSpPr>
          <p:spPr>
            <a:xfrm>
              <a:off x="71357" y="4422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634572" y="4465796"/>
              <a:ext cx="711078" cy="1575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Stats</a:t>
              </a:r>
            </a:p>
          </p:txBody>
        </p:sp>
      </p:grpSp>
      <p:sp>
        <p:nvSpPr>
          <p:cNvPr id="41" name="Rectangle 40">
            <a:hlinkClick r:id="rId9" action="ppaction://hlinksldjump"/>
          </p:cNvPr>
          <p:cNvSpPr/>
          <p:nvPr/>
        </p:nvSpPr>
        <p:spPr>
          <a:xfrm>
            <a:off x="10013795" y="341342"/>
            <a:ext cx="1597984" cy="31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Map</a:t>
            </a:r>
          </a:p>
        </p:txBody>
      </p:sp>
    </p:spTree>
    <p:extLst>
      <p:ext uri="{BB962C8B-B14F-4D97-AF65-F5344CB8AC3E}">
        <p14:creationId xmlns:p14="http://schemas.microsoft.com/office/powerpoint/2010/main" val="173085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>
              <a:hlinkClick r:id="rId12" action="ppaction://hlinksldjump"/>
            </p:cNvPr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/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0112"/>
            <a:chOff x="335452" y="1395524"/>
            <a:chExt cx="2993752" cy="290112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46221"/>
              <a:chOff x="582145" y="2002649"/>
              <a:chExt cx="2743200" cy="246221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>
                <a:hlinkClick r:id="rId12" action="ppaction://hlinksldjump"/>
              </p:cNvPr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/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118" name="Scroll: Horizontal 117">
            <a:hlinkClick r:id="rId22" action="ppaction://hlinksldjump"/>
            <a:extLst>
              <a:ext uri="{FF2B5EF4-FFF2-40B4-BE49-F238E27FC236}">
                <a16:creationId xmlns:a16="http://schemas.microsoft.com/office/drawing/2014/main" id="{FD3D7BDC-EA56-49AC-9F38-980A9AB00D27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>
              <a:hlinkClick r:id="rId10" action="ppaction://hlinksldjump"/>
            </p:cNvPr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/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0112"/>
            <a:chOff x="330592" y="1962254"/>
            <a:chExt cx="2994753" cy="290112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>
              <a:hlinkClick r:id="rId10" action="ppaction://hlinksldjump"/>
            </p:cNvPr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2" name="Scroll: Horizontal 111">
            <a:hlinkClick r:id="rId23" action="ppaction://hlinksldjump"/>
            <a:extLst>
              <a:ext uri="{FF2B5EF4-FFF2-40B4-BE49-F238E27FC236}">
                <a16:creationId xmlns:a16="http://schemas.microsoft.com/office/drawing/2014/main" id="{5D2B70C2-4291-4EC6-9ED9-879BDA3CEA71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>
              <a:hlinkClick r:id="rId10" action="ppaction://hlinksldjump"/>
            </p:cNvPr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/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3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18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0112"/>
            <a:chOff x="331376" y="1958223"/>
            <a:chExt cx="2994548" cy="29011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46221"/>
              <a:chOff x="582145" y="2002649"/>
              <a:chExt cx="2743200" cy="246221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>
                <a:hlinkClick r:id="rId10" action="ppaction://hlinksldjump"/>
              </p:cNvPr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112" name="Scroll: Horizontal 111">
            <a:hlinkClick r:id="rId24" action="ppaction://hlinksldjump"/>
            <a:extLst>
              <a:ext uri="{FF2B5EF4-FFF2-40B4-BE49-F238E27FC236}">
                <a16:creationId xmlns:a16="http://schemas.microsoft.com/office/drawing/2014/main" id="{09A3B059-8566-4BCE-BC1A-6B3AAA4627DF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/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19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0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46221"/>
            <a:chOff x="277873" y="2276591"/>
            <a:chExt cx="3048051" cy="246221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46221"/>
              <a:chOff x="582145" y="2002649"/>
              <a:chExt cx="2743200" cy="246221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>
                <a:hlinkClick r:id="rId23" action="ppaction://hlinksldjump"/>
              </p:cNvPr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18" name="Multiply 117">
            <a:hlinkClick r:id="rId27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croll: Horizontal 111">
            <a:hlinkClick r:id="rId28" action="ppaction://hlinksldjump"/>
            <a:extLst>
              <a:ext uri="{FF2B5EF4-FFF2-40B4-BE49-F238E27FC236}">
                <a16:creationId xmlns:a16="http://schemas.microsoft.com/office/drawing/2014/main" id="{049CF38C-B1CF-4053-8EB7-92D43BF0410A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272332" y="270918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481682" y="6142045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Crew_2</a:t>
            </a:r>
            <a:endParaRPr lang="en-US" b="1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>
              <a:hlinkClick r:id="rId8" action="ppaction://hlinksldjump"/>
            </p:cNvPr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/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0112"/>
            <a:chOff x="335452" y="1395524"/>
            <a:chExt cx="2993752" cy="290112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46221"/>
              <a:chOff x="582145" y="2002649"/>
              <a:chExt cx="2743200" cy="246221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0112"/>
            <a:chOff x="330592" y="1962254"/>
            <a:chExt cx="2994753" cy="290112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0112"/>
            <a:chOff x="331376" y="1958223"/>
            <a:chExt cx="2994548" cy="29011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46221"/>
              <a:chOff x="582145" y="2002649"/>
              <a:chExt cx="2743200" cy="246221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46221"/>
            <a:chOff x="277873" y="2276591"/>
            <a:chExt cx="3048051" cy="246221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46221"/>
              <a:chOff x="582145" y="2002649"/>
              <a:chExt cx="2743200" cy="246221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55069"/>
            <a:chOff x="277873" y="2276591"/>
            <a:chExt cx="3048051" cy="255069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Multiply 159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croll: Horizontal 92">
            <a:hlinkClick r:id="rId18" action="ppaction://hlinksldjump"/>
            <a:extLst>
              <a:ext uri="{FF2B5EF4-FFF2-40B4-BE49-F238E27FC236}">
                <a16:creationId xmlns:a16="http://schemas.microsoft.com/office/drawing/2014/main" id="{561AA94D-38E0-49E6-ACCB-73206F6579C0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FA4EA1-31BA-4F83-9560-A00F3C09EA66}"/>
              </a:ext>
            </a:extLst>
          </p:cNvPr>
          <p:cNvSpPr/>
          <p:nvPr/>
        </p:nvSpPr>
        <p:spPr>
          <a:xfrm>
            <a:off x="-7345" y="1836"/>
            <a:ext cx="12197507" cy="271749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D78F9-93A7-42FA-8CDD-6B72D3C1BC67}"/>
              </a:ext>
            </a:extLst>
          </p:cNvPr>
          <p:cNvSpPr txBox="1"/>
          <p:nvPr/>
        </p:nvSpPr>
        <p:spPr>
          <a:xfrm>
            <a:off x="-3673" y="918"/>
            <a:ext cx="12195673" cy="27699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http://</a:t>
            </a:r>
            <a:r>
              <a:rPr lang="en-US" sz="1200">
                <a:solidFill>
                  <a:schemeClr val="bg1"/>
                </a:solidFill>
                <a:cs typeface="Calibri"/>
              </a:rPr>
              <a:t>iocmanagementsystem.com/view/main_page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AC9C4-02D8-4787-88D2-7A4369F0CB9C}"/>
              </a:ext>
            </a:extLst>
          </p:cNvPr>
          <p:cNvSpPr/>
          <p:nvPr/>
        </p:nvSpPr>
        <p:spPr>
          <a:xfrm>
            <a:off x="-7345" y="738711"/>
            <a:ext cx="2511844" cy="3258885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30D85FF-85D1-4A5D-A3FE-D87C21DEE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" t="1317" r="2595" b="146"/>
          <a:stretch/>
        </p:blipFill>
        <p:spPr>
          <a:xfrm>
            <a:off x="2508173" y="672029"/>
            <a:ext cx="9687557" cy="6195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5CD2-E083-4C22-AF48-47A06B089A71}"/>
              </a:ext>
            </a:extLst>
          </p:cNvPr>
          <p:cNvSpPr txBox="1"/>
          <p:nvPr/>
        </p:nvSpPr>
        <p:spPr>
          <a:xfrm>
            <a:off x="-7581" y="725887"/>
            <a:ext cx="2510186" cy="30777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Layers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22" name="Graphic 20" descr="Mining Tools">
            <a:extLst>
              <a:ext uri="{FF2B5EF4-FFF2-40B4-BE49-F238E27FC236}">
                <a16:creationId xmlns:a16="http://schemas.microsoft.com/office/drawing/2014/main" id="{911AA855-F41E-4C16-B0F5-6BA144870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5722" y="585970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9FEF27-C3CF-416A-BF3E-6310D3EEB8BF}"/>
              </a:ext>
            </a:extLst>
          </p:cNvPr>
          <p:cNvSpPr/>
          <p:nvPr/>
        </p:nvSpPr>
        <p:spPr>
          <a:xfrm>
            <a:off x="11787614" y="6186542"/>
            <a:ext cx="356645" cy="614535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6" descr="Marker">
            <a:extLst>
              <a:ext uri="{FF2B5EF4-FFF2-40B4-BE49-F238E27FC236}">
                <a16:creationId xmlns:a16="http://schemas.microsoft.com/office/drawing/2014/main" id="{14D2D206-7940-4EBB-9B8C-A6A0472C3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1447" y="3775650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Graphic 16" descr="Marker">
            <a:extLst>
              <a:ext uri="{FF2B5EF4-FFF2-40B4-BE49-F238E27FC236}">
                <a16:creationId xmlns:a16="http://schemas.microsoft.com/office/drawing/2014/main" id="{370C6D76-428E-4131-BEF5-580916E4F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7291" y="231102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3" name="Plus Sign 32">
            <a:extLst>
              <a:ext uri="{FF2B5EF4-FFF2-40B4-BE49-F238E27FC236}">
                <a16:creationId xmlns:a16="http://schemas.microsoft.com/office/drawing/2014/main" id="{B27FC7A6-9315-4AD7-B30D-ECD2DFF01AE8}"/>
              </a:ext>
            </a:extLst>
          </p:cNvPr>
          <p:cNvSpPr/>
          <p:nvPr/>
        </p:nvSpPr>
        <p:spPr>
          <a:xfrm>
            <a:off x="11847266" y="6257946"/>
            <a:ext cx="223964" cy="23043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B067DB1F-2DCA-4E8F-83E9-31D698280D7A}"/>
              </a:ext>
            </a:extLst>
          </p:cNvPr>
          <p:cNvSpPr/>
          <p:nvPr/>
        </p:nvSpPr>
        <p:spPr>
          <a:xfrm>
            <a:off x="11856030" y="6524280"/>
            <a:ext cx="221716" cy="221716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6F819961-F9C2-4425-9A67-1DB3C887CCCB}"/>
              </a:ext>
            </a:extLst>
          </p:cNvPr>
          <p:cNvSpPr/>
          <p:nvPr/>
        </p:nvSpPr>
        <p:spPr>
          <a:xfrm>
            <a:off x="11867460" y="873897"/>
            <a:ext cx="171681" cy="226765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93F72-4360-419F-8191-AB425CA35CD1}"/>
              </a:ext>
            </a:extLst>
          </p:cNvPr>
          <p:cNvSpPr txBox="1"/>
          <p:nvPr/>
        </p:nvSpPr>
        <p:spPr>
          <a:xfrm>
            <a:off x="11793556" y="1061643"/>
            <a:ext cx="301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89652" y="1433110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</a:t>
            </a:r>
            <a:r>
              <a:rPr lang="en-US" sz="900" b="1">
                <a:solidFill>
                  <a:schemeClr val="bg1"/>
                </a:solidFill>
                <a:cs typeface="Calibri"/>
              </a:rPr>
              <a:t>1</a:t>
            </a:r>
            <a:endParaRPr lang="en-US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3920250" y="2575336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Robot_2</a:t>
            </a:r>
            <a:endParaRPr lang="en-US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9937082" y="3610121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Robot_7</a:t>
            </a:r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D0D7E-63FA-4C67-A61F-F7AA781688A6}"/>
              </a:ext>
            </a:extLst>
          </p:cNvPr>
          <p:cNvSpPr/>
          <p:nvPr/>
        </p:nvSpPr>
        <p:spPr>
          <a:xfrm>
            <a:off x="-7345" y="277257"/>
            <a:ext cx="12197506" cy="44957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68009" y="239246"/>
            <a:ext cx="411384" cy="435853"/>
            <a:chOff x="1314284" y="212521"/>
            <a:chExt cx="550732" cy="620615"/>
          </a:xfrm>
        </p:grpSpPr>
        <p:sp>
          <p:nvSpPr>
            <p:cNvPr id="99" name="Flowchart: Merge 98"/>
            <p:cNvSpPr/>
            <p:nvPr/>
          </p:nvSpPr>
          <p:spPr>
            <a:xfrm>
              <a:off x="1314284" y="354986"/>
              <a:ext cx="550732" cy="478150"/>
            </a:xfrm>
            <a:prstGeom prst="flowChartMer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21630" y="329096"/>
              <a:ext cx="329812" cy="43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3"/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16593" y="212521"/>
              <a:ext cx="407104" cy="43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5"/>
                  </a:solidFill>
                </a:rPr>
                <a:t>R</a:t>
              </a: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403336" y="343150"/>
            <a:ext cx="4208443" cy="3293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Search for robot/crew name…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7458421" y="406647"/>
            <a:ext cx="218114" cy="223776"/>
            <a:chOff x="7458421" y="383366"/>
            <a:chExt cx="218114" cy="223776"/>
          </a:xfrm>
        </p:grpSpPr>
        <p:sp>
          <p:nvSpPr>
            <p:cNvPr id="104" name="Oval 103"/>
            <p:cNvSpPr/>
            <p:nvPr/>
          </p:nvSpPr>
          <p:spPr>
            <a:xfrm>
              <a:off x="7458421" y="383366"/>
              <a:ext cx="154235" cy="154235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>
              <a:stCxn id="104" idx="5"/>
            </p:cNvCxnSpPr>
            <p:nvPr/>
          </p:nvCxnSpPr>
          <p:spPr>
            <a:xfrm>
              <a:off x="7590069" y="515014"/>
              <a:ext cx="86466" cy="92128"/>
            </a:xfrm>
            <a:prstGeom prst="line">
              <a:avLst/>
            </a:prstGeom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8558" y="1134524"/>
            <a:ext cx="2994753" cy="290112"/>
            <a:chOff x="38558" y="1134524"/>
            <a:chExt cx="2994753" cy="290112"/>
          </a:xfrm>
        </p:grpSpPr>
        <p:grpSp>
          <p:nvGrpSpPr>
            <p:cNvPr id="61" name="Group 60"/>
            <p:cNvGrpSpPr/>
            <p:nvPr/>
          </p:nvGrpSpPr>
          <p:grpSpPr>
            <a:xfrm>
              <a:off x="38558" y="1134524"/>
              <a:ext cx="2994753" cy="290112"/>
              <a:chOff x="38558" y="970402"/>
              <a:chExt cx="2994753" cy="290112"/>
            </a:xfrm>
          </p:grpSpPr>
          <p:pic>
            <p:nvPicPr>
              <p:cNvPr id="26" name="Graphic 16" descr="Marker">
                <a:extLst>
                  <a:ext uri="{FF2B5EF4-FFF2-40B4-BE49-F238E27FC236}">
                    <a16:creationId xmlns:a16="http://schemas.microsoft.com/office/drawing/2014/main" id="{F75F0BF9-B5F4-4DDA-B980-F36C941D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558" y="970402"/>
                <a:ext cx="280931" cy="29011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FC15F8-5007-4D1A-A4B8-7BF84FB6A3E1}"/>
                  </a:ext>
                </a:extLst>
              </p:cNvPr>
              <p:cNvSpPr txBox="1"/>
              <p:nvPr/>
            </p:nvSpPr>
            <p:spPr>
              <a:xfrm>
                <a:off x="290111" y="983255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Robot</a:t>
                </a: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091452" y="1180689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Multiply 111">
            <a:hlinkClick r:id="rId12" action="ppaction://hlinksldjump"/>
          </p:cNvPr>
          <p:cNvSpPr/>
          <p:nvPr/>
        </p:nvSpPr>
        <p:spPr>
          <a:xfrm>
            <a:off x="2064470" y="1153710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1264" y="2606945"/>
            <a:ext cx="2962047" cy="261537"/>
            <a:chOff x="71264" y="2606945"/>
            <a:chExt cx="2962047" cy="261537"/>
          </a:xfrm>
        </p:grpSpPr>
        <p:grpSp>
          <p:nvGrpSpPr>
            <p:cNvPr id="121" name="Group 120"/>
            <p:cNvGrpSpPr/>
            <p:nvPr/>
          </p:nvGrpSpPr>
          <p:grpSpPr>
            <a:xfrm>
              <a:off x="71264" y="2622261"/>
              <a:ext cx="2962047" cy="246221"/>
              <a:chOff x="71264" y="2120533"/>
              <a:chExt cx="2962047" cy="24622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1264" y="2120533"/>
                <a:ext cx="2962047" cy="246221"/>
                <a:chOff x="71264" y="1956411"/>
                <a:chExt cx="2962047" cy="246221"/>
              </a:xfrm>
            </p:grpSpPr>
            <p:pic>
              <p:nvPicPr>
                <p:cNvPr id="30" name="Graphic 20" descr="Mining Tools">
                  <a:extLst>
                    <a:ext uri="{FF2B5EF4-FFF2-40B4-BE49-F238E27FC236}">
                      <a16:creationId xmlns:a16="http://schemas.microsoft.com/office/drawing/2014/main" id="{DB59623B-0615-4BA6-B5A8-69DFAD136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64" y="1957901"/>
                  <a:ext cx="225847" cy="216666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2D31E9-12CA-482E-B585-8366DE1E866B}"/>
                    </a:ext>
                  </a:extLst>
                </p:cNvPr>
                <p:cNvSpPr txBox="1"/>
                <p:nvPr/>
              </p:nvSpPr>
              <p:spPr>
                <a:xfrm>
                  <a:off x="290111" y="1956411"/>
                  <a:ext cx="2743200" cy="246221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000">
                      <a:solidFill>
                        <a:schemeClr val="bg1"/>
                      </a:solidFill>
                      <a:cs typeface="Calibri"/>
                    </a:rPr>
                    <a:t>Maintenance Crew</a:t>
                  </a:r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2091451" y="2130121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Multiply 114"/>
            <p:cNvSpPr/>
            <p:nvPr/>
          </p:nvSpPr>
          <p:spPr>
            <a:xfrm>
              <a:off x="2063802" y="2606945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46412" y="258864"/>
            <a:ext cx="38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Robot Co. Maintenance IOC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35452" y="1395524"/>
            <a:ext cx="2993752" cy="293160"/>
            <a:chOff x="335452" y="1395524"/>
            <a:chExt cx="2993752" cy="293160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6004" y="1433615"/>
              <a:ext cx="2743200" cy="255069"/>
              <a:chOff x="582145" y="2002649"/>
              <a:chExt cx="2743200" cy="255069"/>
            </a:xfrm>
          </p:grpSpPr>
          <p:sp>
            <p:nvSpPr>
              <p:cNvPr id="1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High Priority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Multiply 112">
                <a:hlinkClick r:id="rId15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7" name="Graphic 16" descr="Marker">
              <a:extLst>
                <a:ext uri="{FF2B5EF4-FFF2-40B4-BE49-F238E27FC236}">
                  <a16:creationId xmlns:a16="http://schemas.microsoft.com/office/drawing/2014/main" id="{F75F0BF9-B5F4-4DDA-B980-F36C941D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5452" y="1395524"/>
              <a:ext cx="280931" cy="290112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31171" y="1680093"/>
            <a:ext cx="2994753" cy="295464"/>
            <a:chOff x="330592" y="1962254"/>
            <a:chExt cx="2994753" cy="295464"/>
          </a:xfrm>
        </p:grpSpPr>
        <p:grpSp>
          <p:nvGrpSpPr>
            <p:cNvPr id="130" name="Group 129"/>
            <p:cNvGrpSpPr/>
            <p:nvPr/>
          </p:nvGrpSpPr>
          <p:grpSpPr>
            <a:xfrm>
              <a:off x="330592" y="1962254"/>
              <a:ext cx="2994753" cy="290112"/>
              <a:chOff x="38557" y="1273365"/>
              <a:chExt cx="2994753" cy="290112"/>
            </a:xfrm>
          </p:grpSpPr>
          <p:pic>
            <p:nvPicPr>
              <p:cNvPr id="133" name="Graphic 16" descr="Marker">
                <a:extLst>
                  <a:ext uri="{FF2B5EF4-FFF2-40B4-BE49-F238E27FC236}">
                    <a16:creationId xmlns:a16="http://schemas.microsoft.com/office/drawing/2014/main" id="{4DF7A552-36BE-4EF3-ADB8-0E511831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8557" y="1273365"/>
                <a:ext cx="280931" cy="290112"/>
              </a:xfrm>
              <a:prstGeom prst="rect">
                <a:avLst/>
              </a:prstGeom>
            </p:spPr>
          </p:pic>
          <p:sp>
            <p:nvSpPr>
              <p:cNvPr id="134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290110" y="1313760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Medium Priority</a:t>
                </a:r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2089351" y="2034344"/>
              <a:ext cx="193963" cy="193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>
              <a:hlinkClick r:id="rId20" action="ppaction://hlinksldjump"/>
            </p:cNvPr>
            <p:cNvSpPr/>
            <p:nvPr/>
          </p:nvSpPr>
          <p:spPr>
            <a:xfrm>
              <a:off x="2062369" y="2008494"/>
              <a:ext cx="249224" cy="249224"/>
            </a:xfrm>
            <a:prstGeom prst="mathMultiply">
              <a:avLst>
                <a:gd name="adj1" fmla="val 12180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1376" y="1958223"/>
            <a:ext cx="2994548" cy="295464"/>
            <a:chOff x="331376" y="1958223"/>
            <a:chExt cx="2994548" cy="295464"/>
          </a:xfrm>
        </p:grpSpPr>
        <p:grpSp>
          <p:nvGrpSpPr>
            <p:cNvPr id="135" name="Group 134"/>
            <p:cNvGrpSpPr/>
            <p:nvPr/>
          </p:nvGrpSpPr>
          <p:grpSpPr>
            <a:xfrm>
              <a:off x="582724" y="1998618"/>
              <a:ext cx="2743200" cy="255069"/>
              <a:chOff x="582145" y="2002649"/>
              <a:chExt cx="2743200" cy="255069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Low Priority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Multiply 137">
                <a:hlinkClick r:id="rId21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1" name="Graphic 16" descr="Marker">
              <a:extLst>
                <a:ext uri="{FF2B5EF4-FFF2-40B4-BE49-F238E27FC236}">
                  <a16:creationId xmlns:a16="http://schemas.microsoft.com/office/drawing/2014/main" id="{E9E7699A-533F-4F95-9E23-B9103EA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1376" y="1958223"/>
              <a:ext cx="280931" cy="290112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277873" y="2276591"/>
            <a:ext cx="3048051" cy="255069"/>
            <a:chOff x="277873" y="2276591"/>
            <a:chExt cx="3048051" cy="25506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82724" y="2276591"/>
              <a:ext cx="2743200" cy="255069"/>
              <a:chOff x="582145" y="2002649"/>
              <a:chExt cx="2743200" cy="255069"/>
            </a:xfrm>
          </p:grpSpPr>
          <p:sp>
            <p:nvSpPr>
              <p:cNvPr id="147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Multiply 148">
                <a:hlinkClick r:id="rId24" action="ppaction://hlinksldjump"/>
              </p:cNvPr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Robot</a:t>
              </a:r>
              <a:endParaRPr lang="en-US" sz="500" b="1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175216" y="1405586"/>
            <a:ext cx="1" cy="109666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278681" y="2877323"/>
            <a:ext cx="3048051" cy="246221"/>
            <a:chOff x="277873" y="2276591"/>
            <a:chExt cx="3048051" cy="246221"/>
          </a:xfrm>
        </p:grpSpPr>
        <p:grpSp>
          <p:nvGrpSpPr>
            <p:cNvPr id="156" name="Group 155"/>
            <p:cNvGrpSpPr/>
            <p:nvPr/>
          </p:nvGrpSpPr>
          <p:grpSpPr>
            <a:xfrm>
              <a:off x="582724" y="2276591"/>
              <a:ext cx="2743200" cy="246221"/>
              <a:chOff x="582145" y="2002649"/>
              <a:chExt cx="2743200" cy="246221"/>
            </a:xfrm>
          </p:grpSpPr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Name</a:t>
                </a:r>
              </a:p>
            </p:txBody>
          </p:sp>
          <p:sp>
            <p:nvSpPr>
              <p:cNvPr id="159" name="Rectangle 158">
                <a:hlinkClick r:id="rId25" action="ppaction://hlinksldjump"/>
              </p:cNvPr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DC3A1F-CA00-4004-80F4-C358688A7B04}"/>
                </a:ext>
              </a:extLst>
            </p:cNvPr>
            <p:cNvSpPr txBox="1"/>
            <p:nvPr/>
          </p:nvSpPr>
          <p:spPr>
            <a:xfrm>
              <a:off x="277873" y="2319424"/>
              <a:ext cx="360392" cy="169277"/>
            </a:xfrm>
            <a:prstGeom prst="rect">
              <a:avLst/>
            </a:prstGeom>
            <a:solidFill>
              <a:schemeClr val="tx1">
                <a:lumMod val="95000"/>
                <a:alpha val="64000"/>
              </a:schemeClr>
            </a:solidFill>
            <a:ln w="28575">
              <a:noFill/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500" b="1">
                  <a:solidFill>
                    <a:schemeClr val="bg1"/>
                  </a:solidFill>
                </a:rPr>
                <a:t>Crew</a:t>
              </a:r>
              <a:endParaRPr lang="en-US" sz="500" b="1"/>
            </a:p>
          </p:txBody>
        </p:sp>
      </p:grpSp>
      <p:cxnSp>
        <p:nvCxnSpPr>
          <p:cNvPr id="161" name="Straight Connector 160"/>
          <p:cNvCxnSpPr/>
          <p:nvPr/>
        </p:nvCxnSpPr>
        <p:spPr>
          <a:xfrm flipH="1">
            <a:off x="175214" y="2843990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11699696" y="306442"/>
            <a:ext cx="402547" cy="387532"/>
            <a:chOff x="11699696" y="306442"/>
            <a:chExt cx="402547" cy="387532"/>
          </a:xfrm>
        </p:grpSpPr>
        <p:sp>
          <p:nvSpPr>
            <p:cNvPr id="57" name="Rounded Rectangle 56"/>
            <p:cNvSpPr/>
            <p:nvPr/>
          </p:nvSpPr>
          <p:spPr>
            <a:xfrm>
              <a:off x="11699696" y="306442"/>
              <a:ext cx="402547" cy="38753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qual 61"/>
            <p:cNvSpPr/>
            <p:nvPr/>
          </p:nvSpPr>
          <p:spPr>
            <a:xfrm>
              <a:off x="11705896" y="329527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Equal 165"/>
            <p:cNvSpPr/>
            <p:nvPr/>
          </p:nvSpPr>
          <p:spPr>
            <a:xfrm>
              <a:off x="11706896" y="463419"/>
              <a:ext cx="390169" cy="193767"/>
            </a:xfrm>
            <a:prstGeom prst="mathEqual">
              <a:avLst>
                <a:gd name="adj1" fmla="val 11649"/>
                <a:gd name="adj2" fmla="val 2363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2766929" y="2514166"/>
            <a:ext cx="1966998" cy="3543736"/>
          </a:xfrm>
          <a:custGeom>
            <a:avLst/>
            <a:gdLst>
              <a:gd name="connsiteX0" fmla="*/ 2060601 w 2060601"/>
              <a:gd name="connsiteY0" fmla="*/ 3613905 h 3617078"/>
              <a:gd name="connsiteX1" fmla="*/ 1851051 w 2060601"/>
              <a:gd name="connsiteY1" fmla="*/ 3375780 h 3617078"/>
              <a:gd name="connsiteX2" fmla="*/ 1946301 w 2060601"/>
              <a:gd name="connsiteY2" fmla="*/ 2080380 h 3617078"/>
              <a:gd name="connsiteX3" fmla="*/ 336576 w 2060601"/>
              <a:gd name="connsiteY3" fmla="*/ 1013580 h 3617078"/>
              <a:gd name="connsiteX4" fmla="*/ 98451 w 2060601"/>
              <a:gd name="connsiteY4" fmla="*/ 3930 h 3617078"/>
              <a:gd name="connsiteX5" fmla="*/ 1574826 w 2060601"/>
              <a:gd name="connsiteY5" fmla="*/ 661155 h 3617078"/>
              <a:gd name="connsiteX6" fmla="*/ 1527201 w 2060601"/>
              <a:gd name="connsiteY6" fmla="*/ 594480 h 3617078"/>
              <a:gd name="connsiteX0" fmla="*/ 2060601 w 2060601"/>
              <a:gd name="connsiteY0" fmla="*/ 3613905 h 3615325"/>
              <a:gd name="connsiteX1" fmla="*/ 1904991 w 2060601"/>
              <a:gd name="connsiteY1" fmla="*/ 3342389 h 3615325"/>
              <a:gd name="connsiteX2" fmla="*/ 1946301 w 2060601"/>
              <a:gd name="connsiteY2" fmla="*/ 2080380 h 3615325"/>
              <a:gd name="connsiteX3" fmla="*/ 336576 w 2060601"/>
              <a:gd name="connsiteY3" fmla="*/ 1013580 h 3615325"/>
              <a:gd name="connsiteX4" fmla="*/ 98451 w 2060601"/>
              <a:gd name="connsiteY4" fmla="*/ 3930 h 3615325"/>
              <a:gd name="connsiteX5" fmla="*/ 1574826 w 2060601"/>
              <a:gd name="connsiteY5" fmla="*/ 661155 h 3615325"/>
              <a:gd name="connsiteX6" fmla="*/ 1527201 w 2060601"/>
              <a:gd name="connsiteY6" fmla="*/ 594480 h 3615325"/>
              <a:gd name="connsiteX0" fmla="*/ 2060601 w 2070618"/>
              <a:gd name="connsiteY0" fmla="*/ 3613905 h 3614505"/>
              <a:gd name="connsiteX1" fmla="*/ 1904991 w 2070618"/>
              <a:gd name="connsiteY1" fmla="*/ 3342389 h 3614505"/>
              <a:gd name="connsiteX2" fmla="*/ 1946301 w 2070618"/>
              <a:gd name="connsiteY2" fmla="*/ 2080380 h 3614505"/>
              <a:gd name="connsiteX3" fmla="*/ 336576 w 2070618"/>
              <a:gd name="connsiteY3" fmla="*/ 1013580 h 3614505"/>
              <a:gd name="connsiteX4" fmla="*/ 98451 w 2070618"/>
              <a:gd name="connsiteY4" fmla="*/ 3930 h 3614505"/>
              <a:gd name="connsiteX5" fmla="*/ 1574826 w 2070618"/>
              <a:gd name="connsiteY5" fmla="*/ 661155 h 3614505"/>
              <a:gd name="connsiteX6" fmla="*/ 1527201 w 2070618"/>
              <a:gd name="connsiteY6" fmla="*/ 594480 h 3614505"/>
              <a:gd name="connsiteX0" fmla="*/ 2060601 w 2070618"/>
              <a:gd name="connsiteY0" fmla="*/ 3613905 h 3613905"/>
              <a:gd name="connsiteX1" fmla="*/ 1904991 w 2070618"/>
              <a:gd name="connsiteY1" fmla="*/ 3342389 h 3613905"/>
              <a:gd name="connsiteX2" fmla="*/ 1946301 w 2070618"/>
              <a:gd name="connsiteY2" fmla="*/ 2080380 h 3613905"/>
              <a:gd name="connsiteX3" fmla="*/ 336576 w 2070618"/>
              <a:gd name="connsiteY3" fmla="*/ 1013580 h 3613905"/>
              <a:gd name="connsiteX4" fmla="*/ 98451 w 2070618"/>
              <a:gd name="connsiteY4" fmla="*/ 3930 h 3613905"/>
              <a:gd name="connsiteX5" fmla="*/ 1574826 w 2070618"/>
              <a:gd name="connsiteY5" fmla="*/ 661155 h 3613905"/>
              <a:gd name="connsiteX6" fmla="*/ 1527201 w 2070618"/>
              <a:gd name="connsiteY6" fmla="*/ 594480 h 3613905"/>
              <a:gd name="connsiteX0" fmla="*/ 2052515 w 2052515"/>
              <a:gd name="connsiteY0" fmla="*/ 3613905 h 3613905"/>
              <a:gd name="connsiteX1" fmla="*/ 1896905 w 2052515"/>
              <a:gd name="connsiteY1" fmla="*/ 3342389 h 3613905"/>
              <a:gd name="connsiteX2" fmla="*/ 1701909 w 2052515"/>
              <a:gd name="connsiteY2" fmla="*/ 2021304 h 3613905"/>
              <a:gd name="connsiteX3" fmla="*/ 328490 w 2052515"/>
              <a:gd name="connsiteY3" fmla="*/ 1013580 h 3613905"/>
              <a:gd name="connsiteX4" fmla="*/ 90365 w 2052515"/>
              <a:gd name="connsiteY4" fmla="*/ 3930 h 3613905"/>
              <a:gd name="connsiteX5" fmla="*/ 1566740 w 2052515"/>
              <a:gd name="connsiteY5" fmla="*/ 661155 h 3613905"/>
              <a:gd name="connsiteX6" fmla="*/ 1519115 w 2052515"/>
              <a:gd name="connsiteY6" fmla="*/ 594480 h 3613905"/>
              <a:gd name="connsiteX0" fmla="*/ 2027202 w 2027202"/>
              <a:gd name="connsiteY0" fmla="*/ 3612328 h 3612328"/>
              <a:gd name="connsiteX1" fmla="*/ 1871592 w 2027202"/>
              <a:gd name="connsiteY1" fmla="*/ 3340812 h 3612328"/>
              <a:gd name="connsiteX2" fmla="*/ 1676596 w 2027202"/>
              <a:gd name="connsiteY2" fmla="*/ 2019727 h 3612328"/>
              <a:gd name="connsiteX3" fmla="*/ 403350 w 2027202"/>
              <a:gd name="connsiteY3" fmla="*/ 927241 h 3612328"/>
              <a:gd name="connsiteX4" fmla="*/ 65052 w 2027202"/>
              <a:gd name="connsiteY4" fmla="*/ 2353 h 3612328"/>
              <a:gd name="connsiteX5" fmla="*/ 1541427 w 2027202"/>
              <a:gd name="connsiteY5" fmla="*/ 659578 h 3612328"/>
              <a:gd name="connsiteX6" fmla="*/ 1493802 w 2027202"/>
              <a:gd name="connsiteY6" fmla="*/ 592903 h 3612328"/>
              <a:gd name="connsiteX0" fmla="*/ 1969665 w 1969665"/>
              <a:gd name="connsiteY0" fmla="*/ 3535537 h 3535537"/>
              <a:gd name="connsiteX1" fmla="*/ 1814055 w 1969665"/>
              <a:gd name="connsiteY1" fmla="*/ 3264021 h 3535537"/>
              <a:gd name="connsiteX2" fmla="*/ 1619059 w 1969665"/>
              <a:gd name="connsiteY2" fmla="*/ 1942936 h 3535537"/>
              <a:gd name="connsiteX3" fmla="*/ 345813 w 1969665"/>
              <a:gd name="connsiteY3" fmla="*/ 850450 h 3535537"/>
              <a:gd name="connsiteX4" fmla="*/ 74297 w 1969665"/>
              <a:gd name="connsiteY4" fmla="*/ 2618 h 3535537"/>
              <a:gd name="connsiteX5" fmla="*/ 1483890 w 1969665"/>
              <a:gd name="connsiteY5" fmla="*/ 582787 h 3535537"/>
              <a:gd name="connsiteX6" fmla="*/ 1436265 w 1969665"/>
              <a:gd name="connsiteY6" fmla="*/ 516112 h 3535537"/>
              <a:gd name="connsiteX0" fmla="*/ 1941733 w 1941733"/>
              <a:gd name="connsiteY0" fmla="*/ 3544259 h 3544259"/>
              <a:gd name="connsiteX1" fmla="*/ 1786123 w 1941733"/>
              <a:gd name="connsiteY1" fmla="*/ 3272743 h 3544259"/>
              <a:gd name="connsiteX2" fmla="*/ 1591127 w 1941733"/>
              <a:gd name="connsiteY2" fmla="*/ 1951658 h 3544259"/>
              <a:gd name="connsiteX3" fmla="*/ 317881 w 1941733"/>
              <a:gd name="connsiteY3" fmla="*/ 859172 h 3544259"/>
              <a:gd name="connsiteX4" fmla="*/ 46365 w 1941733"/>
              <a:gd name="connsiteY4" fmla="*/ 11340 h 3544259"/>
              <a:gd name="connsiteX5" fmla="*/ 1065540 w 1941733"/>
              <a:gd name="connsiteY5" fmla="*/ 380888 h 3544259"/>
              <a:gd name="connsiteX6" fmla="*/ 1408333 w 1941733"/>
              <a:gd name="connsiteY6" fmla="*/ 524834 h 3544259"/>
              <a:gd name="connsiteX0" fmla="*/ 1941733 w 1941733"/>
              <a:gd name="connsiteY0" fmla="*/ 3544565 h 3544565"/>
              <a:gd name="connsiteX1" fmla="*/ 1786123 w 1941733"/>
              <a:gd name="connsiteY1" fmla="*/ 3273049 h 3544565"/>
              <a:gd name="connsiteX2" fmla="*/ 1591127 w 1941733"/>
              <a:gd name="connsiteY2" fmla="*/ 1951964 h 3544565"/>
              <a:gd name="connsiteX3" fmla="*/ 317881 w 1941733"/>
              <a:gd name="connsiteY3" fmla="*/ 859478 h 3544565"/>
              <a:gd name="connsiteX4" fmla="*/ 46365 w 1941733"/>
              <a:gd name="connsiteY4" fmla="*/ 11646 h 3544565"/>
              <a:gd name="connsiteX5" fmla="*/ 1065540 w 1941733"/>
              <a:gd name="connsiteY5" fmla="*/ 381194 h 3544565"/>
              <a:gd name="connsiteX6" fmla="*/ 1431450 w 1941733"/>
              <a:gd name="connsiteY6" fmla="*/ 594491 h 3544565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382 h 3544382"/>
              <a:gd name="connsiteX1" fmla="*/ 1786123 w 1941733"/>
              <a:gd name="connsiteY1" fmla="*/ 3272866 h 3544382"/>
              <a:gd name="connsiteX2" fmla="*/ 1591127 w 1941733"/>
              <a:gd name="connsiteY2" fmla="*/ 1951781 h 3544382"/>
              <a:gd name="connsiteX3" fmla="*/ 317881 w 1941733"/>
              <a:gd name="connsiteY3" fmla="*/ 859295 h 3544382"/>
              <a:gd name="connsiteX4" fmla="*/ 46365 w 1941733"/>
              <a:gd name="connsiteY4" fmla="*/ 11463 h 3544382"/>
              <a:gd name="connsiteX5" fmla="*/ 1065540 w 1941733"/>
              <a:gd name="connsiteY5" fmla="*/ 381011 h 3544382"/>
              <a:gd name="connsiteX6" fmla="*/ 1362100 w 1941733"/>
              <a:gd name="connsiteY6" fmla="*/ 553211 h 3544382"/>
              <a:gd name="connsiteX0" fmla="*/ 1941733 w 1941733"/>
              <a:gd name="connsiteY0" fmla="*/ 3544484 h 3544484"/>
              <a:gd name="connsiteX1" fmla="*/ 1786123 w 1941733"/>
              <a:gd name="connsiteY1" fmla="*/ 3272968 h 3544484"/>
              <a:gd name="connsiteX2" fmla="*/ 1591127 w 1941733"/>
              <a:gd name="connsiteY2" fmla="*/ 1951883 h 3544484"/>
              <a:gd name="connsiteX3" fmla="*/ 317881 w 1941733"/>
              <a:gd name="connsiteY3" fmla="*/ 859397 h 3544484"/>
              <a:gd name="connsiteX4" fmla="*/ 46365 w 1941733"/>
              <a:gd name="connsiteY4" fmla="*/ 11565 h 3544484"/>
              <a:gd name="connsiteX5" fmla="*/ 1065540 w 1941733"/>
              <a:gd name="connsiteY5" fmla="*/ 381113 h 3544484"/>
              <a:gd name="connsiteX6" fmla="*/ 1439156 w 1941733"/>
              <a:gd name="connsiteY6" fmla="*/ 576430 h 3544484"/>
              <a:gd name="connsiteX0" fmla="*/ 1961859 w 1961859"/>
              <a:gd name="connsiteY0" fmla="*/ 3544484 h 3544484"/>
              <a:gd name="connsiteX1" fmla="*/ 1806249 w 1961859"/>
              <a:gd name="connsiteY1" fmla="*/ 3272968 h 3544484"/>
              <a:gd name="connsiteX2" fmla="*/ 1611253 w 1961859"/>
              <a:gd name="connsiteY2" fmla="*/ 1951883 h 3544484"/>
              <a:gd name="connsiteX3" fmla="*/ 338007 w 1961859"/>
              <a:gd name="connsiteY3" fmla="*/ 859397 h 3544484"/>
              <a:gd name="connsiteX4" fmla="*/ 43374 w 1961859"/>
              <a:gd name="connsiteY4" fmla="*/ 11565 h 3544484"/>
              <a:gd name="connsiteX5" fmla="*/ 1085666 w 1961859"/>
              <a:gd name="connsiteY5" fmla="*/ 381113 h 3544484"/>
              <a:gd name="connsiteX6" fmla="*/ 1459282 w 1961859"/>
              <a:gd name="connsiteY6" fmla="*/ 576430 h 3544484"/>
              <a:gd name="connsiteX0" fmla="*/ 1961859 w 1961859"/>
              <a:gd name="connsiteY0" fmla="*/ 3543665 h 3543665"/>
              <a:gd name="connsiteX1" fmla="*/ 1806249 w 1961859"/>
              <a:gd name="connsiteY1" fmla="*/ 3272149 h 3543665"/>
              <a:gd name="connsiteX2" fmla="*/ 1611253 w 1961859"/>
              <a:gd name="connsiteY2" fmla="*/ 1951064 h 3543665"/>
              <a:gd name="connsiteX3" fmla="*/ 338007 w 1961859"/>
              <a:gd name="connsiteY3" fmla="*/ 838029 h 3543665"/>
              <a:gd name="connsiteX4" fmla="*/ 43374 w 1961859"/>
              <a:gd name="connsiteY4" fmla="*/ 10746 h 3543665"/>
              <a:gd name="connsiteX5" fmla="*/ 1085666 w 1961859"/>
              <a:gd name="connsiteY5" fmla="*/ 380294 h 3543665"/>
              <a:gd name="connsiteX6" fmla="*/ 1459282 w 1961859"/>
              <a:gd name="connsiteY6" fmla="*/ 575611 h 3543665"/>
              <a:gd name="connsiteX0" fmla="*/ 1949563 w 1949563"/>
              <a:gd name="connsiteY0" fmla="*/ 3543665 h 3543665"/>
              <a:gd name="connsiteX1" fmla="*/ 1793953 w 1949563"/>
              <a:gd name="connsiteY1" fmla="*/ 3272149 h 3543665"/>
              <a:gd name="connsiteX2" fmla="*/ 1598957 w 1949563"/>
              <a:gd name="connsiteY2" fmla="*/ 1951064 h 3543665"/>
              <a:gd name="connsiteX3" fmla="*/ 325711 w 1949563"/>
              <a:gd name="connsiteY3" fmla="*/ 838029 h 3543665"/>
              <a:gd name="connsiteX4" fmla="*/ 31078 w 1949563"/>
              <a:gd name="connsiteY4" fmla="*/ 10746 h 3543665"/>
              <a:gd name="connsiteX5" fmla="*/ 1073370 w 1949563"/>
              <a:gd name="connsiteY5" fmla="*/ 380294 h 3543665"/>
              <a:gd name="connsiteX6" fmla="*/ 1446986 w 1949563"/>
              <a:gd name="connsiteY6" fmla="*/ 575611 h 3543665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365897 w 1989749"/>
              <a:gd name="connsiteY3" fmla="*/ 827845 h 3533481"/>
              <a:gd name="connsiteX4" fmla="*/ 122313 w 1989749"/>
              <a:gd name="connsiteY4" fmla="*/ 460223 h 3533481"/>
              <a:gd name="connsiteX5" fmla="*/ 71264 w 1989749"/>
              <a:gd name="connsiteY5" fmla="*/ 562 h 3533481"/>
              <a:gd name="connsiteX6" fmla="*/ 1113556 w 1989749"/>
              <a:gd name="connsiteY6" fmla="*/ 370110 h 3533481"/>
              <a:gd name="connsiteX7" fmla="*/ 1487172 w 1989749"/>
              <a:gd name="connsiteY7" fmla="*/ 565427 h 3533481"/>
              <a:gd name="connsiteX0" fmla="*/ 1989749 w 1989749"/>
              <a:gd name="connsiteY0" fmla="*/ 3533481 h 3533481"/>
              <a:gd name="connsiteX1" fmla="*/ 1834139 w 1989749"/>
              <a:gd name="connsiteY1" fmla="*/ 3261965 h 3533481"/>
              <a:gd name="connsiteX2" fmla="*/ 1639143 w 1989749"/>
              <a:gd name="connsiteY2" fmla="*/ 1940880 h 3533481"/>
              <a:gd name="connsiteX3" fmla="*/ 741331 w 1989749"/>
              <a:gd name="connsiteY3" fmla="*/ 1207668 h 3533481"/>
              <a:gd name="connsiteX4" fmla="*/ 365897 w 1989749"/>
              <a:gd name="connsiteY4" fmla="*/ 827845 h 3533481"/>
              <a:gd name="connsiteX5" fmla="*/ 122313 w 1989749"/>
              <a:gd name="connsiteY5" fmla="*/ 460223 h 3533481"/>
              <a:gd name="connsiteX6" fmla="*/ 71264 w 1989749"/>
              <a:gd name="connsiteY6" fmla="*/ 562 h 3533481"/>
              <a:gd name="connsiteX7" fmla="*/ 1113556 w 1989749"/>
              <a:gd name="connsiteY7" fmla="*/ 370110 h 3533481"/>
              <a:gd name="connsiteX8" fmla="*/ 1487172 w 1989749"/>
              <a:gd name="connsiteY8" fmla="*/ 565427 h 3533481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616392 w 1966998"/>
              <a:gd name="connsiteY2" fmla="*/ 1951138 h 3543739"/>
              <a:gd name="connsiteX3" fmla="*/ 718580 w 1966998"/>
              <a:gd name="connsiteY3" fmla="*/ 1217926 h 3543739"/>
              <a:gd name="connsiteX4" fmla="*/ 343146 w 1966998"/>
              <a:gd name="connsiteY4" fmla="*/ 838103 h 3543739"/>
              <a:gd name="connsiteX5" fmla="*/ 99562 w 1966998"/>
              <a:gd name="connsiteY5" fmla="*/ 470481 h 3543739"/>
              <a:gd name="connsiteX6" fmla="*/ 79335 w 1966998"/>
              <a:gd name="connsiteY6" fmla="*/ 546 h 3543739"/>
              <a:gd name="connsiteX7" fmla="*/ 1090805 w 1966998"/>
              <a:gd name="connsiteY7" fmla="*/ 380368 h 3543739"/>
              <a:gd name="connsiteX8" fmla="*/ 1464421 w 1966998"/>
              <a:gd name="connsiteY8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811388 w 1966998"/>
              <a:gd name="connsiteY1" fmla="*/ 327222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99934 w 1966998"/>
              <a:gd name="connsiteY2" fmla="*/ 2676856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616392 w 1966998"/>
              <a:gd name="connsiteY3" fmla="*/ 1951138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9 h 3543739"/>
              <a:gd name="connsiteX1" fmla="*/ 1788271 w 1966998"/>
              <a:gd name="connsiteY1" fmla="*/ 3359553 h 3543739"/>
              <a:gd name="connsiteX2" fmla="*/ 1789660 w 1966998"/>
              <a:gd name="connsiteY2" fmla="*/ 2681993 h 3543739"/>
              <a:gd name="connsiteX3" fmla="*/ 1549610 w 1966998"/>
              <a:gd name="connsiteY3" fmla="*/ 1861239 h 3543739"/>
              <a:gd name="connsiteX4" fmla="*/ 718580 w 1966998"/>
              <a:gd name="connsiteY4" fmla="*/ 1217926 h 3543739"/>
              <a:gd name="connsiteX5" fmla="*/ 343146 w 1966998"/>
              <a:gd name="connsiteY5" fmla="*/ 838103 h 3543739"/>
              <a:gd name="connsiteX6" fmla="*/ 99562 w 1966998"/>
              <a:gd name="connsiteY6" fmla="*/ 470481 h 3543739"/>
              <a:gd name="connsiteX7" fmla="*/ 79335 w 1966998"/>
              <a:gd name="connsiteY7" fmla="*/ 546 h 3543739"/>
              <a:gd name="connsiteX8" fmla="*/ 1090805 w 1966998"/>
              <a:gd name="connsiteY8" fmla="*/ 380368 h 3543739"/>
              <a:gd name="connsiteX9" fmla="*/ 1464421 w 1966998"/>
              <a:gd name="connsiteY9" fmla="*/ 575685 h 3543739"/>
              <a:gd name="connsiteX0" fmla="*/ 1966998 w 1966998"/>
              <a:gd name="connsiteY0" fmla="*/ 3543736 h 3543736"/>
              <a:gd name="connsiteX1" fmla="*/ 1788271 w 1966998"/>
              <a:gd name="connsiteY1" fmla="*/ 3359550 h 3543736"/>
              <a:gd name="connsiteX2" fmla="*/ 1789660 w 1966998"/>
              <a:gd name="connsiteY2" fmla="*/ 2681990 h 3543736"/>
              <a:gd name="connsiteX3" fmla="*/ 1549610 w 1966998"/>
              <a:gd name="connsiteY3" fmla="*/ 1861236 h 3543736"/>
              <a:gd name="connsiteX4" fmla="*/ 718580 w 1966998"/>
              <a:gd name="connsiteY4" fmla="*/ 1217923 h 3543736"/>
              <a:gd name="connsiteX5" fmla="*/ 343146 w 1966998"/>
              <a:gd name="connsiteY5" fmla="*/ 838100 h 3543736"/>
              <a:gd name="connsiteX6" fmla="*/ 99562 w 1966998"/>
              <a:gd name="connsiteY6" fmla="*/ 470478 h 3543736"/>
              <a:gd name="connsiteX7" fmla="*/ 79335 w 1966998"/>
              <a:gd name="connsiteY7" fmla="*/ 543 h 3543736"/>
              <a:gd name="connsiteX8" fmla="*/ 1090805 w 1966998"/>
              <a:gd name="connsiteY8" fmla="*/ 380365 h 3543736"/>
              <a:gd name="connsiteX9" fmla="*/ 1474695 w 1966998"/>
              <a:gd name="connsiteY9" fmla="*/ 562839 h 35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6998" h="3543736">
                <a:moveTo>
                  <a:pt x="1966998" y="3543736"/>
                </a:moveTo>
                <a:cubicBezTo>
                  <a:pt x="1884591" y="3526781"/>
                  <a:pt x="1817827" y="3503174"/>
                  <a:pt x="1788271" y="3359550"/>
                </a:cubicBezTo>
                <a:cubicBezTo>
                  <a:pt x="1758715" y="3215926"/>
                  <a:pt x="1793904" y="2935562"/>
                  <a:pt x="1789660" y="2681990"/>
                </a:cubicBezTo>
                <a:cubicBezTo>
                  <a:pt x="1777709" y="2451536"/>
                  <a:pt x="1728123" y="2105247"/>
                  <a:pt x="1549610" y="1861236"/>
                </a:cubicBezTo>
                <a:cubicBezTo>
                  <a:pt x="1371097" y="1617225"/>
                  <a:pt x="930788" y="1403429"/>
                  <a:pt x="718580" y="1217923"/>
                </a:cubicBezTo>
                <a:cubicBezTo>
                  <a:pt x="506372" y="1032417"/>
                  <a:pt x="446316" y="962674"/>
                  <a:pt x="343146" y="838100"/>
                </a:cubicBezTo>
                <a:cubicBezTo>
                  <a:pt x="239976" y="713526"/>
                  <a:pt x="176922" y="626337"/>
                  <a:pt x="99562" y="470478"/>
                </a:cubicBezTo>
                <a:cubicBezTo>
                  <a:pt x="50457" y="332598"/>
                  <a:pt x="-85872" y="15562"/>
                  <a:pt x="79335" y="543"/>
                </a:cubicBezTo>
                <a:cubicBezTo>
                  <a:pt x="244542" y="-14476"/>
                  <a:pt x="858245" y="286649"/>
                  <a:pt x="1090805" y="380365"/>
                </a:cubicBezTo>
                <a:cubicBezTo>
                  <a:pt x="1323365" y="474081"/>
                  <a:pt x="1296502" y="447612"/>
                  <a:pt x="1474695" y="562839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540507" y="1330818"/>
            <a:ext cx="2454044" cy="1249690"/>
          </a:xfrm>
          <a:custGeom>
            <a:avLst/>
            <a:gdLst>
              <a:gd name="connsiteX0" fmla="*/ 79041 w 2487263"/>
              <a:gd name="connsiteY0" fmla="*/ 1217520 h 1217520"/>
              <a:gd name="connsiteX1" fmla="*/ 51881 w 2487263"/>
              <a:gd name="connsiteY1" fmla="*/ 945916 h 1217520"/>
              <a:gd name="connsiteX2" fmla="*/ 676570 w 2487263"/>
              <a:gd name="connsiteY2" fmla="*/ 954969 h 1217520"/>
              <a:gd name="connsiteX3" fmla="*/ 993441 w 2487263"/>
              <a:gd name="connsiteY3" fmla="*/ 683365 h 1217520"/>
              <a:gd name="connsiteX4" fmla="*/ 1581916 w 2487263"/>
              <a:gd name="connsiteY4" fmla="*/ 22462 h 1217520"/>
              <a:gd name="connsiteX5" fmla="*/ 2188499 w 2487263"/>
              <a:gd name="connsiteY5" fmla="*/ 203532 h 1217520"/>
              <a:gd name="connsiteX6" fmla="*/ 2116071 w 2487263"/>
              <a:gd name="connsiteY6" fmla="*/ 683365 h 1217520"/>
              <a:gd name="connsiteX7" fmla="*/ 2369568 w 2487263"/>
              <a:gd name="connsiteY7" fmla="*/ 1072664 h 1217520"/>
              <a:gd name="connsiteX8" fmla="*/ 2487263 w 2487263"/>
              <a:gd name="connsiteY8" fmla="*/ 1018344 h 1217520"/>
              <a:gd name="connsiteX0" fmla="*/ 49450 w 2515675"/>
              <a:gd name="connsiteY0" fmla="*/ 1272111 h 1272111"/>
              <a:gd name="connsiteX1" fmla="*/ 80293 w 2515675"/>
              <a:gd name="connsiteY1" fmla="*/ 945916 h 1272111"/>
              <a:gd name="connsiteX2" fmla="*/ 704982 w 2515675"/>
              <a:gd name="connsiteY2" fmla="*/ 954969 h 1272111"/>
              <a:gd name="connsiteX3" fmla="*/ 1021853 w 2515675"/>
              <a:gd name="connsiteY3" fmla="*/ 683365 h 1272111"/>
              <a:gd name="connsiteX4" fmla="*/ 1610328 w 2515675"/>
              <a:gd name="connsiteY4" fmla="*/ 22462 h 1272111"/>
              <a:gd name="connsiteX5" fmla="*/ 2216911 w 2515675"/>
              <a:gd name="connsiteY5" fmla="*/ 203532 h 1272111"/>
              <a:gd name="connsiteX6" fmla="*/ 2144483 w 2515675"/>
              <a:gd name="connsiteY6" fmla="*/ 683365 h 1272111"/>
              <a:gd name="connsiteX7" fmla="*/ 2397980 w 2515675"/>
              <a:gd name="connsiteY7" fmla="*/ 1072664 h 1272111"/>
              <a:gd name="connsiteX8" fmla="*/ 2515675 w 2515675"/>
              <a:gd name="connsiteY8" fmla="*/ 1018344 h 1272111"/>
              <a:gd name="connsiteX0" fmla="*/ 14770 w 2480995"/>
              <a:gd name="connsiteY0" fmla="*/ 1272111 h 1272111"/>
              <a:gd name="connsiteX1" fmla="*/ 44194 w 2480995"/>
              <a:gd name="connsiteY1" fmla="*/ 1127728 h 1272111"/>
              <a:gd name="connsiteX2" fmla="*/ 45613 w 2480995"/>
              <a:gd name="connsiteY2" fmla="*/ 945916 h 1272111"/>
              <a:gd name="connsiteX3" fmla="*/ 670302 w 2480995"/>
              <a:gd name="connsiteY3" fmla="*/ 954969 h 1272111"/>
              <a:gd name="connsiteX4" fmla="*/ 987173 w 2480995"/>
              <a:gd name="connsiteY4" fmla="*/ 683365 h 1272111"/>
              <a:gd name="connsiteX5" fmla="*/ 1575648 w 2480995"/>
              <a:gd name="connsiteY5" fmla="*/ 22462 h 1272111"/>
              <a:gd name="connsiteX6" fmla="*/ 2182231 w 2480995"/>
              <a:gd name="connsiteY6" fmla="*/ 203532 h 1272111"/>
              <a:gd name="connsiteX7" fmla="*/ 2109803 w 2480995"/>
              <a:gd name="connsiteY7" fmla="*/ 683365 h 1272111"/>
              <a:gd name="connsiteX8" fmla="*/ 2363300 w 2480995"/>
              <a:gd name="connsiteY8" fmla="*/ 1072664 h 1272111"/>
              <a:gd name="connsiteX9" fmla="*/ 2480995 w 2480995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272111 h 1272111"/>
              <a:gd name="connsiteX1" fmla="*/ 30890 w 2467691"/>
              <a:gd name="connsiteY1" fmla="*/ 1127728 h 1272111"/>
              <a:gd name="connsiteX2" fmla="*/ 32309 w 2467691"/>
              <a:gd name="connsiteY2" fmla="*/ 945916 h 1272111"/>
              <a:gd name="connsiteX3" fmla="*/ 656998 w 2467691"/>
              <a:gd name="connsiteY3" fmla="*/ 954969 h 1272111"/>
              <a:gd name="connsiteX4" fmla="*/ 973869 w 2467691"/>
              <a:gd name="connsiteY4" fmla="*/ 683365 h 1272111"/>
              <a:gd name="connsiteX5" fmla="*/ 1562344 w 2467691"/>
              <a:gd name="connsiteY5" fmla="*/ 22462 h 1272111"/>
              <a:gd name="connsiteX6" fmla="*/ 2168927 w 2467691"/>
              <a:gd name="connsiteY6" fmla="*/ 203532 h 1272111"/>
              <a:gd name="connsiteX7" fmla="*/ 2096499 w 2467691"/>
              <a:gd name="connsiteY7" fmla="*/ 683365 h 1272111"/>
              <a:gd name="connsiteX8" fmla="*/ 2349996 w 2467691"/>
              <a:gd name="connsiteY8" fmla="*/ 1072664 h 1272111"/>
              <a:gd name="connsiteX9" fmla="*/ 2467691 w 2467691"/>
              <a:gd name="connsiteY9" fmla="*/ 1018344 h 1272111"/>
              <a:gd name="connsiteX0" fmla="*/ 1466 w 2467691"/>
              <a:gd name="connsiteY0" fmla="*/ 1309453 h 1309453"/>
              <a:gd name="connsiteX1" fmla="*/ 30890 w 2467691"/>
              <a:gd name="connsiteY1" fmla="*/ 1165070 h 1309453"/>
              <a:gd name="connsiteX2" fmla="*/ 32309 w 2467691"/>
              <a:gd name="connsiteY2" fmla="*/ 983258 h 1309453"/>
              <a:gd name="connsiteX3" fmla="*/ 656998 w 2467691"/>
              <a:gd name="connsiteY3" fmla="*/ 992311 h 1309453"/>
              <a:gd name="connsiteX4" fmla="*/ 973869 w 2467691"/>
              <a:gd name="connsiteY4" fmla="*/ 720707 h 1309453"/>
              <a:gd name="connsiteX5" fmla="*/ 1562344 w 2467691"/>
              <a:gd name="connsiteY5" fmla="*/ 59804 h 1309453"/>
              <a:gd name="connsiteX6" fmla="*/ 2168927 w 2467691"/>
              <a:gd name="connsiteY6" fmla="*/ 240874 h 1309453"/>
              <a:gd name="connsiteX7" fmla="*/ 2096499 w 2467691"/>
              <a:gd name="connsiteY7" fmla="*/ 720707 h 1309453"/>
              <a:gd name="connsiteX8" fmla="*/ 2349996 w 2467691"/>
              <a:gd name="connsiteY8" fmla="*/ 1110006 h 1309453"/>
              <a:gd name="connsiteX9" fmla="*/ 2467691 w 2467691"/>
              <a:gd name="connsiteY9" fmla="*/ 1055686 h 1309453"/>
              <a:gd name="connsiteX0" fmla="*/ 1466 w 2467691"/>
              <a:gd name="connsiteY0" fmla="*/ 1251071 h 1251071"/>
              <a:gd name="connsiteX1" fmla="*/ 30890 w 2467691"/>
              <a:gd name="connsiteY1" fmla="*/ 1106688 h 1251071"/>
              <a:gd name="connsiteX2" fmla="*/ 32309 w 2467691"/>
              <a:gd name="connsiteY2" fmla="*/ 924876 h 1251071"/>
              <a:gd name="connsiteX3" fmla="*/ 656998 w 2467691"/>
              <a:gd name="connsiteY3" fmla="*/ 933929 h 1251071"/>
              <a:gd name="connsiteX4" fmla="*/ 973869 w 2467691"/>
              <a:gd name="connsiteY4" fmla="*/ 662325 h 1251071"/>
              <a:gd name="connsiteX5" fmla="*/ 1562344 w 2467691"/>
              <a:gd name="connsiteY5" fmla="*/ 1422 h 1251071"/>
              <a:gd name="connsiteX6" fmla="*/ 2168927 w 2467691"/>
              <a:gd name="connsiteY6" fmla="*/ 182492 h 1251071"/>
              <a:gd name="connsiteX7" fmla="*/ 2096499 w 2467691"/>
              <a:gd name="connsiteY7" fmla="*/ 662325 h 1251071"/>
              <a:gd name="connsiteX8" fmla="*/ 2349996 w 2467691"/>
              <a:gd name="connsiteY8" fmla="*/ 1051624 h 1251071"/>
              <a:gd name="connsiteX9" fmla="*/ 2467691 w 2467691"/>
              <a:gd name="connsiteY9" fmla="*/ 997304 h 1251071"/>
              <a:gd name="connsiteX0" fmla="*/ 1466 w 2467691"/>
              <a:gd name="connsiteY0" fmla="*/ 1258770 h 1258770"/>
              <a:gd name="connsiteX1" fmla="*/ 30890 w 2467691"/>
              <a:gd name="connsiteY1" fmla="*/ 1114387 h 1258770"/>
              <a:gd name="connsiteX2" fmla="*/ 32309 w 2467691"/>
              <a:gd name="connsiteY2" fmla="*/ 932575 h 1258770"/>
              <a:gd name="connsiteX3" fmla="*/ 656998 w 2467691"/>
              <a:gd name="connsiteY3" fmla="*/ 941628 h 1258770"/>
              <a:gd name="connsiteX4" fmla="*/ 973869 w 2467691"/>
              <a:gd name="connsiteY4" fmla="*/ 670024 h 1258770"/>
              <a:gd name="connsiteX5" fmla="*/ 1562344 w 2467691"/>
              <a:gd name="connsiteY5" fmla="*/ 9121 h 1258770"/>
              <a:gd name="connsiteX6" fmla="*/ 2168927 w 2467691"/>
              <a:gd name="connsiteY6" fmla="*/ 190191 h 1258770"/>
              <a:gd name="connsiteX7" fmla="*/ 2096499 w 2467691"/>
              <a:gd name="connsiteY7" fmla="*/ 670024 h 1258770"/>
              <a:gd name="connsiteX8" fmla="*/ 2349996 w 2467691"/>
              <a:gd name="connsiteY8" fmla="*/ 1059323 h 1258770"/>
              <a:gd name="connsiteX9" fmla="*/ 2467691 w 2467691"/>
              <a:gd name="connsiteY9" fmla="*/ 1005003 h 1258770"/>
              <a:gd name="connsiteX0" fmla="*/ 1466 w 2467691"/>
              <a:gd name="connsiteY0" fmla="*/ 1272543 h 1272543"/>
              <a:gd name="connsiteX1" fmla="*/ 30890 w 2467691"/>
              <a:gd name="connsiteY1" fmla="*/ 1128160 h 1272543"/>
              <a:gd name="connsiteX2" fmla="*/ 32309 w 2467691"/>
              <a:gd name="connsiteY2" fmla="*/ 946348 h 1272543"/>
              <a:gd name="connsiteX3" fmla="*/ 656998 w 2467691"/>
              <a:gd name="connsiteY3" fmla="*/ 955401 h 1272543"/>
              <a:gd name="connsiteX4" fmla="*/ 980692 w 2467691"/>
              <a:gd name="connsiteY4" fmla="*/ 690621 h 1272543"/>
              <a:gd name="connsiteX5" fmla="*/ 1562344 w 2467691"/>
              <a:gd name="connsiteY5" fmla="*/ 22894 h 1272543"/>
              <a:gd name="connsiteX6" fmla="*/ 2168927 w 2467691"/>
              <a:gd name="connsiteY6" fmla="*/ 203964 h 1272543"/>
              <a:gd name="connsiteX7" fmla="*/ 2096499 w 2467691"/>
              <a:gd name="connsiteY7" fmla="*/ 683797 h 1272543"/>
              <a:gd name="connsiteX8" fmla="*/ 2349996 w 2467691"/>
              <a:gd name="connsiteY8" fmla="*/ 1073096 h 1272543"/>
              <a:gd name="connsiteX9" fmla="*/ 2467691 w 2467691"/>
              <a:gd name="connsiteY9" fmla="*/ 1018776 h 1272543"/>
              <a:gd name="connsiteX0" fmla="*/ 1466 w 2467691"/>
              <a:gd name="connsiteY0" fmla="*/ 1291503 h 1291503"/>
              <a:gd name="connsiteX1" fmla="*/ 30890 w 2467691"/>
              <a:gd name="connsiteY1" fmla="*/ 1147120 h 1291503"/>
              <a:gd name="connsiteX2" fmla="*/ 32309 w 2467691"/>
              <a:gd name="connsiteY2" fmla="*/ 965308 h 1291503"/>
              <a:gd name="connsiteX3" fmla="*/ 656998 w 2467691"/>
              <a:gd name="connsiteY3" fmla="*/ 974361 h 1291503"/>
              <a:gd name="connsiteX4" fmla="*/ 980692 w 2467691"/>
              <a:gd name="connsiteY4" fmla="*/ 709581 h 1291503"/>
              <a:gd name="connsiteX5" fmla="*/ 1562344 w 2467691"/>
              <a:gd name="connsiteY5" fmla="*/ 41854 h 1291503"/>
              <a:gd name="connsiteX6" fmla="*/ 2168927 w 2467691"/>
              <a:gd name="connsiteY6" fmla="*/ 222924 h 1291503"/>
              <a:gd name="connsiteX7" fmla="*/ 2096499 w 2467691"/>
              <a:gd name="connsiteY7" fmla="*/ 702757 h 1291503"/>
              <a:gd name="connsiteX8" fmla="*/ 2349996 w 2467691"/>
              <a:gd name="connsiteY8" fmla="*/ 1092056 h 1291503"/>
              <a:gd name="connsiteX9" fmla="*/ 2467691 w 2467691"/>
              <a:gd name="connsiteY9" fmla="*/ 1037736 h 1291503"/>
              <a:gd name="connsiteX0" fmla="*/ 1466 w 2467691"/>
              <a:gd name="connsiteY0" fmla="*/ 1250267 h 1250267"/>
              <a:gd name="connsiteX1" fmla="*/ 30890 w 2467691"/>
              <a:gd name="connsiteY1" fmla="*/ 1105884 h 1250267"/>
              <a:gd name="connsiteX2" fmla="*/ 32309 w 2467691"/>
              <a:gd name="connsiteY2" fmla="*/ 924072 h 1250267"/>
              <a:gd name="connsiteX3" fmla="*/ 656998 w 2467691"/>
              <a:gd name="connsiteY3" fmla="*/ 933125 h 1250267"/>
              <a:gd name="connsiteX4" fmla="*/ 980692 w 2467691"/>
              <a:gd name="connsiteY4" fmla="*/ 668345 h 1250267"/>
              <a:gd name="connsiteX5" fmla="*/ 1562344 w 2467691"/>
              <a:gd name="connsiteY5" fmla="*/ 618 h 1250267"/>
              <a:gd name="connsiteX6" fmla="*/ 2168927 w 2467691"/>
              <a:gd name="connsiteY6" fmla="*/ 181688 h 1250267"/>
              <a:gd name="connsiteX7" fmla="*/ 2096499 w 2467691"/>
              <a:gd name="connsiteY7" fmla="*/ 661521 h 1250267"/>
              <a:gd name="connsiteX8" fmla="*/ 2349996 w 2467691"/>
              <a:gd name="connsiteY8" fmla="*/ 1050820 h 1250267"/>
              <a:gd name="connsiteX9" fmla="*/ 2467691 w 2467691"/>
              <a:gd name="connsiteY9" fmla="*/ 996500 h 1250267"/>
              <a:gd name="connsiteX0" fmla="*/ 1466 w 2467691"/>
              <a:gd name="connsiteY0" fmla="*/ 1271448 h 1271448"/>
              <a:gd name="connsiteX1" fmla="*/ 30890 w 2467691"/>
              <a:gd name="connsiteY1" fmla="*/ 1127065 h 1271448"/>
              <a:gd name="connsiteX2" fmla="*/ 32309 w 2467691"/>
              <a:gd name="connsiteY2" fmla="*/ 945253 h 1271448"/>
              <a:gd name="connsiteX3" fmla="*/ 656998 w 2467691"/>
              <a:gd name="connsiteY3" fmla="*/ 954306 h 1271448"/>
              <a:gd name="connsiteX4" fmla="*/ 980692 w 2467691"/>
              <a:gd name="connsiteY4" fmla="*/ 689526 h 1271448"/>
              <a:gd name="connsiteX5" fmla="*/ 1562344 w 2467691"/>
              <a:gd name="connsiteY5" fmla="*/ 21799 h 1271448"/>
              <a:gd name="connsiteX6" fmla="*/ 2151867 w 2467691"/>
              <a:gd name="connsiteY6" fmla="*/ 209693 h 1271448"/>
              <a:gd name="connsiteX7" fmla="*/ 2096499 w 2467691"/>
              <a:gd name="connsiteY7" fmla="*/ 682702 h 1271448"/>
              <a:gd name="connsiteX8" fmla="*/ 2349996 w 2467691"/>
              <a:gd name="connsiteY8" fmla="*/ 1072001 h 1271448"/>
              <a:gd name="connsiteX9" fmla="*/ 2467691 w 2467691"/>
              <a:gd name="connsiteY9" fmla="*/ 1017681 h 1271448"/>
              <a:gd name="connsiteX0" fmla="*/ 1466 w 2467691"/>
              <a:gd name="connsiteY0" fmla="*/ 1266085 h 1266085"/>
              <a:gd name="connsiteX1" fmla="*/ 30890 w 2467691"/>
              <a:gd name="connsiteY1" fmla="*/ 1121702 h 1266085"/>
              <a:gd name="connsiteX2" fmla="*/ 32309 w 2467691"/>
              <a:gd name="connsiteY2" fmla="*/ 939890 h 1266085"/>
              <a:gd name="connsiteX3" fmla="*/ 656998 w 2467691"/>
              <a:gd name="connsiteY3" fmla="*/ 948943 h 1266085"/>
              <a:gd name="connsiteX4" fmla="*/ 980692 w 2467691"/>
              <a:gd name="connsiteY4" fmla="*/ 684163 h 1266085"/>
              <a:gd name="connsiteX5" fmla="*/ 1562344 w 2467691"/>
              <a:gd name="connsiteY5" fmla="*/ 16436 h 1266085"/>
              <a:gd name="connsiteX6" fmla="*/ 2151867 w 2467691"/>
              <a:gd name="connsiteY6" fmla="*/ 204330 h 1266085"/>
              <a:gd name="connsiteX7" fmla="*/ 2096499 w 2467691"/>
              <a:gd name="connsiteY7" fmla="*/ 677339 h 1266085"/>
              <a:gd name="connsiteX8" fmla="*/ 2349996 w 2467691"/>
              <a:gd name="connsiteY8" fmla="*/ 1066638 h 1266085"/>
              <a:gd name="connsiteX9" fmla="*/ 2467691 w 2467691"/>
              <a:gd name="connsiteY9" fmla="*/ 1012318 h 1266085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49996 w 2467691"/>
              <a:gd name="connsiteY8" fmla="*/ 1050243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67691"/>
              <a:gd name="connsiteY0" fmla="*/ 1249690 h 1249690"/>
              <a:gd name="connsiteX1" fmla="*/ 30890 w 2467691"/>
              <a:gd name="connsiteY1" fmla="*/ 1105307 h 1249690"/>
              <a:gd name="connsiteX2" fmla="*/ 32309 w 2467691"/>
              <a:gd name="connsiteY2" fmla="*/ 923495 h 1249690"/>
              <a:gd name="connsiteX3" fmla="*/ 656998 w 2467691"/>
              <a:gd name="connsiteY3" fmla="*/ 932548 h 1249690"/>
              <a:gd name="connsiteX4" fmla="*/ 980692 w 2467691"/>
              <a:gd name="connsiteY4" fmla="*/ 667768 h 1249690"/>
              <a:gd name="connsiteX5" fmla="*/ 1562344 w 2467691"/>
              <a:gd name="connsiteY5" fmla="*/ 41 h 1249690"/>
              <a:gd name="connsiteX6" fmla="*/ 2151867 w 2467691"/>
              <a:gd name="connsiteY6" fmla="*/ 187935 h 1249690"/>
              <a:gd name="connsiteX7" fmla="*/ 2096499 w 2467691"/>
              <a:gd name="connsiteY7" fmla="*/ 660944 h 1249690"/>
              <a:gd name="connsiteX8" fmla="*/ 2329525 w 2467691"/>
              <a:gd name="connsiteY8" fmla="*/ 1053655 h 1249690"/>
              <a:gd name="connsiteX9" fmla="*/ 2467691 w 2467691"/>
              <a:gd name="connsiteY9" fmla="*/ 995923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29525 w 2454044"/>
              <a:gd name="connsiteY8" fmla="*/ 1053655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9053 w 2454044"/>
              <a:gd name="connsiteY8" fmla="*/ 1019536 h 1249690"/>
              <a:gd name="connsiteX9" fmla="*/ 2454044 w 2454044"/>
              <a:gd name="connsiteY9" fmla="*/ 944744 h 1249690"/>
              <a:gd name="connsiteX0" fmla="*/ 1466 w 2454044"/>
              <a:gd name="connsiteY0" fmla="*/ 1249690 h 1249690"/>
              <a:gd name="connsiteX1" fmla="*/ 30890 w 2454044"/>
              <a:gd name="connsiteY1" fmla="*/ 1105307 h 1249690"/>
              <a:gd name="connsiteX2" fmla="*/ 32309 w 2454044"/>
              <a:gd name="connsiteY2" fmla="*/ 923495 h 1249690"/>
              <a:gd name="connsiteX3" fmla="*/ 656998 w 2454044"/>
              <a:gd name="connsiteY3" fmla="*/ 932548 h 1249690"/>
              <a:gd name="connsiteX4" fmla="*/ 980692 w 2454044"/>
              <a:gd name="connsiteY4" fmla="*/ 667768 h 1249690"/>
              <a:gd name="connsiteX5" fmla="*/ 1562344 w 2454044"/>
              <a:gd name="connsiteY5" fmla="*/ 41 h 1249690"/>
              <a:gd name="connsiteX6" fmla="*/ 2151867 w 2454044"/>
              <a:gd name="connsiteY6" fmla="*/ 187935 h 1249690"/>
              <a:gd name="connsiteX7" fmla="*/ 2096499 w 2454044"/>
              <a:gd name="connsiteY7" fmla="*/ 660944 h 1249690"/>
              <a:gd name="connsiteX8" fmla="*/ 2305641 w 2454044"/>
              <a:gd name="connsiteY8" fmla="*/ 1026360 h 1249690"/>
              <a:gd name="connsiteX9" fmla="*/ 2454044 w 2454044"/>
              <a:gd name="connsiteY9" fmla="*/ 944744 h 124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4044" h="1249690">
                <a:moveTo>
                  <a:pt x="1466" y="1249690"/>
                </a:moveTo>
                <a:cubicBezTo>
                  <a:pt x="-7278" y="1219940"/>
                  <a:pt x="25750" y="1159673"/>
                  <a:pt x="30890" y="1105307"/>
                </a:cubicBezTo>
                <a:cubicBezTo>
                  <a:pt x="36030" y="1050941"/>
                  <a:pt x="-34511" y="924992"/>
                  <a:pt x="32309" y="923495"/>
                </a:cubicBezTo>
                <a:cubicBezTo>
                  <a:pt x="99129" y="921998"/>
                  <a:pt x="498934" y="975169"/>
                  <a:pt x="656998" y="932548"/>
                </a:cubicBezTo>
                <a:cubicBezTo>
                  <a:pt x="815062" y="889927"/>
                  <a:pt x="829801" y="823186"/>
                  <a:pt x="980692" y="667768"/>
                </a:cubicBezTo>
                <a:cubicBezTo>
                  <a:pt x="1131583" y="512350"/>
                  <a:pt x="1554805" y="-5286"/>
                  <a:pt x="1562344" y="41"/>
                </a:cubicBezTo>
                <a:cubicBezTo>
                  <a:pt x="1569883" y="5368"/>
                  <a:pt x="2127668" y="176731"/>
                  <a:pt x="2151867" y="187935"/>
                </a:cubicBezTo>
                <a:cubicBezTo>
                  <a:pt x="2176066" y="199139"/>
                  <a:pt x="2070870" y="521207"/>
                  <a:pt x="2096499" y="660944"/>
                </a:cubicBezTo>
                <a:cubicBezTo>
                  <a:pt x="2122128" y="800681"/>
                  <a:pt x="2246050" y="979060"/>
                  <a:pt x="2305641" y="1026360"/>
                </a:cubicBezTo>
                <a:cubicBezTo>
                  <a:pt x="2365232" y="1073660"/>
                  <a:pt x="2439777" y="962288"/>
                  <a:pt x="2454044" y="944744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6522926" y="213899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Robot_3</a:t>
            </a:r>
            <a:endParaRPr lang="en-US" b="1"/>
          </a:p>
        </p:txBody>
      </p:sp>
      <p:pic>
        <p:nvPicPr>
          <p:cNvPr id="20" name="Graphic 20" descr="Mining Tools">
            <a:extLst>
              <a:ext uri="{FF2B5EF4-FFF2-40B4-BE49-F238E27FC236}">
                <a16:creationId xmlns:a16="http://schemas.microsoft.com/office/drawing/2014/main" id="{147388C2-3A99-4AE5-AFA7-EC4190DE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24694" y="2411919"/>
            <a:ext cx="336015" cy="3268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DE3811-8D5A-471D-99E3-3B4F53126E20}"/>
              </a:ext>
            </a:extLst>
          </p:cNvPr>
          <p:cNvSpPr/>
          <p:nvPr/>
        </p:nvSpPr>
        <p:spPr>
          <a:xfrm>
            <a:off x="-7345" y="3992442"/>
            <a:ext cx="2511844" cy="2884427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84028F-CC57-4E26-ADA2-DB1E5ED02598}"/>
              </a:ext>
            </a:extLst>
          </p:cNvPr>
          <p:cNvSpPr txBox="1"/>
          <p:nvPr/>
        </p:nvSpPr>
        <p:spPr>
          <a:xfrm>
            <a:off x="-11724" y="3992442"/>
            <a:ext cx="252179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Selected Items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38558" y="3292264"/>
            <a:ext cx="292613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D31E9-12CA-482E-B585-8366DE1E866B}"/>
              </a:ext>
            </a:extLst>
          </p:cNvPr>
          <p:cNvSpPr txBox="1"/>
          <p:nvPr/>
        </p:nvSpPr>
        <p:spPr>
          <a:xfrm>
            <a:off x="297111" y="3175618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bg1"/>
                </a:solidFill>
                <a:cs typeface="Calibri"/>
              </a:rPr>
              <a:t>Route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089930" y="3192838"/>
            <a:ext cx="193963" cy="1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2062948" y="3166988"/>
            <a:ext cx="249224" cy="249224"/>
          </a:xfrm>
          <a:prstGeom prst="mathMultiply">
            <a:avLst>
              <a:gd name="adj1" fmla="val 1218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172802" y="3361501"/>
            <a:ext cx="1" cy="25899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04795" y="3423369"/>
            <a:ext cx="3021129" cy="255069"/>
            <a:chOff x="304795" y="3423369"/>
            <a:chExt cx="3021129" cy="2550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Confirmed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Multiply 123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6" name="Straight Connector 125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304795" y="3683683"/>
            <a:ext cx="3021129" cy="255069"/>
            <a:chOff x="304795" y="3423369"/>
            <a:chExt cx="3021129" cy="255069"/>
          </a:xfrm>
        </p:grpSpPr>
        <p:grpSp>
          <p:nvGrpSpPr>
            <p:cNvPr id="139" name="Group 138"/>
            <p:cNvGrpSpPr/>
            <p:nvPr/>
          </p:nvGrpSpPr>
          <p:grpSpPr>
            <a:xfrm>
              <a:off x="582724" y="3423369"/>
              <a:ext cx="2743200" cy="255069"/>
              <a:chOff x="582145" y="2002649"/>
              <a:chExt cx="2743200" cy="255069"/>
            </a:xfrm>
          </p:grpSpPr>
          <p:sp>
            <p:nvSpPr>
              <p:cNvPr id="146" name="TextBox 32">
                <a:extLst>
                  <a:ext uri="{FF2B5EF4-FFF2-40B4-BE49-F238E27FC236}">
                    <a16:creationId xmlns:a16="http://schemas.microsoft.com/office/drawing/2014/main" id="{B308AA9A-FEE3-456D-96A2-5F2909F247EA}"/>
                  </a:ext>
                </a:extLst>
              </p:cNvPr>
              <p:cNvSpPr txBox="1"/>
              <p:nvPr/>
            </p:nvSpPr>
            <p:spPr>
              <a:xfrm>
                <a:off x="582145" y="2002649"/>
                <a:ext cx="2743200" cy="24622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cs typeface="Calibri"/>
                  </a:rPr>
                  <a:t>Pending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089351" y="2034344"/>
                <a:ext cx="193963" cy="1939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62369" y="2008494"/>
                <a:ext cx="249224" cy="249224"/>
              </a:xfrm>
              <a:prstGeom prst="mathMultiply">
                <a:avLst>
                  <a:gd name="adj1" fmla="val 12180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/>
          </p:nvCxnSpPr>
          <p:spPr>
            <a:xfrm>
              <a:off x="304795" y="3538458"/>
              <a:ext cx="292613" cy="0"/>
            </a:xfrm>
            <a:prstGeom prst="line">
              <a:avLst/>
            </a:prstGeom>
            <a:ln w="28575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4219072" y="1966651"/>
            <a:ext cx="1562157" cy="2144508"/>
          </a:xfrm>
          <a:custGeom>
            <a:avLst/>
            <a:gdLst>
              <a:gd name="connsiteX0" fmla="*/ 0 w 1619922"/>
              <a:gd name="connsiteY0" fmla="*/ 1279440 h 2341493"/>
              <a:gd name="connsiteX1" fmla="*/ 204537 w 1619922"/>
              <a:gd name="connsiteY1" fmla="*/ 1419809 h 2341493"/>
              <a:gd name="connsiteX2" fmla="*/ 870284 w 1619922"/>
              <a:gd name="connsiteY2" fmla="*/ 2217904 h 2341493"/>
              <a:gd name="connsiteX3" fmla="*/ 1552073 w 1619922"/>
              <a:gd name="connsiteY3" fmla="*/ 2318167 h 2341493"/>
              <a:gd name="connsiteX4" fmla="*/ 1560094 w 1619922"/>
              <a:gd name="connsiteY4" fmla="*/ 2005346 h 2341493"/>
              <a:gd name="connsiteX5" fmla="*/ 1239252 w 1619922"/>
              <a:gd name="connsiteY5" fmla="*/ 1311525 h 2341493"/>
              <a:gd name="connsiteX6" fmla="*/ 1231231 w 1619922"/>
              <a:gd name="connsiteY6" fmla="*/ 485356 h 2341493"/>
              <a:gd name="connsiteX7" fmla="*/ 838200 w 1619922"/>
              <a:gd name="connsiteY7" fmla="*/ 457283 h 2341493"/>
              <a:gd name="connsiteX8" fmla="*/ 729915 w 1619922"/>
              <a:gd name="connsiteY8" fmla="*/ 44198 h 2341493"/>
              <a:gd name="connsiteX9" fmla="*/ 990600 w 1619922"/>
              <a:gd name="connsiteY9" fmla="*/ 8104 h 2341493"/>
              <a:gd name="connsiteX10" fmla="*/ 994610 w 1619922"/>
              <a:gd name="connsiteY10" fmla="*/ 12114 h 2341493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10" fmla="*/ 1098883 w 1619922"/>
              <a:gd name="connsiteY10" fmla="*/ 122919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922"/>
              <a:gd name="connsiteY0" fmla="*/ 1285971 h 2348024"/>
              <a:gd name="connsiteX1" fmla="*/ 204537 w 1619922"/>
              <a:gd name="connsiteY1" fmla="*/ 1426340 h 2348024"/>
              <a:gd name="connsiteX2" fmla="*/ 870284 w 1619922"/>
              <a:gd name="connsiteY2" fmla="*/ 2224435 h 2348024"/>
              <a:gd name="connsiteX3" fmla="*/ 1552073 w 1619922"/>
              <a:gd name="connsiteY3" fmla="*/ 2324698 h 2348024"/>
              <a:gd name="connsiteX4" fmla="*/ 1560094 w 1619922"/>
              <a:gd name="connsiteY4" fmla="*/ 2011877 h 2348024"/>
              <a:gd name="connsiteX5" fmla="*/ 1239252 w 1619922"/>
              <a:gd name="connsiteY5" fmla="*/ 1318056 h 2348024"/>
              <a:gd name="connsiteX6" fmla="*/ 1231231 w 1619922"/>
              <a:gd name="connsiteY6" fmla="*/ 491887 h 2348024"/>
              <a:gd name="connsiteX7" fmla="*/ 838200 w 1619922"/>
              <a:gd name="connsiteY7" fmla="*/ 463814 h 2348024"/>
              <a:gd name="connsiteX8" fmla="*/ 729915 w 1619922"/>
              <a:gd name="connsiteY8" fmla="*/ 50729 h 2348024"/>
              <a:gd name="connsiteX9" fmla="*/ 990600 w 1619922"/>
              <a:gd name="connsiteY9" fmla="*/ 14635 h 2348024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42987"/>
              <a:gd name="connsiteX1" fmla="*/ 204537 w 1619428"/>
              <a:gd name="connsiteY1" fmla="*/ 1426340 h 2342987"/>
              <a:gd name="connsiteX2" fmla="*/ 877400 w 1619428"/>
              <a:gd name="connsiteY2" fmla="*/ 2210203 h 2342987"/>
              <a:gd name="connsiteX3" fmla="*/ 1552073 w 1619428"/>
              <a:gd name="connsiteY3" fmla="*/ 2324698 h 2342987"/>
              <a:gd name="connsiteX4" fmla="*/ 1560094 w 1619428"/>
              <a:gd name="connsiteY4" fmla="*/ 2011877 h 2342987"/>
              <a:gd name="connsiteX5" fmla="*/ 1239252 w 1619428"/>
              <a:gd name="connsiteY5" fmla="*/ 1318056 h 2342987"/>
              <a:gd name="connsiteX6" fmla="*/ 1231231 w 1619428"/>
              <a:gd name="connsiteY6" fmla="*/ 491887 h 2342987"/>
              <a:gd name="connsiteX7" fmla="*/ 838200 w 1619428"/>
              <a:gd name="connsiteY7" fmla="*/ 463814 h 2342987"/>
              <a:gd name="connsiteX8" fmla="*/ 729915 w 1619428"/>
              <a:gd name="connsiteY8" fmla="*/ 50729 h 2342987"/>
              <a:gd name="connsiteX9" fmla="*/ 990600 w 1619428"/>
              <a:gd name="connsiteY9" fmla="*/ 14635 h 2342987"/>
              <a:gd name="connsiteX0" fmla="*/ 0 w 1619428"/>
              <a:gd name="connsiteY0" fmla="*/ 1285971 h 2354151"/>
              <a:gd name="connsiteX1" fmla="*/ 204537 w 1619428"/>
              <a:gd name="connsiteY1" fmla="*/ 1426340 h 2354151"/>
              <a:gd name="connsiteX2" fmla="*/ 877400 w 1619428"/>
              <a:gd name="connsiteY2" fmla="*/ 2210203 h 2354151"/>
              <a:gd name="connsiteX3" fmla="*/ 1552073 w 1619428"/>
              <a:gd name="connsiteY3" fmla="*/ 2324698 h 2354151"/>
              <a:gd name="connsiteX4" fmla="*/ 1560094 w 1619428"/>
              <a:gd name="connsiteY4" fmla="*/ 2011877 h 2354151"/>
              <a:gd name="connsiteX5" fmla="*/ 1239252 w 1619428"/>
              <a:gd name="connsiteY5" fmla="*/ 1318056 h 2354151"/>
              <a:gd name="connsiteX6" fmla="*/ 1231231 w 1619428"/>
              <a:gd name="connsiteY6" fmla="*/ 491887 h 2354151"/>
              <a:gd name="connsiteX7" fmla="*/ 838200 w 1619428"/>
              <a:gd name="connsiteY7" fmla="*/ 463814 h 2354151"/>
              <a:gd name="connsiteX8" fmla="*/ 729915 w 1619428"/>
              <a:gd name="connsiteY8" fmla="*/ 50729 h 2354151"/>
              <a:gd name="connsiteX9" fmla="*/ 990600 w 1619428"/>
              <a:gd name="connsiteY9" fmla="*/ 14635 h 2354151"/>
              <a:gd name="connsiteX0" fmla="*/ 0 w 1582771"/>
              <a:gd name="connsiteY0" fmla="*/ 1285971 h 2343664"/>
              <a:gd name="connsiteX1" fmla="*/ 204537 w 1582771"/>
              <a:gd name="connsiteY1" fmla="*/ 1426340 h 2343664"/>
              <a:gd name="connsiteX2" fmla="*/ 877400 w 1582771"/>
              <a:gd name="connsiteY2" fmla="*/ 2210203 h 2343664"/>
              <a:gd name="connsiteX3" fmla="*/ 1552073 w 1582771"/>
              <a:gd name="connsiteY3" fmla="*/ 2324698 h 2343664"/>
              <a:gd name="connsiteX4" fmla="*/ 1560094 w 1582771"/>
              <a:gd name="connsiteY4" fmla="*/ 2011877 h 2343664"/>
              <a:gd name="connsiteX5" fmla="*/ 1239252 w 1582771"/>
              <a:gd name="connsiteY5" fmla="*/ 1318056 h 2343664"/>
              <a:gd name="connsiteX6" fmla="*/ 1231231 w 1582771"/>
              <a:gd name="connsiteY6" fmla="*/ 491887 h 2343664"/>
              <a:gd name="connsiteX7" fmla="*/ 838200 w 1582771"/>
              <a:gd name="connsiteY7" fmla="*/ 463814 h 2343664"/>
              <a:gd name="connsiteX8" fmla="*/ 729915 w 1582771"/>
              <a:gd name="connsiteY8" fmla="*/ 50729 h 2343664"/>
              <a:gd name="connsiteX9" fmla="*/ 990600 w 1582771"/>
              <a:gd name="connsiteY9" fmla="*/ 14635 h 2343664"/>
              <a:gd name="connsiteX0" fmla="*/ 0 w 1566994"/>
              <a:gd name="connsiteY0" fmla="*/ 1285971 h 2343664"/>
              <a:gd name="connsiteX1" fmla="*/ 204537 w 1566994"/>
              <a:gd name="connsiteY1" fmla="*/ 1426340 h 2343664"/>
              <a:gd name="connsiteX2" fmla="*/ 877400 w 1566994"/>
              <a:gd name="connsiteY2" fmla="*/ 2210203 h 2343664"/>
              <a:gd name="connsiteX3" fmla="*/ 1552073 w 1566994"/>
              <a:gd name="connsiteY3" fmla="*/ 2324698 h 2343664"/>
              <a:gd name="connsiteX4" fmla="*/ 1560094 w 1566994"/>
              <a:gd name="connsiteY4" fmla="*/ 2011877 h 2343664"/>
              <a:gd name="connsiteX5" fmla="*/ 1239252 w 1566994"/>
              <a:gd name="connsiteY5" fmla="*/ 1318056 h 2343664"/>
              <a:gd name="connsiteX6" fmla="*/ 1231231 w 1566994"/>
              <a:gd name="connsiteY6" fmla="*/ 491887 h 2343664"/>
              <a:gd name="connsiteX7" fmla="*/ 838200 w 1566994"/>
              <a:gd name="connsiteY7" fmla="*/ 463814 h 2343664"/>
              <a:gd name="connsiteX8" fmla="*/ 729915 w 1566994"/>
              <a:gd name="connsiteY8" fmla="*/ 50729 h 2343664"/>
              <a:gd name="connsiteX9" fmla="*/ 990600 w 1566994"/>
              <a:gd name="connsiteY9" fmla="*/ 14635 h 2343664"/>
              <a:gd name="connsiteX0" fmla="*/ 0 w 1602480"/>
              <a:gd name="connsiteY0" fmla="*/ 1285971 h 2354910"/>
              <a:gd name="connsiteX1" fmla="*/ 204537 w 1602480"/>
              <a:gd name="connsiteY1" fmla="*/ 1426340 h 2354910"/>
              <a:gd name="connsiteX2" fmla="*/ 877400 w 1602480"/>
              <a:gd name="connsiteY2" fmla="*/ 2210203 h 2354910"/>
              <a:gd name="connsiteX3" fmla="*/ 1552073 w 1602480"/>
              <a:gd name="connsiteY3" fmla="*/ 2324698 h 2354910"/>
              <a:gd name="connsiteX4" fmla="*/ 1542304 w 1602480"/>
              <a:gd name="connsiteY4" fmla="*/ 2001203 h 2354910"/>
              <a:gd name="connsiteX5" fmla="*/ 1239252 w 1602480"/>
              <a:gd name="connsiteY5" fmla="*/ 1318056 h 2354910"/>
              <a:gd name="connsiteX6" fmla="*/ 1231231 w 1602480"/>
              <a:gd name="connsiteY6" fmla="*/ 491887 h 2354910"/>
              <a:gd name="connsiteX7" fmla="*/ 838200 w 1602480"/>
              <a:gd name="connsiteY7" fmla="*/ 463814 h 2354910"/>
              <a:gd name="connsiteX8" fmla="*/ 729915 w 1602480"/>
              <a:gd name="connsiteY8" fmla="*/ 50729 h 2354910"/>
              <a:gd name="connsiteX9" fmla="*/ 990600 w 1602480"/>
              <a:gd name="connsiteY9" fmla="*/ 14635 h 2354910"/>
              <a:gd name="connsiteX0" fmla="*/ 0 w 1607604"/>
              <a:gd name="connsiteY0" fmla="*/ 1285971 h 2354910"/>
              <a:gd name="connsiteX1" fmla="*/ 204537 w 1607604"/>
              <a:gd name="connsiteY1" fmla="*/ 1426340 h 2354910"/>
              <a:gd name="connsiteX2" fmla="*/ 877400 w 1607604"/>
              <a:gd name="connsiteY2" fmla="*/ 2210203 h 2354910"/>
              <a:gd name="connsiteX3" fmla="*/ 1552073 w 1607604"/>
              <a:gd name="connsiteY3" fmla="*/ 2324698 h 2354910"/>
              <a:gd name="connsiteX4" fmla="*/ 1556536 w 1607604"/>
              <a:gd name="connsiteY4" fmla="*/ 2001203 h 2354910"/>
              <a:gd name="connsiteX5" fmla="*/ 1239252 w 1607604"/>
              <a:gd name="connsiteY5" fmla="*/ 1318056 h 2354910"/>
              <a:gd name="connsiteX6" fmla="*/ 1231231 w 1607604"/>
              <a:gd name="connsiteY6" fmla="*/ 491887 h 2354910"/>
              <a:gd name="connsiteX7" fmla="*/ 838200 w 1607604"/>
              <a:gd name="connsiteY7" fmla="*/ 463814 h 2354910"/>
              <a:gd name="connsiteX8" fmla="*/ 729915 w 1607604"/>
              <a:gd name="connsiteY8" fmla="*/ 50729 h 2354910"/>
              <a:gd name="connsiteX9" fmla="*/ 990600 w 1607604"/>
              <a:gd name="connsiteY9" fmla="*/ 14635 h 2354910"/>
              <a:gd name="connsiteX0" fmla="*/ 0 w 1617027"/>
              <a:gd name="connsiteY0" fmla="*/ 1285971 h 2354910"/>
              <a:gd name="connsiteX1" fmla="*/ 204537 w 1617027"/>
              <a:gd name="connsiteY1" fmla="*/ 1426340 h 2354910"/>
              <a:gd name="connsiteX2" fmla="*/ 877400 w 1617027"/>
              <a:gd name="connsiteY2" fmla="*/ 2210203 h 2354910"/>
              <a:gd name="connsiteX3" fmla="*/ 1552073 w 1617027"/>
              <a:gd name="connsiteY3" fmla="*/ 2324698 h 2354910"/>
              <a:gd name="connsiteX4" fmla="*/ 1556536 w 1617027"/>
              <a:gd name="connsiteY4" fmla="*/ 2001203 h 2354910"/>
              <a:gd name="connsiteX5" fmla="*/ 1253484 w 1617027"/>
              <a:gd name="connsiteY5" fmla="*/ 1286034 h 2354910"/>
              <a:gd name="connsiteX6" fmla="*/ 1231231 w 1617027"/>
              <a:gd name="connsiteY6" fmla="*/ 491887 h 2354910"/>
              <a:gd name="connsiteX7" fmla="*/ 838200 w 1617027"/>
              <a:gd name="connsiteY7" fmla="*/ 463814 h 2354910"/>
              <a:gd name="connsiteX8" fmla="*/ 729915 w 1617027"/>
              <a:gd name="connsiteY8" fmla="*/ 50729 h 2354910"/>
              <a:gd name="connsiteX9" fmla="*/ 990600 w 1617027"/>
              <a:gd name="connsiteY9" fmla="*/ 14635 h 2354910"/>
              <a:gd name="connsiteX0" fmla="*/ 0 w 1612349"/>
              <a:gd name="connsiteY0" fmla="*/ 1285971 h 2353141"/>
              <a:gd name="connsiteX1" fmla="*/ 204537 w 1612349"/>
              <a:gd name="connsiteY1" fmla="*/ 1426340 h 2353141"/>
              <a:gd name="connsiteX2" fmla="*/ 877400 w 1612349"/>
              <a:gd name="connsiteY2" fmla="*/ 2210203 h 2353141"/>
              <a:gd name="connsiteX3" fmla="*/ 1552073 w 1612349"/>
              <a:gd name="connsiteY3" fmla="*/ 2324698 h 2353141"/>
              <a:gd name="connsiteX4" fmla="*/ 1545862 w 1612349"/>
              <a:gd name="connsiteY4" fmla="*/ 2026109 h 2353141"/>
              <a:gd name="connsiteX5" fmla="*/ 1253484 w 1612349"/>
              <a:gd name="connsiteY5" fmla="*/ 1286034 h 2353141"/>
              <a:gd name="connsiteX6" fmla="*/ 1231231 w 1612349"/>
              <a:gd name="connsiteY6" fmla="*/ 491887 h 2353141"/>
              <a:gd name="connsiteX7" fmla="*/ 838200 w 1612349"/>
              <a:gd name="connsiteY7" fmla="*/ 463814 h 2353141"/>
              <a:gd name="connsiteX8" fmla="*/ 729915 w 1612349"/>
              <a:gd name="connsiteY8" fmla="*/ 50729 h 2353141"/>
              <a:gd name="connsiteX9" fmla="*/ 990600 w 1612349"/>
              <a:gd name="connsiteY9" fmla="*/ 14635 h 2353141"/>
              <a:gd name="connsiteX0" fmla="*/ 0 w 1603156"/>
              <a:gd name="connsiteY0" fmla="*/ 1285971 h 2353141"/>
              <a:gd name="connsiteX1" fmla="*/ 204537 w 1603156"/>
              <a:gd name="connsiteY1" fmla="*/ 1426340 h 2353141"/>
              <a:gd name="connsiteX2" fmla="*/ 877400 w 1603156"/>
              <a:gd name="connsiteY2" fmla="*/ 2210203 h 2353141"/>
              <a:gd name="connsiteX3" fmla="*/ 1552073 w 1603156"/>
              <a:gd name="connsiteY3" fmla="*/ 2324698 h 2353141"/>
              <a:gd name="connsiteX4" fmla="*/ 1545862 w 1603156"/>
              <a:gd name="connsiteY4" fmla="*/ 2026109 h 2353141"/>
              <a:gd name="connsiteX5" fmla="*/ 1253484 w 1603156"/>
              <a:gd name="connsiteY5" fmla="*/ 1286034 h 2353141"/>
              <a:gd name="connsiteX6" fmla="*/ 1231231 w 1603156"/>
              <a:gd name="connsiteY6" fmla="*/ 491887 h 2353141"/>
              <a:gd name="connsiteX7" fmla="*/ 838200 w 1603156"/>
              <a:gd name="connsiteY7" fmla="*/ 463814 h 2353141"/>
              <a:gd name="connsiteX8" fmla="*/ 729915 w 1603156"/>
              <a:gd name="connsiteY8" fmla="*/ 50729 h 2353141"/>
              <a:gd name="connsiteX9" fmla="*/ 990600 w 1603156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85971 h 2353141"/>
              <a:gd name="connsiteX1" fmla="*/ 204537 w 1562157"/>
              <a:gd name="connsiteY1" fmla="*/ 1426340 h 2353141"/>
              <a:gd name="connsiteX2" fmla="*/ 877400 w 1562157"/>
              <a:gd name="connsiteY2" fmla="*/ 2210203 h 2353141"/>
              <a:gd name="connsiteX3" fmla="*/ 1552073 w 1562157"/>
              <a:gd name="connsiteY3" fmla="*/ 2324698 h 2353141"/>
              <a:gd name="connsiteX4" fmla="*/ 1545862 w 1562157"/>
              <a:gd name="connsiteY4" fmla="*/ 2026109 h 2353141"/>
              <a:gd name="connsiteX5" fmla="*/ 1253484 w 1562157"/>
              <a:gd name="connsiteY5" fmla="*/ 1286034 h 2353141"/>
              <a:gd name="connsiteX6" fmla="*/ 1231231 w 1562157"/>
              <a:gd name="connsiteY6" fmla="*/ 491887 h 2353141"/>
              <a:gd name="connsiteX7" fmla="*/ 838200 w 1562157"/>
              <a:gd name="connsiteY7" fmla="*/ 463814 h 2353141"/>
              <a:gd name="connsiteX8" fmla="*/ 729915 w 1562157"/>
              <a:gd name="connsiteY8" fmla="*/ 50729 h 2353141"/>
              <a:gd name="connsiteX9" fmla="*/ 990600 w 1562157"/>
              <a:gd name="connsiteY9" fmla="*/ 14635 h 2353141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4620 h 2341790"/>
              <a:gd name="connsiteX1" fmla="*/ 204537 w 1562157"/>
              <a:gd name="connsiteY1" fmla="*/ 1414989 h 2341790"/>
              <a:gd name="connsiteX2" fmla="*/ 877400 w 1562157"/>
              <a:gd name="connsiteY2" fmla="*/ 2198852 h 2341790"/>
              <a:gd name="connsiteX3" fmla="*/ 1552073 w 1562157"/>
              <a:gd name="connsiteY3" fmla="*/ 2313347 h 2341790"/>
              <a:gd name="connsiteX4" fmla="*/ 1545862 w 1562157"/>
              <a:gd name="connsiteY4" fmla="*/ 2014758 h 2341790"/>
              <a:gd name="connsiteX5" fmla="*/ 1253484 w 1562157"/>
              <a:gd name="connsiteY5" fmla="*/ 1274683 h 2341790"/>
              <a:gd name="connsiteX6" fmla="*/ 1231231 w 1562157"/>
              <a:gd name="connsiteY6" fmla="*/ 480536 h 2341790"/>
              <a:gd name="connsiteX7" fmla="*/ 838200 w 1562157"/>
              <a:gd name="connsiteY7" fmla="*/ 452463 h 2341790"/>
              <a:gd name="connsiteX8" fmla="*/ 729915 w 1562157"/>
              <a:gd name="connsiteY8" fmla="*/ 39378 h 2341790"/>
              <a:gd name="connsiteX9" fmla="*/ 990600 w 1562157"/>
              <a:gd name="connsiteY9" fmla="*/ 3284 h 2341790"/>
              <a:gd name="connsiteX0" fmla="*/ 0 w 1562157"/>
              <a:gd name="connsiteY0" fmla="*/ 1271847 h 2339017"/>
              <a:gd name="connsiteX1" fmla="*/ 204537 w 1562157"/>
              <a:gd name="connsiteY1" fmla="*/ 1412216 h 2339017"/>
              <a:gd name="connsiteX2" fmla="*/ 877400 w 1562157"/>
              <a:gd name="connsiteY2" fmla="*/ 2196079 h 2339017"/>
              <a:gd name="connsiteX3" fmla="*/ 1552073 w 1562157"/>
              <a:gd name="connsiteY3" fmla="*/ 2310574 h 2339017"/>
              <a:gd name="connsiteX4" fmla="*/ 1545862 w 1562157"/>
              <a:gd name="connsiteY4" fmla="*/ 2011985 h 2339017"/>
              <a:gd name="connsiteX5" fmla="*/ 1253484 w 1562157"/>
              <a:gd name="connsiteY5" fmla="*/ 1271910 h 2339017"/>
              <a:gd name="connsiteX6" fmla="*/ 1231231 w 1562157"/>
              <a:gd name="connsiteY6" fmla="*/ 477763 h 2339017"/>
              <a:gd name="connsiteX7" fmla="*/ 838200 w 1562157"/>
              <a:gd name="connsiteY7" fmla="*/ 449690 h 2339017"/>
              <a:gd name="connsiteX8" fmla="*/ 776168 w 1562157"/>
              <a:gd name="connsiteY8" fmla="*/ 218062 h 2339017"/>
              <a:gd name="connsiteX9" fmla="*/ 990600 w 1562157"/>
              <a:gd name="connsiteY9" fmla="*/ 511 h 2339017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102973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  <a:gd name="connsiteX0" fmla="*/ 0 w 1562157"/>
              <a:gd name="connsiteY0" fmla="*/ 1077338 h 2144508"/>
              <a:gd name="connsiteX1" fmla="*/ 204537 w 1562157"/>
              <a:gd name="connsiteY1" fmla="*/ 1217707 h 2144508"/>
              <a:gd name="connsiteX2" fmla="*/ 877400 w 1562157"/>
              <a:gd name="connsiteY2" fmla="*/ 2001570 h 2144508"/>
              <a:gd name="connsiteX3" fmla="*/ 1552073 w 1562157"/>
              <a:gd name="connsiteY3" fmla="*/ 2116065 h 2144508"/>
              <a:gd name="connsiteX4" fmla="*/ 1545862 w 1562157"/>
              <a:gd name="connsiteY4" fmla="*/ 1817476 h 2144508"/>
              <a:gd name="connsiteX5" fmla="*/ 1253484 w 1562157"/>
              <a:gd name="connsiteY5" fmla="*/ 1077401 h 2144508"/>
              <a:gd name="connsiteX6" fmla="*/ 1231231 w 1562157"/>
              <a:gd name="connsiteY6" fmla="*/ 283254 h 2144508"/>
              <a:gd name="connsiteX7" fmla="*/ 838200 w 1562157"/>
              <a:gd name="connsiteY7" fmla="*/ 255181 h 2144508"/>
              <a:gd name="connsiteX8" fmla="*/ 776168 w 1562157"/>
              <a:gd name="connsiteY8" fmla="*/ 23553 h 2144508"/>
              <a:gd name="connsiteX9" fmla="*/ 976368 w 1562157"/>
              <a:gd name="connsiteY9" fmla="*/ 15923 h 21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2157" h="2144508">
                <a:moveTo>
                  <a:pt x="0" y="1077338"/>
                </a:moveTo>
                <a:cubicBezTo>
                  <a:pt x="51093" y="1108455"/>
                  <a:pt x="122347" y="1149059"/>
                  <a:pt x="204537" y="1217707"/>
                </a:cubicBezTo>
                <a:cubicBezTo>
                  <a:pt x="286727" y="1286355"/>
                  <a:pt x="688391" y="1809148"/>
                  <a:pt x="877400" y="2001570"/>
                </a:cubicBezTo>
                <a:cubicBezTo>
                  <a:pt x="1066409" y="2193992"/>
                  <a:pt x="1533170" y="2146747"/>
                  <a:pt x="1552073" y="2116065"/>
                </a:cubicBezTo>
                <a:cubicBezTo>
                  <a:pt x="1570976" y="2085383"/>
                  <a:pt x="1560047" y="1930101"/>
                  <a:pt x="1545862" y="1817476"/>
                </a:cubicBezTo>
                <a:cubicBezTo>
                  <a:pt x="1531677" y="1704851"/>
                  <a:pt x="1305922" y="1333105"/>
                  <a:pt x="1253484" y="1077401"/>
                </a:cubicBezTo>
                <a:cubicBezTo>
                  <a:pt x="1201046" y="821697"/>
                  <a:pt x="1247076" y="288646"/>
                  <a:pt x="1231231" y="283254"/>
                </a:cubicBezTo>
                <a:cubicBezTo>
                  <a:pt x="1215386" y="277862"/>
                  <a:pt x="860674" y="291348"/>
                  <a:pt x="838200" y="255181"/>
                </a:cubicBezTo>
                <a:cubicBezTo>
                  <a:pt x="815726" y="219014"/>
                  <a:pt x="753140" y="63429"/>
                  <a:pt x="776168" y="23553"/>
                </a:cubicBezTo>
                <a:cubicBezTo>
                  <a:pt x="799196" y="-16323"/>
                  <a:pt x="914873" y="3891"/>
                  <a:pt x="976368" y="15923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rker">
            <a:extLst>
              <a:ext uri="{FF2B5EF4-FFF2-40B4-BE49-F238E27FC236}">
                <a16:creationId xmlns:a16="http://schemas.microsoft.com/office/drawing/2014/main" id="{17CD53A5-D14C-4D53-8662-EE3A09363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744" y="391419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4860379" y="3766764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Robot_6</a:t>
            </a:r>
            <a:endParaRPr lang="en-US" b="1"/>
          </a:p>
        </p:txBody>
      </p:sp>
      <p:pic>
        <p:nvPicPr>
          <p:cNvPr id="10" name="Graphic 16" descr="Marker">
            <a:extLst>
              <a:ext uri="{FF2B5EF4-FFF2-40B4-BE49-F238E27FC236}">
                <a16:creationId xmlns:a16="http://schemas.microsoft.com/office/drawing/2014/main" id="{E7D5F5E0-C39B-4230-84D9-DDE696A3CC4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94615" y="276624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Graphic 16" descr="Marker">
            <a:extLst>
              <a:ext uri="{FF2B5EF4-FFF2-40B4-BE49-F238E27FC236}">
                <a16:creationId xmlns:a16="http://schemas.microsoft.com/office/drawing/2014/main" id="{195169CF-156A-432C-8F24-17240919E02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964434" y="1598507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8" name="Freeform 27"/>
          <p:cNvSpPr/>
          <p:nvPr/>
        </p:nvSpPr>
        <p:spPr>
          <a:xfrm>
            <a:off x="8927020" y="1643296"/>
            <a:ext cx="2049337" cy="836655"/>
          </a:xfrm>
          <a:custGeom>
            <a:avLst/>
            <a:gdLst>
              <a:gd name="connsiteX0" fmla="*/ 93089 w 2071070"/>
              <a:gd name="connsiteY0" fmla="*/ 632013 h 866971"/>
              <a:gd name="connsiteX1" fmla="*/ 581 w 2071070"/>
              <a:gd name="connsiteY1" fmla="*/ 358049 h 866971"/>
              <a:gd name="connsiteX2" fmla="*/ 132227 w 2071070"/>
              <a:gd name="connsiteY2" fmla="*/ 23599 h 866971"/>
              <a:gd name="connsiteX3" fmla="*/ 253198 w 2071070"/>
              <a:gd name="connsiteY3" fmla="*/ 73411 h 866971"/>
              <a:gd name="connsiteX4" fmla="*/ 676597 w 2071070"/>
              <a:gd name="connsiteY4" fmla="*/ 439882 h 866971"/>
              <a:gd name="connsiteX5" fmla="*/ 861612 w 2071070"/>
              <a:gd name="connsiteY5" fmla="*/ 432767 h 866971"/>
              <a:gd name="connsiteX6" fmla="*/ 1032395 w 2071070"/>
              <a:gd name="connsiteY6" fmla="*/ 439882 h 866971"/>
              <a:gd name="connsiteX7" fmla="*/ 1430888 w 2071070"/>
              <a:gd name="connsiteY7" fmla="*/ 859724 h 866971"/>
              <a:gd name="connsiteX8" fmla="*/ 1459352 w 2071070"/>
              <a:gd name="connsiteY8" fmla="*/ 699615 h 866971"/>
              <a:gd name="connsiteX9" fmla="*/ 1523395 w 2071070"/>
              <a:gd name="connsiteY9" fmla="*/ 617781 h 866971"/>
              <a:gd name="connsiteX10" fmla="*/ 2010838 w 2071070"/>
              <a:gd name="connsiteY10" fmla="*/ 635571 h 866971"/>
              <a:gd name="connsiteX11" fmla="*/ 2046418 w 2071070"/>
              <a:gd name="connsiteY11" fmla="*/ 688941 h 866971"/>
              <a:gd name="connsiteX0" fmla="*/ 92750 w 2070731"/>
              <a:gd name="connsiteY0" fmla="*/ 632013 h 866971"/>
              <a:gd name="connsiteX1" fmla="*/ 242 w 2070731"/>
              <a:gd name="connsiteY1" fmla="*/ 358049 h 866971"/>
              <a:gd name="connsiteX2" fmla="*/ 131888 w 2070731"/>
              <a:gd name="connsiteY2" fmla="*/ 23599 h 866971"/>
              <a:gd name="connsiteX3" fmla="*/ 252859 w 2070731"/>
              <a:gd name="connsiteY3" fmla="*/ 73411 h 866971"/>
              <a:gd name="connsiteX4" fmla="*/ 676258 w 2070731"/>
              <a:gd name="connsiteY4" fmla="*/ 439882 h 866971"/>
              <a:gd name="connsiteX5" fmla="*/ 861273 w 2070731"/>
              <a:gd name="connsiteY5" fmla="*/ 432767 h 866971"/>
              <a:gd name="connsiteX6" fmla="*/ 1032056 w 2070731"/>
              <a:gd name="connsiteY6" fmla="*/ 439882 h 866971"/>
              <a:gd name="connsiteX7" fmla="*/ 1430549 w 2070731"/>
              <a:gd name="connsiteY7" fmla="*/ 859724 h 866971"/>
              <a:gd name="connsiteX8" fmla="*/ 1459013 w 2070731"/>
              <a:gd name="connsiteY8" fmla="*/ 699615 h 866971"/>
              <a:gd name="connsiteX9" fmla="*/ 1523056 w 2070731"/>
              <a:gd name="connsiteY9" fmla="*/ 617781 h 866971"/>
              <a:gd name="connsiteX10" fmla="*/ 2010499 w 2070731"/>
              <a:gd name="connsiteY10" fmla="*/ 635571 h 866971"/>
              <a:gd name="connsiteX11" fmla="*/ 2046079 w 2070731"/>
              <a:gd name="connsiteY11" fmla="*/ 688941 h 866971"/>
              <a:gd name="connsiteX0" fmla="*/ 96008 w 2073989"/>
              <a:gd name="connsiteY0" fmla="*/ 632013 h 866971"/>
              <a:gd name="connsiteX1" fmla="*/ 3500 w 2073989"/>
              <a:gd name="connsiteY1" fmla="*/ 358049 h 866971"/>
              <a:gd name="connsiteX2" fmla="*/ 135146 w 2073989"/>
              <a:gd name="connsiteY2" fmla="*/ 23599 h 866971"/>
              <a:gd name="connsiteX3" fmla="*/ 256117 w 2073989"/>
              <a:gd name="connsiteY3" fmla="*/ 73411 h 866971"/>
              <a:gd name="connsiteX4" fmla="*/ 679516 w 2073989"/>
              <a:gd name="connsiteY4" fmla="*/ 439882 h 866971"/>
              <a:gd name="connsiteX5" fmla="*/ 864531 w 2073989"/>
              <a:gd name="connsiteY5" fmla="*/ 432767 h 866971"/>
              <a:gd name="connsiteX6" fmla="*/ 1035314 w 2073989"/>
              <a:gd name="connsiteY6" fmla="*/ 439882 h 866971"/>
              <a:gd name="connsiteX7" fmla="*/ 1433807 w 2073989"/>
              <a:gd name="connsiteY7" fmla="*/ 859724 h 866971"/>
              <a:gd name="connsiteX8" fmla="*/ 1462271 w 2073989"/>
              <a:gd name="connsiteY8" fmla="*/ 699615 h 866971"/>
              <a:gd name="connsiteX9" fmla="*/ 1526314 w 2073989"/>
              <a:gd name="connsiteY9" fmla="*/ 617781 h 866971"/>
              <a:gd name="connsiteX10" fmla="*/ 2013757 w 2073989"/>
              <a:gd name="connsiteY10" fmla="*/ 635571 h 866971"/>
              <a:gd name="connsiteX11" fmla="*/ 2049337 w 2073989"/>
              <a:gd name="connsiteY11" fmla="*/ 688941 h 86697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43861"/>
              <a:gd name="connsiteX1" fmla="*/ 3500 w 2073989"/>
              <a:gd name="connsiteY1" fmla="*/ 334939 h 843861"/>
              <a:gd name="connsiteX2" fmla="*/ 135146 w 2073989"/>
              <a:gd name="connsiteY2" fmla="*/ 489 h 843861"/>
              <a:gd name="connsiteX3" fmla="*/ 256117 w 2073989"/>
              <a:gd name="connsiteY3" fmla="*/ 50301 h 843861"/>
              <a:gd name="connsiteX4" fmla="*/ 679516 w 2073989"/>
              <a:gd name="connsiteY4" fmla="*/ 416772 h 843861"/>
              <a:gd name="connsiteX5" fmla="*/ 864531 w 2073989"/>
              <a:gd name="connsiteY5" fmla="*/ 409657 h 843861"/>
              <a:gd name="connsiteX6" fmla="*/ 1035314 w 2073989"/>
              <a:gd name="connsiteY6" fmla="*/ 416772 h 843861"/>
              <a:gd name="connsiteX7" fmla="*/ 1433807 w 2073989"/>
              <a:gd name="connsiteY7" fmla="*/ 836614 h 843861"/>
              <a:gd name="connsiteX8" fmla="*/ 1462271 w 2073989"/>
              <a:gd name="connsiteY8" fmla="*/ 676505 h 843861"/>
              <a:gd name="connsiteX9" fmla="*/ 1526314 w 2073989"/>
              <a:gd name="connsiteY9" fmla="*/ 594671 h 843861"/>
              <a:gd name="connsiteX10" fmla="*/ 2013757 w 2073989"/>
              <a:gd name="connsiteY10" fmla="*/ 612461 h 843861"/>
              <a:gd name="connsiteX11" fmla="*/ 2049337 w 2073989"/>
              <a:gd name="connsiteY11" fmla="*/ 665831 h 843861"/>
              <a:gd name="connsiteX0" fmla="*/ 96008 w 2073989"/>
              <a:gd name="connsiteY0" fmla="*/ 608903 h 836661"/>
              <a:gd name="connsiteX1" fmla="*/ 3500 w 2073989"/>
              <a:gd name="connsiteY1" fmla="*/ 334939 h 836661"/>
              <a:gd name="connsiteX2" fmla="*/ 135146 w 2073989"/>
              <a:gd name="connsiteY2" fmla="*/ 489 h 836661"/>
              <a:gd name="connsiteX3" fmla="*/ 256117 w 2073989"/>
              <a:gd name="connsiteY3" fmla="*/ 50301 h 836661"/>
              <a:gd name="connsiteX4" fmla="*/ 679516 w 2073989"/>
              <a:gd name="connsiteY4" fmla="*/ 416772 h 836661"/>
              <a:gd name="connsiteX5" fmla="*/ 864531 w 2073989"/>
              <a:gd name="connsiteY5" fmla="*/ 409657 h 836661"/>
              <a:gd name="connsiteX6" fmla="*/ 1035314 w 2073989"/>
              <a:gd name="connsiteY6" fmla="*/ 416772 h 836661"/>
              <a:gd name="connsiteX7" fmla="*/ 1433807 w 2073989"/>
              <a:gd name="connsiteY7" fmla="*/ 836614 h 836661"/>
              <a:gd name="connsiteX8" fmla="*/ 1462271 w 2073989"/>
              <a:gd name="connsiteY8" fmla="*/ 676505 h 836661"/>
              <a:gd name="connsiteX9" fmla="*/ 1526314 w 2073989"/>
              <a:gd name="connsiteY9" fmla="*/ 594671 h 836661"/>
              <a:gd name="connsiteX10" fmla="*/ 2013757 w 2073989"/>
              <a:gd name="connsiteY10" fmla="*/ 612461 h 836661"/>
              <a:gd name="connsiteX11" fmla="*/ 2049337 w 2073989"/>
              <a:gd name="connsiteY11" fmla="*/ 665831 h 836661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73989"/>
              <a:gd name="connsiteY0" fmla="*/ 608903 h 836655"/>
              <a:gd name="connsiteX1" fmla="*/ 3500 w 2073989"/>
              <a:gd name="connsiteY1" fmla="*/ 334939 h 836655"/>
              <a:gd name="connsiteX2" fmla="*/ 135146 w 2073989"/>
              <a:gd name="connsiteY2" fmla="*/ 489 h 836655"/>
              <a:gd name="connsiteX3" fmla="*/ 256117 w 2073989"/>
              <a:gd name="connsiteY3" fmla="*/ 50301 h 836655"/>
              <a:gd name="connsiteX4" fmla="*/ 679516 w 2073989"/>
              <a:gd name="connsiteY4" fmla="*/ 416772 h 836655"/>
              <a:gd name="connsiteX5" fmla="*/ 864531 w 2073989"/>
              <a:gd name="connsiteY5" fmla="*/ 409657 h 836655"/>
              <a:gd name="connsiteX6" fmla="*/ 1035314 w 2073989"/>
              <a:gd name="connsiteY6" fmla="*/ 416772 h 836655"/>
              <a:gd name="connsiteX7" fmla="*/ 1433807 w 2073989"/>
              <a:gd name="connsiteY7" fmla="*/ 836614 h 836655"/>
              <a:gd name="connsiteX8" fmla="*/ 1462271 w 2073989"/>
              <a:gd name="connsiteY8" fmla="*/ 676505 h 836655"/>
              <a:gd name="connsiteX9" fmla="*/ 1526314 w 2073989"/>
              <a:gd name="connsiteY9" fmla="*/ 594671 h 836655"/>
              <a:gd name="connsiteX10" fmla="*/ 2013757 w 2073989"/>
              <a:gd name="connsiteY10" fmla="*/ 612461 h 836655"/>
              <a:gd name="connsiteX11" fmla="*/ 2049337 w 2073989"/>
              <a:gd name="connsiteY11" fmla="*/ 665831 h 836655"/>
              <a:gd name="connsiteX0" fmla="*/ 96008 w 2059040"/>
              <a:gd name="connsiteY0" fmla="*/ 608903 h 836655"/>
              <a:gd name="connsiteX1" fmla="*/ 3500 w 2059040"/>
              <a:gd name="connsiteY1" fmla="*/ 334939 h 836655"/>
              <a:gd name="connsiteX2" fmla="*/ 135146 w 2059040"/>
              <a:gd name="connsiteY2" fmla="*/ 489 h 836655"/>
              <a:gd name="connsiteX3" fmla="*/ 256117 w 2059040"/>
              <a:gd name="connsiteY3" fmla="*/ 50301 h 836655"/>
              <a:gd name="connsiteX4" fmla="*/ 679516 w 2059040"/>
              <a:gd name="connsiteY4" fmla="*/ 416772 h 836655"/>
              <a:gd name="connsiteX5" fmla="*/ 864531 w 2059040"/>
              <a:gd name="connsiteY5" fmla="*/ 409657 h 836655"/>
              <a:gd name="connsiteX6" fmla="*/ 1035314 w 2059040"/>
              <a:gd name="connsiteY6" fmla="*/ 416772 h 836655"/>
              <a:gd name="connsiteX7" fmla="*/ 1433807 w 2059040"/>
              <a:gd name="connsiteY7" fmla="*/ 836614 h 836655"/>
              <a:gd name="connsiteX8" fmla="*/ 1462271 w 2059040"/>
              <a:gd name="connsiteY8" fmla="*/ 676505 h 836655"/>
              <a:gd name="connsiteX9" fmla="*/ 1526314 w 2059040"/>
              <a:gd name="connsiteY9" fmla="*/ 594671 h 836655"/>
              <a:gd name="connsiteX10" fmla="*/ 2013757 w 2059040"/>
              <a:gd name="connsiteY10" fmla="*/ 612461 h 836655"/>
              <a:gd name="connsiteX11" fmla="*/ 2049337 w 2059040"/>
              <a:gd name="connsiteY11" fmla="*/ 665831 h 836655"/>
              <a:gd name="connsiteX0" fmla="*/ 96008 w 2049337"/>
              <a:gd name="connsiteY0" fmla="*/ 608903 h 836655"/>
              <a:gd name="connsiteX1" fmla="*/ 3500 w 2049337"/>
              <a:gd name="connsiteY1" fmla="*/ 334939 h 836655"/>
              <a:gd name="connsiteX2" fmla="*/ 135146 w 2049337"/>
              <a:gd name="connsiteY2" fmla="*/ 489 h 836655"/>
              <a:gd name="connsiteX3" fmla="*/ 256117 w 2049337"/>
              <a:gd name="connsiteY3" fmla="*/ 50301 h 836655"/>
              <a:gd name="connsiteX4" fmla="*/ 679516 w 2049337"/>
              <a:gd name="connsiteY4" fmla="*/ 416772 h 836655"/>
              <a:gd name="connsiteX5" fmla="*/ 864531 w 2049337"/>
              <a:gd name="connsiteY5" fmla="*/ 409657 h 836655"/>
              <a:gd name="connsiteX6" fmla="*/ 1035314 w 2049337"/>
              <a:gd name="connsiteY6" fmla="*/ 416772 h 836655"/>
              <a:gd name="connsiteX7" fmla="*/ 1433807 w 2049337"/>
              <a:gd name="connsiteY7" fmla="*/ 836614 h 836655"/>
              <a:gd name="connsiteX8" fmla="*/ 1462271 w 2049337"/>
              <a:gd name="connsiteY8" fmla="*/ 676505 h 836655"/>
              <a:gd name="connsiteX9" fmla="*/ 1526314 w 2049337"/>
              <a:gd name="connsiteY9" fmla="*/ 594671 h 836655"/>
              <a:gd name="connsiteX10" fmla="*/ 2013757 w 2049337"/>
              <a:gd name="connsiteY10" fmla="*/ 612461 h 836655"/>
              <a:gd name="connsiteX11" fmla="*/ 2049337 w 2049337"/>
              <a:gd name="connsiteY11" fmla="*/ 665831 h 83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9337" h="836655">
                <a:moveTo>
                  <a:pt x="96008" y="608903"/>
                </a:moveTo>
                <a:cubicBezTo>
                  <a:pt x="125073" y="508334"/>
                  <a:pt x="-24454" y="372048"/>
                  <a:pt x="3500" y="334939"/>
                </a:cubicBezTo>
                <a:cubicBezTo>
                  <a:pt x="31454" y="297830"/>
                  <a:pt x="121618" y="-13983"/>
                  <a:pt x="135146" y="489"/>
                </a:cubicBezTo>
                <a:cubicBezTo>
                  <a:pt x="148674" y="14961"/>
                  <a:pt x="213014" y="30928"/>
                  <a:pt x="256117" y="50301"/>
                </a:cubicBezTo>
                <a:cubicBezTo>
                  <a:pt x="299220" y="69674"/>
                  <a:pt x="663839" y="411648"/>
                  <a:pt x="679516" y="416772"/>
                </a:cubicBezTo>
                <a:cubicBezTo>
                  <a:pt x="695193" y="421896"/>
                  <a:pt x="848093" y="404894"/>
                  <a:pt x="864531" y="409657"/>
                </a:cubicBezTo>
                <a:cubicBezTo>
                  <a:pt x="880969" y="414420"/>
                  <a:pt x="1004728" y="407525"/>
                  <a:pt x="1035314" y="416772"/>
                </a:cubicBezTo>
                <a:cubicBezTo>
                  <a:pt x="1065900" y="426019"/>
                  <a:pt x="1417417" y="833806"/>
                  <a:pt x="1433807" y="836614"/>
                </a:cubicBezTo>
                <a:cubicBezTo>
                  <a:pt x="1450197" y="839422"/>
                  <a:pt x="1461140" y="700160"/>
                  <a:pt x="1462271" y="676505"/>
                </a:cubicBezTo>
                <a:cubicBezTo>
                  <a:pt x="1463402" y="652850"/>
                  <a:pt x="1477262" y="591057"/>
                  <a:pt x="1526314" y="594671"/>
                </a:cubicBezTo>
                <a:cubicBezTo>
                  <a:pt x="1575366" y="598285"/>
                  <a:pt x="1993262" y="595839"/>
                  <a:pt x="2013757" y="612461"/>
                </a:cubicBezTo>
                <a:cubicBezTo>
                  <a:pt x="2034252" y="629083"/>
                  <a:pt x="2032270" y="635551"/>
                  <a:pt x="2049337" y="665831"/>
                </a:cubicBezTo>
              </a:path>
            </a:pathLst>
          </a:custGeom>
          <a:noFill/>
          <a:ln w="3810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8718430" y="1776303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Robot_4</a:t>
            </a:r>
            <a:endParaRPr lang="en-US" b="1"/>
          </a:p>
        </p:txBody>
      </p:sp>
      <p:pic>
        <p:nvPicPr>
          <p:cNvPr id="36" name="Graphic 16" descr="Marker">
            <a:extLst>
              <a:ext uri="{FF2B5EF4-FFF2-40B4-BE49-F238E27FC236}">
                <a16:creationId xmlns:a16="http://schemas.microsoft.com/office/drawing/2014/main" id="{8DD4293C-8731-480D-B7BF-DF1C8410BA6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792795" y="1947374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Graphic 16" descr="Marker">
            <a:extLst>
              <a:ext uri="{FF2B5EF4-FFF2-40B4-BE49-F238E27FC236}">
                <a16:creationId xmlns:a16="http://schemas.microsoft.com/office/drawing/2014/main" id="{E17B3E7A-3135-41D4-A795-B6534E1DE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3758" y="1905286"/>
            <a:ext cx="455364" cy="4645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DC3A1F-CA00-4004-80F4-C358688A7B04}"/>
              </a:ext>
            </a:extLst>
          </p:cNvPr>
          <p:cNvSpPr txBox="1"/>
          <p:nvPr/>
        </p:nvSpPr>
        <p:spPr>
          <a:xfrm>
            <a:off x="10669393" y="1725579"/>
            <a:ext cx="604093" cy="230832"/>
          </a:xfrm>
          <a:prstGeom prst="rect">
            <a:avLst/>
          </a:prstGeom>
          <a:solidFill>
            <a:schemeClr val="tx1">
              <a:lumMod val="95000"/>
              <a:alpha val="64000"/>
            </a:schemeClr>
          </a:solidFill>
          <a:ln w="28575">
            <a:noFill/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Robot_5</a:t>
            </a:r>
            <a:endParaRPr lang="en-US" b="1"/>
          </a:p>
        </p:txBody>
      </p:sp>
      <p:sp>
        <p:nvSpPr>
          <p:cNvPr id="118" name="Scroll: Horizontal 117">
            <a:hlinkClick r:id="rId29" action="ppaction://hlinksldjump"/>
            <a:extLst>
              <a:ext uri="{FF2B5EF4-FFF2-40B4-BE49-F238E27FC236}">
                <a16:creationId xmlns:a16="http://schemas.microsoft.com/office/drawing/2014/main" id="{69E326F3-D32E-4DE1-8406-CD732A012AD0}"/>
              </a:ext>
            </a:extLst>
          </p:cNvPr>
          <p:cNvSpPr/>
          <p:nvPr/>
        </p:nvSpPr>
        <p:spPr>
          <a:xfrm>
            <a:off x="4298369" y="397266"/>
            <a:ext cx="190420" cy="189586"/>
          </a:xfrm>
          <a:prstGeom prst="horizontalScroll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3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35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2018-11-26T21:03:46Z</dcterms:modified>
</cp:coreProperties>
</file>