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65" r:id="rId4"/>
    <p:sldId id="263" r:id="rId5"/>
    <p:sldId id="266" r:id="rId6"/>
    <p:sldId id="267" r:id="rId7"/>
    <p:sldId id="268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6A812F-F56A-4C75-B4CF-04B1CC831509}" v="11" dt="2018-11-26T05:01:10.558"/>
    <p1510:client id="{BADF9B35-D8D4-49DB-9855-B462993F141B}" v="5" dt="2018-11-26T20:45:31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-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g Kwan Tam" userId="S::cktam@ucalgary.ca::8856629c-c148-494a-94ae-7c09b235eaea" providerId="AD" clId="Web-{536A812F-F56A-4C75-B4CF-04B1CC831509}"/>
    <pc:docChg chg="addSld delSld modSld sldOrd">
      <pc:chgData name="Ching Kwan Tam" userId="S::cktam@ucalgary.ca::8856629c-c148-494a-94ae-7c09b235eaea" providerId="AD" clId="Web-{536A812F-F56A-4C75-B4CF-04B1CC831509}" dt="2018-11-26T05:01:25.292" v="283"/>
      <pc:docMkLst>
        <pc:docMk/>
      </pc:docMkLst>
      <pc:sldChg chg="new del">
        <pc:chgData name="Ching Kwan Tam" userId="S::cktam@ucalgary.ca::8856629c-c148-494a-94ae-7c09b235eaea" providerId="AD" clId="Web-{536A812F-F56A-4C75-B4CF-04B1CC831509}" dt="2018-11-26T03:48:03.190" v="1"/>
        <pc:sldMkLst>
          <pc:docMk/>
          <pc:sldMk cId="632314367" sldId="257"/>
        </pc:sldMkLst>
      </pc:sldChg>
      <pc:sldChg chg="addSp delSp modSp new">
        <pc:chgData name="Ching Kwan Tam" userId="S::cktam@ucalgary.ca::8856629c-c148-494a-94ae-7c09b235eaea" providerId="AD" clId="Web-{536A812F-F56A-4C75-B4CF-04B1CC831509}" dt="2018-11-26T03:52:13.736" v="79" actId="1076"/>
        <pc:sldMkLst>
          <pc:docMk/>
          <pc:sldMk cId="1605966743" sldId="257"/>
        </pc:sldMkLst>
        <pc:spChg chg="add del mod">
          <ac:chgData name="Ching Kwan Tam" userId="S::cktam@ucalgary.ca::8856629c-c148-494a-94ae-7c09b235eaea" providerId="AD" clId="Web-{536A812F-F56A-4C75-B4CF-04B1CC831509}" dt="2018-11-26T03:50:08.033" v="14"/>
          <ac:spMkLst>
            <pc:docMk/>
            <pc:sldMk cId="1605966743" sldId="257"/>
            <ac:spMk id="4" creationId="{55172BC7-605D-431F-99CC-F1D9A5D163FC}"/>
          </ac:spMkLst>
        </pc:spChg>
        <pc:spChg chg="add mod">
          <ac:chgData name="Ching Kwan Tam" userId="S::cktam@ucalgary.ca::8856629c-c148-494a-94ae-7c09b235eaea" providerId="AD" clId="Web-{536A812F-F56A-4C75-B4CF-04B1CC831509}" dt="2018-11-26T03:51:39.876" v="70" actId="1076"/>
          <ac:spMkLst>
            <pc:docMk/>
            <pc:sldMk cId="1605966743" sldId="257"/>
            <ac:spMk id="7" creationId="{F2F45BC1-2BCD-4D82-BF52-38463A546B93}"/>
          </ac:spMkLst>
        </pc:spChg>
        <pc:spChg chg="add mod">
          <ac:chgData name="Ching Kwan Tam" userId="S::cktam@ucalgary.ca::8856629c-c148-494a-94ae-7c09b235eaea" providerId="AD" clId="Web-{536A812F-F56A-4C75-B4CF-04B1CC831509}" dt="2018-11-26T03:52:13.736" v="79" actId="1076"/>
          <ac:spMkLst>
            <pc:docMk/>
            <pc:sldMk cId="1605966743" sldId="257"/>
            <ac:spMk id="8" creationId="{D4CCD5D8-4DA3-4FCC-A813-58FEB6CCBE83}"/>
          </ac:spMkLst>
        </pc:spChg>
        <pc:picChg chg="add mod">
          <ac:chgData name="Ching Kwan Tam" userId="S::cktam@ucalgary.ca::8856629c-c148-494a-94ae-7c09b235eaea" providerId="AD" clId="Web-{536A812F-F56A-4C75-B4CF-04B1CC831509}" dt="2018-11-26T03:48:25.689" v="7" actId="1076"/>
          <ac:picMkLst>
            <pc:docMk/>
            <pc:sldMk cId="1605966743" sldId="257"/>
            <ac:picMk id="2" creationId="{EF0F0946-644F-4563-9FB7-C8B051E7C656}"/>
          </ac:picMkLst>
        </pc:picChg>
        <pc:picChg chg="add mod">
          <ac:chgData name="Ching Kwan Tam" userId="S::cktam@ucalgary.ca::8856629c-c148-494a-94ae-7c09b235eaea" providerId="AD" clId="Web-{536A812F-F56A-4C75-B4CF-04B1CC831509}" dt="2018-11-26T03:52:09.861" v="78" actId="1076"/>
          <ac:picMkLst>
            <pc:docMk/>
            <pc:sldMk cId="1605966743" sldId="257"/>
            <ac:picMk id="5" creationId="{6D8FA2DE-1099-41B1-BB4C-E87C14ADA980}"/>
          </ac:picMkLst>
        </pc:picChg>
      </pc:sldChg>
      <pc:sldChg chg="delSp add replId">
        <pc:chgData name="Ching Kwan Tam" userId="S::cktam@ucalgary.ca::8856629c-c148-494a-94ae-7c09b235eaea" providerId="AD" clId="Web-{536A812F-F56A-4C75-B4CF-04B1CC831509}" dt="2018-11-26T03:52:31.376" v="85"/>
        <pc:sldMkLst>
          <pc:docMk/>
          <pc:sldMk cId="2195655307" sldId="258"/>
        </pc:sldMkLst>
        <pc:spChg chg="del">
          <ac:chgData name="Ching Kwan Tam" userId="S::cktam@ucalgary.ca::8856629c-c148-494a-94ae-7c09b235eaea" providerId="AD" clId="Web-{536A812F-F56A-4C75-B4CF-04B1CC831509}" dt="2018-11-26T03:52:29.657" v="84"/>
          <ac:spMkLst>
            <pc:docMk/>
            <pc:sldMk cId="2195655307" sldId="258"/>
            <ac:spMk id="7" creationId="{F2F45BC1-2BCD-4D82-BF52-38463A546B93}"/>
          </ac:spMkLst>
        </pc:spChg>
        <pc:spChg chg="del">
          <ac:chgData name="Ching Kwan Tam" userId="S::cktam@ucalgary.ca::8856629c-c148-494a-94ae-7c09b235eaea" providerId="AD" clId="Web-{536A812F-F56A-4C75-B4CF-04B1CC831509}" dt="2018-11-26T03:52:31.376" v="85"/>
          <ac:spMkLst>
            <pc:docMk/>
            <pc:sldMk cId="2195655307" sldId="258"/>
            <ac:spMk id="8" creationId="{D4CCD5D8-4DA3-4FCC-A813-58FEB6CCBE83}"/>
          </ac:spMkLst>
        </pc:spChg>
        <pc:picChg chg="del">
          <ac:chgData name="Ching Kwan Tam" userId="S::cktam@ucalgary.ca::8856629c-c148-494a-94ae-7c09b235eaea" providerId="AD" clId="Web-{536A812F-F56A-4C75-B4CF-04B1CC831509}" dt="2018-11-26T03:52:27.767" v="83"/>
          <ac:picMkLst>
            <pc:docMk/>
            <pc:sldMk cId="2195655307" sldId="258"/>
            <ac:picMk id="5" creationId="{6D8FA2DE-1099-41B1-BB4C-E87C14ADA980}"/>
          </ac:picMkLst>
        </pc:picChg>
      </pc:sldChg>
      <pc:sldChg chg="new del">
        <pc:chgData name="Ching Kwan Tam" userId="S::cktam@ucalgary.ca::8856629c-c148-494a-94ae-7c09b235eaea" providerId="AD" clId="Web-{536A812F-F56A-4C75-B4CF-04B1CC831509}" dt="2018-11-26T03:52:22.907" v="81"/>
        <pc:sldMkLst>
          <pc:docMk/>
          <pc:sldMk cId="3680317696" sldId="258"/>
        </pc:sldMkLst>
      </pc:sldChg>
      <pc:sldChg chg="add del replId">
        <pc:chgData name="Ching Kwan Tam" userId="S::cktam@ucalgary.ca::8856629c-c148-494a-94ae-7c09b235eaea" providerId="AD" clId="Web-{536A812F-F56A-4C75-B4CF-04B1CC831509}" dt="2018-11-26T04:28:12.955" v="128"/>
        <pc:sldMkLst>
          <pc:docMk/>
          <pc:sldMk cId="2927727910" sldId="259"/>
        </pc:sldMkLst>
      </pc:sldChg>
      <pc:sldChg chg="addSp delSp modSp add ord replId">
        <pc:chgData name="Ching Kwan Tam" userId="S::cktam@ucalgary.ca::8856629c-c148-494a-94ae-7c09b235eaea" providerId="AD" clId="Web-{536A812F-F56A-4C75-B4CF-04B1CC831509}" dt="2018-11-26T05:01:25.292" v="283"/>
        <pc:sldMkLst>
          <pc:docMk/>
          <pc:sldMk cId="1847219714" sldId="260"/>
        </pc:sldMkLst>
        <pc:spChg chg="add mod">
          <ac:chgData name="Ching Kwan Tam" userId="S::cktam@ucalgary.ca::8856629c-c148-494a-94ae-7c09b235eaea" providerId="AD" clId="Web-{536A812F-F56A-4C75-B4CF-04B1CC831509}" dt="2018-11-26T04:41:39.691" v="148" actId="1076"/>
          <ac:spMkLst>
            <pc:docMk/>
            <pc:sldMk cId="1847219714" sldId="260"/>
            <ac:spMk id="3" creationId="{2BB4B350-C557-4318-B98D-F880F013FA02}"/>
          </ac:spMkLst>
        </pc:spChg>
        <pc:spChg chg="add">
          <ac:chgData name="Ching Kwan Tam" userId="S::cktam@ucalgary.ca::8856629c-c148-494a-94ae-7c09b235eaea" providerId="AD" clId="Web-{536A812F-F56A-4C75-B4CF-04B1CC831509}" dt="2018-11-26T03:55:45.329" v="120"/>
          <ac:spMkLst>
            <pc:docMk/>
            <pc:sldMk cId="1847219714" sldId="260"/>
            <ac:spMk id="5" creationId="{C2FCC078-D993-4456-A5B4-8E7AE783AE12}"/>
          </ac:spMkLst>
        </pc:spChg>
        <pc:spChg chg="add">
          <ac:chgData name="Ching Kwan Tam" userId="S::cktam@ucalgary.ca::8856629c-c148-494a-94ae-7c09b235eaea" providerId="AD" clId="Web-{536A812F-F56A-4C75-B4CF-04B1CC831509}" dt="2018-11-26T03:55:45.329" v="120"/>
          <ac:spMkLst>
            <pc:docMk/>
            <pc:sldMk cId="1847219714" sldId="260"/>
            <ac:spMk id="6" creationId="{7F933C0D-8F05-4052-A6E7-E26AA2487AD0}"/>
          </ac:spMkLst>
        </pc:spChg>
        <pc:spChg chg="add">
          <ac:chgData name="Ching Kwan Tam" userId="S::cktam@ucalgary.ca::8856629c-c148-494a-94ae-7c09b235eaea" providerId="AD" clId="Web-{536A812F-F56A-4C75-B4CF-04B1CC831509}" dt="2018-11-26T03:55:45.329" v="120"/>
          <ac:spMkLst>
            <pc:docMk/>
            <pc:sldMk cId="1847219714" sldId="260"/>
            <ac:spMk id="7" creationId="{7409131F-85A7-4D31-AE68-08011EC4AF97}"/>
          </ac:spMkLst>
        </pc:spChg>
        <pc:spChg chg="add mod">
          <ac:chgData name="Ching Kwan Tam" userId="S::cktam@ucalgary.ca::8856629c-c148-494a-94ae-7c09b235eaea" providerId="AD" clId="Web-{536A812F-F56A-4C75-B4CF-04B1CC831509}" dt="2018-11-26T04:56:28.571" v="247" actId="1076"/>
          <ac:spMkLst>
            <pc:docMk/>
            <pc:sldMk cId="1847219714" sldId="260"/>
            <ac:spMk id="9" creationId="{87B372CB-AF43-4068-B2CC-53141703D4B0}"/>
          </ac:spMkLst>
        </pc:spChg>
        <pc:spChg chg="add mod">
          <ac:chgData name="Ching Kwan Tam" userId="S::cktam@ucalgary.ca::8856629c-c148-494a-94ae-7c09b235eaea" providerId="AD" clId="Web-{536A812F-F56A-4C75-B4CF-04B1CC831509}" dt="2018-11-26T05:01:25.292" v="283"/>
          <ac:spMkLst>
            <pc:docMk/>
            <pc:sldMk cId="1847219714" sldId="260"/>
            <ac:spMk id="10" creationId="{F4B36443-BD19-47E4-8F77-8A9222C3D982}"/>
          </ac:spMkLst>
        </pc:spChg>
        <pc:spChg chg="add mod">
          <ac:chgData name="Ching Kwan Tam" userId="S::cktam@ucalgary.ca::8856629c-c148-494a-94ae-7c09b235eaea" providerId="AD" clId="Web-{536A812F-F56A-4C75-B4CF-04B1CC831509}" dt="2018-11-26T04:58:19.228" v="265"/>
          <ac:spMkLst>
            <pc:docMk/>
            <pc:sldMk cId="1847219714" sldId="260"/>
            <ac:spMk id="12" creationId="{C301BA78-81D2-4E9A-9733-5D81126126D4}"/>
          </ac:spMkLst>
        </pc:spChg>
        <pc:spChg chg="add mod">
          <ac:chgData name="Ching Kwan Tam" userId="S::cktam@ucalgary.ca::8856629c-c148-494a-94ae-7c09b235eaea" providerId="AD" clId="Web-{536A812F-F56A-4C75-B4CF-04B1CC831509}" dt="2018-11-26T04:59:02.135" v="276" actId="1076"/>
          <ac:spMkLst>
            <pc:docMk/>
            <pc:sldMk cId="1847219714" sldId="260"/>
            <ac:spMk id="13" creationId="{B7966FA9-A622-4D2B-897C-8F781EE862D0}"/>
          </ac:spMkLst>
        </pc:spChg>
        <pc:spChg chg="add mod">
          <ac:chgData name="Ching Kwan Tam" userId="S::cktam@ucalgary.ca::8856629c-c148-494a-94ae-7c09b235eaea" providerId="AD" clId="Web-{536A812F-F56A-4C75-B4CF-04B1CC831509}" dt="2018-11-26T04:57:09.447" v="251" actId="1076"/>
          <ac:spMkLst>
            <pc:docMk/>
            <pc:sldMk cId="1847219714" sldId="260"/>
            <ac:spMk id="17" creationId="{14703563-351D-4E26-8C92-FE48F5662B68}"/>
          </ac:spMkLst>
        </pc:spChg>
        <pc:spChg chg="add mod">
          <ac:chgData name="Ching Kwan Tam" userId="S::cktam@ucalgary.ca::8856629c-c148-494a-94ae-7c09b235eaea" providerId="AD" clId="Web-{536A812F-F56A-4C75-B4CF-04B1CC831509}" dt="2018-11-26T04:57:26.087" v="254" actId="1076"/>
          <ac:spMkLst>
            <pc:docMk/>
            <pc:sldMk cId="1847219714" sldId="260"/>
            <ac:spMk id="18" creationId="{CAE59AE5-704B-48C0-A0BA-4235671BF190}"/>
          </ac:spMkLst>
        </pc:spChg>
        <pc:grpChg chg="add mod">
          <ac:chgData name="Ching Kwan Tam" userId="S::cktam@ucalgary.ca::8856629c-c148-494a-94ae-7c09b235eaea" providerId="AD" clId="Web-{536A812F-F56A-4C75-B4CF-04B1CC831509}" dt="2018-11-26T03:56:07" v="124" actId="14100"/>
          <ac:grpSpMkLst>
            <pc:docMk/>
            <pc:sldMk cId="1847219714" sldId="260"/>
            <ac:grpSpMk id="4" creationId="{DFF48826-1919-422B-B118-A1769083FD44}"/>
          </ac:grpSpMkLst>
        </pc:grpChg>
        <pc:picChg chg="add mod">
          <ac:chgData name="Ching Kwan Tam" userId="S::cktam@ucalgary.ca::8856629c-c148-494a-94ae-7c09b235eaea" providerId="AD" clId="Web-{536A812F-F56A-4C75-B4CF-04B1CC831509}" dt="2018-11-26T04:56:58.040" v="249" actId="14100"/>
          <ac:picMkLst>
            <pc:docMk/>
            <pc:sldMk cId="1847219714" sldId="260"/>
            <ac:picMk id="8" creationId="{AA2C7A72-2C7B-43AB-B0E4-B611BBECE2DB}"/>
          </ac:picMkLst>
        </pc:picChg>
        <pc:picChg chg="add del mod">
          <ac:chgData name="Ching Kwan Tam" userId="S::cktam@ucalgary.ca::8856629c-c148-494a-94ae-7c09b235eaea" providerId="AD" clId="Web-{536A812F-F56A-4C75-B4CF-04B1CC831509}" dt="2018-11-26T04:57:20.759" v="253" actId="1076"/>
          <ac:picMkLst>
            <pc:docMk/>
            <pc:sldMk cId="1847219714" sldId="260"/>
            <ac:picMk id="11" creationId="{7A5BF099-FFFE-4C7F-AA51-679C0FE6496C}"/>
          </ac:picMkLst>
        </pc:picChg>
        <pc:picChg chg="add del mod">
          <ac:chgData name="Ching Kwan Tam" userId="S::cktam@ucalgary.ca::8856629c-c148-494a-94ae-7c09b235eaea" providerId="AD" clId="Web-{536A812F-F56A-4C75-B4CF-04B1CC831509}" dt="2018-11-26T04:46:32.630" v="180"/>
          <ac:picMkLst>
            <pc:docMk/>
            <pc:sldMk cId="1847219714" sldId="260"/>
            <ac:picMk id="13" creationId="{F66D16AA-5C34-4269-879D-5DEF1B2EDE8B}"/>
          </ac:picMkLst>
        </pc:picChg>
        <pc:picChg chg="add mod">
          <ac:chgData name="Ching Kwan Tam" userId="S::cktam@ucalgary.ca::8856629c-c148-494a-94ae-7c09b235eaea" providerId="AD" clId="Web-{536A812F-F56A-4C75-B4CF-04B1CC831509}" dt="2018-11-26T04:57:03.947" v="250" actId="1076"/>
          <ac:picMkLst>
            <pc:docMk/>
            <pc:sldMk cId="1847219714" sldId="260"/>
            <ac:picMk id="15" creationId="{98E7DFE3-2271-4B52-B21F-809D019639BC}"/>
          </ac:picMkLst>
        </pc:picChg>
      </pc:sldChg>
      <pc:sldChg chg="add replId">
        <pc:chgData name="Ching Kwan Tam" userId="S::cktam@ucalgary.ca::8856629c-c148-494a-94ae-7c09b235eaea" providerId="AD" clId="Web-{536A812F-F56A-4C75-B4CF-04B1CC831509}" dt="2018-11-26T04:28:07.736" v="126"/>
        <pc:sldMkLst>
          <pc:docMk/>
          <pc:sldMk cId="2878153396" sldId="261"/>
        </pc:sldMkLst>
      </pc:sldChg>
      <pc:sldChg chg="add replId">
        <pc:chgData name="Ching Kwan Tam" userId="S::cktam@ucalgary.ca::8856629c-c148-494a-94ae-7c09b235eaea" providerId="AD" clId="Web-{536A812F-F56A-4C75-B4CF-04B1CC831509}" dt="2018-11-26T04:28:10.377" v="127"/>
        <pc:sldMkLst>
          <pc:docMk/>
          <pc:sldMk cId="793791492" sldId="262"/>
        </pc:sldMkLst>
      </pc:sldChg>
    </pc:docChg>
  </pc:docChgLst>
  <pc:docChgLst>
    <pc:chgData name="Ching Kwan Tam" userId="S::cktam@ucalgary.ca::8856629c-c148-494a-94ae-7c09b235eaea" providerId="AD" clId="Web-{BADF9B35-D8D4-49DB-9855-B462993F141B}"/>
    <pc:docChg chg="modSld">
      <pc:chgData name="Ching Kwan Tam" userId="S::cktam@ucalgary.ca::8856629c-c148-494a-94ae-7c09b235eaea" providerId="AD" clId="Web-{BADF9B35-D8D4-49DB-9855-B462993F141B}" dt="2018-11-26T20:47:30.914" v="34"/>
      <pc:docMkLst>
        <pc:docMk/>
      </pc:docMkLst>
      <pc:sldChg chg="addSp delSp modSp">
        <pc:chgData name="Ching Kwan Tam" userId="S::cktam@ucalgary.ca::8856629c-c148-494a-94ae-7c09b235eaea" providerId="AD" clId="Web-{BADF9B35-D8D4-49DB-9855-B462993F141B}" dt="2018-11-26T20:47:30.914" v="34"/>
        <pc:sldMkLst>
          <pc:docMk/>
          <pc:sldMk cId="1605966743" sldId="257"/>
        </pc:sldMkLst>
        <pc:spChg chg="mod">
          <ac:chgData name="Ching Kwan Tam" userId="S::cktam@ucalgary.ca::8856629c-c148-494a-94ae-7c09b235eaea" providerId="AD" clId="Web-{BADF9B35-D8D4-49DB-9855-B462993F141B}" dt="2018-11-26T20:45:51.445" v="30" actId="1076"/>
          <ac:spMkLst>
            <pc:docMk/>
            <pc:sldMk cId="1605966743" sldId="257"/>
            <ac:spMk id="7" creationId="{F2F45BC1-2BCD-4D82-BF52-38463A546B93}"/>
          </ac:spMkLst>
        </pc:spChg>
        <pc:spChg chg="mod">
          <ac:chgData name="Ching Kwan Tam" userId="S::cktam@ucalgary.ca::8856629c-c148-494a-94ae-7c09b235eaea" providerId="AD" clId="Web-{BADF9B35-D8D4-49DB-9855-B462993F141B}" dt="2018-11-26T20:45:52.336" v="31" actId="1076"/>
          <ac:spMkLst>
            <pc:docMk/>
            <pc:sldMk cId="1605966743" sldId="257"/>
            <ac:spMk id="8" creationId="{D4CCD5D8-4DA3-4FCC-A813-58FEB6CCBE83}"/>
          </ac:spMkLst>
        </pc:spChg>
        <pc:picChg chg="del">
          <ac:chgData name="Ching Kwan Tam" userId="S::cktam@ucalgary.ca::8856629c-c148-494a-94ae-7c09b235eaea" providerId="AD" clId="Web-{BADF9B35-D8D4-49DB-9855-B462993F141B}" dt="2018-11-26T20:47:30.914" v="34"/>
          <ac:picMkLst>
            <pc:docMk/>
            <pc:sldMk cId="1605966743" sldId="257"/>
            <ac:picMk id="2" creationId="{EF0F0946-644F-4563-9FB7-C8B051E7C656}"/>
          </ac:picMkLst>
        </pc:picChg>
        <pc:picChg chg="add mod">
          <ac:chgData name="Ching Kwan Tam" userId="S::cktam@ucalgary.ca::8856629c-c148-494a-94ae-7c09b235eaea" providerId="AD" clId="Web-{BADF9B35-D8D4-49DB-9855-B462993F141B}" dt="2018-11-26T20:47:21.258" v="33" actId="1076"/>
          <ac:picMkLst>
            <pc:docMk/>
            <pc:sldMk cId="1605966743" sldId="257"/>
            <ac:picMk id="3" creationId="{38BED218-2E99-4809-9952-40DE79FB3859}"/>
          </ac:picMkLst>
        </pc:picChg>
        <pc:picChg chg="mod">
          <ac:chgData name="Ching Kwan Tam" userId="S::cktam@ucalgary.ca::8856629c-c148-494a-94ae-7c09b235eaea" providerId="AD" clId="Web-{BADF9B35-D8D4-49DB-9855-B462993F141B}" dt="2018-11-26T20:45:51.430" v="29" actId="1076"/>
          <ac:picMkLst>
            <pc:docMk/>
            <pc:sldMk cId="1605966743" sldId="257"/>
            <ac:picMk id="5" creationId="{6D8FA2DE-1099-41B1-BB4C-E87C14ADA98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4F4CC-981C-41D7-B5F0-FD517E18ABF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0E45B-8D75-4420-906C-FBF14F9C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79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https://store.storeimages.cdn-apple.com/4981/as-images.apple.com/is/image/AppleInc/aos/published/images/H/LJ/HLJ12/HLJ12?wid=572&amp;hei=572&amp;fmt=jpeg&amp;qlt=95&amp;op_usm=0.5,0.5&amp;.v=1502920104292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0E45B-8D75-4420-906C-FBF14F9C5D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3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6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9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2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8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94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0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2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9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4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9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425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4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image" Target="../media/image3.png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slide" Target="slide7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slide" Target="slide7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01582" y="874194"/>
            <a:ext cx="2632338" cy="45981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38BED218-2E99-4809-9952-40DE79FB3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001" y="425159"/>
            <a:ext cx="2857500" cy="5600700"/>
          </a:xfrm>
          <a:prstGeom prst="rect">
            <a:avLst/>
          </a:prstGeom>
        </p:spPr>
      </p:pic>
      <p:pic>
        <p:nvPicPr>
          <p:cNvPr id="5" name="Graphic 5" descr="Warning">
            <a:extLst>
              <a:ext uri="{FF2B5EF4-FFF2-40B4-BE49-F238E27FC236}">
                <a16:creationId xmlns:a16="http://schemas.microsoft.com/office/drawing/2014/main" id="{6D8FA2DE-1099-41B1-BB4C-E87C14ADA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998720" y="1356069"/>
            <a:ext cx="1869440" cy="18694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F45BC1-2BCD-4D82-BF52-38463A546B93}"/>
              </a:ext>
            </a:extLst>
          </p:cNvPr>
          <p:cNvSpPr txBox="1"/>
          <p:nvPr/>
        </p:nvSpPr>
        <p:spPr>
          <a:xfrm>
            <a:off x="4785360" y="3082817"/>
            <a:ext cx="244856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WARNING! </a:t>
            </a:r>
            <a:endParaRPr lang="en-US" b="1" dirty="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Pay attention to your surroundings</a:t>
            </a:r>
            <a:r>
              <a:rPr lang="en-US" dirty="0">
                <a:solidFill>
                  <a:schemeClr val="bg1"/>
                </a:solidFill>
                <a:cs typeface="Calibri"/>
              </a:rPr>
              <a:t>!</a:t>
            </a:r>
          </a:p>
        </p:txBody>
      </p:sp>
      <p:sp>
        <p:nvSpPr>
          <p:cNvPr id="8" name="Rectangle 7">
            <a:hlinkClick r:id="rId5" action="ppaction://hlinksldjump"/>
            <a:extLst>
              <a:ext uri="{FF2B5EF4-FFF2-40B4-BE49-F238E27FC236}">
                <a16:creationId xmlns:a16="http://schemas.microsoft.com/office/drawing/2014/main" id="{D4CCD5D8-4DA3-4FCC-A813-58FEB6CCBE83}"/>
              </a:ext>
            </a:extLst>
          </p:cNvPr>
          <p:cNvSpPr/>
          <p:nvPr/>
        </p:nvSpPr>
        <p:spPr>
          <a:xfrm>
            <a:off x="5466947" y="4293344"/>
            <a:ext cx="914400" cy="4470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6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01582" y="874194"/>
            <a:ext cx="2632338" cy="45981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641410" y="881814"/>
            <a:ext cx="2543547" cy="29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Robot Company XYZ</a:t>
            </a:r>
            <a:endParaRPr lang="en-US" dirty="0"/>
          </a:p>
        </p:txBody>
      </p:sp>
      <p:pic>
        <p:nvPicPr>
          <p:cNvPr id="3" name="Picture 3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38BED218-2E99-4809-9952-40DE79FB3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001" y="425159"/>
            <a:ext cx="2857500" cy="5600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F45BC1-2BCD-4D82-BF52-38463A546B93}"/>
              </a:ext>
            </a:extLst>
          </p:cNvPr>
          <p:cNvSpPr txBox="1"/>
          <p:nvPr/>
        </p:nvSpPr>
        <p:spPr>
          <a:xfrm>
            <a:off x="4693471" y="1150986"/>
            <a:ext cx="244856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WELCOME CREW_1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1410" y="1525664"/>
            <a:ext cx="2543547" cy="31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Info: Robot_2</a:t>
            </a:r>
            <a:endParaRPr lang="en-US" dirty="0"/>
          </a:p>
        </p:txBody>
      </p:sp>
      <p:sp>
        <p:nvSpPr>
          <p:cNvPr id="16" name="Rounded Rectangle 15">
            <a:hlinkClick r:id="rId3" action="ppaction://hlinksldjump"/>
          </p:cNvPr>
          <p:cNvSpPr/>
          <p:nvPr/>
        </p:nvSpPr>
        <p:spPr>
          <a:xfrm>
            <a:off x="5952862" y="1897468"/>
            <a:ext cx="1204409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 Assist</a:t>
            </a:r>
            <a:endParaRPr lang="en-US" dirty="0"/>
          </a:p>
        </p:txBody>
      </p:sp>
      <p:sp>
        <p:nvSpPr>
          <p:cNvPr id="20" name="Rounded Rectangle 19">
            <a:hlinkClick r:id="rId4" action="ppaction://hlinksldjump"/>
          </p:cNvPr>
          <p:cNvSpPr/>
          <p:nvPr/>
        </p:nvSpPr>
        <p:spPr>
          <a:xfrm>
            <a:off x="4676119" y="1897468"/>
            <a:ext cx="1204409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 me!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4641410" y="2217508"/>
            <a:ext cx="2592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2173" y="2432015"/>
            <a:ext cx="2426998" cy="2411136"/>
          </a:xfrm>
          <a:prstGeom prst="rect">
            <a:avLst/>
          </a:prstGeom>
        </p:spPr>
      </p:pic>
      <p:pic>
        <p:nvPicPr>
          <p:cNvPr id="30" name="Picture 29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9410" y="907256"/>
            <a:ext cx="240241" cy="24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01582" y="874194"/>
            <a:ext cx="2632338" cy="45981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38BED218-2E99-4809-9952-40DE79FB3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001" y="425159"/>
            <a:ext cx="2857500" cy="5600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F45BC1-2BCD-4D82-BF52-38463A546B93}"/>
              </a:ext>
            </a:extLst>
          </p:cNvPr>
          <p:cNvSpPr txBox="1"/>
          <p:nvPr/>
        </p:nvSpPr>
        <p:spPr>
          <a:xfrm>
            <a:off x="4693471" y="1150986"/>
            <a:ext cx="244856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WELCOME CREW_1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8" name="Rectangle 7">
            <a:hlinkClick r:id="rId3" action="ppaction://hlinksldjump"/>
            <a:extLst>
              <a:ext uri="{FF2B5EF4-FFF2-40B4-BE49-F238E27FC236}">
                <a16:creationId xmlns:a16="http://schemas.microsoft.com/office/drawing/2014/main" id="{D4CCD5D8-4DA3-4FCC-A813-58FEB6CCBE83}"/>
              </a:ext>
            </a:extLst>
          </p:cNvPr>
          <p:cNvSpPr/>
          <p:nvPr/>
        </p:nvSpPr>
        <p:spPr>
          <a:xfrm>
            <a:off x="5326095" y="2833452"/>
            <a:ext cx="1214983" cy="3055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 Navigation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4641410" y="1525664"/>
            <a:ext cx="2543547" cy="31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Job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7009" y="1876586"/>
            <a:ext cx="23723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Robot_2</a:t>
            </a:r>
          </a:p>
          <a:p>
            <a:pPr algn="ctr"/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</a:rPr>
              <a:t>1515 Home Rd NW, Calgary, AB T3B 0V8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41410" y="881814"/>
            <a:ext cx="2543547" cy="29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Robot Company XYZ</a:t>
            </a:r>
            <a:endParaRPr lang="en-US" dirty="0"/>
          </a:p>
        </p:txBody>
      </p:sp>
      <p:sp>
        <p:nvSpPr>
          <p:cNvPr id="19" name="Rectangle 18">
            <a:hlinkClick r:id="rId4" action="ppaction://hlinksldjump"/>
            <a:extLst>
              <a:ext uri="{FF2B5EF4-FFF2-40B4-BE49-F238E27FC236}">
                <a16:creationId xmlns:a16="http://schemas.microsoft.com/office/drawing/2014/main" id="{D4CCD5D8-4DA3-4FCC-A813-58FEB6CCBE83}"/>
              </a:ext>
            </a:extLst>
          </p:cNvPr>
          <p:cNvSpPr/>
          <p:nvPr/>
        </p:nvSpPr>
        <p:spPr>
          <a:xfrm>
            <a:off x="5326095" y="3236696"/>
            <a:ext cx="1214983" cy="3055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Robot_2 Info</a:t>
            </a:r>
            <a:endParaRPr lang="en-US" sz="1200" dirty="0"/>
          </a:p>
        </p:txBody>
      </p:sp>
      <p:pic>
        <p:nvPicPr>
          <p:cNvPr id="20" name="Picture 19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9410" y="907256"/>
            <a:ext cx="240241" cy="24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0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01582" y="874194"/>
            <a:ext cx="2632338" cy="45981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641410" y="881814"/>
            <a:ext cx="2543547" cy="29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Robot Company XYZ</a:t>
            </a:r>
            <a:endParaRPr lang="en-US" dirty="0"/>
          </a:p>
        </p:txBody>
      </p:sp>
      <p:pic>
        <p:nvPicPr>
          <p:cNvPr id="4" name="Picture 3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38BED218-2E99-4809-9952-40DE79FB3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001" y="425159"/>
            <a:ext cx="2857500" cy="5600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510" y="2423160"/>
            <a:ext cx="2468880" cy="2468880"/>
          </a:xfrm>
          <a:prstGeom prst="rect">
            <a:avLst/>
          </a:prstGeom>
        </p:spPr>
      </p:pic>
      <p:sp>
        <p:nvSpPr>
          <p:cNvPr id="15" name="Rounded Rectangle 14">
            <a:hlinkClick r:id="rId5" action="ppaction://hlinksldjump"/>
          </p:cNvPr>
          <p:cNvSpPr/>
          <p:nvPr/>
        </p:nvSpPr>
        <p:spPr>
          <a:xfrm>
            <a:off x="6539620" y="1226996"/>
            <a:ext cx="608770" cy="289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18" name="Rounded Rectangle 17">
            <a:hlinkClick r:id="rId6" action="ppaction://hlinksldjump"/>
          </p:cNvPr>
          <p:cNvSpPr/>
          <p:nvPr/>
        </p:nvSpPr>
        <p:spPr>
          <a:xfrm>
            <a:off x="4679510" y="1226996"/>
            <a:ext cx="806890" cy="289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Layers</a:t>
            </a:r>
            <a:endParaRPr lang="en-US" dirty="0"/>
          </a:p>
        </p:txBody>
      </p:sp>
      <p:pic>
        <p:nvPicPr>
          <p:cNvPr id="19" name="Picture 1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9410" y="907256"/>
            <a:ext cx="240241" cy="24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9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01582" y="874194"/>
            <a:ext cx="2632338" cy="45981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641410" y="881814"/>
            <a:ext cx="2543547" cy="29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Robot Company XYZ</a:t>
            </a:r>
            <a:endParaRPr lang="en-US" dirty="0"/>
          </a:p>
        </p:txBody>
      </p:sp>
      <p:pic>
        <p:nvPicPr>
          <p:cNvPr id="4" name="Picture 3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38BED218-2E99-4809-9952-40DE79FB3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001" y="425159"/>
            <a:ext cx="2857500" cy="5600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510" y="2423160"/>
            <a:ext cx="2468880" cy="2468880"/>
          </a:xfrm>
          <a:prstGeom prst="rect">
            <a:avLst/>
          </a:prstGeom>
        </p:spPr>
      </p:pic>
      <p:sp>
        <p:nvSpPr>
          <p:cNvPr id="10" name="Rounded Rectangle 9">
            <a:hlinkClick r:id="rId4" action="ppaction://hlinksldjump"/>
          </p:cNvPr>
          <p:cNvSpPr/>
          <p:nvPr/>
        </p:nvSpPr>
        <p:spPr>
          <a:xfrm>
            <a:off x="6539620" y="1226996"/>
            <a:ext cx="608770" cy="289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4679510" y="1226996"/>
            <a:ext cx="806890" cy="289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Layers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41410" y="1569984"/>
            <a:ext cx="2543547" cy="29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Layer 1..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641410" y="1857632"/>
            <a:ext cx="2543547" cy="29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Layer 2..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41410" y="2150278"/>
            <a:ext cx="2543547" cy="29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Layer 3..</a:t>
            </a:r>
            <a:endParaRPr lang="en-US" dirty="0"/>
          </a:p>
        </p:txBody>
      </p:sp>
      <p:pic>
        <p:nvPicPr>
          <p:cNvPr id="16" name="Picture 15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9410" y="907256"/>
            <a:ext cx="240241" cy="24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8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01582" y="874194"/>
            <a:ext cx="2632338" cy="45981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641410" y="881814"/>
            <a:ext cx="2543547" cy="29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Robot Company XYZ</a:t>
            </a:r>
            <a:endParaRPr lang="en-US" dirty="0"/>
          </a:p>
        </p:txBody>
      </p:sp>
      <p:pic>
        <p:nvPicPr>
          <p:cNvPr id="4" name="Picture 3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38BED218-2E99-4809-9952-40DE79FB3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001" y="425159"/>
            <a:ext cx="2857500" cy="5600700"/>
          </a:xfrm>
          <a:prstGeom prst="rect">
            <a:avLst/>
          </a:prstGeom>
        </p:spPr>
      </p:pic>
      <p:sp>
        <p:nvSpPr>
          <p:cNvPr id="12" name="Rectangle 11">
            <a:hlinkClick r:id="rId3" action="ppaction://hlinksldjump"/>
          </p:cNvPr>
          <p:cNvSpPr/>
          <p:nvPr/>
        </p:nvSpPr>
        <p:spPr>
          <a:xfrm>
            <a:off x="4641410" y="1569984"/>
            <a:ext cx="2543547" cy="29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Current Job</a:t>
            </a:r>
            <a:endParaRPr lang="en-US" dirty="0"/>
          </a:p>
        </p:txBody>
      </p:sp>
      <p:sp>
        <p:nvSpPr>
          <p:cNvPr id="14" name="Rectangle 13">
            <a:hlinkClick r:id="rId4" action="ppaction://hlinksldjump"/>
          </p:cNvPr>
          <p:cNvSpPr/>
          <p:nvPr/>
        </p:nvSpPr>
        <p:spPr>
          <a:xfrm>
            <a:off x="4641410" y="1860718"/>
            <a:ext cx="2543547" cy="29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Map (Current Job)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87403" y="1200162"/>
            <a:ext cx="105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Menu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hlinkClick r:id="rId5" action="ppaction://hlinksldjump"/>
          </p:cNvPr>
          <p:cNvSpPr/>
          <p:nvPr/>
        </p:nvSpPr>
        <p:spPr>
          <a:xfrm>
            <a:off x="4649030" y="2150278"/>
            <a:ext cx="2543547" cy="29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AR </a:t>
            </a:r>
            <a:r>
              <a:rPr lang="en-US" dirty="0"/>
              <a:t>(Current Job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7" name="Picture 16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9410" y="907256"/>
            <a:ext cx="240241" cy="24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8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601582" y="874194"/>
            <a:ext cx="2632338" cy="45981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41410" y="881814"/>
            <a:ext cx="2543547" cy="29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Robot Company XYZ</a:t>
            </a:r>
            <a:endParaRPr lang="en-US" dirty="0"/>
          </a:p>
        </p:txBody>
      </p:sp>
      <p:pic>
        <p:nvPicPr>
          <p:cNvPr id="21" name="Picture 20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38BED218-2E99-4809-9952-40DE79FB3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001" y="425159"/>
            <a:ext cx="2857500" cy="5600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410" y="1181100"/>
            <a:ext cx="2543548" cy="4231952"/>
          </a:xfrm>
          <a:prstGeom prst="rect">
            <a:avLst/>
          </a:prstGeom>
        </p:spPr>
      </p:pic>
      <p:sp>
        <p:nvSpPr>
          <p:cNvPr id="31" name="Rounded Rectangle 30">
            <a:hlinkClick r:id="rId4" action="ppaction://hlinksldjump"/>
          </p:cNvPr>
          <p:cNvSpPr/>
          <p:nvPr/>
        </p:nvSpPr>
        <p:spPr>
          <a:xfrm>
            <a:off x="6539620" y="1226996"/>
            <a:ext cx="608770" cy="289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pic>
        <p:nvPicPr>
          <p:cNvPr id="32" name="Picture 31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9410" y="907256"/>
            <a:ext cx="240241" cy="24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1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</TotalTime>
  <Words>89</Words>
  <Application>Microsoft Office PowerPoint</Application>
  <PresentationFormat>Widescreen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Shuet-Ching Christina Lo</dc:creator>
  <cp:lastModifiedBy>Shuet-Ching Christina Lo</cp:lastModifiedBy>
  <cp:revision>12</cp:revision>
  <dcterms:created xsi:type="dcterms:W3CDTF">2016-01-13T19:04:32Z</dcterms:created>
  <dcterms:modified xsi:type="dcterms:W3CDTF">2018-11-26T22:38:25Z</dcterms:modified>
</cp:coreProperties>
</file>