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62" r:id="rId7"/>
    <p:sldId id="265" r:id="rId8"/>
    <p:sldId id="263" r:id="rId9"/>
    <p:sldId id="259" r:id="rId10"/>
    <p:sldId id="260" r:id="rId11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D0B35CB-9DB7-4C0A-B44E-8AD57BC447EF}">
          <p14:sldIdLst>
            <p14:sldId id="256"/>
            <p14:sldId id="261"/>
            <p14:sldId id="262"/>
            <p14:sldId id="265"/>
            <p14:sldId id="263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cs-CZ" b="1" noProof="0" dirty="0" err="1"/>
            <a:t>Speech</a:t>
          </a:r>
          <a:r>
            <a:rPr lang="en-US" b="1" noProof="0" dirty="0"/>
            <a:t>-To-Text</a:t>
          </a:r>
        </a:p>
        <a:p>
          <a:pPr>
            <a:lnSpc>
              <a:spcPct val="100000"/>
            </a:lnSpc>
          </a:pPr>
          <a:r>
            <a:rPr lang="en-US" noProof="0" dirty="0"/>
            <a:t>Google Cloud Platform</a:t>
          </a:r>
          <a:endParaRPr lang="cs-CZ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cs-CZ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cs-CZ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US" b="1" noProof="0" dirty="0"/>
            <a:t>UML diagram</a:t>
          </a:r>
        </a:p>
        <a:p>
          <a:pPr>
            <a:lnSpc>
              <a:spcPct val="100000"/>
            </a:lnSpc>
          </a:pPr>
          <a:r>
            <a:rPr lang="cs-CZ" noProof="0" dirty="0"/>
            <a:t>Microsoft </a:t>
          </a:r>
          <a:r>
            <a:rPr lang="cs-CZ" noProof="0" dirty="0" err="1"/>
            <a:t>Automatic</a:t>
          </a:r>
          <a:r>
            <a:rPr lang="cs-CZ" noProof="0" dirty="0"/>
            <a:t> </a:t>
          </a:r>
          <a:r>
            <a:rPr lang="cs-CZ" noProof="0" dirty="0" err="1"/>
            <a:t>Graph</a:t>
          </a:r>
          <a:r>
            <a:rPr lang="cs-CZ" noProof="0" dirty="0"/>
            <a:t> Layout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cs-CZ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cs-CZ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US" b="1" noProof="0" dirty="0"/>
            <a:t>C# code signatures</a:t>
          </a:r>
        </a:p>
        <a:p>
          <a:pPr>
            <a:lnSpc>
              <a:spcPct val="100000"/>
            </a:lnSpc>
          </a:pPr>
          <a:r>
            <a:rPr lang="en-US" noProof="0" dirty="0"/>
            <a:t>Visual Studio Color Schema</a:t>
          </a:r>
          <a:endParaRPr lang="cs-CZ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cs-CZ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cs-CZ" noProof="0" dirty="0"/>
        </a:p>
      </dgm:t>
    </dgm:pt>
    <dgm:pt modelId="{F3B014D1-18FE-4471-80C7-45AC5B0D9CD4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9E1C49E5-B267-45B8-BF86-3162F29DC201}" type="pres">
      <dgm:prSet presAssocID="{701D68F5-42F8-47BC-8FED-84C50F595DF0}" presName="compNode" presStyleCnt="0"/>
      <dgm:spPr/>
    </dgm:pt>
    <dgm:pt modelId="{7A3A91F2-B2BA-4C80-8A88-239F59B6C862}" type="pres">
      <dgm:prSet presAssocID="{701D68F5-42F8-47BC-8FED-84C50F595DF0}" presName="bgRect" presStyleLbl="bgShp" presStyleIdx="0" presStyleCnt="3"/>
      <dgm:spPr/>
    </dgm:pt>
    <dgm:pt modelId="{9B194CD1-8058-439E-93AE-4D6D5F6ED3C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6196EB74-9B9F-4028-988E-3E549662D32F}" type="pres">
      <dgm:prSet presAssocID="{701D68F5-42F8-47BC-8FED-84C50F595DF0}" presName="spaceRect" presStyleCnt="0"/>
      <dgm:spPr/>
    </dgm:pt>
    <dgm:pt modelId="{400897AC-C862-44C0-9035-2EDA730C2DB0}" type="pres">
      <dgm:prSet presAssocID="{701D68F5-42F8-47BC-8FED-84C50F595DF0}" presName="parTx" presStyleLbl="revTx" presStyleIdx="0" presStyleCnt="3">
        <dgm:presLayoutVars>
          <dgm:chMax val="0"/>
          <dgm:chPref val="0"/>
        </dgm:presLayoutVars>
      </dgm:prSet>
      <dgm:spPr/>
    </dgm:pt>
    <dgm:pt modelId="{B3B74759-D1C5-4511-BAEF-FF4BBE349E06}" type="pres">
      <dgm:prSet presAssocID="{0C95B389-AC0C-4055-9AA3-38815EFC8B0A}" presName="sibTrans" presStyleCnt="0"/>
      <dgm:spPr/>
    </dgm:pt>
    <dgm:pt modelId="{BE9532BB-F646-4CE6-A7F8-39B15D6210F2}" type="pres">
      <dgm:prSet presAssocID="{91A66877-AC1C-46D9-BF2C-6024B638DEA9}" presName="compNode" presStyleCnt="0"/>
      <dgm:spPr/>
    </dgm:pt>
    <dgm:pt modelId="{46A73BBD-3765-4649-82F3-FA7504FE5373}" type="pres">
      <dgm:prSet presAssocID="{91A66877-AC1C-46D9-BF2C-6024B638DEA9}" presName="bgRect" presStyleLbl="bgShp" presStyleIdx="1" presStyleCnt="3" custLinFactNeighborX="-563" custLinFactNeighborY="2711"/>
      <dgm:spPr/>
    </dgm:pt>
    <dgm:pt modelId="{AB29B396-88A6-46C1-BED3-0BA342FE8724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e obrys"/>
        </a:ext>
      </dgm:extLst>
    </dgm:pt>
    <dgm:pt modelId="{E4D36241-687B-41DB-9376-0FFB5450460A}" type="pres">
      <dgm:prSet presAssocID="{91A66877-AC1C-46D9-BF2C-6024B638DEA9}" presName="spaceRect" presStyleCnt="0"/>
      <dgm:spPr/>
    </dgm:pt>
    <dgm:pt modelId="{42FECD5F-52F9-46F0-814F-5D1D224BB03E}" type="pres">
      <dgm:prSet presAssocID="{91A66877-AC1C-46D9-BF2C-6024B638DEA9}" presName="parTx" presStyleLbl="revTx" presStyleIdx="1" presStyleCnt="3">
        <dgm:presLayoutVars>
          <dgm:chMax val="0"/>
          <dgm:chPref val="0"/>
        </dgm:presLayoutVars>
      </dgm:prSet>
      <dgm:spPr/>
    </dgm:pt>
    <dgm:pt modelId="{5A349572-F252-4A75-9BF0-D6FC93A34A8F}" type="pres">
      <dgm:prSet presAssocID="{BFCE4A28-C381-46FF-935A-B11534EF7D87}" presName="sibTrans" presStyleCnt="0"/>
      <dgm:spPr/>
    </dgm:pt>
    <dgm:pt modelId="{A63C86C2-1D4E-4EC5-930D-988F0AE9D86E}" type="pres">
      <dgm:prSet presAssocID="{76CC3289-2662-43F0-A3C6-BA04A135F08C}" presName="compNode" presStyleCnt="0"/>
      <dgm:spPr/>
    </dgm:pt>
    <dgm:pt modelId="{206A85F4-B4C1-406C-AFEA-F5F06E376987}" type="pres">
      <dgm:prSet presAssocID="{76CC3289-2662-43F0-A3C6-BA04A135F08C}" presName="bgRect" presStyleLbl="bgShp" presStyleIdx="2" presStyleCnt="3"/>
      <dgm:spPr/>
    </dgm:pt>
    <dgm:pt modelId="{CE4C0438-01B9-4280-A013-82BDF84A3797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ární obrys"/>
        </a:ext>
      </dgm:extLst>
    </dgm:pt>
    <dgm:pt modelId="{E368EA3A-E8CD-4F49-AAC2-9D5955FD8716}" type="pres">
      <dgm:prSet presAssocID="{76CC3289-2662-43F0-A3C6-BA04A135F08C}" presName="spaceRect" presStyleCnt="0"/>
      <dgm:spPr/>
    </dgm:pt>
    <dgm:pt modelId="{3F0C144D-A6B3-43FC-8ECE-F8D46C70C6F4}" type="pres">
      <dgm:prSet presAssocID="{76CC3289-2662-43F0-A3C6-BA04A135F0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541B2F-A610-49CF-8F08-8170170327C5}" type="presOf" srcId="{701D68F5-42F8-47BC-8FED-84C50F595DF0}" destId="{400897AC-C862-44C0-9035-2EDA730C2DB0}" srcOrd="0" destOrd="0" presId="urn:microsoft.com/office/officeart/2018/2/layout/IconVerticalSolid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84741748-6D41-429D-A128-28C21BE523DE}" type="presOf" srcId="{91A66877-AC1C-46D9-BF2C-6024B638DEA9}" destId="{42FECD5F-52F9-46F0-814F-5D1D224BB03E}" srcOrd="0" destOrd="0" presId="urn:microsoft.com/office/officeart/2018/2/layout/IconVerticalSolid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3E1F17C-93DC-4496-AA1C-E905027BD8E7}" type="presOf" srcId="{76CC3289-2662-43F0-A3C6-BA04A135F08C}" destId="{3F0C144D-A6B3-43FC-8ECE-F8D46C70C6F4}" srcOrd="0" destOrd="0" presId="urn:microsoft.com/office/officeart/2018/2/layout/IconVerticalSolidList"/>
    <dgm:cxn modelId="{57114992-D6C0-4D1F-8199-9A4DA9D7E8B5}" type="presOf" srcId="{7D9C16A6-8C48-4165-8DAF-8C957C12A8FA}" destId="{F3B014D1-18FE-4471-80C7-45AC5B0D9CD4}" srcOrd="0" destOrd="0" presId="urn:microsoft.com/office/officeart/2018/2/layout/IconVerticalSolidList"/>
    <dgm:cxn modelId="{D232B477-3B53-429D-AA47-2DEF15658089}" type="presParOf" srcId="{F3B014D1-18FE-4471-80C7-45AC5B0D9CD4}" destId="{9E1C49E5-B267-45B8-BF86-3162F29DC201}" srcOrd="0" destOrd="0" presId="urn:microsoft.com/office/officeart/2018/2/layout/IconVerticalSolidList"/>
    <dgm:cxn modelId="{72C4A2DC-7BE6-4CFE-92E1-EECD14418E35}" type="presParOf" srcId="{9E1C49E5-B267-45B8-BF86-3162F29DC201}" destId="{7A3A91F2-B2BA-4C80-8A88-239F59B6C862}" srcOrd="0" destOrd="0" presId="urn:microsoft.com/office/officeart/2018/2/layout/IconVerticalSolidList"/>
    <dgm:cxn modelId="{9CCCEC0D-EDB7-4A04-AA9D-D254FDACF927}" type="presParOf" srcId="{9E1C49E5-B267-45B8-BF86-3162F29DC201}" destId="{9B194CD1-8058-439E-93AE-4D6D5F6ED3CA}" srcOrd="1" destOrd="0" presId="urn:microsoft.com/office/officeart/2018/2/layout/IconVerticalSolidList"/>
    <dgm:cxn modelId="{071CCE39-ACAB-421B-BBF0-E14919E51246}" type="presParOf" srcId="{9E1C49E5-B267-45B8-BF86-3162F29DC201}" destId="{6196EB74-9B9F-4028-988E-3E549662D32F}" srcOrd="2" destOrd="0" presId="urn:microsoft.com/office/officeart/2018/2/layout/IconVerticalSolidList"/>
    <dgm:cxn modelId="{8D334A68-8ACD-4B01-9B00-8C05EA6EFD24}" type="presParOf" srcId="{9E1C49E5-B267-45B8-BF86-3162F29DC201}" destId="{400897AC-C862-44C0-9035-2EDA730C2DB0}" srcOrd="3" destOrd="0" presId="urn:microsoft.com/office/officeart/2018/2/layout/IconVerticalSolidList"/>
    <dgm:cxn modelId="{A16FB6D2-C436-4A9A-A8A0-78A16794C2FA}" type="presParOf" srcId="{F3B014D1-18FE-4471-80C7-45AC5B0D9CD4}" destId="{B3B74759-D1C5-4511-BAEF-FF4BBE349E06}" srcOrd="1" destOrd="0" presId="urn:microsoft.com/office/officeart/2018/2/layout/IconVerticalSolidList"/>
    <dgm:cxn modelId="{FE228DD1-3C99-4F35-BC02-D929351E9269}" type="presParOf" srcId="{F3B014D1-18FE-4471-80C7-45AC5B0D9CD4}" destId="{BE9532BB-F646-4CE6-A7F8-39B15D6210F2}" srcOrd="2" destOrd="0" presId="urn:microsoft.com/office/officeart/2018/2/layout/IconVerticalSolidList"/>
    <dgm:cxn modelId="{67D15A82-87A5-4802-82B0-50AF85F4D9E2}" type="presParOf" srcId="{BE9532BB-F646-4CE6-A7F8-39B15D6210F2}" destId="{46A73BBD-3765-4649-82F3-FA7504FE5373}" srcOrd="0" destOrd="0" presId="urn:microsoft.com/office/officeart/2018/2/layout/IconVerticalSolidList"/>
    <dgm:cxn modelId="{FB582C80-8331-451A-9D24-926081ECCA03}" type="presParOf" srcId="{BE9532BB-F646-4CE6-A7F8-39B15D6210F2}" destId="{AB29B396-88A6-46C1-BED3-0BA342FE8724}" srcOrd="1" destOrd="0" presId="urn:microsoft.com/office/officeart/2018/2/layout/IconVerticalSolidList"/>
    <dgm:cxn modelId="{F96D2F6B-CD42-4F96-B1C4-9E0D4A908158}" type="presParOf" srcId="{BE9532BB-F646-4CE6-A7F8-39B15D6210F2}" destId="{E4D36241-687B-41DB-9376-0FFB5450460A}" srcOrd="2" destOrd="0" presId="urn:microsoft.com/office/officeart/2018/2/layout/IconVerticalSolidList"/>
    <dgm:cxn modelId="{437DA27F-2EE8-4538-8A56-7B1E37CB95CC}" type="presParOf" srcId="{BE9532BB-F646-4CE6-A7F8-39B15D6210F2}" destId="{42FECD5F-52F9-46F0-814F-5D1D224BB03E}" srcOrd="3" destOrd="0" presId="urn:microsoft.com/office/officeart/2018/2/layout/IconVerticalSolidList"/>
    <dgm:cxn modelId="{90708857-24A1-4356-AA55-F5D71375DB4D}" type="presParOf" srcId="{F3B014D1-18FE-4471-80C7-45AC5B0D9CD4}" destId="{5A349572-F252-4A75-9BF0-D6FC93A34A8F}" srcOrd="3" destOrd="0" presId="urn:microsoft.com/office/officeart/2018/2/layout/IconVerticalSolidList"/>
    <dgm:cxn modelId="{ADC490EC-3AF7-49FA-A65F-EB3B5B0DCBB1}" type="presParOf" srcId="{F3B014D1-18FE-4471-80C7-45AC5B0D9CD4}" destId="{A63C86C2-1D4E-4EC5-930D-988F0AE9D86E}" srcOrd="4" destOrd="0" presId="urn:microsoft.com/office/officeart/2018/2/layout/IconVerticalSolidList"/>
    <dgm:cxn modelId="{C816E354-37FA-4B18-8690-125AC744958C}" type="presParOf" srcId="{A63C86C2-1D4E-4EC5-930D-988F0AE9D86E}" destId="{206A85F4-B4C1-406C-AFEA-F5F06E376987}" srcOrd="0" destOrd="0" presId="urn:microsoft.com/office/officeart/2018/2/layout/IconVerticalSolidList"/>
    <dgm:cxn modelId="{98E5BA56-6191-4748-B1AA-AC32FC537C44}" type="presParOf" srcId="{A63C86C2-1D4E-4EC5-930D-988F0AE9D86E}" destId="{CE4C0438-01B9-4280-A013-82BDF84A3797}" srcOrd="1" destOrd="0" presId="urn:microsoft.com/office/officeart/2018/2/layout/IconVerticalSolidList"/>
    <dgm:cxn modelId="{FD7702BD-CABC-4D1A-AFF6-39A0E9509E85}" type="presParOf" srcId="{A63C86C2-1D4E-4EC5-930D-988F0AE9D86E}" destId="{E368EA3A-E8CD-4F49-AAC2-9D5955FD8716}" srcOrd="2" destOrd="0" presId="urn:microsoft.com/office/officeart/2018/2/layout/IconVerticalSolidList"/>
    <dgm:cxn modelId="{3637DDB5-0CA4-47CC-AAF2-55AE17A6D0AD}" type="presParOf" srcId="{A63C86C2-1D4E-4EC5-930D-988F0AE9D86E}" destId="{3F0C144D-A6B3-43FC-8ECE-F8D46C70C6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7842AC-583A-48E2-84D3-8907F3F4B489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D7020F2E-D038-4497-B762-C00E3E6A31A8}">
      <dgm:prSet phldrT="[Text]"/>
      <dgm:spPr/>
      <dgm:t>
        <a:bodyPr/>
        <a:lstStyle/>
        <a:p>
          <a:r>
            <a:rPr lang="en-US" dirty="0"/>
            <a:t>Class</a:t>
          </a:r>
          <a:endParaRPr lang="cs-CZ" dirty="0"/>
        </a:p>
      </dgm:t>
    </dgm:pt>
    <dgm:pt modelId="{51C51EA0-2C6F-4459-8283-B0088311913E}" type="parTrans" cxnId="{BC4900E2-3B42-49C4-B922-BBECD0AA88D5}">
      <dgm:prSet/>
      <dgm:spPr/>
      <dgm:t>
        <a:bodyPr/>
        <a:lstStyle/>
        <a:p>
          <a:endParaRPr lang="cs-CZ"/>
        </a:p>
      </dgm:t>
    </dgm:pt>
    <dgm:pt modelId="{687E8689-3573-4145-B714-B916D784D56D}" type="sibTrans" cxnId="{BC4900E2-3B42-49C4-B922-BBECD0AA88D5}">
      <dgm:prSet/>
      <dgm:spPr/>
      <dgm:t>
        <a:bodyPr/>
        <a:lstStyle/>
        <a:p>
          <a:endParaRPr lang="cs-CZ"/>
        </a:p>
      </dgm:t>
    </dgm:pt>
    <dgm:pt modelId="{276EF73F-F6D1-4413-9AE3-CC41E23E9C4E}">
      <dgm:prSet phldrT="[Text]"/>
      <dgm:spPr/>
      <dgm:t>
        <a:bodyPr/>
        <a:lstStyle/>
        <a:p>
          <a:r>
            <a:rPr lang="en-US" dirty="0"/>
            <a:t>Field</a:t>
          </a:r>
          <a:endParaRPr lang="cs-CZ" dirty="0"/>
        </a:p>
      </dgm:t>
    </dgm:pt>
    <dgm:pt modelId="{78905F54-7AD3-4BFB-8C2E-D1A91071252A}" type="parTrans" cxnId="{99E81503-BFEC-4BFC-AECA-542CE6978792}">
      <dgm:prSet/>
      <dgm:spPr/>
      <dgm:t>
        <a:bodyPr/>
        <a:lstStyle/>
        <a:p>
          <a:endParaRPr lang="cs-CZ"/>
        </a:p>
      </dgm:t>
    </dgm:pt>
    <dgm:pt modelId="{91B4DE7F-4CD7-49BE-98F7-B36903D4B5B5}" type="sibTrans" cxnId="{99E81503-BFEC-4BFC-AECA-542CE6978792}">
      <dgm:prSet/>
      <dgm:spPr/>
      <dgm:t>
        <a:bodyPr/>
        <a:lstStyle/>
        <a:p>
          <a:endParaRPr lang="cs-CZ"/>
        </a:p>
      </dgm:t>
    </dgm:pt>
    <dgm:pt modelId="{A20BE842-4DF5-40D0-A034-AE06AC078F1A}">
      <dgm:prSet phldrT="[Text]"/>
      <dgm:spPr/>
      <dgm:t>
        <a:bodyPr/>
        <a:lstStyle/>
        <a:p>
          <a:r>
            <a:rPr lang="en-US" dirty="0"/>
            <a:t>Method</a:t>
          </a:r>
          <a:endParaRPr lang="cs-CZ" dirty="0"/>
        </a:p>
      </dgm:t>
    </dgm:pt>
    <dgm:pt modelId="{4611E1D1-5D22-49A9-8BC6-8463F46FDF54}" type="parTrans" cxnId="{FCDF1902-342F-4D21-9566-B7FE8C0FCCAD}">
      <dgm:prSet/>
      <dgm:spPr/>
      <dgm:t>
        <a:bodyPr/>
        <a:lstStyle/>
        <a:p>
          <a:endParaRPr lang="cs-CZ"/>
        </a:p>
      </dgm:t>
    </dgm:pt>
    <dgm:pt modelId="{49BB760E-78D5-439E-B5DF-35BAAAB7013F}" type="sibTrans" cxnId="{FCDF1902-342F-4D21-9566-B7FE8C0FCCAD}">
      <dgm:prSet/>
      <dgm:spPr/>
      <dgm:t>
        <a:bodyPr/>
        <a:lstStyle/>
        <a:p>
          <a:endParaRPr lang="cs-CZ"/>
        </a:p>
      </dgm:t>
    </dgm:pt>
    <dgm:pt modelId="{963A1365-A738-4223-A0B2-E766892DC9EF}">
      <dgm:prSet/>
      <dgm:spPr/>
      <dgm:t>
        <a:bodyPr/>
        <a:lstStyle/>
        <a:p>
          <a:r>
            <a:rPr lang="en-US" dirty="0"/>
            <a:t>Type</a:t>
          </a:r>
          <a:endParaRPr lang="cs-CZ" dirty="0"/>
        </a:p>
      </dgm:t>
    </dgm:pt>
    <dgm:pt modelId="{5E17366F-3C73-472A-8BEE-DB0678D34636}" type="parTrans" cxnId="{C9AE2394-3004-43ED-98B9-000C7AAD5395}">
      <dgm:prSet/>
      <dgm:spPr/>
      <dgm:t>
        <a:bodyPr/>
        <a:lstStyle/>
        <a:p>
          <a:endParaRPr lang="cs-CZ"/>
        </a:p>
      </dgm:t>
    </dgm:pt>
    <dgm:pt modelId="{6731F68E-70FB-4DEB-98CA-92D846983C92}" type="sibTrans" cxnId="{C9AE2394-3004-43ED-98B9-000C7AAD5395}">
      <dgm:prSet/>
      <dgm:spPr/>
      <dgm:t>
        <a:bodyPr/>
        <a:lstStyle/>
        <a:p>
          <a:endParaRPr lang="cs-CZ"/>
        </a:p>
      </dgm:t>
    </dgm:pt>
    <dgm:pt modelId="{74575A4D-4E81-42D8-847B-AAB7CFA361F0}">
      <dgm:prSet/>
      <dgm:spPr/>
      <dgm:t>
        <a:bodyPr/>
        <a:lstStyle/>
        <a:p>
          <a:r>
            <a:rPr lang="en-US" dirty="0"/>
            <a:t>Parameter</a:t>
          </a:r>
          <a:endParaRPr lang="cs-CZ" dirty="0"/>
        </a:p>
      </dgm:t>
    </dgm:pt>
    <dgm:pt modelId="{066BF69F-E760-47E9-8792-5492682CF05C}" type="parTrans" cxnId="{F4F3304D-3F49-4A70-BFA3-E5395F6ABE27}">
      <dgm:prSet/>
      <dgm:spPr/>
      <dgm:t>
        <a:bodyPr/>
        <a:lstStyle/>
        <a:p>
          <a:endParaRPr lang="cs-CZ"/>
        </a:p>
      </dgm:t>
    </dgm:pt>
    <dgm:pt modelId="{D0C9F6BD-5E74-466B-9D07-83EF977B274E}" type="sibTrans" cxnId="{F4F3304D-3F49-4A70-BFA3-E5395F6ABE27}">
      <dgm:prSet/>
      <dgm:spPr/>
      <dgm:t>
        <a:bodyPr/>
        <a:lstStyle/>
        <a:p>
          <a:endParaRPr lang="cs-CZ"/>
        </a:p>
      </dgm:t>
    </dgm:pt>
    <dgm:pt modelId="{45CF845A-CA99-4F6E-8562-D38C58613022}">
      <dgm:prSet/>
      <dgm:spPr/>
      <dgm:t>
        <a:bodyPr/>
        <a:lstStyle/>
        <a:p>
          <a:r>
            <a:rPr lang="en-US" dirty="0"/>
            <a:t>Type</a:t>
          </a:r>
          <a:endParaRPr lang="cs-CZ" dirty="0"/>
        </a:p>
      </dgm:t>
    </dgm:pt>
    <dgm:pt modelId="{D372FE97-9D65-4824-9B83-18D747F0D7E1}" type="parTrans" cxnId="{C55FBCFB-E2FD-4A44-96AB-3466D4557198}">
      <dgm:prSet/>
      <dgm:spPr/>
      <dgm:t>
        <a:bodyPr/>
        <a:lstStyle/>
        <a:p>
          <a:endParaRPr lang="cs-CZ"/>
        </a:p>
      </dgm:t>
    </dgm:pt>
    <dgm:pt modelId="{3FC00E5D-E9E3-4BA2-91A1-E98A65B3ACA4}" type="sibTrans" cxnId="{C55FBCFB-E2FD-4A44-96AB-3466D4557198}">
      <dgm:prSet/>
      <dgm:spPr/>
      <dgm:t>
        <a:bodyPr/>
        <a:lstStyle/>
        <a:p>
          <a:endParaRPr lang="cs-CZ"/>
        </a:p>
      </dgm:t>
    </dgm:pt>
    <dgm:pt modelId="{9E950A6A-E0CE-4195-A676-FDE2D9FE21DA}">
      <dgm:prSet/>
      <dgm:spPr/>
      <dgm:t>
        <a:bodyPr/>
        <a:lstStyle/>
        <a:p>
          <a:r>
            <a:rPr lang="en-US" dirty="0"/>
            <a:t>Visibility</a:t>
          </a:r>
          <a:endParaRPr lang="cs-CZ" dirty="0"/>
        </a:p>
      </dgm:t>
    </dgm:pt>
    <dgm:pt modelId="{8E4F87FF-6077-4DC6-BCB6-CC74B0F8FB78}" type="parTrans" cxnId="{1E8F22D5-E6D0-41C8-94A2-02ED569E9553}">
      <dgm:prSet/>
      <dgm:spPr/>
      <dgm:t>
        <a:bodyPr/>
        <a:lstStyle/>
        <a:p>
          <a:endParaRPr lang="cs-CZ"/>
        </a:p>
      </dgm:t>
    </dgm:pt>
    <dgm:pt modelId="{F72A3F92-D8A5-4801-8E54-185B86E83D3E}" type="sibTrans" cxnId="{1E8F22D5-E6D0-41C8-94A2-02ED569E9553}">
      <dgm:prSet/>
      <dgm:spPr/>
      <dgm:t>
        <a:bodyPr/>
        <a:lstStyle/>
        <a:p>
          <a:endParaRPr lang="cs-CZ"/>
        </a:p>
      </dgm:t>
    </dgm:pt>
    <dgm:pt modelId="{99008DF7-10BD-4385-AC01-47844CB51600}">
      <dgm:prSet/>
      <dgm:spPr/>
      <dgm:t>
        <a:bodyPr/>
        <a:lstStyle/>
        <a:p>
          <a:r>
            <a:rPr lang="en-US" dirty="0"/>
            <a:t>Type</a:t>
          </a:r>
          <a:endParaRPr lang="cs-CZ" dirty="0"/>
        </a:p>
      </dgm:t>
    </dgm:pt>
    <dgm:pt modelId="{A6C051A1-15DC-4E0A-880C-D63931C82A1A}" type="parTrans" cxnId="{F2E5BB64-47E2-4B64-B3A9-7183F82BC699}">
      <dgm:prSet/>
      <dgm:spPr/>
      <dgm:t>
        <a:bodyPr/>
        <a:lstStyle/>
        <a:p>
          <a:endParaRPr lang="cs-CZ"/>
        </a:p>
      </dgm:t>
    </dgm:pt>
    <dgm:pt modelId="{EB90AE65-46CD-4629-8F74-439953F85673}" type="sibTrans" cxnId="{F2E5BB64-47E2-4B64-B3A9-7183F82BC699}">
      <dgm:prSet/>
      <dgm:spPr/>
      <dgm:t>
        <a:bodyPr/>
        <a:lstStyle/>
        <a:p>
          <a:endParaRPr lang="cs-CZ"/>
        </a:p>
      </dgm:t>
    </dgm:pt>
    <dgm:pt modelId="{21F7B12D-35E2-44A3-8C4B-8B7BBF0BD2D4}">
      <dgm:prSet/>
      <dgm:spPr/>
      <dgm:t>
        <a:bodyPr/>
        <a:lstStyle/>
        <a:p>
          <a:r>
            <a:rPr lang="en-US" dirty="0"/>
            <a:t>Visibility</a:t>
          </a:r>
          <a:endParaRPr lang="cs-CZ" dirty="0"/>
        </a:p>
      </dgm:t>
    </dgm:pt>
    <dgm:pt modelId="{4C47ACD8-EDA2-47CF-A0DE-79A87C494E70}" type="parTrans" cxnId="{CA7A65BC-1B4E-4654-993C-1C031F6C9191}">
      <dgm:prSet/>
      <dgm:spPr/>
      <dgm:t>
        <a:bodyPr/>
        <a:lstStyle/>
        <a:p>
          <a:endParaRPr lang="cs-CZ"/>
        </a:p>
      </dgm:t>
    </dgm:pt>
    <dgm:pt modelId="{65034C31-5C93-47A0-99FA-62A0EC41FECC}" type="sibTrans" cxnId="{CA7A65BC-1B4E-4654-993C-1C031F6C9191}">
      <dgm:prSet/>
      <dgm:spPr/>
      <dgm:t>
        <a:bodyPr/>
        <a:lstStyle/>
        <a:p>
          <a:endParaRPr lang="cs-CZ"/>
        </a:p>
      </dgm:t>
    </dgm:pt>
    <dgm:pt modelId="{5E6DEA5F-E3C1-4F8D-AEE6-9081795A6B0C}">
      <dgm:prSet/>
      <dgm:spPr/>
      <dgm:t>
        <a:bodyPr/>
        <a:lstStyle/>
        <a:p>
          <a:r>
            <a:rPr lang="en-US" dirty="0"/>
            <a:t>Required</a:t>
          </a:r>
          <a:endParaRPr lang="cs-CZ" dirty="0"/>
        </a:p>
      </dgm:t>
    </dgm:pt>
    <dgm:pt modelId="{D6ED1F61-28AA-435B-B260-7B59CC7DB2EA}" type="parTrans" cxnId="{5DEC02A3-6E47-4CA7-AC37-B7479DB7047D}">
      <dgm:prSet/>
      <dgm:spPr/>
      <dgm:t>
        <a:bodyPr/>
        <a:lstStyle/>
        <a:p>
          <a:endParaRPr lang="cs-CZ"/>
        </a:p>
      </dgm:t>
    </dgm:pt>
    <dgm:pt modelId="{BDBA4EA0-5196-4E2D-A331-760C15F5F9F2}" type="sibTrans" cxnId="{5DEC02A3-6E47-4CA7-AC37-B7479DB7047D}">
      <dgm:prSet/>
      <dgm:spPr/>
      <dgm:t>
        <a:bodyPr/>
        <a:lstStyle/>
        <a:p>
          <a:endParaRPr lang="cs-CZ"/>
        </a:p>
      </dgm:t>
    </dgm:pt>
    <dgm:pt modelId="{7C302C63-E673-4762-B692-659729B01D01}" type="pres">
      <dgm:prSet presAssocID="{437842AC-583A-48E2-84D3-8907F3F4B4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8D572D-36E1-40AE-9B7A-630D70145E49}" type="pres">
      <dgm:prSet presAssocID="{D7020F2E-D038-4497-B762-C00E3E6A31A8}" presName="hierRoot1" presStyleCnt="0">
        <dgm:presLayoutVars>
          <dgm:hierBranch val="init"/>
        </dgm:presLayoutVars>
      </dgm:prSet>
      <dgm:spPr/>
    </dgm:pt>
    <dgm:pt modelId="{46CD264C-8EA4-40BB-AF39-1581CBAF1205}" type="pres">
      <dgm:prSet presAssocID="{D7020F2E-D038-4497-B762-C00E3E6A31A8}" presName="rootComposite1" presStyleCnt="0"/>
      <dgm:spPr/>
    </dgm:pt>
    <dgm:pt modelId="{D7AEC0F4-B54B-4506-920B-7934751E812B}" type="pres">
      <dgm:prSet presAssocID="{D7020F2E-D038-4497-B762-C00E3E6A31A8}" presName="rootText1" presStyleLbl="node0" presStyleIdx="0" presStyleCnt="1">
        <dgm:presLayoutVars>
          <dgm:chPref val="3"/>
        </dgm:presLayoutVars>
      </dgm:prSet>
      <dgm:spPr/>
    </dgm:pt>
    <dgm:pt modelId="{523998C5-C191-4BF1-AB4A-7980E32F0084}" type="pres">
      <dgm:prSet presAssocID="{D7020F2E-D038-4497-B762-C00E3E6A31A8}" presName="rootConnector1" presStyleLbl="node1" presStyleIdx="0" presStyleCnt="0"/>
      <dgm:spPr/>
    </dgm:pt>
    <dgm:pt modelId="{AB61A271-6251-4FFA-BF3A-C80169B06883}" type="pres">
      <dgm:prSet presAssocID="{D7020F2E-D038-4497-B762-C00E3E6A31A8}" presName="hierChild2" presStyleCnt="0"/>
      <dgm:spPr/>
    </dgm:pt>
    <dgm:pt modelId="{8CBE0286-E484-4AEE-8EE4-C1F1E13D7AE6}" type="pres">
      <dgm:prSet presAssocID="{78905F54-7AD3-4BFB-8C2E-D1A91071252A}" presName="Name37" presStyleLbl="parChTrans1D2" presStyleIdx="0" presStyleCnt="2"/>
      <dgm:spPr/>
    </dgm:pt>
    <dgm:pt modelId="{E8C27572-F514-4BE0-9BDA-559652A59F06}" type="pres">
      <dgm:prSet presAssocID="{276EF73F-F6D1-4413-9AE3-CC41E23E9C4E}" presName="hierRoot2" presStyleCnt="0">
        <dgm:presLayoutVars>
          <dgm:hierBranch val="init"/>
        </dgm:presLayoutVars>
      </dgm:prSet>
      <dgm:spPr/>
    </dgm:pt>
    <dgm:pt modelId="{6D87B181-2EE8-4241-BBCD-3756F90103C6}" type="pres">
      <dgm:prSet presAssocID="{276EF73F-F6D1-4413-9AE3-CC41E23E9C4E}" presName="rootComposite" presStyleCnt="0"/>
      <dgm:spPr/>
    </dgm:pt>
    <dgm:pt modelId="{E7DCE4C8-1A29-42AE-B287-51383EAA81FA}" type="pres">
      <dgm:prSet presAssocID="{276EF73F-F6D1-4413-9AE3-CC41E23E9C4E}" presName="rootText" presStyleLbl="node2" presStyleIdx="0" presStyleCnt="2">
        <dgm:presLayoutVars>
          <dgm:chPref val="3"/>
        </dgm:presLayoutVars>
      </dgm:prSet>
      <dgm:spPr/>
    </dgm:pt>
    <dgm:pt modelId="{2D9E1DF8-333D-4A02-BD45-E18F79647016}" type="pres">
      <dgm:prSet presAssocID="{276EF73F-F6D1-4413-9AE3-CC41E23E9C4E}" presName="rootConnector" presStyleLbl="node2" presStyleIdx="0" presStyleCnt="2"/>
      <dgm:spPr/>
    </dgm:pt>
    <dgm:pt modelId="{D916C82A-D7EE-4DD2-8A43-7071EA748FBC}" type="pres">
      <dgm:prSet presAssocID="{276EF73F-F6D1-4413-9AE3-CC41E23E9C4E}" presName="hierChild4" presStyleCnt="0"/>
      <dgm:spPr/>
    </dgm:pt>
    <dgm:pt modelId="{25311A88-E277-4616-AF4D-203BF285AA86}" type="pres">
      <dgm:prSet presAssocID="{5E17366F-3C73-472A-8BEE-DB0678D34636}" presName="Name37" presStyleLbl="parChTrans1D3" presStyleIdx="0" presStyleCnt="5"/>
      <dgm:spPr/>
    </dgm:pt>
    <dgm:pt modelId="{1AE40FA1-AFAA-4C93-AAF8-A821F7129E71}" type="pres">
      <dgm:prSet presAssocID="{963A1365-A738-4223-A0B2-E766892DC9EF}" presName="hierRoot2" presStyleCnt="0">
        <dgm:presLayoutVars>
          <dgm:hierBranch val="init"/>
        </dgm:presLayoutVars>
      </dgm:prSet>
      <dgm:spPr/>
    </dgm:pt>
    <dgm:pt modelId="{D52BBA43-2528-4368-BB36-8EB0FF62A979}" type="pres">
      <dgm:prSet presAssocID="{963A1365-A738-4223-A0B2-E766892DC9EF}" presName="rootComposite" presStyleCnt="0"/>
      <dgm:spPr/>
    </dgm:pt>
    <dgm:pt modelId="{7F9367CD-E15C-42E5-9027-2679AAC9D839}" type="pres">
      <dgm:prSet presAssocID="{963A1365-A738-4223-A0B2-E766892DC9EF}" presName="rootText" presStyleLbl="node3" presStyleIdx="0" presStyleCnt="5" custLinFactNeighborX="-4973" custLinFactNeighborY="-523">
        <dgm:presLayoutVars>
          <dgm:chPref val="3"/>
        </dgm:presLayoutVars>
      </dgm:prSet>
      <dgm:spPr/>
    </dgm:pt>
    <dgm:pt modelId="{02BD5CD2-F9EF-4A70-831B-2D2F478CDDC4}" type="pres">
      <dgm:prSet presAssocID="{963A1365-A738-4223-A0B2-E766892DC9EF}" presName="rootConnector" presStyleLbl="node3" presStyleIdx="0" presStyleCnt="5"/>
      <dgm:spPr/>
    </dgm:pt>
    <dgm:pt modelId="{B127BE03-603E-4100-B1CE-3CF27FDD96FE}" type="pres">
      <dgm:prSet presAssocID="{963A1365-A738-4223-A0B2-E766892DC9EF}" presName="hierChild4" presStyleCnt="0"/>
      <dgm:spPr/>
    </dgm:pt>
    <dgm:pt modelId="{52482A7D-91D6-4C44-B92E-6389D3AB56C8}" type="pres">
      <dgm:prSet presAssocID="{963A1365-A738-4223-A0B2-E766892DC9EF}" presName="hierChild5" presStyleCnt="0"/>
      <dgm:spPr/>
    </dgm:pt>
    <dgm:pt modelId="{45032317-001F-4C7F-9F65-EFD5B4E9DCFB}" type="pres">
      <dgm:prSet presAssocID="{4C47ACD8-EDA2-47CF-A0DE-79A87C494E70}" presName="Name37" presStyleLbl="parChTrans1D3" presStyleIdx="1" presStyleCnt="5"/>
      <dgm:spPr/>
    </dgm:pt>
    <dgm:pt modelId="{9EE8A87F-BA73-4EBA-81FC-C336F2684427}" type="pres">
      <dgm:prSet presAssocID="{21F7B12D-35E2-44A3-8C4B-8B7BBF0BD2D4}" presName="hierRoot2" presStyleCnt="0">
        <dgm:presLayoutVars>
          <dgm:hierBranch val="init"/>
        </dgm:presLayoutVars>
      </dgm:prSet>
      <dgm:spPr/>
    </dgm:pt>
    <dgm:pt modelId="{C1E70497-EB5A-4AE6-B9FE-0AB4DA714934}" type="pres">
      <dgm:prSet presAssocID="{21F7B12D-35E2-44A3-8C4B-8B7BBF0BD2D4}" presName="rootComposite" presStyleCnt="0"/>
      <dgm:spPr/>
    </dgm:pt>
    <dgm:pt modelId="{6DE2952C-99FC-4289-9CB9-DBC1AD87A889}" type="pres">
      <dgm:prSet presAssocID="{21F7B12D-35E2-44A3-8C4B-8B7BBF0BD2D4}" presName="rootText" presStyleLbl="node3" presStyleIdx="1" presStyleCnt="5" custScaleX="123266">
        <dgm:presLayoutVars>
          <dgm:chPref val="3"/>
        </dgm:presLayoutVars>
      </dgm:prSet>
      <dgm:spPr/>
    </dgm:pt>
    <dgm:pt modelId="{F1C7771C-8728-48F9-B91D-09DFDFEB8C73}" type="pres">
      <dgm:prSet presAssocID="{21F7B12D-35E2-44A3-8C4B-8B7BBF0BD2D4}" presName="rootConnector" presStyleLbl="node3" presStyleIdx="1" presStyleCnt="5"/>
      <dgm:spPr/>
    </dgm:pt>
    <dgm:pt modelId="{64F26713-A6B7-4FD6-AB41-F60B8FD24722}" type="pres">
      <dgm:prSet presAssocID="{21F7B12D-35E2-44A3-8C4B-8B7BBF0BD2D4}" presName="hierChild4" presStyleCnt="0"/>
      <dgm:spPr/>
    </dgm:pt>
    <dgm:pt modelId="{7A3CEED8-E9A1-471E-9191-688188363630}" type="pres">
      <dgm:prSet presAssocID="{21F7B12D-35E2-44A3-8C4B-8B7BBF0BD2D4}" presName="hierChild5" presStyleCnt="0"/>
      <dgm:spPr/>
    </dgm:pt>
    <dgm:pt modelId="{841403C0-971C-4FDB-8744-8DDD76A68718}" type="pres">
      <dgm:prSet presAssocID="{276EF73F-F6D1-4413-9AE3-CC41E23E9C4E}" presName="hierChild5" presStyleCnt="0"/>
      <dgm:spPr/>
    </dgm:pt>
    <dgm:pt modelId="{C3AA1977-8C53-4F37-8B66-D5909BEC86C3}" type="pres">
      <dgm:prSet presAssocID="{4611E1D1-5D22-49A9-8BC6-8463F46FDF54}" presName="Name37" presStyleLbl="parChTrans1D2" presStyleIdx="1" presStyleCnt="2"/>
      <dgm:spPr/>
    </dgm:pt>
    <dgm:pt modelId="{829403C0-9757-4F1A-9142-34E39BFEFFB1}" type="pres">
      <dgm:prSet presAssocID="{A20BE842-4DF5-40D0-A034-AE06AC078F1A}" presName="hierRoot2" presStyleCnt="0">
        <dgm:presLayoutVars>
          <dgm:hierBranch val="init"/>
        </dgm:presLayoutVars>
      </dgm:prSet>
      <dgm:spPr/>
    </dgm:pt>
    <dgm:pt modelId="{EE00D2FC-0534-43CA-AA13-3F00E42133E6}" type="pres">
      <dgm:prSet presAssocID="{A20BE842-4DF5-40D0-A034-AE06AC078F1A}" presName="rootComposite" presStyleCnt="0"/>
      <dgm:spPr/>
    </dgm:pt>
    <dgm:pt modelId="{9C11D04C-D7E4-4BC3-AC8D-4532B0FF1929}" type="pres">
      <dgm:prSet presAssocID="{A20BE842-4DF5-40D0-A034-AE06AC078F1A}" presName="rootText" presStyleLbl="node2" presStyleIdx="1" presStyleCnt="2">
        <dgm:presLayoutVars>
          <dgm:chPref val="3"/>
        </dgm:presLayoutVars>
      </dgm:prSet>
      <dgm:spPr/>
    </dgm:pt>
    <dgm:pt modelId="{EE03B367-A3A7-4A31-9132-D208DA263F28}" type="pres">
      <dgm:prSet presAssocID="{A20BE842-4DF5-40D0-A034-AE06AC078F1A}" presName="rootConnector" presStyleLbl="node2" presStyleIdx="1" presStyleCnt="2"/>
      <dgm:spPr/>
    </dgm:pt>
    <dgm:pt modelId="{7FFECA5C-D9F1-446E-9ECD-3A8894B53A4C}" type="pres">
      <dgm:prSet presAssocID="{A20BE842-4DF5-40D0-A034-AE06AC078F1A}" presName="hierChild4" presStyleCnt="0"/>
      <dgm:spPr/>
    </dgm:pt>
    <dgm:pt modelId="{C59946FA-9BDB-4B66-8563-B0AB0FEA428A}" type="pres">
      <dgm:prSet presAssocID="{066BF69F-E760-47E9-8792-5492682CF05C}" presName="Name37" presStyleLbl="parChTrans1D3" presStyleIdx="2" presStyleCnt="5"/>
      <dgm:spPr/>
    </dgm:pt>
    <dgm:pt modelId="{E02A76E0-8223-4C79-93B1-7CD04A4F1356}" type="pres">
      <dgm:prSet presAssocID="{74575A4D-4E81-42D8-847B-AAB7CFA361F0}" presName="hierRoot2" presStyleCnt="0">
        <dgm:presLayoutVars>
          <dgm:hierBranch val="init"/>
        </dgm:presLayoutVars>
      </dgm:prSet>
      <dgm:spPr/>
    </dgm:pt>
    <dgm:pt modelId="{115B9B39-B0F3-4444-AD6B-B1D7449D6F44}" type="pres">
      <dgm:prSet presAssocID="{74575A4D-4E81-42D8-847B-AAB7CFA361F0}" presName="rootComposite" presStyleCnt="0"/>
      <dgm:spPr/>
    </dgm:pt>
    <dgm:pt modelId="{A69B32FC-3F96-43B4-9532-E9126315DADD}" type="pres">
      <dgm:prSet presAssocID="{74575A4D-4E81-42D8-847B-AAB7CFA361F0}" presName="rootText" presStyleLbl="node3" presStyleIdx="2" presStyleCnt="5" custScaleX="143840" custLinFactNeighborX="28947" custLinFactNeighborY="14926">
        <dgm:presLayoutVars>
          <dgm:chPref val="3"/>
        </dgm:presLayoutVars>
      </dgm:prSet>
      <dgm:spPr/>
    </dgm:pt>
    <dgm:pt modelId="{8741D099-1436-4F8B-82D7-29B657B71821}" type="pres">
      <dgm:prSet presAssocID="{74575A4D-4E81-42D8-847B-AAB7CFA361F0}" presName="rootConnector" presStyleLbl="node3" presStyleIdx="2" presStyleCnt="5"/>
      <dgm:spPr/>
    </dgm:pt>
    <dgm:pt modelId="{D7E90806-25ED-4DC0-BB18-A80D50E499FA}" type="pres">
      <dgm:prSet presAssocID="{74575A4D-4E81-42D8-847B-AAB7CFA361F0}" presName="hierChild4" presStyleCnt="0"/>
      <dgm:spPr/>
    </dgm:pt>
    <dgm:pt modelId="{65ED92D3-2EF2-42FD-BA7A-45CB63C790A0}" type="pres">
      <dgm:prSet presAssocID="{A6C051A1-15DC-4E0A-880C-D63931C82A1A}" presName="Name37" presStyleLbl="parChTrans1D4" presStyleIdx="0" presStyleCnt="2"/>
      <dgm:spPr/>
    </dgm:pt>
    <dgm:pt modelId="{976A455B-3663-47CC-BA83-F7051A4EADCE}" type="pres">
      <dgm:prSet presAssocID="{99008DF7-10BD-4385-AC01-47844CB51600}" presName="hierRoot2" presStyleCnt="0">
        <dgm:presLayoutVars>
          <dgm:hierBranch val="init"/>
        </dgm:presLayoutVars>
      </dgm:prSet>
      <dgm:spPr/>
    </dgm:pt>
    <dgm:pt modelId="{4F18684F-C04B-417B-8F69-80DCE1083D42}" type="pres">
      <dgm:prSet presAssocID="{99008DF7-10BD-4385-AC01-47844CB51600}" presName="rootComposite" presStyleCnt="0"/>
      <dgm:spPr/>
    </dgm:pt>
    <dgm:pt modelId="{5526AD12-29A1-4C9F-A0D8-A4BE53D4A6D5}" type="pres">
      <dgm:prSet presAssocID="{99008DF7-10BD-4385-AC01-47844CB51600}" presName="rootText" presStyleLbl="node4" presStyleIdx="0" presStyleCnt="2" custLinFactNeighborX="56432" custLinFactNeighborY="10275">
        <dgm:presLayoutVars>
          <dgm:chPref val="3"/>
        </dgm:presLayoutVars>
      </dgm:prSet>
      <dgm:spPr/>
    </dgm:pt>
    <dgm:pt modelId="{5036742A-81FA-462E-9E56-2FED74F01913}" type="pres">
      <dgm:prSet presAssocID="{99008DF7-10BD-4385-AC01-47844CB51600}" presName="rootConnector" presStyleLbl="node4" presStyleIdx="0" presStyleCnt="2"/>
      <dgm:spPr/>
    </dgm:pt>
    <dgm:pt modelId="{DDD14486-0C2B-4040-9F88-0296874621E8}" type="pres">
      <dgm:prSet presAssocID="{99008DF7-10BD-4385-AC01-47844CB51600}" presName="hierChild4" presStyleCnt="0"/>
      <dgm:spPr/>
    </dgm:pt>
    <dgm:pt modelId="{F563AE81-DF26-4044-AD92-4B8C74E2400A}" type="pres">
      <dgm:prSet presAssocID="{99008DF7-10BD-4385-AC01-47844CB51600}" presName="hierChild5" presStyleCnt="0"/>
      <dgm:spPr/>
    </dgm:pt>
    <dgm:pt modelId="{E8747483-E09F-482F-9F30-6428943B3DD1}" type="pres">
      <dgm:prSet presAssocID="{D6ED1F61-28AA-435B-B260-7B59CC7DB2EA}" presName="Name37" presStyleLbl="parChTrans1D4" presStyleIdx="1" presStyleCnt="2"/>
      <dgm:spPr/>
    </dgm:pt>
    <dgm:pt modelId="{6FFF6A4B-9733-4E02-968F-09B4A8768EDE}" type="pres">
      <dgm:prSet presAssocID="{5E6DEA5F-E3C1-4F8D-AEE6-9081795A6B0C}" presName="hierRoot2" presStyleCnt="0">
        <dgm:presLayoutVars>
          <dgm:hierBranch val="init"/>
        </dgm:presLayoutVars>
      </dgm:prSet>
      <dgm:spPr/>
    </dgm:pt>
    <dgm:pt modelId="{0F6EFA0C-A586-4547-82EC-5292AD35A174}" type="pres">
      <dgm:prSet presAssocID="{5E6DEA5F-E3C1-4F8D-AEE6-9081795A6B0C}" presName="rootComposite" presStyleCnt="0"/>
      <dgm:spPr/>
    </dgm:pt>
    <dgm:pt modelId="{7C99819A-5A94-4140-A59A-EDAB94ED7F17}" type="pres">
      <dgm:prSet presAssocID="{5E6DEA5F-E3C1-4F8D-AEE6-9081795A6B0C}" presName="rootText" presStyleLbl="node4" presStyleIdx="1" presStyleCnt="2" custScaleX="123666" custLinFactNeighborX="55282" custLinFactNeighborY="3059">
        <dgm:presLayoutVars>
          <dgm:chPref val="3"/>
        </dgm:presLayoutVars>
      </dgm:prSet>
      <dgm:spPr/>
    </dgm:pt>
    <dgm:pt modelId="{6C2F3653-ACA9-408D-A15C-95E29C31FB1F}" type="pres">
      <dgm:prSet presAssocID="{5E6DEA5F-E3C1-4F8D-AEE6-9081795A6B0C}" presName="rootConnector" presStyleLbl="node4" presStyleIdx="1" presStyleCnt="2"/>
      <dgm:spPr/>
    </dgm:pt>
    <dgm:pt modelId="{FDC24691-F95A-4F39-80FE-A5D9AF2574C4}" type="pres">
      <dgm:prSet presAssocID="{5E6DEA5F-E3C1-4F8D-AEE6-9081795A6B0C}" presName="hierChild4" presStyleCnt="0"/>
      <dgm:spPr/>
    </dgm:pt>
    <dgm:pt modelId="{C706D7EE-02B4-4AF1-B72B-4A0431278DE1}" type="pres">
      <dgm:prSet presAssocID="{5E6DEA5F-E3C1-4F8D-AEE6-9081795A6B0C}" presName="hierChild5" presStyleCnt="0"/>
      <dgm:spPr/>
    </dgm:pt>
    <dgm:pt modelId="{E3685A8E-7C00-41CF-9526-71BF609F299A}" type="pres">
      <dgm:prSet presAssocID="{74575A4D-4E81-42D8-847B-AAB7CFA361F0}" presName="hierChild5" presStyleCnt="0"/>
      <dgm:spPr/>
    </dgm:pt>
    <dgm:pt modelId="{5ED4BCEE-D384-48F4-B683-4D0055493AE2}" type="pres">
      <dgm:prSet presAssocID="{D372FE97-9D65-4824-9B83-18D747F0D7E1}" presName="Name37" presStyleLbl="parChTrans1D3" presStyleIdx="3" presStyleCnt="5"/>
      <dgm:spPr/>
    </dgm:pt>
    <dgm:pt modelId="{06529377-B789-434C-B96C-7D47D90C476B}" type="pres">
      <dgm:prSet presAssocID="{45CF845A-CA99-4F6E-8562-D38C58613022}" presName="hierRoot2" presStyleCnt="0">
        <dgm:presLayoutVars>
          <dgm:hierBranch val="init"/>
        </dgm:presLayoutVars>
      </dgm:prSet>
      <dgm:spPr/>
    </dgm:pt>
    <dgm:pt modelId="{C2BFC43B-674E-4D86-89BC-B97279A3E087}" type="pres">
      <dgm:prSet presAssocID="{45CF845A-CA99-4F6E-8562-D38C58613022}" presName="rootComposite" presStyleCnt="0"/>
      <dgm:spPr/>
    </dgm:pt>
    <dgm:pt modelId="{317E547D-23BC-4396-A5BE-1EB29EA83197}" type="pres">
      <dgm:prSet presAssocID="{45CF845A-CA99-4F6E-8562-D38C58613022}" presName="rootText" presStyleLbl="node3" presStyleIdx="3" presStyleCnt="5" custLinFactNeighborX="54419" custLinFactNeighborY="14720">
        <dgm:presLayoutVars>
          <dgm:chPref val="3"/>
        </dgm:presLayoutVars>
      </dgm:prSet>
      <dgm:spPr/>
    </dgm:pt>
    <dgm:pt modelId="{1C58CC1B-5B56-4C3B-B887-E2CFF4E485C5}" type="pres">
      <dgm:prSet presAssocID="{45CF845A-CA99-4F6E-8562-D38C58613022}" presName="rootConnector" presStyleLbl="node3" presStyleIdx="3" presStyleCnt="5"/>
      <dgm:spPr/>
    </dgm:pt>
    <dgm:pt modelId="{EDCA865F-78DB-4BAC-B281-59D606B62B70}" type="pres">
      <dgm:prSet presAssocID="{45CF845A-CA99-4F6E-8562-D38C58613022}" presName="hierChild4" presStyleCnt="0"/>
      <dgm:spPr/>
    </dgm:pt>
    <dgm:pt modelId="{A05F9271-3F0A-4869-AC62-23FDBD7AC023}" type="pres">
      <dgm:prSet presAssocID="{45CF845A-CA99-4F6E-8562-D38C58613022}" presName="hierChild5" presStyleCnt="0"/>
      <dgm:spPr/>
    </dgm:pt>
    <dgm:pt modelId="{D9F1D705-61E4-462B-AC19-82D1E8BF2DA8}" type="pres">
      <dgm:prSet presAssocID="{8E4F87FF-6077-4DC6-BCB6-CC74B0F8FB78}" presName="Name37" presStyleLbl="parChTrans1D3" presStyleIdx="4" presStyleCnt="5"/>
      <dgm:spPr/>
    </dgm:pt>
    <dgm:pt modelId="{289EC074-4BDF-4812-829F-4C35C18CA5D0}" type="pres">
      <dgm:prSet presAssocID="{9E950A6A-E0CE-4195-A676-FDE2D9FE21DA}" presName="hierRoot2" presStyleCnt="0">
        <dgm:presLayoutVars>
          <dgm:hierBranch val="init"/>
        </dgm:presLayoutVars>
      </dgm:prSet>
      <dgm:spPr/>
    </dgm:pt>
    <dgm:pt modelId="{1488A5EB-AAFC-488D-9096-D4EBE8B6AA6B}" type="pres">
      <dgm:prSet presAssocID="{9E950A6A-E0CE-4195-A676-FDE2D9FE21DA}" presName="rootComposite" presStyleCnt="0"/>
      <dgm:spPr/>
    </dgm:pt>
    <dgm:pt modelId="{15B466AC-5E5A-41B2-94E5-4E1149C54F19}" type="pres">
      <dgm:prSet presAssocID="{9E950A6A-E0CE-4195-A676-FDE2D9FE21DA}" presName="rootText" presStyleLbl="node3" presStyleIdx="4" presStyleCnt="5" custScaleX="127148" custLinFactNeighborX="70761" custLinFactNeighborY="13445">
        <dgm:presLayoutVars>
          <dgm:chPref val="3"/>
        </dgm:presLayoutVars>
      </dgm:prSet>
      <dgm:spPr/>
    </dgm:pt>
    <dgm:pt modelId="{EC897B15-EEA1-4043-8998-9D7E65CC4616}" type="pres">
      <dgm:prSet presAssocID="{9E950A6A-E0CE-4195-A676-FDE2D9FE21DA}" presName="rootConnector" presStyleLbl="node3" presStyleIdx="4" presStyleCnt="5"/>
      <dgm:spPr/>
    </dgm:pt>
    <dgm:pt modelId="{C108C850-4D0A-4C8A-8E67-53090F9CE495}" type="pres">
      <dgm:prSet presAssocID="{9E950A6A-E0CE-4195-A676-FDE2D9FE21DA}" presName="hierChild4" presStyleCnt="0"/>
      <dgm:spPr/>
    </dgm:pt>
    <dgm:pt modelId="{3FE88E47-DCBD-4BB1-B52C-65EB37D4C7BE}" type="pres">
      <dgm:prSet presAssocID="{9E950A6A-E0CE-4195-A676-FDE2D9FE21DA}" presName="hierChild5" presStyleCnt="0"/>
      <dgm:spPr/>
    </dgm:pt>
    <dgm:pt modelId="{05F6B51D-D4E8-4154-B530-9B10EC83F917}" type="pres">
      <dgm:prSet presAssocID="{A20BE842-4DF5-40D0-A034-AE06AC078F1A}" presName="hierChild5" presStyleCnt="0"/>
      <dgm:spPr/>
    </dgm:pt>
    <dgm:pt modelId="{6364C2E0-F7DA-4CCF-A73B-3BCC6D3A8852}" type="pres">
      <dgm:prSet presAssocID="{D7020F2E-D038-4497-B762-C00E3E6A31A8}" presName="hierChild3" presStyleCnt="0"/>
      <dgm:spPr/>
    </dgm:pt>
  </dgm:ptLst>
  <dgm:cxnLst>
    <dgm:cxn modelId="{FCDF1902-342F-4D21-9566-B7FE8C0FCCAD}" srcId="{D7020F2E-D038-4497-B762-C00E3E6A31A8}" destId="{A20BE842-4DF5-40D0-A034-AE06AC078F1A}" srcOrd="1" destOrd="0" parTransId="{4611E1D1-5D22-49A9-8BC6-8463F46FDF54}" sibTransId="{49BB760E-78D5-439E-B5DF-35BAAAB7013F}"/>
    <dgm:cxn modelId="{99E81503-BFEC-4BFC-AECA-542CE6978792}" srcId="{D7020F2E-D038-4497-B762-C00E3E6A31A8}" destId="{276EF73F-F6D1-4413-9AE3-CC41E23E9C4E}" srcOrd="0" destOrd="0" parTransId="{78905F54-7AD3-4BFB-8C2E-D1A91071252A}" sibTransId="{91B4DE7F-4CD7-49BE-98F7-B36903D4B5B5}"/>
    <dgm:cxn modelId="{F2FC791C-B2F2-41A1-B34C-C3354AF354FB}" type="presOf" srcId="{9E950A6A-E0CE-4195-A676-FDE2D9FE21DA}" destId="{EC897B15-EEA1-4043-8998-9D7E65CC4616}" srcOrd="1" destOrd="0" presId="urn:microsoft.com/office/officeart/2005/8/layout/orgChart1"/>
    <dgm:cxn modelId="{22488C21-6D33-4DB0-9F6D-024A0F5EA8CF}" type="presOf" srcId="{D7020F2E-D038-4497-B762-C00E3E6A31A8}" destId="{D7AEC0F4-B54B-4506-920B-7934751E812B}" srcOrd="0" destOrd="0" presId="urn:microsoft.com/office/officeart/2005/8/layout/orgChart1"/>
    <dgm:cxn modelId="{42833927-64E4-4D60-BBA7-E9AA18ED014F}" type="presOf" srcId="{78905F54-7AD3-4BFB-8C2E-D1A91071252A}" destId="{8CBE0286-E484-4AEE-8EE4-C1F1E13D7AE6}" srcOrd="0" destOrd="0" presId="urn:microsoft.com/office/officeart/2005/8/layout/orgChart1"/>
    <dgm:cxn modelId="{0C1E3530-05EA-4B45-B748-279C67698FB1}" type="presOf" srcId="{A6C051A1-15DC-4E0A-880C-D63931C82A1A}" destId="{65ED92D3-2EF2-42FD-BA7A-45CB63C790A0}" srcOrd="0" destOrd="0" presId="urn:microsoft.com/office/officeart/2005/8/layout/orgChart1"/>
    <dgm:cxn modelId="{17BB7D35-F451-4827-9CFB-716E12FC5C3C}" type="presOf" srcId="{99008DF7-10BD-4385-AC01-47844CB51600}" destId="{5526AD12-29A1-4C9F-A0D8-A4BE53D4A6D5}" srcOrd="0" destOrd="0" presId="urn:microsoft.com/office/officeart/2005/8/layout/orgChart1"/>
    <dgm:cxn modelId="{0418C03A-DA81-488A-9CDD-AE146AE7436C}" type="presOf" srcId="{45CF845A-CA99-4F6E-8562-D38C58613022}" destId="{1C58CC1B-5B56-4C3B-B887-E2CFF4E485C5}" srcOrd="1" destOrd="0" presId="urn:microsoft.com/office/officeart/2005/8/layout/orgChart1"/>
    <dgm:cxn modelId="{E26AEB3F-DC8F-4D70-82FA-47AC949099F2}" type="presOf" srcId="{4611E1D1-5D22-49A9-8BC6-8463F46FDF54}" destId="{C3AA1977-8C53-4F37-8B66-D5909BEC86C3}" srcOrd="0" destOrd="0" presId="urn:microsoft.com/office/officeart/2005/8/layout/orgChart1"/>
    <dgm:cxn modelId="{4B670A61-2F7E-4BBD-95AF-86FBE8890517}" type="presOf" srcId="{A20BE842-4DF5-40D0-A034-AE06AC078F1A}" destId="{EE03B367-A3A7-4A31-9132-D208DA263F28}" srcOrd="1" destOrd="0" presId="urn:microsoft.com/office/officeart/2005/8/layout/orgChart1"/>
    <dgm:cxn modelId="{9784F441-0AA7-41BA-B664-E1196AFC9D61}" type="presOf" srcId="{D372FE97-9D65-4824-9B83-18D747F0D7E1}" destId="{5ED4BCEE-D384-48F4-B683-4D0055493AE2}" srcOrd="0" destOrd="0" presId="urn:microsoft.com/office/officeart/2005/8/layout/orgChart1"/>
    <dgm:cxn modelId="{F2E5BB64-47E2-4B64-B3A9-7183F82BC699}" srcId="{74575A4D-4E81-42D8-847B-AAB7CFA361F0}" destId="{99008DF7-10BD-4385-AC01-47844CB51600}" srcOrd="0" destOrd="0" parTransId="{A6C051A1-15DC-4E0A-880C-D63931C82A1A}" sibTransId="{EB90AE65-46CD-4629-8F74-439953F85673}"/>
    <dgm:cxn modelId="{09F7AC4B-D5C7-49C1-A80B-227D2B706DC0}" type="presOf" srcId="{A20BE842-4DF5-40D0-A034-AE06AC078F1A}" destId="{9C11D04C-D7E4-4BC3-AC8D-4532B0FF1929}" srcOrd="0" destOrd="0" presId="urn:microsoft.com/office/officeart/2005/8/layout/orgChart1"/>
    <dgm:cxn modelId="{5D33BB4B-4BA3-4F05-9176-A0018A994F14}" type="presOf" srcId="{066BF69F-E760-47E9-8792-5492682CF05C}" destId="{C59946FA-9BDB-4B66-8563-B0AB0FEA428A}" srcOrd="0" destOrd="0" presId="urn:microsoft.com/office/officeart/2005/8/layout/orgChart1"/>
    <dgm:cxn modelId="{A95CC24B-8FE0-415B-8C7B-F11FB38CF075}" type="presOf" srcId="{9E950A6A-E0CE-4195-A676-FDE2D9FE21DA}" destId="{15B466AC-5E5A-41B2-94E5-4E1149C54F19}" srcOrd="0" destOrd="0" presId="urn:microsoft.com/office/officeart/2005/8/layout/orgChart1"/>
    <dgm:cxn modelId="{F4F3304D-3F49-4A70-BFA3-E5395F6ABE27}" srcId="{A20BE842-4DF5-40D0-A034-AE06AC078F1A}" destId="{74575A4D-4E81-42D8-847B-AAB7CFA361F0}" srcOrd="0" destOrd="0" parTransId="{066BF69F-E760-47E9-8792-5492682CF05C}" sibTransId="{D0C9F6BD-5E74-466B-9D07-83EF977B274E}"/>
    <dgm:cxn modelId="{C6601B51-2468-4836-8E4A-5200DEF0F007}" type="presOf" srcId="{5E17366F-3C73-472A-8BEE-DB0678D34636}" destId="{25311A88-E277-4616-AF4D-203BF285AA86}" srcOrd="0" destOrd="0" presId="urn:microsoft.com/office/officeart/2005/8/layout/orgChart1"/>
    <dgm:cxn modelId="{A78C2657-1B71-4A97-8DC4-F3570C239CB4}" type="presOf" srcId="{276EF73F-F6D1-4413-9AE3-CC41E23E9C4E}" destId="{E7DCE4C8-1A29-42AE-B287-51383EAA81FA}" srcOrd="0" destOrd="0" presId="urn:microsoft.com/office/officeart/2005/8/layout/orgChart1"/>
    <dgm:cxn modelId="{BD379357-FEE4-42CD-AA33-823581121E1E}" type="presOf" srcId="{D7020F2E-D038-4497-B762-C00E3E6A31A8}" destId="{523998C5-C191-4BF1-AB4A-7980E32F0084}" srcOrd="1" destOrd="0" presId="urn:microsoft.com/office/officeart/2005/8/layout/orgChart1"/>
    <dgm:cxn modelId="{EAA0C458-ABC0-4C1A-96B4-CC8D39E9F27C}" type="presOf" srcId="{21F7B12D-35E2-44A3-8C4B-8B7BBF0BD2D4}" destId="{6DE2952C-99FC-4289-9CB9-DBC1AD87A889}" srcOrd="0" destOrd="0" presId="urn:microsoft.com/office/officeart/2005/8/layout/orgChart1"/>
    <dgm:cxn modelId="{8B4A8686-AAFF-4EDD-848D-52D8F14744C9}" type="presOf" srcId="{8E4F87FF-6077-4DC6-BCB6-CC74B0F8FB78}" destId="{D9F1D705-61E4-462B-AC19-82D1E8BF2DA8}" srcOrd="0" destOrd="0" presId="urn:microsoft.com/office/officeart/2005/8/layout/orgChart1"/>
    <dgm:cxn modelId="{2BE18686-2F37-4B18-914C-C31C188AA5EF}" type="presOf" srcId="{437842AC-583A-48E2-84D3-8907F3F4B489}" destId="{7C302C63-E673-4762-B692-659729B01D01}" srcOrd="0" destOrd="0" presId="urn:microsoft.com/office/officeart/2005/8/layout/orgChart1"/>
    <dgm:cxn modelId="{F2F9428D-0EBB-4D66-AE0D-D649ED6BAE82}" type="presOf" srcId="{5E6DEA5F-E3C1-4F8D-AEE6-9081795A6B0C}" destId="{7C99819A-5A94-4140-A59A-EDAB94ED7F17}" srcOrd="0" destOrd="0" presId="urn:microsoft.com/office/officeart/2005/8/layout/orgChart1"/>
    <dgm:cxn modelId="{7889138E-B6FE-455A-B003-2F133532862F}" type="presOf" srcId="{74575A4D-4E81-42D8-847B-AAB7CFA361F0}" destId="{8741D099-1436-4F8B-82D7-29B657B71821}" srcOrd="1" destOrd="0" presId="urn:microsoft.com/office/officeart/2005/8/layout/orgChart1"/>
    <dgm:cxn modelId="{C9AE2394-3004-43ED-98B9-000C7AAD5395}" srcId="{276EF73F-F6D1-4413-9AE3-CC41E23E9C4E}" destId="{963A1365-A738-4223-A0B2-E766892DC9EF}" srcOrd="0" destOrd="0" parTransId="{5E17366F-3C73-472A-8BEE-DB0678D34636}" sibTransId="{6731F68E-70FB-4DEB-98CA-92D846983C92}"/>
    <dgm:cxn modelId="{5DEC02A3-6E47-4CA7-AC37-B7479DB7047D}" srcId="{74575A4D-4E81-42D8-847B-AAB7CFA361F0}" destId="{5E6DEA5F-E3C1-4F8D-AEE6-9081795A6B0C}" srcOrd="1" destOrd="0" parTransId="{D6ED1F61-28AA-435B-B260-7B59CC7DB2EA}" sibTransId="{BDBA4EA0-5196-4E2D-A331-760C15F5F9F2}"/>
    <dgm:cxn modelId="{17946AA9-D227-4921-8836-E482AFA3A6F9}" type="presOf" srcId="{21F7B12D-35E2-44A3-8C4B-8B7BBF0BD2D4}" destId="{F1C7771C-8728-48F9-B91D-09DFDFEB8C73}" srcOrd="1" destOrd="0" presId="urn:microsoft.com/office/officeart/2005/8/layout/orgChart1"/>
    <dgm:cxn modelId="{4A59AFAB-F738-4CD9-A960-859D9D88796C}" type="presOf" srcId="{276EF73F-F6D1-4413-9AE3-CC41E23E9C4E}" destId="{2D9E1DF8-333D-4A02-BD45-E18F79647016}" srcOrd="1" destOrd="0" presId="urn:microsoft.com/office/officeart/2005/8/layout/orgChart1"/>
    <dgm:cxn modelId="{EF4C33AC-4C96-4418-845B-5D5CC503BD06}" type="presOf" srcId="{74575A4D-4E81-42D8-847B-AAB7CFA361F0}" destId="{A69B32FC-3F96-43B4-9532-E9126315DADD}" srcOrd="0" destOrd="0" presId="urn:microsoft.com/office/officeart/2005/8/layout/orgChart1"/>
    <dgm:cxn modelId="{D5FBAEB1-55FB-45D9-9F5F-48BAA90C4E65}" type="presOf" srcId="{45CF845A-CA99-4F6E-8562-D38C58613022}" destId="{317E547D-23BC-4396-A5BE-1EB29EA83197}" srcOrd="0" destOrd="0" presId="urn:microsoft.com/office/officeart/2005/8/layout/orgChart1"/>
    <dgm:cxn modelId="{F460C6B8-B97E-463E-B5EC-E9ADDB5421E0}" type="presOf" srcId="{99008DF7-10BD-4385-AC01-47844CB51600}" destId="{5036742A-81FA-462E-9E56-2FED74F01913}" srcOrd="1" destOrd="0" presId="urn:microsoft.com/office/officeart/2005/8/layout/orgChart1"/>
    <dgm:cxn modelId="{FA30CBB9-80AF-4516-821B-5CD56237C287}" type="presOf" srcId="{963A1365-A738-4223-A0B2-E766892DC9EF}" destId="{02BD5CD2-F9EF-4A70-831B-2D2F478CDDC4}" srcOrd="1" destOrd="0" presId="urn:microsoft.com/office/officeart/2005/8/layout/orgChart1"/>
    <dgm:cxn modelId="{CA7A65BC-1B4E-4654-993C-1C031F6C9191}" srcId="{276EF73F-F6D1-4413-9AE3-CC41E23E9C4E}" destId="{21F7B12D-35E2-44A3-8C4B-8B7BBF0BD2D4}" srcOrd="1" destOrd="0" parTransId="{4C47ACD8-EDA2-47CF-A0DE-79A87C494E70}" sibTransId="{65034C31-5C93-47A0-99FA-62A0EC41FECC}"/>
    <dgm:cxn modelId="{704015C5-CACF-4C7F-8A83-2FEB839EA98D}" type="presOf" srcId="{4C47ACD8-EDA2-47CF-A0DE-79A87C494E70}" destId="{45032317-001F-4C7F-9F65-EFD5B4E9DCFB}" srcOrd="0" destOrd="0" presId="urn:microsoft.com/office/officeart/2005/8/layout/orgChart1"/>
    <dgm:cxn modelId="{980178C7-0748-402B-A932-94E6E0DBBB07}" type="presOf" srcId="{D6ED1F61-28AA-435B-B260-7B59CC7DB2EA}" destId="{E8747483-E09F-482F-9F30-6428943B3DD1}" srcOrd="0" destOrd="0" presId="urn:microsoft.com/office/officeart/2005/8/layout/orgChart1"/>
    <dgm:cxn modelId="{1E8F22D5-E6D0-41C8-94A2-02ED569E9553}" srcId="{A20BE842-4DF5-40D0-A034-AE06AC078F1A}" destId="{9E950A6A-E0CE-4195-A676-FDE2D9FE21DA}" srcOrd="2" destOrd="0" parTransId="{8E4F87FF-6077-4DC6-BCB6-CC74B0F8FB78}" sibTransId="{F72A3F92-D8A5-4801-8E54-185B86E83D3E}"/>
    <dgm:cxn modelId="{6AB9A2D6-EE87-4889-AEA3-1AB45E35147D}" type="presOf" srcId="{963A1365-A738-4223-A0B2-E766892DC9EF}" destId="{7F9367CD-E15C-42E5-9027-2679AAC9D839}" srcOrd="0" destOrd="0" presId="urn:microsoft.com/office/officeart/2005/8/layout/orgChart1"/>
    <dgm:cxn modelId="{BC4900E2-3B42-49C4-B922-BBECD0AA88D5}" srcId="{437842AC-583A-48E2-84D3-8907F3F4B489}" destId="{D7020F2E-D038-4497-B762-C00E3E6A31A8}" srcOrd="0" destOrd="0" parTransId="{51C51EA0-2C6F-4459-8283-B0088311913E}" sibTransId="{687E8689-3573-4145-B714-B916D784D56D}"/>
    <dgm:cxn modelId="{513857ED-9E17-4BBE-98C3-D2AF2F7E6AF0}" type="presOf" srcId="{5E6DEA5F-E3C1-4F8D-AEE6-9081795A6B0C}" destId="{6C2F3653-ACA9-408D-A15C-95E29C31FB1F}" srcOrd="1" destOrd="0" presId="urn:microsoft.com/office/officeart/2005/8/layout/orgChart1"/>
    <dgm:cxn modelId="{C55FBCFB-E2FD-4A44-96AB-3466D4557198}" srcId="{A20BE842-4DF5-40D0-A034-AE06AC078F1A}" destId="{45CF845A-CA99-4F6E-8562-D38C58613022}" srcOrd="1" destOrd="0" parTransId="{D372FE97-9D65-4824-9B83-18D747F0D7E1}" sibTransId="{3FC00E5D-E9E3-4BA2-91A1-E98A65B3ACA4}"/>
    <dgm:cxn modelId="{806157A5-2F30-427A-B540-B2164496AB55}" type="presParOf" srcId="{7C302C63-E673-4762-B692-659729B01D01}" destId="{E58D572D-36E1-40AE-9B7A-630D70145E49}" srcOrd="0" destOrd="0" presId="urn:microsoft.com/office/officeart/2005/8/layout/orgChart1"/>
    <dgm:cxn modelId="{0C4F04BC-D8B2-450C-9E49-6A2B067701FB}" type="presParOf" srcId="{E58D572D-36E1-40AE-9B7A-630D70145E49}" destId="{46CD264C-8EA4-40BB-AF39-1581CBAF1205}" srcOrd="0" destOrd="0" presId="urn:microsoft.com/office/officeart/2005/8/layout/orgChart1"/>
    <dgm:cxn modelId="{FCC82729-E575-4015-8D87-D6B91F875DEF}" type="presParOf" srcId="{46CD264C-8EA4-40BB-AF39-1581CBAF1205}" destId="{D7AEC0F4-B54B-4506-920B-7934751E812B}" srcOrd="0" destOrd="0" presId="urn:microsoft.com/office/officeart/2005/8/layout/orgChart1"/>
    <dgm:cxn modelId="{4A3D517C-AE53-477B-8F0E-FA19CFFB2271}" type="presParOf" srcId="{46CD264C-8EA4-40BB-AF39-1581CBAF1205}" destId="{523998C5-C191-4BF1-AB4A-7980E32F0084}" srcOrd="1" destOrd="0" presId="urn:microsoft.com/office/officeart/2005/8/layout/orgChart1"/>
    <dgm:cxn modelId="{353F66F4-AA23-461D-AA97-0299A534DC82}" type="presParOf" srcId="{E58D572D-36E1-40AE-9B7A-630D70145E49}" destId="{AB61A271-6251-4FFA-BF3A-C80169B06883}" srcOrd="1" destOrd="0" presId="urn:microsoft.com/office/officeart/2005/8/layout/orgChart1"/>
    <dgm:cxn modelId="{3CBD6C30-320A-4FBE-9C71-A91B17BA7DCC}" type="presParOf" srcId="{AB61A271-6251-4FFA-BF3A-C80169B06883}" destId="{8CBE0286-E484-4AEE-8EE4-C1F1E13D7AE6}" srcOrd="0" destOrd="0" presId="urn:microsoft.com/office/officeart/2005/8/layout/orgChart1"/>
    <dgm:cxn modelId="{F92E7357-B269-407E-ADDD-3F5EFC1E8E2D}" type="presParOf" srcId="{AB61A271-6251-4FFA-BF3A-C80169B06883}" destId="{E8C27572-F514-4BE0-9BDA-559652A59F06}" srcOrd="1" destOrd="0" presId="urn:microsoft.com/office/officeart/2005/8/layout/orgChart1"/>
    <dgm:cxn modelId="{EE3E5A66-0D89-4241-8D4A-3495CE145D72}" type="presParOf" srcId="{E8C27572-F514-4BE0-9BDA-559652A59F06}" destId="{6D87B181-2EE8-4241-BBCD-3756F90103C6}" srcOrd="0" destOrd="0" presId="urn:microsoft.com/office/officeart/2005/8/layout/orgChart1"/>
    <dgm:cxn modelId="{58AB289C-2424-49FC-8057-48865FB7EE23}" type="presParOf" srcId="{6D87B181-2EE8-4241-BBCD-3756F90103C6}" destId="{E7DCE4C8-1A29-42AE-B287-51383EAA81FA}" srcOrd="0" destOrd="0" presId="urn:microsoft.com/office/officeart/2005/8/layout/orgChart1"/>
    <dgm:cxn modelId="{3AE010CA-64E3-46ED-B305-F59C1741D2A9}" type="presParOf" srcId="{6D87B181-2EE8-4241-BBCD-3756F90103C6}" destId="{2D9E1DF8-333D-4A02-BD45-E18F79647016}" srcOrd="1" destOrd="0" presId="urn:microsoft.com/office/officeart/2005/8/layout/orgChart1"/>
    <dgm:cxn modelId="{8098C56F-C85B-45E5-B100-56417DB8158C}" type="presParOf" srcId="{E8C27572-F514-4BE0-9BDA-559652A59F06}" destId="{D916C82A-D7EE-4DD2-8A43-7071EA748FBC}" srcOrd="1" destOrd="0" presId="urn:microsoft.com/office/officeart/2005/8/layout/orgChart1"/>
    <dgm:cxn modelId="{E6D046B1-22FB-4FDD-A1BF-A9019CF6D2ED}" type="presParOf" srcId="{D916C82A-D7EE-4DD2-8A43-7071EA748FBC}" destId="{25311A88-E277-4616-AF4D-203BF285AA86}" srcOrd="0" destOrd="0" presId="urn:microsoft.com/office/officeart/2005/8/layout/orgChart1"/>
    <dgm:cxn modelId="{4C74AA12-A6F7-4437-BFFB-A14193D94EFB}" type="presParOf" srcId="{D916C82A-D7EE-4DD2-8A43-7071EA748FBC}" destId="{1AE40FA1-AFAA-4C93-AAF8-A821F7129E71}" srcOrd="1" destOrd="0" presId="urn:microsoft.com/office/officeart/2005/8/layout/orgChart1"/>
    <dgm:cxn modelId="{F7F4A505-381E-41B5-9503-AB5E71ABCCB7}" type="presParOf" srcId="{1AE40FA1-AFAA-4C93-AAF8-A821F7129E71}" destId="{D52BBA43-2528-4368-BB36-8EB0FF62A979}" srcOrd="0" destOrd="0" presId="urn:microsoft.com/office/officeart/2005/8/layout/orgChart1"/>
    <dgm:cxn modelId="{257077B0-23AC-47F6-940E-B031F6336789}" type="presParOf" srcId="{D52BBA43-2528-4368-BB36-8EB0FF62A979}" destId="{7F9367CD-E15C-42E5-9027-2679AAC9D839}" srcOrd="0" destOrd="0" presId="urn:microsoft.com/office/officeart/2005/8/layout/orgChart1"/>
    <dgm:cxn modelId="{31BFE73C-DAA7-4584-8B03-B6E78E35DE6E}" type="presParOf" srcId="{D52BBA43-2528-4368-BB36-8EB0FF62A979}" destId="{02BD5CD2-F9EF-4A70-831B-2D2F478CDDC4}" srcOrd="1" destOrd="0" presId="urn:microsoft.com/office/officeart/2005/8/layout/orgChart1"/>
    <dgm:cxn modelId="{B0AEB72F-DC69-4116-9863-D437EC8B2578}" type="presParOf" srcId="{1AE40FA1-AFAA-4C93-AAF8-A821F7129E71}" destId="{B127BE03-603E-4100-B1CE-3CF27FDD96FE}" srcOrd="1" destOrd="0" presId="urn:microsoft.com/office/officeart/2005/8/layout/orgChart1"/>
    <dgm:cxn modelId="{7C05E74F-1F7B-4695-B9B5-577E48CF8C7D}" type="presParOf" srcId="{1AE40FA1-AFAA-4C93-AAF8-A821F7129E71}" destId="{52482A7D-91D6-4C44-B92E-6389D3AB56C8}" srcOrd="2" destOrd="0" presId="urn:microsoft.com/office/officeart/2005/8/layout/orgChart1"/>
    <dgm:cxn modelId="{FAAA065E-A45E-4EAA-86EC-339B33D7D7D1}" type="presParOf" srcId="{D916C82A-D7EE-4DD2-8A43-7071EA748FBC}" destId="{45032317-001F-4C7F-9F65-EFD5B4E9DCFB}" srcOrd="2" destOrd="0" presId="urn:microsoft.com/office/officeart/2005/8/layout/orgChart1"/>
    <dgm:cxn modelId="{8BCB50D8-C47F-4780-9447-545D3737B78E}" type="presParOf" srcId="{D916C82A-D7EE-4DD2-8A43-7071EA748FBC}" destId="{9EE8A87F-BA73-4EBA-81FC-C336F2684427}" srcOrd="3" destOrd="0" presId="urn:microsoft.com/office/officeart/2005/8/layout/orgChart1"/>
    <dgm:cxn modelId="{737A23F9-FD66-4A8F-8A99-82C4B381529C}" type="presParOf" srcId="{9EE8A87F-BA73-4EBA-81FC-C336F2684427}" destId="{C1E70497-EB5A-4AE6-B9FE-0AB4DA714934}" srcOrd="0" destOrd="0" presId="urn:microsoft.com/office/officeart/2005/8/layout/orgChart1"/>
    <dgm:cxn modelId="{3F2117C9-7796-4CD3-B8B4-51141D3F0F57}" type="presParOf" srcId="{C1E70497-EB5A-4AE6-B9FE-0AB4DA714934}" destId="{6DE2952C-99FC-4289-9CB9-DBC1AD87A889}" srcOrd="0" destOrd="0" presId="urn:microsoft.com/office/officeart/2005/8/layout/orgChart1"/>
    <dgm:cxn modelId="{D7DE71A3-4E51-46D4-AD8F-F625AD80B7C0}" type="presParOf" srcId="{C1E70497-EB5A-4AE6-B9FE-0AB4DA714934}" destId="{F1C7771C-8728-48F9-B91D-09DFDFEB8C73}" srcOrd="1" destOrd="0" presId="urn:microsoft.com/office/officeart/2005/8/layout/orgChart1"/>
    <dgm:cxn modelId="{A6DCD87D-0604-4012-8509-BFB0DDBDBA09}" type="presParOf" srcId="{9EE8A87F-BA73-4EBA-81FC-C336F2684427}" destId="{64F26713-A6B7-4FD6-AB41-F60B8FD24722}" srcOrd="1" destOrd="0" presId="urn:microsoft.com/office/officeart/2005/8/layout/orgChart1"/>
    <dgm:cxn modelId="{1195FF1D-6A6B-436F-81DA-9EAE2EE9B7C0}" type="presParOf" srcId="{9EE8A87F-BA73-4EBA-81FC-C336F2684427}" destId="{7A3CEED8-E9A1-471E-9191-688188363630}" srcOrd="2" destOrd="0" presId="urn:microsoft.com/office/officeart/2005/8/layout/orgChart1"/>
    <dgm:cxn modelId="{33ECB764-02F8-4319-A8AD-7ABF1C3DE8A6}" type="presParOf" srcId="{E8C27572-F514-4BE0-9BDA-559652A59F06}" destId="{841403C0-971C-4FDB-8744-8DDD76A68718}" srcOrd="2" destOrd="0" presId="urn:microsoft.com/office/officeart/2005/8/layout/orgChart1"/>
    <dgm:cxn modelId="{8F6A7007-9A59-421C-B313-D2AEABA6BF5C}" type="presParOf" srcId="{AB61A271-6251-4FFA-BF3A-C80169B06883}" destId="{C3AA1977-8C53-4F37-8B66-D5909BEC86C3}" srcOrd="2" destOrd="0" presId="urn:microsoft.com/office/officeart/2005/8/layout/orgChart1"/>
    <dgm:cxn modelId="{6D54D690-16EB-4E29-8A57-78BAC90C166B}" type="presParOf" srcId="{AB61A271-6251-4FFA-BF3A-C80169B06883}" destId="{829403C0-9757-4F1A-9142-34E39BFEFFB1}" srcOrd="3" destOrd="0" presId="urn:microsoft.com/office/officeart/2005/8/layout/orgChart1"/>
    <dgm:cxn modelId="{6F8218E5-253B-40B2-B803-FAEFFF41ED8B}" type="presParOf" srcId="{829403C0-9757-4F1A-9142-34E39BFEFFB1}" destId="{EE00D2FC-0534-43CA-AA13-3F00E42133E6}" srcOrd="0" destOrd="0" presId="urn:microsoft.com/office/officeart/2005/8/layout/orgChart1"/>
    <dgm:cxn modelId="{226B8062-0AC2-428F-ACDB-17D581337A97}" type="presParOf" srcId="{EE00D2FC-0534-43CA-AA13-3F00E42133E6}" destId="{9C11D04C-D7E4-4BC3-AC8D-4532B0FF1929}" srcOrd="0" destOrd="0" presId="urn:microsoft.com/office/officeart/2005/8/layout/orgChart1"/>
    <dgm:cxn modelId="{44A72CB1-0D7A-4248-BE9E-4233E6599649}" type="presParOf" srcId="{EE00D2FC-0534-43CA-AA13-3F00E42133E6}" destId="{EE03B367-A3A7-4A31-9132-D208DA263F28}" srcOrd="1" destOrd="0" presId="urn:microsoft.com/office/officeart/2005/8/layout/orgChart1"/>
    <dgm:cxn modelId="{5A8B8CC0-2BDD-45DD-9E84-EE42A3F5D8D0}" type="presParOf" srcId="{829403C0-9757-4F1A-9142-34E39BFEFFB1}" destId="{7FFECA5C-D9F1-446E-9ECD-3A8894B53A4C}" srcOrd="1" destOrd="0" presId="urn:microsoft.com/office/officeart/2005/8/layout/orgChart1"/>
    <dgm:cxn modelId="{A4ED123C-FF83-427D-935A-0262CA1C3EC9}" type="presParOf" srcId="{7FFECA5C-D9F1-446E-9ECD-3A8894B53A4C}" destId="{C59946FA-9BDB-4B66-8563-B0AB0FEA428A}" srcOrd="0" destOrd="0" presId="urn:microsoft.com/office/officeart/2005/8/layout/orgChart1"/>
    <dgm:cxn modelId="{A92C0C10-28D6-420A-9478-02BBBF5554CC}" type="presParOf" srcId="{7FFECA5C-D9F1-446E-9ECD-3A8894B53A4C}" destId="{E02A76E0-8223-4C79-93B1-7CD04A4F1356}" srcOrd="1" destOrd="0" presId="urn:microsoft.com/office/officeart/2005/8/layout/orgChart1"/>
    <dgm:cxn modelId="{62646424-620C-4F55-90F8-D95365DE9044}" type="presParOf" srcId="{E02A76E0-8223-4C79-93B1-7CD04A4F1356}" destId="{115B9B39-B0F3-4444-AD6B-B1D7449D6F44}" srcOrd="0" destOrd="0" presId="urn:microsoft.com/office/officeart/2005/8/layout/orgChart1"/>
    <dgm:cxn modelId="{3DBB74A2-2D3E-4E8F-B747-D6E47344CBD1}" type="presParOf" srcId="{115B9B39-B0F3-4444-AD6B-B1D7449D6F44}" destId="{A69B32FC-3F96-43B4-9532-E9126315DADD}" srcOrd="0" destOrd="0" presId="urn:microsoft.com/office/officeart/2005/8/layout/orgChart1"/>
    <dgm:cxn modelId="{0AA12F2E-B027-4F88-A1D1-A52140B0C2DD}" type="presParOf" srcId="{115B9B39-B0F3-4444-AD6B-B1D7449D6F44}" destId="{8741D099-1436-4F8B-82D7-29B657B71821}" srcOrd="1" destOrd="0" presId="urn:microsoft.com/office/officeart/2005/8/layout/orgChart1"/>
    <dgm:cxn modelId="{B46F4FAB-ADF7-4CC5-9990-D4AD624F2F18}" type="presParOf" srcId="{E02A76E0-8223-4C79-93B1-7CD04A4F1356}" destId="{D7E90806-25ED-4DC0-BB18-A80D50E499FA}" srcOrd="1" destOrd="0" presId="urn:microsoft.com/office/officeart/2005/8/layout/orgChart1"/>
    <dgm:cxn modelId="{3EBE94AB-6594-4CCD-9B9E-E497935D9920}" type="presParOf" srcId="{D7E90806-25ED-4DC0-BB18-A80D50E499FA}" destId="{65ED92D3-2EF2-42FD-BA7A-45CB63C790A0}" srcOrd="0" destOrd="0" presId="urn:microsoft.com/office/officeart/2005/8/layout/orgChart1"/>
    <dgm:cxn modelId="{7CA32449-000C-45B2-9296-3CC05D9FCADF}" type="presParOf" srcId="{D7E90806-25ED-4DC0-BB18-A80D50E499FA}" destId="{976A455B-3663-47CC-BA83-F7051A4EADCE}" srcOrd="1" destOrd="0" presId="urn:microsoft.com/office/officeart/2005/8/layout/orgChart1"/>
    <dgm:cxn modelId="{E7C5FC40-D6D1-403E-8164-34EA5C4D6FE6}" type="presParOf" srcId="{976A455B-3663-47CC-BA83-F7051A4EADCE}" destId="{4F18684F-C04B-417B-8F69-80DCE1083D42}" srcOrd="0" destOrd="0" presId="urn:microsoft.com/office/officeart/2005/8/layout/orgChart1"/>
    <dgm:cxn modelId="{F2616201-7300-46DE-82A6-6BF24368DECA}" type="presParOf" srcId="{4F18684F-C04B-417B-8F69-80DCE1083D42}" destId="{5526AD12-29A1-4C9F-A0D8-A4BE53D4A6D5}" srcOrd="0" destOrd="0" presId="urn:microsoft.com/office/officeart/2005/8/layout/orgChart1"/>
    <dgm:cxn modelId="{BF63461C-1C11-4974-89E5-FB8FF8394EF7}" type="presParOf" srcId="{4F18684F-C04B-417B-8F69-80DCE1083D42}" destId="{5036742A-81FA-462E-9E56-2FED74F01913}" srcOrd="1" destOrd="0" presId="urn:microsoft.com/office/officeart/2005/8/layout/orgChart1"/>
    <dgm:cxn modelId="{0D75E5A8-9390-433E-9A3F-99BD0F47FF2C}" type="presParOf" srcId="{976A455B-3663-47CC-BA83-F7051A4EADCE}" destId="{DDD14486-0C2B-4040-9F88-0296874621E8}" srcOrd="1" destOrd="0" presId="urn:microsoft.com/office/officeart/2005/8/layout/orgChart1"/>
    <dgm:cxn modelId="{B4A992D9-9CAC-48C2-8E1E-02B82EE978F2}" type="presParOf" srcId="{976A455B-3663-47CC-BA83-F7051A4EADCE}" destId="{F563AE81-DF26-4044-AD92-4B8C74E2400A}" srcOrd="2" destOrd="0" presId="urn:microsoft.com/office/officeart/2005/8/layout/orgChart1"/>
    <dgm:cxn modelId="{11CE7B22-7470-469A-861F-B4197FC3C051}" type="presParOf" srcId="{D7E90806-25ED-4DC0-BB18-A80D50E499FA}" destId="{E8747483-E09F-482F-9F30-6428943B3DD1}" srcOrd="2" destOrd="0" presId="urn:microsoft.com/office/officeart/2005/8/layout/orgChart1"/>
    <dgm:cxn modelId="{D059DA87-7838-4BEB-A3E9-7C7824C99EC2}" type="presParOf" srcId="{D7E90806-25ED-4DC0-BB18-A80D50E499FA}" destId="{6FFF6A4B-9733-4E02-968F-09B4A8768EDE}" srcOrd="3" destOrd="0" presId="urn:microsoft.com/office/officeart/2005/8/layout/orgChart1"/>
    <dgm:cxn modelId="{232D17FB-6673-4436-A958-29B3B9101018}" type="presParOf" srcId="{6FFF6A4B-9733-4E02-968F-09B4A8768EDE}" destId="{0F6EFA0C-A586-4547-82EC-5292AD35A174}" srcOrd="0" destOrd="0" presId="urn:microsoft.com/office/officeart/2005/8/layout/orgChart1"/>
    <dgm:cxn modelId="{88D973FB-121D-40E7-9F74-1B57813EBE77}" type="presParOf" srcId="{0F6EFA0C-A586-4547-82EC-5292AD35A174}" destId="{7C99819A-5A94-4140-A59A-EDAB94ED7F17}" srcOrd="0" destOrd="0" presId="urn:microsoft.com/office/officeart/2005/8/layout/orgChart1"/>
    <dgm:cxn modelId="{1C61373A-CD66-424F-8FFA-9BEDF3C182C5}" type="presParOf" srcId="{0F6EFA0C-A586-4547-82EC-5292AD35A174}" destId="{6C2F3653-ACA9-408D-A15C-95E29C31FB1F}" srcOrd="1" destOrd="0" presId="urn:microsoft.com/office/officeart/2005/8/layout/orgChart1"/>
    <dgm:cxn modelId="{2AAC364F-664F-4492-83AF-66463C19D968}" type="presParOf" srcId="{6FFF6A4B-9733-4E02-968F-09B4A8768EDE}" destId="{FDC24691-F95A-4F39-80FE-A5D9AF2574C4}" srcOrd="1" destOrd="0" presId="urn:microsoft.com/office/officeart/2005/8/layout/orgChart1"/>
    <dgm:cxn modelId="{6BF94CE3-006F-45FF-9B7C-9BA086DCE927}" type="presParOf" srcId="{6FFF6A4B-9733-4E02-968F-09B4A8768EDE}" destId="{C706D7EE-02B4-4AF1-B72B-4A0431278DE1}" srcOrd="2" destOrd="0" presId="urn:microsoft.com/office/officeart/2005/8/layout/orgChart1"/>
    <dgm:cxn modelId="{AE4DB5B9-8549-47DC-B8F0-C6450BFBB79C}" type="presParOf" srcId="{E02A76E0-8223-4C79-93B1-7CD04A4F1356}" destId="{E3685A8E-7C00-41CF-9526-71BF609F299A}" srcOrd="2" destOrd="0" presId="urn:microsoft.com/office/officeart/2005/8/layout/orgChart1"/>
    <dgm:cxn modelId="{AE547E98-F33F-4B1C-81B6-0D268612D5BA}" type="presParOf" srcId="{7FFECA5C-D9F1-446E-9ECD-3A8894B53A4C}" destId="{5ED4BCEE-D384-48F4-B683-4D0055493AE2}" srcOrd="2" destOrd="0" presId="urn:microsoft.com/office/officeart/2005/8/layout/orgChart1"/>
    <dgm:cxn modelId="{2D81683A-4762-465F-89C8-1B47DBF7729F}" type="presParOf" srcId="{7FFECA5C-D9F1-446E-9ECD-3A8894B53A4C}" destId="{06529377-B789-434C-B96C-7D47D90C476B}" srcOrd="3" destOrd="0" presId="urn:microsoft.com/office/officeart/2005/8/layout/orgChart1"/>
    <dgm:cxn modelId="{D4A5052E-8D78-48FC-BD6B-C1CEA312E81F}" type="presParOf" srcId="{06529377-B789-434C-B96C-7D47D90C476B}" destId="{C2BFC43B-674E-4D86-89BC-B97279A3E087}" srcOrd="0" destOrd="0" presId="urn:microsoft.com/office/officeart/2005/8/layout/orgChart1"/>
    <dgm:cxn modelId="{EE1B00E6-49E6-458B-96FA-E9F8A5965EAA}" type="presParOf" srcId="{C2BFC43B-674E-4D86-89BC-B97279A3E087}" destId="{317E547D-23BC-4396-A5BE-1EB29EA83197}" srcOrd="0" destOrd="0" presId="urn:microsoft.com/office/officeart/2005/8/layout/orgChart1"/>
    <dgm:cxn modelId="{E38872A9-D071-4F51-BE02-B4753098D71F}" type="presParOf" srcId="{C2BFC43B-674E-4D86-89BC-B97279A3E087}" destId="{1C58CC1B-5B56-4C3B-B887-E2CFF4E485C5}" srcOrd="1" destOrd="0" presId="urn:microsoft.com/office/officeart/2005/8/layout/orgChart1"/>
    <dgm:cxn modelId="{0D1CC227-A8A7-4A49-BE02-0FFAFC8592E6}" type="presParOf" srcId="{06529377-B789-434C-B96C-7D47D90C476B}" destId="{EDCA865F-78DB-4BAC-B281-59D606B62B70}" srcOrd="1" destOrd="0" presId="urn:microsoft.com/office/officeart/2005/8/layout/orgChart1"/>
    <dgm:cxn modelId="{652972F2-13E0-4E86-99D6-58573D2945E0}" type="presParOf" srcId="{06529377-B789-434C-B96C-7D47D90C476B}" destId="{A05F9271-3F0A-4869-AC62-23FDBD7AC023}" srcOrd="2" destOrd="0" presId="urn:microsoft.com/office/officeart/2005/8/layout/orgChart1"/>
    <dgm:cxn modelId="{8CEC7C0C-9469-4E04-A4D8-4463823ED0F4}" type="presParOf" srcId="{7FFECA5C-D9F1-446E-9ECD-3A8894B53A4C}" destId="{D9F1D705-61E4-462B-AC19-82D1E8BF2DA8}" srcOrd="4" destOrd="0" presId="urn:microsoft.com/office/officeart/2005/8/layout/orgChart1"/>
    <dgm:cxn modelId="{66DA4C7C-73ED-4EF5-8278-0E1CD7AAF37A}" type="presParOf" srcId="{7FFECA5C-D9F1-446E-9ECD-3A8894B53A4C}" destId="{289EC074-4BDF-4812-829F-4C35C18CA5D0}" srcOrd="5" destOrd="0" presId="urn:microsoft.com/office/officeart/2005/8/layout/orgChart1"/>
    <dgm:cxn modelId="{F6DB593C-D2F5-4D85-8015-E54679BA4801}" type="presParOf" srcId="{289EC074-4BDF-4812-829F-4C35C18CA5D0}" destId="{1488A5EB-AAFC-488D-9096-D4EBE8B6AA6B}" srcOrd="0" destOrd="0" presId="urn:microsoft.com/office/officeart/2005/8/layout/orgChart1"/>
    <dgm:cxn modelId="{DAAEEA8F-A861-474B-A70F-E8251E82F940}" type="presParOf" srcId="{1488A5EB-AAFC-488D-9096-D4EBE8B6AA6B}" destId="{15B466AC-5E5A-41B2-94E5-4E1149C54F19}" srcOrd="0" destOrd="0" presId="urn:microsoft.com/office/officeart/2005/8/layout/orgChart1"/>
    <dgm:cxn modelId="{3FF2F7A7-4C18-43DE-A944-ACBDC2BFB168}" type="presParOf" srcId="{1488A5EB-AAFC-488D-9096-D4EBE8B6AA6B}" destId="{EC897B15-EEA1-4043-8998-9D7E65CC4616}" srcOrd="1" destOrd="0" presId="urn:microsoft.com/office/officeart/2005/8/layout/orgChart1"/>
    <dgm:cxn modelId="{5CE43138-667F-4822-BAA5-9DD35C1E193A}" type="presParOf" srcId="{289EC074-4BDF-4812-829F-4C35C18CA5D0}" destId="{C108C850-4D0A-4C8A-8E67-53090F9CE495}" srcOrd="1" destOrd="0" presId="urn:microsoft.com/office/officeart/2005/8/layout/orgChart1"/>
    <dgm:cxn modelId="{4A28F716-2DEE-4EE8-881B-B0B56BA51278}" type="presParOf" srcId="{289EC074-4BDF-4812-829F-4C35C18CA5D0}" destId="{3FE88E47-DCBD-4BB1-B52C-65EB37D4C7BE}" srcOrd="2" destOrd="0" presId="urn:microsoft.com/office/officeart/2005/8/layout/orgChart1"/>
    <dgm:cxn modelId="{D2AAC85C-3361-416B-AC37-D7A614136B20}" type="presParOf" srcId="{829403C0-9757-4F1A-9142-34E39BFEFFB1}" destId="{05F6B51D-D4E8-4154-B530-9B10EC83F917}" srcOrd="2" destOrd="0" presId="urn:microsoft.com/office/officeart/2005/8/layout/orgChart1"/>
    <dgm:cxn modelId="{F47B46CF-8994-41FA-BA64-8732FF856D01}" type="presParOf" srcId="{E58D572D-36E1-40AE-9B7A-630D70145E49}" destId="{6364C2E0-F7DA-4CCF-A73B-3BCC6D3A885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vList2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cs-CZ"/>
        </a:p>
      </dgm:t>
    </dgm:pt>
    <dgm:pt modelId="{701D68F5-42F8-47BC-8FED-84C50F595DF0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en-US" sz="3200" b="1" noProof="0" dirty="0"/>
            <a:t>Add command</a:t>
          </a:r>
        </a:p>
        <a:p>
          <a:pPr>
            <a:lnSpc>
              <a:spcPct val="100000"/>
            </a:lnSpc>
          </a:pPr>
          <a:r>
            <a:rPr lang="en-US" sz="2400" b="0" noProof="0" dirty="0"/>
            <a:t>Inserts new component into current component</a:t>
          </a:r>
          <a:r>
            <a:rPr lang="en-US" sz="2400" b="1" noProof="0" dirty="0"/>
            <a:t>.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cs-CZ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cs-CZ" noProof="0" dirty="0"/>
        </a:p>
      </dgm:t>
    </dgm:pt>
    <dgm:pt modelId="{91A66877-AC1C-46D9-BF2C-6024B638DEA9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en-US" sz="3200" b="1" noProof="0" dirty="0"/>
            <a:t>Edit command</a:t>
          </a:r>
        </a:p>
        <a:p>
          <a:pPr>
            <a:lnSpc>
              <a:spcPct val="100000"/>
            </a:lnSpc>
          </a:pPr>
          <a:r>
            <a:rPr lang="en-US" sz="2400" noProof="0" dirty="0"/>
            <a:t>Enters specified component for its later manipulation.</a:t>
          </a:r>
          <a:endParaRPr lang="cs-CZ" sz="2400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cs-CZ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cs-CZ" noProof="0" dirty="0"/>
        </a:p>
      </dgm:t>
    </dgm:pt>
    <dgm:pt modelId="{76CC3289-2662-43F0-A3C6-BA04A135F08C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en-US" sz="3200" b="1" noProof="0" dirty="0"/>
            <a:t>Delete command</a:t>
          </a:r>
        </a:p>
        <a:p>
          <a:pPr>
            <a:lnSpc>
              <a:spcPct val="100000"/>
            </a:lnSpc>
          </a:pPr>
          <a:r>
            <a:rPr lang="en-US" sz="2400" b="0" noProof="0" dirty="0"/>
            <a:t>Erases specified component from current component.</a:t>
          </a:r>
          <a:endParaRPr lang="cs-CZ" sz="2400" b="0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cs-CZ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cs-CZ" noProof="0" dirty="0"/>
        </a:p>
      </dgm:t>
    </dgm:pt>
    <dgm:pt modelId="{4525DD98-9CE3-4AB2-A483-7F143521023C}">
      <dgm:prSet phldrT="[Text]" custT="1"/>
      <dgm:spPr/>
      <dgm:t>
        <a:bodyPr rtlCol="0"/>
        <a:lstStyle/>
        <a:p>
          <a:r>
            <a:rPr lang="en-US" sz="3200" b="1" noProof="0" dirty="0"/>
            <a:t>Escape command</a:t>
          </a:r>
        </a:p>
        <a:p>
          <a:r>
            <a:rPr lang="en-US" sz="2800" b="0" noProof="0" dirty="0"/>
            <a:t>Serves as delimiter for the following word.</a:t>
          </a:r>
          <a:endParaRPr lang="cs-CZ" sz="2800" b="0" noProof="0" dirty="0"/>
        </a:p>
      </dgm:t>
    </dgm:pt>
    <dgm:pt modelId="{2A5862A5-C333-48BD-8AAB-D750F176792E}" type="parTrans" cxnId="{D6E04890-31E7-415D-ADC9-79AECEC00CC7}">
      <dgm:prSet/>
      <dgm:spPr/>
      <dgm:t>
        <a:bodyPr/>
        <a:lstStyle/>
        <a:p>
          <a:endParaRPr lang="cs-CZ"/>
        </a:p>
      </dgm:t>
    </dgm:pt>
    <dgm:pt modelId="{BC9E39FA-5934-4A69-B6EA-B8F2AAD047CC}" type="sibTrans" cxnId="{D6E04890-31E7-415D-ADC9-79AECEC00CC7}">
      <dgm:prSet/>
      <dgm:spPr/>
      <dgm:t>
        <a:bodyPr/>
        <a:lstStyle/>
        <a:p>
          <a:endParaRPr lang="cs-CZ"/>
        </a:p>
      </dgm:t>
    </dgm:pt>
    <dgm:pt modelId="{505AB3AD-F810-4154-B24D-A24B444D0881}" type="pres">
      <dgm:prSet presAssocID="{7D9C16A6-8C48-4165-8DAF-8C957C12A8FA}" presName="linear" presStyleCnt="0">
        <dgm:presLayoutVars>
          <dgm:animLvl val="lvl"/>
          <dgm:resizeHandles val="exact"/>
        </dgm:presLayoutVars>
      </dgm:prSet>
      <dgm:spPr/>
    </dgm:pt>
    <dgm:pt modelId="{93FA75A1-D5F8-4D11-8C81-E3BEE5B78ACA}" type="pres">
      <dgm:prSet presAssocID="{701D68F5-42F8-47BC-8FED-84C50F595D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F650088-7E3C-40BA-B8B2-7C3B4FDD073E}" type="pres">
      <dgm:prSet presAssocID="{0C95B389-AC0C-4055-9AA3-38815EFC8B0A}" presName="spacer" presStyleCnt="0"/>
      <dgm:spPr/>
    </dgm:pt>
    <dgm:pt modelId="{02A6DE7E-5197-4791-8200-3A2AAC32A854}" type="pres">
      <dgm:prSet presAssocID="{91A66877-AC1C-46D9-BF2C-6024B638DE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547826-E566-4741-8D6F-E2666812FECA}" type="pres">
      <dgm:prSet presAssocID="{BFCE4A28-C381-46FF-935A-B11534EF7D87}" presName="spacer" presStyleCnt="0"/>
      <dgm:spPr/>
    </dgm:pt>
    <dgm:pt modelId="{8997BF21-60E5-4D6C-989A-4C88282EEAC5}" type="pres">
      <dgm:prSet presAssocID="{76CC3289-2662-43F0-A3C6-BA04A135F0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14C18D3-EE52-498B-8B62-0B7229BA21E1}" type="pres">
      <dgm:prSet presAssocID="{FA28C9D6-476E-43CD-BA23-D6D990FD78D0}" presName="spacer" presStyleCnt="0"/>
      <dgm:spPr/>
    </dgm:pt>
    <dgm:pt modelId="{A34F1CB4-587D-4B1C-B472-458EF72957F8}" type="pres">
      <dgm:prSet presAssocID="{4525DD98-9CE3-4AB2-A483-7F143521023C}" presName="parentText" presStyleLbl="node1" presStyleIdx="3" presStyleCnt="4" custLinFactY="770" custLinFactNeighborX="0" custLinFactNeighborY="100000">
        <dgm:presLayoutVars>
          <dgm:chMax val="0"/>
          <dgm:bulletEnabled val="1"/>
        </dgm:presLayoutVars>
      </dgm:prSet>
      <dgm:spPr/>
    </dgm:pt>
  </dgm:ptLst>
  <dgm:cxnLst>
    <dgm:cxn modelId="{ABCCA806-9694-4EC6-9B20-F4361B46822C}" type="presOf" srcId="{4525DD98-9CE3-4AB2-A483-7F143521023C}" destId="{A34F1CB4-587D-4B1C-B472-458EF72957F8}" srcOrd="0" destOrd="0" presId="urn:microsoft.com/office/officeart/2005/8/layout/vList2"/>
    <dgm:cxn modelId="{B528C213-D4DE-4E84-93DD-93A049EF3CE6}" type="presOf" srcId="{76CC3289-2662-43F0-A3C6-BA04A135F08C}" destId="{8997BF21-60E5-4D6C-989A-4C88282EEAC5}" srcOrd="0" destOrd="0" presId="urn:microsoft.com/office/officeart/2005/8/layout/vList2"/>
    <dgm:cxn modelId="{F156D415-1B8F-4504-A9FA-906A786173B9}" type="presOf" srcId="{91A66877-AC1C-46D9-BF2C-6024B638DEA9}" destId="{02A6DE7E-5197-4791-8200-3A2AAC32A854}" srcOrd="0" destOrd="0" presId="urn:microsoft.com/office/officeart/2005/8/layout/vList2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5A16968-2929-4CBF-AD0E-B4972ABAB14B}" type="presOf" srcId="{701D68F5-42F8-47BC-8FED-84C50F595DF0}" destId="{93FA75A1-D5F8-4D11-8C81-E3BEE5B78ACA}" srcOrd="0" destOrd="0" presId="urn:microsoft.com/office/officeart/2005/8/layout/vList2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CA7D787-C754-40EC-B603-96C10C5E83ED}" type="presOf" srcId="{7D9C16A6-8C48-4165-8DAF-8C957C12A8FA}" destId="{505AB3AD-F810-4154-B24D-A24B444D0881}" srcOrd="0" destOrd="0" presId="urn:microsoft.com/office/officeart/2005/8/layout/vList2"/>
    <dgm:cxn modelId="{D6E04890-31E7-415D-ADC9-79AECEC00CC7}" srcId="{7D9C16A6-8C48-4165-8DAF-8C957C12A8FA}" destId="{4525DD98-9CE3-4AB2-A483-7F143521023C}" srcOrd="3" destOrd="0" parTransId="{2A5862A5-C333-48BD-8AAB-D750F176792E}" sibTransId="{BC9E39FA-5934-4A69-B6EA-B8F2AAD047CC}"/>
    <dgm:cxn modelId="{A85D233C-7D95-4832-AFA9-DE0DB0D1AE83}" type="presParOf" srcId="{505AB3AD-F810-4154-B24D-A24B444D0881}" destId="{93FA75A1-D5F8-4D11-8C81-E3BEE5B78ACA}" srcOrd="0" destOrd="0" presId="urn:microsoft.com/office/officeart/2005/8/layout/vList2"/>
    <dgm:cxn modelId="{93090471-86AF-4EB1-BB44-1DA2305FA7A9}" type="presParOf" srcId="{505AB3AD-F810-4154-B24D-A24B444D0881}" destId="{6F650088-7E3C-40BA-B8B2-7C3B4FDD073E}" srcOrd="1" destOrd="0" presId="urn:microsoft.com/office/officeart/2005/8/layout/vList2"/>
    <dgm:cxn modelId="{F8B9B0F7-EAF0-4F84-8021-DA1E9E5DAF8E}" type="presParOf" srcId="{505AB3AD-F810-4154-B24D-A24B444D0881}" destId="{02A6DE7E-5197-4791-8200-3A2AAC32A854}" srcOrd="2" destOrd="0" presId="urn:microsoft.com/office/officeart/2005/8/layout/vList2"/>
    <dgm:cxn modelId="{DADCB725-BC69-45EF-893A-EC98A8BAE7F0}" type="presParOf" srcId="{505AB3AD-F810-4154-B24D-A24B444D0881}" destId="{02547826-E566-4741-8D6F-E2666812FECA}" srcOrd="3" destOrd="0" presId="urn:microsoft.com/office/officeart/2005/8/layout/vList2"/>
    <dgm:cxn modelId="{51F9F74F-ED25-4DD3-AE26-A95051337951}" type="presParOf" srcId="{505AB3AD-F810-4154-B24D-A24B444D0881}" destId="{8997BF21-60E5-4D6C-989A-4C88282EEAC5}" srcOrd="4" destOrd="0" presId="urn:microsoft.com/office/officeart/2005/8/layout/vList2"/>
    <dgm:cxn modelId="{688CBC87-90F9-4AC9-AC92-44ADFCACC8A5}" type="presParOf" srcId="{505AB3AD-F810-4154-B24D-A24B444D0881}" destId="{A14C18D3-EE52-498B-8B62-0B7229BA21E1}" srcOrd="5" destOrd="0" presId="urn:microsoft.com/office/officeart/2005/8/layout/vList2"/>
    <dgm:cxn modelId="{6982722A-B435-4D51-A093-21A491B52AAF}" type="presParOf" srcId="{505AB3AD-F810-4154-B24D-A24B444D0881}" destId="{A34F1CB4-587D-4B1C-B472-458EF72957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/>
            <a:t>Syntax Highlighting</a:t>
          </a:r>
          <a:r>
            <a:rPr lang="cs-CZ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cs-CZ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cs-CZ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/>
            <a:t>Bilingual Commands (EN, CS)</a:t>
          </a:r>
          <a:endParaRPr lang="cs-CZ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cs-CZ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cs-CZ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/>
            <a:t>Customizable Design </a:t>
          </a:r>
          <a:endParaRPr lang="cs-CZ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cs-CZ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cs-CZ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A91F2-B2BA-4C80-8A88-239F59B6C862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94CD1-8058-439E-93AE-4D6D5F6ED3CA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897AC-C862-44C0-9035-2EDA730C2DB0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b="1" kern="1200" noProof="0" dirty="0" err="1"/>
            <a:t>Speech</a:t>
          </a:r>
          <a:r>
            <a:rPr lang="en-US" sz="2500" b="1" kern="1200" noProof="0" dirty="0"/>
            <a:t>-To-Text</a:t>
          </a:r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/>
            <a:t>Google Cloud Platform</a:t>
          </a:r>
          <a:endParaRPr lang="cs-CZ" sz="2500" kern="1200" noProof="0" dirty="0"/>
        </a:p>
      </dsp:txBody>
      <dsp:txXfrm>
        <a:off x="1553633" y="574"/>
        <a:ext cx="5458736" cy="1345137"/>
      </dsp:txXfrm>
    </dsp:sp>
    <dsp:sp modelId="{46A73BBD-3765-4649-82F3-FA7504FE5373}">
      <dsp:nvSpPr>
        <dsp:cNvPr id="0" name=""/>
        <dsp:cNvSpPr/>
      </dsp:nvSpPr>
      <dsp:spPr>
        <a:xfrm>
          <a:off x="0" y="1718463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9B396-88A6-46C1-BED3-0BA342FE8724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ECD5F-52F9-46F0-814F-5D1D224BB03E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noProof="0" dirty="0"/>
            <a:t>UML diagram</a:t>
          </a:r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noProof="0" dirty="0"/>
            <a:t>Microsoft </a:t>
          </a:r>
          <a:r>
            <a:rPr lang="cs-CZ" sz="2500" kern="1200" noProof="0" dirty="0" err="1"/>
            <a:t>Automatic</a:t>
          </a:r>
          <a:r>
            <a:rPr lang="cs-CZ" sz="2500" kern="1200" noProof="0" dirty="0"/>
            <a:t> </a:t>
          </a:r>
          <a:r>
            <a:rPr lang="cs-CZ" sz="2500" kern="1200" noProof="0" dirty="0" err="1"/>
            <a:t>Graph</a:t>
          </a:r>
          <a:r>
            <a:rPr lang="cs-CZ" sz="2500" kern="1200" noProof="0" dirty="0"/>
            <a:t> Layout</a:t>
          </a:r>
        </a:p>
      </dsp:txBody>
      <dsp:txXfrm>
        <a:off x="1553633" y="1681996"/>
        <a:ext cx="5458736" cy="1345137"/>
      </dsp:txXfrm>
    </dsp:sp>
    <dsp:sp modelId="{206A85F4-B4C1-406C-AFEA-F5F06E376987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C0438-01B9-4280-A013-82BDF84A3797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C144D-A6B3-43FC-8ECE-F8D46C70C6F4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noProof="0" dirty="0"/>
            <a:t>C# code signatures</a:t>
          </a:r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/>
            <a:t>Visual Studio Color Schema</a:t>
          </a:r>
          <a:endParaRPr lang="cs-CZ" sz="2500" kern="1200" noProof="0" dirty="0"/>
        </a:p>
      </dsp:txBody>
      <dsp:txXfrm>
        <a:off x="1553633" y="3363418"/>
        <a:ext cx="5458736" cy="1345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1D705-61E4-462B-AC19-82D1E8BF2DA8}">
      <dsp:nvSpPr>
        <dsp:cNvPr id="0" name=""/>
        <dsp:cNvSpPr/>
      </dsp:nvSpPr>
      <dsp:spPr>
        <a:xfrm>
          <a:off x="6448723" y="1550334"/>
          <a:ext cx="2733210" cy="354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294"/>
              </a:lnTo>
              <a:lnTo>
                <a:pt x="2733210" y="220294"/>
              </a:lnTo>
              <a:lnTo>
                <a:pt x="2733210" y="35460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4BCEE-D384-48F4-B683-4D0055493AE2}">
      <dsp:nvSpPr>
        <dsp:cNvPr id="0" name=""/>
        <dsp:cNvSpPr/>
      </dsp:nvSpPr>
      <dsp:spPr>
        <a:xfrm>
          <a:off x="6448723" y="1550334"/>
          <a:ext cx="802832" cy="362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48"/>
              </a:lnTo>
              <a:lnTo>
                <a:pt x="802832" y="228448"/>
              </a:lnTo>
              <a:lnTo>
                <a:pt x="802832" y="362755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47483-E09F-482F-9F30-6428943B3DD1}">
      <dsp:nvSpPr>
        <dsp:cNvPr id="0" name=""/>
        <dsp:cNvSpPr/>
      </dsp:nvSpPr>
      <dsp:spPr>
        <a:xfrm>
          <a:off x="4361692" y="2553960"/>
          <a:ext cx="612833" cy="1403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710"/>
              </a:lnTo>
              <a:lnTo>
                <a:pt x="612833" y="140371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D92D3-2EF2-42FD-BA7A-45CB63C790A0}">
      <dsp:nvSpPr>
        <dsp:cNvPr id="0" name=""/>
        <dsp:cNvSpPr/>
      </dsp:nvSpPr>
      <dsp:spPr>
        <a:xfrm>
          <a:off x="4361692" y="2553960"/>
          <a:ext cx="627543" cy="558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644"/>
              </a:lnTo>
              <a:lnTo>
                <a:pt x="627543" y="55864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946FA-9BDB-4B66-8563-B0AB0FEA428A}">
      <dsp:nvSpPr>
        <dsp:cNvPr id="0" name=""/>
        <dsp:cNvSpPr/>
      </dsp:nvSpPr>
      <dsp:spPr>
        <a:xfrm>
          <a:off x="5097640" y="1550334"/>
          <a:ext cx="1351083" cy="364072"/>
        </a:xfrm>
        <a:custGeom>
          <a:avLst/>
          <a:gdLst/>
          <a:ahLst/>
          <a:cxnLst/>
          <a:rect l="0" t="0" r="0" b="0"/>
          <a:pathLst>
            <a:path>
              <a:moveTo>
                <a:pt x="1351083" y="0"/>
              </a:moveTo>
              <a:lnTo>
                <a:pt x="1351083" y="229766"/>
              </a:lnTo>
              <a:lnTo>
                <a:pt x="0" y="229766"/>
              </a:lnTo>
              <a:lnTo>
                <a:pt x="0" y="36407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A1977-8C53-4F37-8B66-D5909BEC86C3}">
      <dsp:nvSpPr>
        <dsp:cNvPr id="0" name=""/>
        <dsp:cNvSpPr/>
      </dsp:nvSpPr>
      <dsp:spPr>
        <a:xfrm>
          <a:off x="4514111" y="642167"/>
          <a:ext cx="1934612" cy="268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06"/>
              </a:lnTo>
              <a:lnTo>
                <a:pt x="1934612" y="134306"/>
              </a:lnTo>
              <a:lnTo>
                <a:pt x="1934612" y="26861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32317-001F-4C7F-9F65-EFD5B4E9DCFB}">
      <dsp:nvSpPr>
        <dsp:cNvPr id="0" name=""/>
        <dsp:cNvSpPr/>
      </dsp:nvSpPr>
      <dsp:spPr>
        <a:xfrm>
          <a:off x="2067855" y="1550334"/>
          <a:ext cx="191866" cy="1496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556"/>
              </a:lnTo>
              <a:lnTo>
                <a:pt x="191866" y="1496556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11A88-E277-4616-AF4D-203BF285AA86}">
      <dsp:nvSpPr>
        <dsp:cNvPr id="0" name=""/>
        <dsp:cNvSpPr/>
      </dsp:nvSpPr>
      <dsp:spPr>
        <a:xfrm>
          <a:off x="2067855" y="1550334"/>
          <a:ext cx="128256" cy="585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044"/>
              </a:lnTo>
              <a:lnTo>
                <a:pt x="128256" y="58504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E0286-E484-4AEE-8EE4-C1F1E13D7AE6}">
      <dsp:nvSpPr>
        <dsp:cNvPr id="0" name=""/>
        <dsp:cNvSpPr/>
      </dsp:nvSpPr>
      <dsp:spPr>
        <a:xfrm>
          <a:off x="2579498" y="642167"/>
          <a:ext cx="1934612" cy="268612"/>
        </a:xfrm>
        <a:custGeom>
          <a:avLst/>
          <a:gdLst/>
          <a:ahLst/>
          <a:cxnLst/>
          <a:rect l="0" t="0" r="0" b="0"/>
          <a:pathLst>
            <a:path>
              <a:moveTo>
                <a:pt x="1934612" y="0"/>
              </a:moveTo>
              <a:lnTo>
                <a:pt x="1934612" y="134306"/>
              </a:lnTo>
              <a:lnTo>
                <a:pt x="0" y="134306"/>
              </a:lnTo>
              <a:lnTo>
                <a:pt x="0" y="26861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EC0F4-B54B-4506-920B-7934751E812B}">
      <dsp:nvSpPr>
        <dsp:cNvPr id="0" name=""/>
        <dsp:cNvSpPr/>
      </dsp:nvSpPr>
      <dsp:spPr>
        <a:xfrm>
          <a:off x="3874557" y="2613"/>
          <a:ext cx="1279107" cy="6395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Class</a:t>
          </a:r>
          <a:endParaRPr lang="cs-CZ" sz="3000" kern="1200" dirty="0"/>
        </a:p>
      </dsp:txBody>
      <dsp:txXfrm>
        <a:off x="3874557" y="2613"/>
        <a:ext cx="1279107" cy="639553"/>
      </dsp:txXfrm>
    </dsp:sp>
    <dsp:sp modelId="{E7DCE4C8-1A29-42AE-B287-51383EAA81FA}">
      <dsp:nvSpPr>
        <dsp:cNvPr id="0" name=""/>
        <dsp:cNvSpPr/>
      </dsp:nvSpPr>
      <dsp:spPr>
        <a:xfrm>
          <a:off x="1939944" y="910780"/>
          <a:ext cx="1279107" cy="6395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Field</a:t>
          </a:r>
          <a:endParaRPr lang="cs-CZ" sz="3000" kern="1200" dirty="0"/>
        </a:p>
      </dsp:txBody>
      <dsp:txXfrm>
        <a:off x="1939944" y="910780"/>
        <a:ext cx="1279107" cy="639553"/>
      </dsp:txXfrm>
    </dsp:sp>
    <dsp:sp modelId="{7F9367CD-E15C-42E5-9027-2679AAC9D839}">
      <dsp:nvSpPr>
        <dsp:cNvPr id="0" name=""/>
        <dsp:cNvSpPr/>
      </dsp:nvSpPr>
      <dsp:spPr>
        <a:xfrm>
          <a:off x="2196111" y="1815602"/>
          <a:ext cx="1279107" cy="6395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Type</a:t>
          </a:r>
          <a:endParaRPr lang="cs-CZ" sz="3000" kern="1200" dirty="0"/>
        </a:p>
      </dsp:txBody>
      <dsp:txXfrm>
        <a:off x="2196111" y="1815602"/>
        <a:ext cx="1279107" cy="639553"/>
      </dsp:txXfrm>
    </dsp:sp>
    <dsp:sp modelId="{6DE2952C-99FC-4289-9CB9-DBC1AD87A889}">
      <dsp:nvSpPr>
        <dsp:cNvPr id="0" name=""/>
        <dsp:cNvSpPr/>
      </dsp:nvSpPr>
      <dsp:spPr>
        <a:xfrm>
          <a:off x="2259721" y="2727113"/>
          <a:ext cx="1576705" cy="6395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Visibility</a:t>
          </a:r>
          <a:endParaRPr lang="cs-CZ" sz="3000" kern="1200" dirty="0"/>
        </a:p>
      </dsp:txBody>
      <dsp:txXfrm>
        <a:off x="2259721" y="2727113"/>
        <a:ext cx="1576705" cy="639553"/>
      </dsp:txXfrm>
    </dsp:sp>
    <dsp:sp modelId="{9C11D04C-D7E4-4BC3-AC8D-4532B0FF1929}">
      <dsp:nvSpPr>
        <dsp:cNvPr id="0" name=""/>
        <dsp:cNvSpPr/>
      </dsp:nvSpPr>
      <dsp:spPr>
        <a:xfrm>
          <a:off x="5809169" y="910780"/>
          <a:ext cx="1279107" cy="6395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Method</a:t>
          </a:r>
          <a:endParaRPr lang="cs-CZ" sz="3000" kern="1200" dirty="0"/>
        </a:p>
      </dsp:txBody>
      <dsp:txXfrm>
        <a:off x="5809169" y="910780"/>
        <a:ext cx="1279107" cy="639553"/>
      </dsp:txXfrm>
    </dsp:sp>
    <dsp:sp modelId="{A69B32FC-3F96-43B4-9532-E9126315DADD}">
      <dsp:nvSpPr>
        <dsp:cNvPr id="0" name=""/>
        <dsp:cNvSpPr/>
      </dsp:nvSpPr>
      <dsp:spPr>
        <a:xfrm>
          <a:off x="4177705" y="1914406"/>
          <a:ext cx="1839868" cy="6395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Parameter</a:t>
          </a:r>
          <a:endParaRPr lang="cs-CZ" sz="3000" kern="1200" dirty="0"/>
        </a:p>
      </dsp:txBody>
      <dsp:txXfrm>
        <a:off x="4177705" y="1914406"/>
        <a:ext cx="1839868" cy="639553"/>
      </dsp:txXfrm>
    </dsp:sp>
    <dsp:sp modelId="{5526AD12-29A1-4C9F-A0D8-A4BE53D4A6D5}">
      <dsp:nvSpPr>
        <dsp:cNvPr id="0" name=""/>
        <dsp:cNvSpPr/>
      </dsp:nvSpPr>
      <dsp:spPr>
        <a:xfrm>
          <a:off x="4989236" y="2792827"/>
          <a:ext cx="1279107" cy="6395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Type</a:t>
          </a:r>
          <a:endParaRPr lang="cs-CZ" sz="3000" kern="1200" dirty="0"/>
        </a:p>
      </dsp:txBody>
      <dsp:txXfrm>
        <a:off x="4989236" y="2792827"/>
        <a:ext cx="1279107" cy="639553"/>
      </dsp:txXfrm>
    </dsp:sp>
    <dsp:sp modelId="{7C99819A-5A94-4140-A59A-EDAB94ED7F17}">
      <dsp:nvSpPr>
        <dsp:cNvPr id="0" name=""/>
        <dsp:cNvSpPr/>
      </dsp:nvSpPr>
      <dsp:spPr>
        <a:xfrm>
          <a:off x="4974526" y="3637894"/>
          <a:ext cx="1581821" cy="6395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Required</a:t>
          </a:r>
          <a:endParaRPr lang="cs-CZ" sz="3000" kern="1200" dirty="0"/>
        </a:p>
      </dsp:txBody>
      <dsp:txXfrm>
        <a:off x="4974526" y="3637894"/>
        <a:ext cx="1581821" cy="639553"/>
      </dsp:txXfrm>
    </dsp:sp>
    <dsp:sp modelId="{317E547D-23BC-4396-A5BE-1EB29EA83197}">
      <dsp:nvSpPr>
        <dsp:cNvPr id="0" name=""/>
        <dsp:cNvSpPr/>
      </dsp:nvSpPr>
      <dsp:spPr>
        <a:xfrm>
          <a:off x="6612001" y="1913089"/>
          <a:ext cx="1279107" cy="6395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Type</a:t>
          </a:r>
          <a:endParaRPr lang="cs-CZ" sz="3000" kern="1200" dirty="0"/>
        </a:p>
      </dsp:txBody>
      <dsp:txXfrm>
        <a:off x="6612001" y="1913089"/>
        <a:ext cx="1279107" cy="639553"/>
      </dsp:txXfrm>
    </dsp:sp>
    <dsp:sp modelId="{15B466AC-5E5A-41B2-94E5-4E1149C54F19}">
      <dsp:nvSpPr>
        <dsp:cNvPr id="0" name=""/>
        <dsp:cNvSpPr/>
      </dsp:nvSpPr>
      <dsp:spPr>
        <a:xfrm>
          <a:off x="8368754" y="1904935"/>
          <a:ext cx="1626360" cy="6395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Visibility</a:t>
          </a:r>
          <a:endParaRPr lang="cs-CZ" sz="3000" kern="1200" dirty="0"/>
        </a:p>
      </dsp:txBody>
      <dsp:txXfrm>
        <a:off x="8368754" y="1904935"/>
        <a:ext cx="1626360" cy="6395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A75A1-D5F8-4D11-8C81-E3BEE5B78ACA}">
      <dsp:nvSpPr>
        <dsp:cNvPr id="0" name=""/>
        <dsp:cNvSpPr/>
      </dsp:nvSpPr>
      <dsp:spPr>
        <a:xfrm>
          <a:off x="0" y="1209"/>
          <a:ext cx="7234381" cy="13271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Add command</a:t>
          </a:r>
        </a:p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Inserts new component into current component</a:t>
          </a:r>
          <a:r>
            <a:rPr lang="en-US" sz="2400" b="1" kern="1200" noProof="0" dirty="0"/>
            <a:t>.</a:t>
          </a:r>
        </a:p>
      </dsp:txBody>
      <dsp:txXfrm>
        <a:off x="64785" y="65994"/>
        <a:ext cx="7104811" cy="1197554"/>
      </dsp:txXfrm>
    </dsp:sp>
    <dsp:sp modelId="{02A6DE7E-5197-4791-8200-3A2AAC32A854}">
      <dsp:nvSpPr>
        <dsp:cNvPr id="0" name=""/>
        <dsp:cNvSpPr/>
      </dsp:nvSpPr>
      <dsp:spPr>
        <a:xfrm>
          <a:off x="0" y="1342227"/>
          <a:ext cx="7234381" cy="13271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Edit command</a:t>
          </a:r>
        </a:p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Enters specified component for its later manipulation.</a:t>
          </a:r>
          <a:endParaRPr lang="cs-CZ" sz="2400" kern="1200" noProof="0" dirty="0"/>
        </a:p>
      </dsp:txBody>
      <dsp:txXfrm>
        <a:off x="64785" y="1407012"/>
        <a:ext cx="7104811" cy="1197554"/>
      </dsp:txXfrm>
    </dsp:sp>
    <dsp:sp modelId="{8997BF21-60E5-4D6C-989A-4C88282EEAC5}">
      <dsp:nvSpPr>
        <dsp:cNvPr id="0" name=""/>
        <dsp:cNvSpPr/>
      </dsp:nvSpPr>
      <dsp:spPr>
        <a:xfrm>
          <a:off x="0" y="2683245"/>
          <a:ext cx="7234381" cy="13271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Delete command</a:t>
          </a:r>
        </a:p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Erases specified component from current component.</a:t>
          </a:r>
          <a:endParaRPr lang="cs-CZ" sz="2400" b="0" kern="1200" noProof="0" dirty="0"/>
        </a:p>
      </dsp:txBody>
      <dsp:txXfrm>
        <a:off x="64785" y="2748030"/>
        <a:ext cx="7104811" cy="1197554"/>
      </dsp:txXfrm>
    </dsp:sp>
    <dsp:sp modelId="{A34F1CB4-587D-4B1C-B472-458EF72957F8}">
      <dsp:nvSpPr>
        <dsp:cNvPr id="0" name=""/>
        <dsp:cNvSpPr/>
      </dsp:nvSpPr>
      <dsp:spPr>
        <a:xfrm>
          <a:off x="0" y="4025473"/>
          <a:ext cx="7234381" cy="13271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Escape command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noProof="0" dirty="0"/>
            <a:t>Serves as delimiter for the following word.</a:t>
          </a:r>
          <a:endParaRPr lang="cs-CZ" sz="2800" b="0" kern="1200" noProof="0" dirty="0"/>
        </a:p>
      </dsp:txBody>
      <dsp:txXfrm>
        <a:off x="64785" y="4090258"/>
        <a:ext cx="7104811" cy="11975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89123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Syntax Highlighting</a:t>
          </a:r>
          <a:r>
            <a:rPr lang="cs-CZ" sz="3500" kern="1200" noProof="0" dirty="0"/>
            <a:t>	</a:t>
          </a:r>
        </a:p>
      </dsp:txBody>
      <dsp:txXfrm>
        <a:off x="496568" y="356393"/>
        <a:ext cx="6389123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130024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Bilingual Commands (EN, CS)</a:t>
          </a:r>
          <a:endParaRPr lang="cs-CZ" sz="3500" kern="1200" noProof="0" dirty="0"/>
        </a:p>
      </dsp:txBody>
      <dsp:txXfrm>
        <a:off x="755666" y="1425575"/>
        <a:ext cx="6130024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89123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Customizable Design </a:t>
          </a:r>
          <a:endParaRPr lang="cs-CZ" sz="3500" kern="1200" noProof="0" dirty="0"/>
        </a:p>
      </dsp:txBody>
      <dsp:txXfrm>
        <a:off x="496568" y="2494756"/>
        <a:ext cx="6389123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13D8C6B1-37E7-4B31-BA4E-EE7C607C8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9E00DAE-A519-441B-B303-7FB3F51BC2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2D0BA-DB5F-4AA6-AD46-9F001552A8A7}" type="datetimeFigureOut">
              <a:rPr lang="cs-CZ" smtClean="0"/>
              <a:t>27.09.2021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5101AD5-4FD4-4E73-ADF3-AC84A0C0E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99E648-90AC-4DC9-AD16-0D29492C58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F7D78-1B31-4429-8EBA-B96959E8A3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152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33A40-CB7C-4082-8730-747021FE674D}" type="datetimeFigureOut">
              <a:rPr lang="cs-CZ" noProof="0" smtClean="0"/>
              <a:t>27.09.2021</a:t>
            </a:fld>
            <a:endParaRPr lang="cs-CZ" noProof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 dirty="0"/>
              <a:t>Upravte styly předlohy textu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B96DB-7961-4665-BC0B-0E94575174E2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15439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1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12984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2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22830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5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31607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6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24424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7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20190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CF67D5-7113-4F58-90C9-7936E219A927}" type="datetime1">
              <a:rPr lang="cs-CZ" noProof="0" smtClean="0"/>
              <a:t>27.09.2021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CBE8CE-5C92-4D1A-BE9B-39275DD4E21B}" type="datetime1">
              <a:rPr lang="cs-CZ" noProof="0" smtClean="0"/>
              <a:t>27.09.2021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B233EC6-32EC-40F2-A899-8731B976E638}" type="datetime1">
              <a:rPr lang="cs-CZ" noProof="0" smtClean="0"/>
              <a:t>27.09.2021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B7B60F-068D-4530-981A-D64FDAEE4042}" type="datetime1">
              <a:rPr lang="cs-CZ" noProof="0" smtClean="0"/>
              <a:t>27.09.2021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0E77078-8498-416E-8C2B-44BCB10DADE3}" type="datetime1">
              <a:rPr lang="cs-CZ" noProof="0" smtClean="0"/>
              <a:t>27.09.2021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2425AC-A8CC-4FD5-80CB-DB62F33CC7E2}" type="datetime1">
              <a:rPr lang="cs-CZ" noProof="0" smtClean="0"/>
              <a:t>27.09.2021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7" name="Zástupné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73C0A0-F997-4689-B91B-3C30EE9CB784}" type="datetime1">
              <a:rPr lang="cs-CZ" noProof="0" smtClean="0"/>
              <a:t>27.09.2021</a:t>
            </a:fld>
            <a:endParaRPr lang="cs-CZ" noProof="0"/>
          </a:p>
        </p:txBody>
      </p:sp>
      <p:sp>
        <p:nvSpPr>
          <p:cNvPr id="8" name="Zástupné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é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2786CC-6742-46F7-827E-F58BF345F5D8}" type="datetime1">
              <a:rPr lang="cs-CZ" noProof="0" smtClean="0"/>
              <a:t>27.09.2021</a:t>
            </a:fld>
            <a:endParaRPr lang="cs-CZ" noProof="0"/>
          </a:p>
        </p:txBody>
      </p:sp>
      <p:sp>
        <p:nvSpPr>
          <p:cNvPr id="4" name="Zástupné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7" name="Obdélní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52648-A78A-4608-9A01-2A97839C2F58}" type="datetime1">
              <a:rPr lang="cs-CZ" noProof="0" smtClean="0"/>
              <a:t>27.09.2021</a:t>
            </a:fld>
            <a:endParaRPr lang="cs-CZ" noProof="0"/>
          </a:p>
        </p:txBody>
      </p:sp>
      <p:sp>
        <p:nvSpPr>
          <p:cNvPr id="3" name="Zástupné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62E91A-98DC-4F55-B956-A4A34416FE5F}" type="datetime1">
              <a:rPr lang="cs-CZ" noProof="0" smtClean="0"/>
              <a:t>27.09.2021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B8D6C-5A19-4086-8755-0C0638DA7ADB}" type="datetime1">
              <a:rPr lang="cs-CZ" noProof="0" smtClean="0"/>
              <a:t>27.09.2021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8A20929-4667-4121-800C-DB300D315348}" type="datetime1">
              <a:rPr lang="cs-CZ" noProof="0" smtClean="0"/>
              <a:t>27.09.2021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9" name="Obdélní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élní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élní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Obdélní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/>
          </a:p>
        </p:txBody>
      </p:sp>
      <p:pic>
        <p:nvPicPr>
          <p:cNvPr id="7" name="Obrázek 6" descr="Digitální spoj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Obdélní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cs-CZ" sz="6000" dirty="0" err="1">
                <a:solidFill>
                  <a:schemeClr val="bg1"/>
                </a:solidFill>
              </a:rPr>
              <a:t>VoiceScript</a:t>
            </a:r>
            <a:endParaRPr lang="cs-CZ" sz="6000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cs-CZ" dirty="0" err="1">
                <a:solidFill>
                  <a:srgbClr val="7CEBFF"/>
                </a:solidFill>
              </a:rPr>
              <a:t>Create</a:t>
            </a:r>
            <a:r>
              <a:rPr lang="cs-CZ" dirty="0">
                <a:solidFill>
                  <a:srgbClr val="7CEBFF"/>
                </a:solidFill>
              </a:rPr>
              <a:t> </a:t>
            </a:r>
            <a:r>
              <a:rPr lang="cs-CZ" dirty="0" err="1">
                <a:solidFill>
                  <a:srgbClr val="7CEBFF"/>
                </a:solidFill>
              </a:rPr>
              <a:t>Uml</a:t>
            </a:r>
            <a:r>
              <a:rPr lang="cs-CZ" dirty="0">
                <a:solidFill>
                  <a:srgbClr val="7CEBFF"/>
                </a:solidFill>
              </a:rPr>
              <a:t> </a:t>
            </a:r>
            <a:r>
              <a:rPr lang="cs-CZ" dirty="0" err="1">
                <a:solidFill>
                  <a:srgbClr val="7CEBFF"/>
                </a:solidFill>
              </a:rPr>
              <a:t>diagrams</a:t>
            </a:r>
            <a:r>
              <a:rPr lang="cs-CZ" dirty="0">
                <a:solidFill>
                  <a:srgbClr val="7CEBFF"/>
                </a:solidFill>
              </a:rPr>
              <a:t> and </a:t>
            </a:r>
            <a:r>
              <a:rPr lang="cs-CZ" dirty="0" err="1">
                <a:solidFill>
                  <a:srgbClr val="7CEBFF"/>
                </a:solidFill>
              </a:rPr>
              <a:t>code</a:t>
            </a:r>
            <a:r>
              <a:rPr lang="cs-CZ" dirty="0">
                <a:solidFill>
                  <a:srgbClr val="7CEBFF"/>
                </a:solidFill>
              </a:rPr>
              <a:t> </a:t>
            </a:r>
            <a:r>
              <a:rPr lang="cs-CZ" dirty="0" err="1">
                <a:solidFill>
                  <a:srgbClr val="7CEBFF"/>
                </a:solidFill>
              </a:rPr>
              <a:t>using</a:t>
            </a:r>
            <a:r>
              <a:rPr lang="cs-CZ" dirty="0">
                <a:solidFill>
                  <a:srgbClr val="7CEBFF"/>
                </a:solidFill>
              </a:rPr>
              <a:t> </a:t>
            </a:r>
            <a:r>
              <a:rPr lang="cs-CZ" dirty="0" err="1">
                <a:solidFill>
                  <a:srgbClr val="7CEBFF"/>
                </a:solidFill>
              </a:rPr>
              <a:t>your</a:t>
            </a:r>
            <a:r>
              <a:rPr lang="cs-CZ" dirty="0">
                <a:solidFill>
                  <a:srgbClr val="7CEBFF"/>
                </a:solidFill>
              </a:rPr>
              <a:t> </a:t>
            </a:r>
            <a:r>
              <a:rPr lang="cs-CZ" dirty="0" err="1">
                <a:solidFill>
                  <a:srgbClr val="7CEBFF"/>
                </a:solidFill>
              </a:rPr>
              <a:t>voice</a:t>
            </a:r>
            <a:endParaRPr lang="cs-CZ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4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>
                <a:solidFill>
                  <a:srgbClr val="FFFEFF"/>
                </a:solidFill>
              </a:rPr>
              <a:t>Features</a:t>
            </a:r>
            <a:endParaRPr lang="cs-CZ" dirty="0">
              <a:solidFill>
                <a:srgbClr val="FFFEFF"/>
              </a:solidFill>
            </a:endParaRPr>
          </a:p>
        </p:txBody>
      </p:sp>
      <p:graphicFrame>
        <p:nvGraphicFramePr>
          <p:cNvPr id="4" name="Zástupný obsah 3" descr="Obrázek SmartArt s ikonami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504806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66A241-680C-461D-8E1F-A77937A2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Speech-To-text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421EF7-8DE5-4F7F-84EA-E9141FC0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an account at Google Cloud Platform and get your API key for speech-to-text service authentication.</a:t>
            </a:r>
            <a:endParaRPr lang="cs-CZ" sz="2000" dirty="0"/>
          </a:p>
          <a:p>
            <a:r>
              <a:rPr lang="en-US" sz="2000" dirty="0"/>
              <a:t>Connect the application with your authentication key and start using speech-to-text service.</a:t>
            </a:r>
          </a:p>
          <a:p>
            <a:r>
              <a:rPr lang="en-US" sz="2000" dirty="0"/>
              <a:t>Record your voice commands and transcribe the recorded speech into text.</a:t>
            </a:r>
          </a:p>
          <a:p>
            <a:r>
              <a:rPr lang="en-US" sz="2000" dirty="0"/>
              <a:t> You can switch on the real-time transcription but note it’s currently an experimental feature.</a:t>
            </a:r>
          </a:p>
          <a:p>
            <a:r>
              <a:rPr lang="en-US" sz="2000" dirty="0"/>
              <a:t>Try out command synonyms</a:t>
            </a:r>
          </a:p>
          <a:p>
            <a:pPr lvl="1"/>
            <a:r>
              <a:rPr lang="en-US" sz="2000" dirty="0"/>
              <a:t>Use alternative command keywords if they get recognized better with respect to your accent.</a:t>
            </a:r>
          </a:p>
          <a:p>
            <a:pPr lvl="1"/>
            <a:r>
              <a:rPr lang="en-US" sz="2000" dirty="0"/>
              <a:t>Combine various keywords to achieve more fluent speech. </a:t>
            </a:r>
          </a:p>
        </p:txBody>
      </p:sp>
    </p:spTree>
    <p:extLst>
      <p:ext uri="{BB962C8B-B14F-4D97-AF65-F5344CB8AC3E}">
        <p14:creationId xmlns:p14="http://schemas.microsoft.com/office/powerpoint/2010/main" val="137321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615EDF-A4CD-4E1A-8EEF-6B6242D5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cs-CZ" dirty="0"/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8C5F11E4-D2CE-4D26-8375-937A67B21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039076"/>
              </p:ext>
            </p:extLst>
          </p:nvPr>
        </p:nvGraphicFramePr>
        <p:xfrm>
          <a:off x="581025" y="2181225"/>
          <a:ext cx="11029950" cy="4277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66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4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>
                <a:solidFill>
                  <a:srgbClr val="FFFEFF"/>
                </a:solidFill>
              </a:rPr>
              <a:t>Commands</a:t>
            </a:r>
            <a:br>
              <a:rPr lang="en-US" dirty="0">
                <a:solidFill>
                  <a:srgbClr val="FFFEFF"/>
                </a:solidFill>
              </a:rPr>
            </a:br>
            <a:br>
              <a:rPr lang="en-US" dirty="0">
                <a:solidFill>
                  <a:srgbClr val="FFFEFF"/>
                </a:solidFill>
              </a:rPr>
            </a:br>
            <a:br>
              <a:rPr lang="en-US" dirty="0">
                <a:solidFill>
                  <a:srgbClr val="FFFEFF"/>
                </a:solidFill>
              </a:rPr>
            </a:br>
            <a:endParaRPr lang="cs-CZ" sz="2000" dirty="0">
              <a:solidFill>
                <a:srgbClr val="FFFEFF"/>
              </a:solidFill>
            </a:endParaRPr>
          </a:p>
        </p:txBody>
      </p:sp>
      <p:graphicFrame>
        <p:nvGraphicFramePr>
          <p:cNvPr id="4" name="Zástupný obsah 3" descr="Obrázek SmartArt s ikonami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758685"/>
              </p:ext>
            </p:extLst>
          </p:nvPr>
        </p:nvGraphicFramePr>
        <p:xfrm>
          <a:off x="486032" y="1037967"/>
          <a:ext cx="7234381" cy="5352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Skupina 5">
            <a:extLst>
              <a:ext uri="{FF2B5EF4-FFF2-40B4-BE49-F238E27FC236}">
                <a16:creationId xmlns:a16="http://schemas.microsoft.com/office/drawing/2014/main" id="{C536D2B2-6C90-4BF5-BB20-7D2AADEADDEC}"/>
              </a:ext>
            </a:extLst>
          </p:cNvPr>
          <p:cNvGrpSpPr/>
          <p:nvPr/>
        </p:nvGrpSpPr>
        <p:grpSpPr>
          <a:xfrm>
            <a:off x="8389509" y="3911474"/>
            <a:ext cx="3195091" cy="2222627"/>
            <a:chOff x="0" y="1342227"/>
            <a:chExt cx="7617930" cy="2629105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6C4879A9-6FDD-4C26-8712-16D018DDB4F2}"/>
                </a:ext>
              </a:extLst>
            </p:cNvPr>
            <p:cNvSpPr/>
            <p:nvPr/>
          </p:nvSpPr>
          <p:spPr>
            <a:xfrm>
              <a:off x="0" y="1342227"/>
              <a:ext cx="7234381" cy="2629105"/>
            </a:xfrm>
            <a:prstGeom prst="roundRect">
              <a:avLst/>
            </a:prstGeom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bdélník: se zakulacenými rohy 4">
              <a:extLst>
                <a:ext uri="{FF2B5EF4-FFF2-40B4-BE49-F238E27FC236}">
                  <a16:creationId xmlns:a16="http://schemas.microsoft.com/office/drawing/2014/main" id="{1EEC5CB2-6E0D-45B9-830C-149C7D2F9403}"/>
                </a:ext>
              </a:extLst>
            </p:cNvPr>
            <p:cNvSpPr txBox="1"/>
            <p:nvPr/>
          </p:nvSpPr>
          <p:spPr>
            <a:xfrm>
              <a:off x="513119" y="1577487"/>
              <a:ext cx="7104811" cy="2141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marL="0" lvl="0" indent="0" algn="l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noProof="0" dirty="0"/>
                <a:t>Format</a:t>
              </a:r>
              <a:br>
                <a:rPr lang="en-US" sz="3600" dirty="0">
                  <a:solidFill>
                    <a:srgbClr val="FFFEFF"/>
                  </a:solidFill>
                </a:rPr>
              </a:br>
              <a:endParaRPr lang="en-US" sz="800" dirty="0">
                <a:solidFill>
                  <a:srgbClr val="FFFEFF"/>
                </a:solidFill>
              </a:endParaRPr>
            </a:p>
            <a:p>
              <a:pPr marL="0" lvl="0" indent="0" algn="l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>
                  <a:solidFill>
                    <a:srgbClr val="FFFEFF"/>
                  </a:solidFill>
                  <a:latin typeface="+mn-lt"/>
                </a:rPr>
                <a:t>COMMAND_NAME</a:t>
              </a:r>
              <a:br>
                <a:rPr lang="en-US" sz="2000" dirty="0">
                  <a:solidFill>
                    <a:srgbClr val="FFFEFF"/>
                  </a:solidFill>
                  <a:latin typeface="+mn-lt"/>
                </a:rPr>
              </a:br>
              <a:r>
                <a:rPr lang="en-US" sz="2000" dirty="0">
                  <a:solidFill>
                    <a:srgbClr val="FFFEFF"/>
                  </a:solidFill>
                  <a:latin typeface="+mn-lt"/>
                </a:rPr>
                <a:t>TARGET_TYPE</a:t>
              </a:r>
              <a:br>
                <a:rPr lang="en-US" sz="2000" dirty="0">
                  <a:solidFill>
                    <a:srgbClr val="FFFEFF"/>
                  </a:solidFill>
                  <a:latin typeface="+mn-lt"/>
                </a:rPr>
              </a:br>
              <a:r>
                <a:rPr lang="en-US" sz="2000" dirty="0">
                  <a:solidFill>
                    <a:srgbClr val="FFFEFF"/>
                  </a:solidFill>
                  <a:latin typeface="+mn-lt"/>
                </a:rPr>
                <a:t>TARGET_VALUE</a:t>
              </a:r>
              <a:endParaRPr lang="cs-CZ" sz="2000" kern="12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702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Obdélní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pic>
        <p:nvPicPr>
          <p:cNvPr id="8" name="Zástupný obsah 4" descr="Digitální čísla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dirty="0" err="1"/>
              <a:t>Voicescript</a:t>
            </a:r>
            <a:r>
              <a:rPr lang="en-US" dirty="0"/>
              <a:t>	comes	with</a:t>
            </a:r>
          </a:p>
        </p:txBody>
      </p:sp>
      <p:graphicFrame>
        <p:nvGraphicFramePr>
          <p:cNvPr id="6" name="Zástupný obsah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21862"/>
              </p:ext>
            </p:extLst>
          </p:nvPr>
        </p:nvGraphicFramePr>
        <p:xfrm>
          <a:off x="719571" y="2198254"/>
          <a:ext cx="6932980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cs-CZ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 rtlCol="0">
            <a:normAutofit/>
          </a:bodyPr>
          <a:lstStyle/>
          <a:p>
            <a:pPr rtl="0"/>
            <a:r>
              <a:rPr lang="cs-CZ" dirty="0">
                <a:solidFill>
                  <a:schemeClr val="bg1"/>
                </a:solidFill>
              </a:rPr>
              <a:t>https://github.com/lhotanok/VoiceScript</a:t>
            </a:r>
          </a:p>
        </p:txBody>
      </p:sp>
      <p:pic>
        <p:nvPicPr>
          <p:cNvPr id="5" name="Obrázek 4" descr="Digitální čísla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403" r="-1" b="26403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  <p:sp>
        <p:nvSpPr>
          <p:cNvPr id="11" name="Podnadpis 2">
            <a:extLst>
              <a:ext uri="{FF2B5EF4-FFF2-40B4-BE49-F238E27FC236}">
                <a16:creationId xmlns:a16="http://schemas.microsoft.com/office/drawing/2014/main" id="{67F6AB9C-1B4C-4623-A03E-9DECC1EF6702}"/>
              </a:ext>
            </a:extLst>
          </p:cNvPr>
          <p:cNvSpPr txBox="1">
            <a:spLocks/>
          </p:cNvSpPr>
          <p:nvPr/>
        </p:nvSpPr>
        <p:spPr>
          <a:xfrm>
            <a:off x="581194" y="5895794"/>
            <a:ext cx="10993546" cy="476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cs-CZ" dirty="0" err="1">
                <a:solidFill>
                  <a:schemeClr val="bg1"/>
                </a:solidFill>
              </a:rPr>
              <a:t>ristýna</a:t>
            </a:r>
            <a:r>
              <a:rPr lang="cs-CZ" dirty="0">
                <a:solidFill>
                  <a:schemeClr val="bg1"/>
                </a:solidFill>
              </a:rPr>
              <a:t> Lhoťanová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(design Dividenda)</Template>
  <TotalTime>128</TotalTime>
  <Words>217</Words>
  <Application>Microsoft Office PowerPoint</Application>
  <PresentationFormat>Širokoúhlá obrazovka</PresentationFormat>
  <Paragraphs>51</Paragraphs>
  <Slides>7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Dividenda</vt:lpstr>
      <vt:lpstr>VoiceScript</vt:lpstr>
      <vt:lpstr>Features</vt:lpstr>
      <vt:lpstr>Speech-To-text</vt:lpstr>
      <vt:lpstr>Components</vt:lpstr>
      <vt:lpstr>Commands   </vt:lpstr>
      <vt:lpstr>Voicescript comes with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VoiceScript</dc:title>
  <dc:creator>Kristýna Lhoťanová</dc:creator>
  <cp:lastModifiedBy>Kristýna Lhoťanová</cp:lastModifiedBy>
  <cp:revision>42</cp:revision>
  <dcterms:created xsi:type="dcterms:W3CDTF">2021-09-26T20:53:39Z</dcterms:created>
  <dcterms:modified xsi:type="dcterms:W3CDTF">2021-09-27T10:36:14Z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