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T chính" id="{D4EC142D-C4E9-46ED-B202-40A1579B7579}">
          <p14:sldIdLst>
            <p14:sldId id="256"/>
          </p14:sldIdLst>
        </p14:section>
        <p14:section name="CT con khởi tạo hệ thống" id="{E2312348-E5AE-4E59-982E-6EC323C6E6EB}">
          <p14:sldIdLst>
            <p14:sldId id="257"/>
          </p14:sldIdLst>
        </p14:section>
        <p14:section name="dht" id="{D1D56261-85D8-4F3B-A3FD-3BD267D8C5F6}">
          <p14:sldIdLst>
            <p14:sldId id="258"/>
          </p14:sldIdLst>
        </p14:section>
        <p14:section name="hour" id="{6C092A93-DB56-41C1-95A1-1694A12D67DA}">
          <p14:sldIdLst>
            <p14:sldId id="259"/>
          </p14:sldIdLst>
        </p14:section>
        <p14:section name="min." id="{413B137A-7734-449E-BAA0-B0BAEB264409}">
          <p14:sldIdLst>
            <p14:sldId id="260"/>
          </p14:sldIdLst>
        </p14:section>
        <p14:section name="remind" id="{26B866F8-26CC-4870-96D1-C35CA4CC2183}">
          <p14:sldIdLst>
            <p14:sldId id="261"/>
          </p14:sldIdLst>
        </p14:section>
        <p14:section name="find" id="{F7922D43-7DCB-4370-9993-AC6DFB8FF57E}">
          <p14:sldIdLst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66" d="100"/>
          <a:sy n="66" d="100"/>
        </p:scale>
        <p:origin x="78" y="-534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54E5E-C577-4047-A43E-31BEDB4E19FE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54C6E-6E83-498E-9645-04A344D27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361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54E5E-C577-4047-A43E-31BEDB4E19FE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54C6E-6E83-498E-9645-04A344D27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271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54E5E-C577-4047-A43E-31BEDB4E19FE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54C6E-6E83-498E-9645-04A344D27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838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54E5E-C577-4047-A43E-31BEDB4E19FE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54C6E-6E83-498E-9645-04A344D27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106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54E5E-C577-4047-A43E-31BEDB4E19FE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54C6E-6E83-498E-9645-04A344D27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031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54E5E-C577-4047-A43E-31BEDB4E19FE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54C6E-6E83-498E-9645-04A344D27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859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54E5E-C577-4047-A43E-31BEDB4E19FE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54C6E-6E83-498E-9645-04A344D27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770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54E5E-C577-4047-A43E-31BEDB4E19FE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54C6E-6E83-498E-9645-04A344D27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599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54E5E-C577-4047-A43E-31BEDB4E19FE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54C6E-6E83-498E-9645-04A344D27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77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54E5E-C577-4047-A43E-31BEDB4E19FE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54C6E-6E83-498E-9645-04A344D27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605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54E5E-C577-4047-A43E-31BEDB4E19FE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54C6E-6E83-498E-9645-04A344D27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485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654E5E-C577-4047-A43E-31BEDB4E19FE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54C6E-6E83-498E-9645-04A344D27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077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1472451" y="3703675"/>
            <a:ext cx="644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955889" y="436045"/>
            <a:ext cx="963661" cy="2871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Bắt đầu</a:t>
            </a:r>
          </a:p>
        </p:txBody>
      </p:sp>
      <p:sp>
        <p:nvSpPr>
          <p:cNvPr id="5" name="Rectangle 4"/>
          <p:cNvSpPr/>
          <p:nvPr/>
        </p:nvSpPr>
        <p:spPr>
          <a:xfrm>
            <a:off x="758653" y="980087"/>
            <a:ext cx="1358131" cy="2910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Khởi tạo hệ thống</a:t>
            </a:r>
          </a:p>
        </p:txBody>
      </p:sp>
      <p:sp>
        <p:nvSpPr>
          <p:cNvPr id="6" name="Rectangle 5"/>
          <p:cNvSpPr/>
          <p:nvPr/>
        </p:nvSpPr>
        <p:spPr>
          <a:xfrm>
            <a:off x="576218" y="1527993"/>
            <a:ext cx="1723004" cy="2970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 hình điểm truy cập</a:t>
            </a:r>
          </a:p>
        </p:txBody>
      </p:sp>
      <p:sp>
        <p:nvSpPr>
          <p:cNvPr id="7" name="Rectangle 6"/>
          <p:cNvSpPr/>
          <p:nvPr/>
        </p:nvSpPr>
        <p:spPr>
          <a:xfrm>
            <a:off x="861524" y="2080909"/>
            <a:ext cx="1152391" cy="2469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nối WiFi</a:t>
            </a:r>
          </a:p>
        </p:txBody>
      </p:sp>
      <p:sp>
        <p:nvSpPr>
          <p:cNvPr id="8" name="Rectangle 7"/>
          <p:cNvSpPr/>
          <p:nvPr/>
        </p:nvSpPr>
        <p:spPr>
          <a:xfrm>
            <a:off x="847391" y="2583690"/>
            <a:ext cx="1180658" cy="252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nối MQTT</a:t>
            </a:r>
          </a:p>
        </p:txBody>
      </p:sp>
      <p:sp>
        <p:nvSpPr>
          <p:cNvPr id="9" name="Flowchart: Decision 8"/>
          <p:cNvSpPr/>
          <p:nvPr/>
        </p:nvSpPr>
        <p:spPr>
          <a:xfrm>
            <a:off x="508079" y="3086471"/>
            <a:ext cx="1859282" cy="639848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nối thành công?</a:t>
            </a:r>
            <a:endParaRPr 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Elbow Connector 10"/>
          <p:cNvCxnSpPr>
            <a:stCxn id="9" idx="3"/>
            <a:endCxn id="7" idx="3"/>
          </p:cNvCxnSpPr>
          <p:nvPr/>
        </p:nvCxnSpPr>
        <p:spPr>
          <a:xfrm flipH="1" flipV="1">
            <a:off x="2013915" y="2204380"/>
            <a:ext cx="353446" cy="1202015"/>
          </a:xfrm>
          <a:prstGeom prst="bentConnector3">
            <a:avLst>
              <a:gd name="adj1" fmla="val -11049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4"/>
            <a:endCxn id="5" idx="0"/>
          </p:cNvCxnSpPr>
          <p:nvPr/>
        </p:nvCxnSpPr>
        <p:spPr>
          <a:xfrm flipH="1">
            <a:off x="1437719" y="723209"/>
            <a:ext cx="1" cy="2568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2"/>
            <a:endCxn id="6" idx="0"/>
          </p:cNvCxnSpPr>
          <p:nvPr/>
        </p:nvCxnSpPr>
        <p:spPr>
          <a:xfrm>
            <a:off x="1437719" y="1271115"/>
            <a:ext cx="1" cy="2568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7" idx="0"/>
          </p:cNvCxnSpPr>
          <p:nvPr/>
        </p:nvCxnSpPr>
        <p:spPr>
          <a:xfrm>
            <a:off x="1437720" y="1825069"/>
            <a:ext cx="0" cy="2558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2"/>
            <a:endCxn id="8" idx="0"/>
          </p:cNvCxnSpPr>
          <p:nvPr/>
        </p:nvCxnSpPr>
        <p:spPr>
          <a:xfrm>
            <a:off x="1437720" y="2327850"/>
            <a:ext cx="0" cy="2558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2"/>
            <a:endCxn id="9" idx="0"/>
          </p:cNvCxnSpPr>
          <p:nvPr/>
        </p:nvCxnSpPr>
        <p:spPr>
          <a:xfrm>
            <a:off x="1437720" y="2836688"/>
            <a:ext cx="0" cy="2497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190638" y="3129396"/>
            <a:ext cx="644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Straight Arrow Connector 27"/>
          <p:cNvCxnSpPr>
            <a:stCxn id="9" idx="2"/>
            <a:endCxn id="32" idx="0"/>
          </p:cNvCxnSpPr>
          <p:nvPr/>
        </p:nvCxnSpPr>
        <p:spPr>
          <a:xfrm>
            <a:off x="1437720" y="3726319"/>
            <a:ext cx="0" cy="210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847391" y="3936979"/>
            <a:ext cx="1180658" cy="252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2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enu = 0</a:t>
            </a:r>
            <a:endParaRPr 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6218" y="4450328"/>
            <a:ext cx="1723004" cy="252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Hiển thị nhiệt độ, độ ẩm</a:t>
            </a:r>
            <a:endParaRPr 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70916" y="4919982"/>
            <a:ext cx="2133604" cy="252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Hiển thị số nhắc nhở còn lại</a:t>
            </a:r>
            <a:endParaRPr 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" name="Straight Arrow Connector 37"/>
          <p:cNvCxnSpPr>
            <a:stCxn id="32" idx="2"/>
            <a:endCxn id="36" idx="0"/>
          </p:cNvCxnSpPr>
          <p:nvPr/>
        </p:nvCxnSpPr>
        <p:spPr>
          <a:xfrm>
            <a:off x="1437720" y="4189977"/>
            <a:ext cx="0" cy="2603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6" idx="2"/>
            <a:endCxn id="37" idx="0"/>
          </p:cNvCxnSpPr>
          <p:nvPr/>
        </p:nvCxnSpPr>
        <p:spPr>
          <a:xfrm flipH="1">
            <a:off x="1437718" y="4703326"/>
            <a:ext cx="2" cy="2166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Flowchart: Decision 43"/>
          <p:cNvSpPr/>
          <p:nvPr/>
        </p:nvSpPr>
        <p:spPr>
          <a:xfrm>
            <a:off x="508079" y="5383640"/>
            <a:ext cx="1859282" cy="639848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Nút Set được nhấn?</a:t>
            </a:r>
            <a:endParaRPr 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5" name="Elbow Connector 44"/>
          <p:cNvCxnSpPr>
            <a:stCxn id="44" idx="3"/>
            <a:endCxn id="32" idx="3"/>
          </p:cNvCxnSpPr>
          <p:nvPr/>
        </p:nvCxnSpPr>
        <p:spPr>
          <a:xfrm flipH="1" flipV="1">
            <a:off x="2028049" y="4063478"/>
            <a:ext cx="339312" cy="1640086"/>
          </a:xfrm>
          <a:prstGeom prst="bentConnector3">
            <a:avLst>
              <a:gd name="adj1" fmla="val -12632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197705" y="5427335"/>
            <a:ext cx="644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0" name="Straight Arrow Connector 49"/>
          <p:cNvCxnSpPr>
            <a:stCxn id="37" idx="2"/>
            <a:endCxn id="44" idx="0"/>
          </p:cNvCxnSpPr>
          <p:nvPr/>
        </p:nvCxnSpPr>
        <p:spPr>
          <a:xfrm>
            <a:off x="1437718" y="5172980"/>
            <a:ext cx="2" cy="210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Flowchart: Data 52"/>
          <p:cNvSpPr/>
          <p:nvPr/>
        </p:nvSpPr>
        <p:spPr>
          <a:xfrm>
            <a:off x="847390" y="6284689"/>
            <a:ext cx="1166525" cy="401878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menu++</a:t>
            </a:r>
            <a:endParaRPr 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430652" y="6023488"/>
            <a:ext cx="3848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5" name="Straight Arrow Connector 54"/>
          <p:cNvCxnSpPr>
            <a:stCxn id="44" idx="2"/>
            <a:endCxn id="53" idx="1"/>
          </p:cNvCxnSpPr>
          <p:nvPr/>
        </p:nvCxnSpPr>
        <p:spPr>
          <a:xfrm flipH="1">
            <a:off x="1430653" y="6023488"/>
            <a:ext cx="7067" cy="2612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Flowchart: Decision 58"/>
          <p:cNvSpPr/>
          <p:nvPr/>
        </p:nvSpPr>
        <p:spPr>
          <a:xfrm>
            <a:off x="4013613" y="504563"/>
            <a:ext cx="1177291" cy="40515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menu = 1?</a:t>
            </a:r>
            <a:endParaRPr 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649927" y="916776"/>
            <a:ext cx="3848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3" name="Straight Arrow Connector 62"/>
          <p:cNvCxnSpPr>
            <a:stCxn id="59" idx="2"/>
            <a:endCxn id="75" idx="0"/>
          </p:cNvCxnSpPr>
          <p:nvPr/>
        </p:nvCxnSpPr>
        <p:spPr>
          <a:xfrm flipH="1">
            <a:off x="4600573" y="909713"/>
            <a:ext cx="1686" cy="2819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4118741" y="1191703"/>
            <a:ext cx="963664" cy="252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Cài đặt giờ</a:t>
            </a:r>
            <a:endParaRPr 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Flowchart: Decision 76"/>
          <p:cNvSpPr/>
          <p:nvPr/>
        </p:nvSpPr>
        <p:spPr>
          <a:xfrm>
            <a:off x="4024187" y="1707559"/>
            <a:ext cx="1177291" cy="40515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menu = 2?</a:t>
            </a:r>
            <a:endParaRPr 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642389" y="2117700"/>
            <a:ext cx="3848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1" name="Straight Arrow Connector 80"/>
          <p:cNvCxnSpPr>
            <a:stCxn id="77" idx="2"/>
            <a:endCxn id="100" idx="0"/>
          </p:cNvCxnSpPr>
          <p:nvPr/>
        </p:nvCxnSpPr>
        <p:spPr>
          <a:xfrm flipH="1">
            <a:off x="4611147" y="2112709"/>
            <a:ext cx="1686" cy="2628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75" idx="2"/>
            <a:endCxn id="77" idx="0"/>
          </p:cNvCxnSpPr>
          <p:nvPr/>
        </p:nvCxnSpPr>
        <p:spPr>
          <a:xfrm>
            <a:off x="4600573" y="1444701"/>
            <a:ext cx="12260" cy="2628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53" idx="5"/>
            <a:endCxn id="59" idx="1"/>
          </p:cNvCxnSpPr>
          <p:nvPr/>
        </p:nvCxnSpPr>
        <p:spPr>
          <a:xfrm flipV="1">
            <a:off x="1897263" y="707138"/>
            <a:ext cx="2116350" cy="5778490"/>
          </a:xfrm>
          <a:prstGeom prst="bentConnector3">
            <a:avLst>
              <a:gd name="adj1" fmla="val 6260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4129315" y="2375567"/>
            <a:ext cx="963664" cy="252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Cài đặt phút</a:t>
            </a:r>
            <a:endParaRPr 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Flowchart: Decision 101"/>
          <p:cNvSpPr/>
          <p:nvPr/>
        </p:nvSpPr>
        <p:spPr>
          <a:xfrm>
            <a:off x="4053743" y="2886432"/>
            <a:ext cx="1177291" cy="40515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menu = 3?</a:t>
            </a:r>
            <a:endParaRPr 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4673631" y="3297076"/>
            <a:ext cx="3848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4" name="Straight Arrow Connector 103"/>
          <p:cNvCxnSpPr>
            <a:stCxn id="102" idx="2"/>
            <a:endCxn id="106" idx="0"/>
          </p:cNvCxnSpPr>
          <p:nvPr/>
        </p:nvCxnSpPr>
        <p:spPr>
          <a:xfrm>
            <a:off x="4642389" y="3291582"/>
            <a:ext cx="0" cy="26336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100" idx="2"/>
            <a:endCxn id="102" idx="0"/>
          </p:cNvCxnSpPr>
          <p:nvPr/>
        </p:nvCxnSpPr>
        <p:spPr>
          <a:xfrm>
            <a:off x="4611147" y="2628565"/>
            <a:ext cx="31242" cy="2578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>
            <a:off x="4053744" y="3554943"/>
            <a:ext cx="1177290" cy="252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Lưu thời gian</a:t>
            </a:r>
            <a:endParaRPr 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" name="Flowchart: Decision 110"/>
          <p:cNvSpPr/>
          <p:nvPr/>
        </p:nvSpPr>
        <p:spPr>
          <a:xfrm>
            <a:off x="4118740" y="4060458"/>
            <a:ext cx="1177291" cy="40515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menu = 4?</a:t>
            </a:r>
            <a:endParaRPr 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4738628" y="4471102"/>
            <a:ext cx="3848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3" name="Straight Arrow Connector 112"/>
          <p:cNvCxnSpPr>
            <a:stCxn id="111" idx="2"/>
            <a:endCxn id="115" idx="0"/>
          </p:cNvCxnSpPr>
          <p:nvPr/>
        </p:nvCxnSpPr>
        <p:spPr>
          <a:xfrm>
            <a:off x="4707386" y="4465608"/>
            <a:ext cx="0" cy="26336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106" idx="2"/>
            <a:endCxn id="111" idx="0"/>
          </p:cNvCxnSpPr>
          <p:nvPr/>
        </p:nvCxnSpPr>
        <p:spPr>
          <a:xfrm>
            <a:off x="4642389" y="3807941"/>
            <a:ext cx="64997" cy="2525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Rectangle 114"/>
          <p:cNvSpPr/>
          <p:nvPr/>
        </p:nvSpPr>
        <p:spPr>
          <a:xfrm>
            <a:off x="3874812" y="4728969"/>
            <a:ext cx="1665148" cy="252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Nhắc nhở uống thuốc</a:t>
            </a:r>
            <a:endParaRPr 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" name="Flowchart: Decision 118"/>
          <p:cNvSpPr/>
          <p:nvPr/>
        </p:nvSpPr>
        <p:spPr>
          <a:xfrm>
            <a:off x="4170977" y="5242507"/>
            <a:ext cx="1177291" cy="40515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menu = 5?</a:t>
            </a:r>
            <a:endParaRPr 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4790865" y="5653151"/>
            <a:ext cx="3848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1" name="Straight Arrow Connector 120"/>
          <p:cNvCxnSpPr>
            <a:stCxn id="119" idx="2"/>
            <a:endCxn id="123" idx="0"/>
          </p:cNvCxnSpPr>
          <p:nvPr/>
        </p:nvCxnSpPr>
        <p:spPr>
          <a:xfrm>
            <a:off x="4759623" y="5647657"/>
            <a:ext cx="0" cy="26336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115" idx="2"/>
            <a:endCxn id="119" idx="0"/>
          </p:cNvCxnSpPr>
          <p:nvPr/>
        </p:nvCxnSpPr>
        <p:spPr>
          <a:xfrm>
            <a:off x="4707386" y="4981967"/>
            <a:ext cx="52237" cy="2605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Rectangle 122"/>
          <p:cNvSpPr/>
          <p:nvPr/>
        </p:nvSpPr>
        <p:spPr>
          <a:xfrm>
            <a:off x="4170978" y="5911018"/>
            <a:ext cx="1177290" cy="252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 hộp thuốc</a:t>
            </a:r>
            <a:endParaRPr 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6" name="Elbow Connector 125"/>
          <p:cNvCxnSpPr>
            <a:stCxn id="59" idx="3"/>
            <a:endCxn id="77" idx="3"/>
          </p:cNvCxnSpPr>
          <p:nvPr/>
        </p:nvCxnSpPr>
        <p:spPr>
          <a:xfrm>
            <a:off x="5190904" y="707138"/>
            <a:ext cx="10574" cy="1202996"/>
          </a:xfrm>
          <a:prstGeom prst="bentConnector3">
            <a:avLst>
              <a:gd name="adj1" fmla="val 946826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5092979" y="432104"/>
            <a:ext cx="644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1" name="Elbow Connector 130"/>
          <p:cNvCxnSpPr>
            <a:stCxn id="77" idx="3"/>
            <a:endCxn id="102" idx="3"/>
          </p:cNvCxnSpPr>
          <p:nvPr/>
        </p:nvCxnSpPr>
        <p:spPr>
          <a:xfrm>
            <a:off x="5201478" y="1910134"/>
            <a:ext cx="29556" cy="1178873"/>
          </a:xfrm>
          <a:prstGeom prst="bentConnector3">
            <a:avLst>
              <a:gd name="adj1" fmla="val 2774838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5189219" y="1634044"/>
            <a:ext cx="644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9" name="Elbow Connector 138"/>
          <p:cNvCxnSpPr>
            <a:stCxn id="102" idx="3"/>
            <a:endCxn id="111" idx="3"/>
          </p:cNvCxnSpPr>
          <p:nvPr/>
        </p:nvCxnSpPr>
        <p:spPr>
          <a:xfrm>
            <a:off x="5231034" y="3089007"/>
            <a:ext cx="64997" cy="1174026"/>
          </a:xfrm>
          <a:prstGeom prst="bentConnector3">
            <a:avLst>
              <a:gd name="adj1" fmla="val 97927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5171941" y="2797716"/>
            <a:ext cx="644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6" name="Elbow Connector 145"/>
          <p:cNvCxnSpPr>
            <a:stCxn id="111" idx="3"/>
            <a:endCxn id="119" idx="3"/>
          </p:cNvCxnSpPr>
          <p:nvPr/>
        </p:nvCxnSpPr>
        <p:spPr>
          <a:xfrm>
            <a:off x="5296031" y="4263033"/>
            <a:ext cx="52237" cy="1182049"/>
          </a:xfrm>
          <a:prstGeom prst="bentConnector3">
            <a:avLst>
              <a:gd name="adj1" fmla="val 84760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5196191" y="3975680"/>
            <a:ext cx="644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1" name="Elbow Connector 150"/>
          <p:cNvCxnSpPr>
            <a:stCxn id="119" idx="1"/>
            <a:endCxn id="32" idx="3"/>
          </p:cNvCxnSpPr>
          <p:nvPr/>
        </p:nvCxnSpPr>
        <p:spPr>
          <a:xfrm rot="10800000">
            <a:off x="2028049" y="4063478"/>
            <a:ext cx="2142928" cy="1381604"/>
          </a:xfrm>
          <a:prstGeom prst="bentConnector3">
            <a:avLst>
              <a:gd name="adj1" fmla="val 2466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3756545" y="5138904"/>
            <a:ext cx="644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967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955889" y="436045"/>
            <a:ext cx="963661" cy="2871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Bắt đầu</a:t>
            </a:r>
          </a:p>
        </p:txBody>
      </p:sp>
      <p:sp>
        <p:nvSpPr>
          <p:cNvPr id="6" name="Rectangle 5"/>
          <p:cNvSpPr/>
          <p:nvPr/>
        </p:nvSpPr>
        <p:spPr>
          <a:xfrm>
            <a:off x="246537" y="980087"/>
            <a:ext cx="2382364" cy="2910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Khởi tạo </a:t>
            </a:r>
            <a:r>
              <a:rPr lang="en-US" sz="12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UART giao tiếp với DHT</a:t>
            </a:r>
            <a:endParaRPr 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6539" y="1527993"/>
            <a:ext cx="2382362" cy="2970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Khởi </a:t>
            </a:r>
            <a:r>
              <a:rPr lang="en-US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 </a:t>
            </a:r>
            <a:r>
              <a:rPr lang="en-US" sz="12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I2C </a:t>
            </a:r>
            <a:r>
              <a:rPr lang="en-US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 tiếp </a:t>
            </a:r>
            <a:r>
              <a:rPr lang="en-US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 </a:t>
            </a:r>
            <a:r>
              <a:rPr lang="en-US" sz="12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LCD</a:t>
            </a:r>
            <a:endParaRPr 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58656" y="2080909"/>
            <a:ext cx="1358128" cy="2469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Khởi </a:t>
            </a:r>
            <a:r>
              <a:rPr lang="en-US" sz="12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 nút nhấn</a:t>
            </a:r>
            <a:endParaRPr 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76218" y="2583690"/>
            <a:ext cx="1723004" cy="252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Khởi </a:t>
            </a:r>
            <a:r>
              <a:rPr lang="en-US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 </a:t>
            </a:r>
            <a:r>
              <a:rPr lang="en-US" sz="12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còi báo hiệu</a:t>
            </a:r>
            <a:endParaRPr 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Arrow Connector 11"/>
          <p:cNvCxnSpPr>
            <a:stCxn id="5" idx="4"/>
            <a:endCxn id="6" idx="0"/>
          </p:cNvCxnSpPr>
          <p:nvPr/>
        </p:nvCxnSpPr>
        <p:spPr>
          <a:xfrm flipH="1">
            <a:off x="1437719" y="723209"/>
            <a:ext cx="1" cy="2568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2"/>
            <a:endCxn id="7" idx="0"/>
          </p:cNvCxnSpPr>
          <p:nvPr/>
        </p:nvCxnSpPr>
        <p:spPr>
          <a:xfrm>
            <a:off x="1437719" y="1271115"/>
            <a:ext cx="1" cy="2568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2"/>
            <a:endCxn id="8" idx="0"/>
          </p:cNvCxnSpPr>
          <p:nvPr/>
        </p:nvCxnSpPr>
        <p:spPr>
          <a:xfrm>
            <a:off x="1437720" y="1825069"/>
            <a:ext cx="0" cy="2558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2"/>
            <a:endCxn id="9" idx="0"/>
          </p:cNvCxnSpPr>
          <p:nvPr/>
        </p:nvCxnSpPr>
        <p:spPr>
          <a:xfrm>
            <a:off x="1437720" y="2327850"/>
            <a:ext cx="0" cy="2558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2"/>
            <a:endCxn id="19" idx="0"/>
          </p:cNvCxnSpPr>
          <p:nvPr/>
        </p:nvCxnSpPr>
        <p:spPr>
          <a:xfrm flipH="1">
            <a:off x="1437719" y="2836688"/>
            <a:ext cx="1" cy="2497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89413" y="3086471"/>
            <a:ext cx="2096612" cy="252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 lập các giá trị ban đầu</a:t>
            </a:r>
            <a:endParaRPr 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906348" y="3589252"/>
            <a:ext cx="1062741" cy="3166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thúc</a:t>
            </a:r>
            <a:endParaRPr 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" name="Straight Arrow Connector 47"/>
          <p:cNvCxnSpPr>
            <a:stCxn id="19" idx="2"/>
            <a:endCxn id="47" idx="0"/>
          </p:cNvCxnSpPr>
          <p:nvPr/>
        </p:nvCxnSpPr>
        <p:spPr>
          <a:xfrm>
            <a:off x="1437719" y="3339469"/>
            <a:ext cx="0" cy="2497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0218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/>
          <p:cNvSpPr/>
          <p:nvPr/>
        </p:nvSpPr>
        <p:spPr>
          <a:xfrm>
            <a:off x="955889" y="436045"/>
            <a:ext cx="963661" cy="2871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Bắt đầu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58654" y="980087"/>
            <a:ext cx="1358130" cy="2910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Đọc nhiệt độ</a:t>
            </a:r>
            <a:endParaRPr 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58656" y="1527993"/>
            <a:ext cx="1358128" cy="2970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Đọc độ ẩm</a:t>
            </a:r>
            <a:endParaRPr 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37013" y="3107565"/>
            <a:ext cx="2401412" cy="252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Gửi dữ liệu đọc được lên Server</a:t>
            </a:r>
            <a:endParaRPr 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Straight Arrow Connector 21"/>
          <p:cNvCxnSpPr>
            <a:stCxn id="17" idx="4"/>
            <a:endCxn id="18" idx="0"/>
          </p:cNvCxnSpPr>
          <p:nvPr/>
        </p:nvCxnSpPr>
        <p:spPr>
          <a:xfrm flipH="1">
            <a:off x="1437719" y="723209"/>
            <a:ext cx="1" cy="2568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2"/>
            <a:endCxn id="19" idx="0"/>
          </p:cNvCxnSpPr>
          <p:nvPr/>
        </p:nvCxnSpPr>
        <p:spPr>
          <a:xfrm>
            <a:off x="1437719" y="1271115"/>
            <a:ext cx="1" cy="2568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9" idx="2"/>
            <a:endCxn id="34" idx="0"/>
          </p:cNvCxnSpPr>
          <p:nvPr/>
        </p:nvCxnSpPr>
        <p:spPr>
          <a:xfrm flipH="1">
            <a:off x="1437717" y="1825069"/>
            <a:ext cx="3" cy="2846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4" idx="2"/>
            <a:endCxn id="21" idx="0"/>
          </p:cNvCxnSpPr>
          <p:nvPr/>
        </p:nvCxnSpPr>
        <p:spPr>
          <a:xfrm>
            <a:off x="1437717" y="2880502"/>
            <a:ext cx="2" cy="2270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1" idx="2"/>
            <a:endCxn id="27" idx="0"/>
          </p:cNvCxnSpPr>
          <p:nvPr/>
        </p:nvCxnSpPr>
        <p:spPr>
          <a:xfrm flipH="1">
            <a:off x="1437718" y="3360563"/>
            <a:ext cx="1" cy="2497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797871" y="3610346"/>
            <a:ext cx="1279694" cy="252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ra màn hình</a:t>
            </a:r>
            <a:endParaRPr 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906347" y="4113127"/>
            <a:ext cx="1062741" cy="3166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thúc</a:t>
            </a:r>
            <a:endParaRPr 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" name="Straight Arrow Connector 28"/>
          <p:cNvCxnSpPr>
            <a:stCxn id="27" idx="2"/>
            <a:endCxn id="28" idx="0"/>
          </p:cNvCxnSpPr>
          <p:nvPr/>
        </p:nvCxnSpPr>
        <p:spPr>
          <a:xfrm>
            <a:off x="1437718" y="3863344"/>
            <a:ext cx="0" cy="2497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Flowchart: Decision 33"/>
          <p:cNvSpPr/>
          <p:nvPr/>
        </p:nvSpPr>
        <p:spPr>
          <a:xfrm>
            <a:off x="797869" y="2109686"/>
            <a:ext cx="1279696" cy="770816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 10 giây?</a:t>
            </a:r>
            <a:endParaRPr 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" name="Elbow Connector 37"/>
          <p:cNvCxnSpPr>
            <a:stCxn id="34" idx="3"/>
            <a:endCxn id="18" idx="3"/>
          </p:cNvCxnSpPr>
          <p:nvPr/>
        </p:nvCxnSpPr>
        <p:spPr>
          <a:xfrm flipV="1">
            <a:off x="2077565" y="1125601"/>
            <a:ext cx="39219" cy="1369493"/>
          </a:xfrm>
          <a:prstGeom prst="bentConnector3">
            <a:avLst>
              <a:gd name="adj1" fmla="val 141148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969088" y="2239194"/>
            <a:ext cx="379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433232" y="2822429"/>
            <a:ext cx="644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9516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55889" y="436045"/>
            <a:ext cx="963661" cy="2871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Bắt đầu</a:t>
            </a:r>
          </a:p>
        </p:txBody>
      </p:sp>
      <p:cxnSp>
        <p:nvCxnSpPr>
          <p:cNvPr id="8" name="Straight Arrow Connector 7"/>
          <p:cNvCxnSpPr>
            <a:stCxn id="4" idx="4"/>
            <a:endCxn id="20" idx="0"/>
          </p:cNvCxnSpPr>
          <p:nvPr/>
        </p:nvCxnSpPr>
        <p:spPr>
          <a:xfrm flipH="1">
            <a:off x="1437719" y="723209"/>
            <a:ext cx="1" cy="2665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Flowchart: Decision 19"/>
          <p:cNvSpPr/>
          <p:nvPr/>
        </p:nvSpPr>
        <p:spPr>
          <a:xfrm>
            <a:off x="797871" y="989788"/>
            <a:ext cx="1279696" cy="770816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Nút Plus nhấn?</a:t>
            </a:r>
            <a:endParaRPr 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Straight Arrow Connector 21"/>
          <p:cNvCxnSpPr>
            <a:stCxn id="20" idx="2"/>
            <a:endCxn id="28" idx="0"/>
          </p:cNvCxnSpPr>
          <p:nvPr/>
        </p:nvCxnSpPr>
        <p:spPr>
          <a:xfrm>
            <a:off x="1437719" y="1760604"/>
            <a:ext cx="0" cy="2132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530060" y="1723973"/>
            <a:ext cx="4551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Flowchart: Decision 27"/>
          <p:cNvSpPr/>
          <p:nvPr/>
        </p:nvSpPr>
        <p:spPr>
          <a:xfrm>
            <a:off x="797871" y="1973873"/>
            <a:ext cx="1279696" cy="770816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remind_hour = 23?</a:t>
            </a:r>
            <a:endParaRPr 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Flowchart: Data 29"/>
          <p:cNvSpPr/>
          <p:nvPr/>
        </p:nvSpPr>
        <p:spPr>
          <a:xfrm>
            <a:off x="600076" y="3003631"/>
            <a:ext cx="1675286" cy="401878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remind_hour = 0</a:t>
            </a:r>
            <a:endParaRPr 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Straight Arrow Connector 30"/>
          <p:cNvCxnSpPr>
            <a:stCxn id="28" idx="2"/>
            <a:endCxn id="30" idx="1"/>
          </p:cNvCxnSpPr>
          <p:nvPr/>
        </p:nvCxnSpPr>
        <p:spPr>
          <a:xfrm>
            <a:off x="1437719" y="2744689"/>
            <a:ext cx="0" cy="2589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530060" y="2713987"/>
            <a:ext cx="4551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Elbow Connector 35"/>
          <p:cNvCxnSpPr>
            <a:stCxn id="28" idx="3"/>
            <a:endCxn id="51" idx="1"/>
          </p:cNvCxnSpPr>
          <p:nvPr/>
        </p:nvCxnSpPr>
        <p:spPr>
          <a:xfrm>
            <a:off x="2077567" y="2359281"/>
            <a:ext cx="1121608" cy="634603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985227" y="2085760"/>
            <a:ext cx="672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Straight Arrow Connector 39"/>
          <p:cNvCxnSpPr>
            <a:stCxn id="30" idx="4"/>
            <a:endCxn id="41" idx="0"/>
          </p:cNvCxnSpPr>
          <p:nvPr/>
        </p:nvCxnSpPr>
        <p:spPr>
          <a:xfrm>
            <a:off x="1437719" y="3405509"/>
            <a:ext cx="0" cy="2847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Flowchart: Decision 40"/>
          <p:cNvSpPr/>
          <p:nvPr/>
        </p:nvSpPr>
        <p:spPr>
          <a:xfrm>
            <a:off x="797871" y="3690274"/>
            <a:ext cx="1279696" cy="770816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Nút Minus nhấn?</a:t>
            </a:r>
            <a:endParaRPr 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2" name="Straight Arrow Connector 41"/>
          <p:cNvCxnSpPr>
            <a:stCxn id="41" idx="2"/>
            <a:endCxn id="44" idx="0"/>
          </p:cNvCxnSpPr>
          <p:nvPr/>
        </p:nvCxnSpPr>
        <p:spPr>
          <a:xfrm>
            <a:off x="1437719" y="4461090"/>
            <a:ext cx="0" cy="2132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530060" y="4424459"/>
            <a:ext cx="4551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Flowchart: Decision 43"/>
          <p:cNvSpPr/>
          <p:nvPr/>
        </p:nvSpPr>
        <p:spPr>
          <a:xfrm>
            <a:off x="797871" y="4674359"/>
            <a:ext cx="1279696" cy="770816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remind_hour = 0?</a:t>
            </a:r>
            <a:endParaRPr 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Flowchart: Data 44"/>
          <p:cNvSpPr/>
          <p:nvPr/>
        </p:nvSpPr>
        <p:spPr>
          <a:xfrm>
            <a:off x="600076" y="5704117"/>
            <a:ext cx="1675286" cy="401878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remind_hour = 23</a:t>
            </a:r>
            <a:endParaRPr 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6" name="Straight Arrow Connector 45"/>
          <p:cNvCxnSpPr>
            <a:stCxn id="44" idx="2"/>
            <a:endCxn id="45" idx="1"/>
          </p:cNvCxnSpPr>
          <p:nvPr/>
        </p:nvCxnSpPr>
        <p:spPr>
          <a:xfrm>
            <a:off x="1437719" y="5445175"/>
            <a:ext cx="0" cy="2589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530060" y="5414473"/>
            <a:ext cx="4551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" name="Elbow Connector 47"/>
          <p:cNvCxnSpPr>
            <a:stCxn id="44" idx="3"/>
            <a:endCxn id="56" idx="1"/>
          </p:cNvCxnSpPr>
          <p:nvPr/>
        </p:nvCxnSpPr>
        <p:spPr>
          <a:xfrm>
            <a:off x="2077567" y="5059767"/>
            <a:ext cx="1121608" cy="63840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985227" y="4786246"/>
            <a:ext cx="672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Flowchart: Data 50"/>
          <p:cNvSpPr/>
          <p:nvPr/>
        </p:nvSpPr>
        <p:spPr>
          <a:xfrm>
            <a:off x="2235480" y="2993884"/>
            <a:ext cx="1927390" cy="401878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remind_hour++</a:t>
            </a:r>
            <a:endParaRPr 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3" name="Elbow Connector 52"/>
          <p:cNvCxnSpPr>
            <a:stCxn id="51" idx="4"/>
            <a:endCxn id="41" idx="3"/>
          </p:cNvCxnSpPr>
          <p:nvPr/>
        </p:nvCxnSpPr>
        <p:spPr>
          <a:xfrm rot="5400000">
            <a:off x="2298411" y="3174918"/>
            <a:ext cx="679920" cy="112160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Flowchart: Data 55"/>
          <p:cNvSpPr/>
          <p:nvPr/>
        </p:nvSpPr>
        <p:spPr>
          <a:xfrm>
            <a:off x="2235480" y="5698173"/>
            <a:ext cx="1927390" cy="401878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remind_hour--</a:t>
            </a:r>
            <a:endParaRPr 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7" name="Elbow Connector 56"/>
          <p:cNvCxnSpPr>
            <a:stCxn id="56" idx="4"/>
            <a:endCxn id="60" idx="3"/>
          </p:cNvCxnSpPr>
          <p:nvPr/>
        </p:nvCxnSpPr>
        <p:spPr>
          <a:xfrm rot="5400000">
            <a:off x="2345727" y="5828809"/>
            <a:ext cx="582206" cy="1124691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794790" y="6555758"/>
            <a:ext cx="1279694" cy="252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ra màn hình</a:t>
            </a:r>
            <a:endParaRPr 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1" name="Straight Arrow Connector 60"/>
          <p:cNvCxnSpPr>
            <a:stCxn id="45" idx="4"/>
            <a:endCxn id="60" idx="0"/>
          </p:cNvCxnSpPr>
          <p:nvPr/>
        </p:nvCxnSpPr>
        <p:spPr>
          <a:xfrm flipH="1">
            <a:off x="1434637" y="6105995"/>
            <a:ext cx="3082" cy="4497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903266" y="7032333"/>
            <a:ext cx="1062741" cy="3166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thúc</a:t>
            </a:r>
            <a:endParaRPr 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6" name="Straight Arrow Connector 65"/>
          <p:cNvCxnSpPr>
            <a:stCxn id="60" idx="2"/>
            <a:endCxn id="65" idx="0"/>
          </p:cNvCxnSpPr>
          <p:nvPr/>
        </p:nvCxnSpPr>
        <p:spPr>
          <a:xfrm>
            <a:off x="1434637" y="6808756"/>
            <a:ext cx="0" cy="2235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5858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55889" y="436045"/>
            <a:ext cx="963661" cy="2871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Bắt đầu</a:t>
            </a:r>
          </a:p>
        </p:txBody>
      </p:sp>
      <p:cxnSp>
        <p:nvCxnSpPr>
          <p:cNvPr id="5" name="Straight Arrow Connector 4"/>
          <p:cNvCxnSpPr>
            <a:stCxn id="4" idx="4"/>
            <a:endCxn id="6" idx="0"/>
          </p:cNvCxnSpPr>
          <p:nvPr/>
        </p:nvCxnSpPr>
        <p:spPr>
          <a:xfrm flipH="1">
            <a:off x="1437719" y="723209"/>
            <a:ext cx="1" cy="2665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Flowchart: Decision 5"/>
          <p:cNvSpPr/>
          <p:nvPr/>
        </p:nvSpPr>
        <p:spPr>
          <a:xfrm>
            <a:off x="797871" y="989788"/>
            <a:ext cx="1279696" cy="770816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Nút Plus nhấn?</a:t>
            </a:r>
            <a:endParaRPr 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Arrow Connector 6"/>
          <p:cNvCxnSpPr>
            <a:stCxn id="6" idx="2"/>
            <a:endCxn id="9" idx="0"/>
          </p:cNvCxnSpPr>
          <p:nvPr/>
        </p:nvCxnSpPr>
        <p:spPr>
          <a:xfrm>
            <a:off x="1437719" y="1760604"/>
            <a:ext cx="0" cy="2132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30060" y="1723973"/>
            <a:ext cx="4551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Flowchart: Decision 8"/>
          <p:cNvSpPr/>
          <p:nvPr/>
        </p:nvSpPr>
        <p:spPr>
          <a:xfrm>
            <a:off x="304800" y="1973873"/>
            <a:ext cx="2265838" cy="770816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remind_minute = 59?</a:t>
            </a:r>
            <a:endParaRPr 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Flowchart: Data 9"/>
          <p:cNvSpPr/>
          <p:nvPr/>
        </p:nvSpPr>
        <p:spPr>
          <a:xfrm>
            <a:off x="406400" y="3003631"/>
            <a:ext cx="2062638" cy="401878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remind_minute = 0</a:t>
            </a:r>
            <a:endParaRPr 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Arrow Connector 10"/>
          <p:cNvCxnSpPr>
            <a:stCxn id="9" idx="2"/>
            <a:endCxn id="10" idx="1"/>
          </p:cNvCxnSpPr>
          <p:nvPr/>
        </p:nvCxnSpPr>
        <p:spPr>
          <a:xfrm>
            <a:off x="1437719" y="2744689"/>
            <a:ext cx="0" cy="2589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530060" y="2713987"/>
            <a:ext cx="4551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Elbow Connector 12"/>
          <p:cNvCxnSpPr>
            <a:stCxn id="9" idx="3"/>
            <a:endCxn id="25" idx="1"/>
          </p:cNvCxnSpPr>
          <p:nvPr/>
        </p:nvCxnSpPr>
        <p:spPr>
          <a:xfrm>
            <a:off x="2570638" y="2359281"/>
            <a:ext cx="811330" cy="634603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395532" y="2058204"/>
            <a:ext cx="672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Arrow Connector 14"/>
          <p:cNvCxnSpPr>
            <a:stCxn id="10" idx="4"/>
            <a:endCxn id="16" idx="0"/>
          </p:cNvCxnSpPr>
          <p:nvPr/>
        </p:nvCxnSpPr>
        <p:spPr>
          <a:xfrm>
            <a:off x="1437719" y="3405509"/>
            <a:ext cx="0" cy="2847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Flowchart: Decision 15"/>
          <p:cNvSpPr/>
          <p:nvPr/>
        </p:nvSpPr>
        <p:spPr>
          <a:xfrm>
            <a:off x="797871" y="3690274"/>
            <a:ext cx="1279696" cy="770816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Nút Minus nhấn?</a:t>
            </a:r>
            <a:endParaRPr 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Straight Arrow Connector 16"/>
          <p:cNvCxnSpPr>
            <a:stCxn id="16" idx="2"/>
            <a:endCxn id="19" idx="0"/>
          </p:cNvCxnSpPr>
          <p:nvPr/>
        </p:nvCxnSpPr>
        <p:spPr>
          <a:xfrm>
            <a:off x="1437719" y="4461090"/>
            <a:ext cx="0" cy="2132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530060" y="4424459"/>
            <a:ext cx="4551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Flowchart: Decision 18"/>
          <p:cNvSpPr/>
          <p:nvPr/>
        </p:nvSpPr>
        <p:spPr>
          <a:xfrm>
            <a:off x="304800" y="4674359"/>
            <a:ext cx="2265838" cy="770816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remind_minute</a:t>
            </a:r>
            <a:r>
              <a:rPr lang="en-US" sz="12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0?</a:t>
            </a:r>
            <a:endParaRPr 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Flowchart: Data 19"/>
          <p:cNvSpPr/>
          <p:nvPr/>
        </p:nvSpPr>
        <p:spPr>
          <a:xfrm>
            <a:off x="406400" y="5704117"/>
            <a:ext cx="2062638" cy="401878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remind_minute = 23</a:t>
            </a:r>
            <a:endParaRPr 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Straight Arrow Connector 20"/>
          <p:cNvCxnSpPr>
            <a:stCxn id="19" idx="2"/>
            <a:endCxn id="20" idx="1"/>
          </p:cNvCxnSpPr>
          <p:nvPr/>
        </p:nvCxnSpPr>
        <p:spPr>
          <a:xfrm>
            <a:off x="1437719" y="5445175"/>
            <a:ext cx="0" cy="2589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530060" y="5414473"/>
            <a:ext cx="4551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Elbow Connector 22"/>
          <p:cNvCxnSpPr>
            <a:stCxn id="19" idx="3"/>
            <a:endCxn id="27" idx="1"/>
          </p:cNvCxnSpPr>
          <p:nvPr/>
        </p:nvCxnSpPr>
        <p:spPr>
          <a:xfrm>
            <a:off x="2570638" y="5059767"/>
            <a:ext cx="811330" cy="63840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440684" y="4770101"/>
            <a:ext cx="672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Flowchart: Data 24"/>
          <p:cNvSpPr/>
          <p:nvPr/>
        </p:nvSpPr>
        <p:spPr>
          <a:xfrm>
            <a:off x="2235479" y="2993884"/>
            <a:ext cx="2292977" cy="401878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remind_minute ++</a:t>
            </a:r>
            <a:endParaRPr 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Elbow Connector 25"/>
          <p:cNvCxnSpPr>
            <a:stCxn id="25" idx="4"/>
            <a:endCxn id="16" idx="3"/>
          </p:cNvCxnSpPr>
          <p:nvPr/>
        </p:nvCxnSpPr>
        <p:spPr>
          <a:xfrm rot="5400000">
            <a:off x="2389808" y="3083522"/>
            <a:ext cx="679920" cy="1304401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Flowchart: Data 26"/>
          <p:cNvSpPr/>
          <p:nvPr/>
        </p:nvSpPr>
        <p:spPr>
          <a:xfrm>
            <a:off x="2235480" y="5698173"/>
            <a:ext cx="2292976" cy="401878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remind_minute--</a:t>
            </a:r>
            <a:endParaRPr 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Elbow Connector 27"/>
          <p:cNvCxnSpPr>
            <a:stCxn id="27" idx="4"/>
            <a:endCxn id="29" idx="3"/>
          </p:cNvCxnSpPr>
          <p:nvPr/>
        </p:nvCxnSpPr>
        <p:spPr>
          <a:xfrm rot="5400000">
            <a:off x="2437123" y="5737412"/>
            <a:ext cx="582206" cy="1307484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794790" y="6555758"/>
            <a:ext cx="1279694" cy="252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ra màn hình</a:t>
            </a:r>
            <a:endParaRPr 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Straight Arrow Connector 29"/>
          <p:cNvCxnSpPr>
            <a:stCxn id="20" idx="4"/>
            <a:endCxn id="29" idx="0"/>
          </p:cNvCxnSpPr>
          <p:nvPr/>
        </p:nvCxnSpPr>
        <p:spPr>
          <a:xfrm flipH="1">
            <a:off x="1434637" y="6105995"/>
            <a:ext cx="3082" cy="4497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903266" y="7032333"/>
            <a:ext cx="1062741" cy="3166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thúc</a:t>
            </a:r>
            <a:endParaRPr 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" name="Straight Arrow Connector 31"/>
          <p:cNvCxnSpPr>
            <a:stCxn id="29" idx="2"/>
            <a:endCxn id="31" idx="0"/>
          </p:cNvCxnSpPr>
          <p:nvPr/>
        </p:nvCxnSpPr>
        <p:spPr>
          <a:xfrm>
            <a:off x="1434637" y="6808756"/>
            <a:ext cx="0" cy="2235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2623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955889" y="436045"/>
            <a:ext cx="963661" cy="2871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Bắt đầu</a:t>
            </a:r>
          </a:p>
        </p:txBody>
      </p:sp>
      <p:cxnSp>
        <p:nvCxnSpPr>
          <p:cNvPr id="6" name="Straight Arrow Connector 5"/>
          <p:cNvCxnSpPr>
            <a:stCxn id="5" idx="4"/>
            <a:endCxn id="7" idx="0"/>
          </p:cNvCxnSpPr>
          <p:nvPr/>
        </p:nvCxnSpPr>
        <p:spPr>
          <a:xfrm flipH="1">
            <a:off x="1437719" y="723209"/>
            <a:ext cx="1" cy="2665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Flowchart: Decision 6"/>
          <p:cNvSpPr/>
          <p:nvPr/>
        </p:nvSpPr>
        <p:spPr>
          <a:xfrm>
            <a:off x="479906" y="989788"/>
            <a:ext cx="1915626" cy="770816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REMINDS = 1?</a:t>
            </a:r>
            <a:endParaRPr 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Arrow Connector 7"/>
          <p:cNvCxnSpPr>
            <a:stCxn id="7" idx="2"/>
            <a:endCxn id="40" idx="0"/>
          </p:cNvCxnSpPr>
          <p:nvPr/>
        </p:nvCxnSpPr>
        <p:spPr>
          <a:xfrm flipH="1">
            <a:off x="1434636" y="1760604"/>
            <a:ext cx="3083" cy="3221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530060" y="1723973"/>
            <a:ext cx="4551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94789" y="2853600"/>
            <a:ext cx="1279694" cy="252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 còi báo hiệu</a:t>
            </a:r>
            <a:endParaRPr 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2526753" y="6444258"/>
            <a:ext cx="1062741" cy="3166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thúc</a:t>
            </a:r>
            <a:endParaRPr 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81471" y="2082784"/>
            <a:ext cx="2706330" cy="3849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thông báo nhắc nhở ra màn hình</a:t>
            </a:r>
            <a:endParaRPr 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7" name="Straight Arrow Connector 46"/>
          <p:cNvCxnSpPr>
            <a:stCxn id="40" idx="2"/>
            <a:endCxn id="30" idx="0"/>
          </p:cNvCxnSpPr>
          <p:nvPr/>
        </p:nvCxnSpPr>
        <p:spPr>
          <a:xfrm>
            <a:off x="1434636" y="2467690"/>
            <a:ext cx="0" cy="3859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7" idx="3"/>
            <a:endCxn id="55" idx="0"/>
          </p:cNvCxnSpPr>
          <p:nvPr/>
        </p:nvCxnSpPr>
        <p:spPr>
          <a:xfrm>
            <a:off x="2395532" y="1375196"/>
            <a:ext cx="662592" cy="4293257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451677" y="992605"/>
            <a:ext cx="672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2395532" y="5668453"/>
            <a:ext cx="1325184" cy="3849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Tắt còi báo hiệu</a:t>
            </a:r>
            <a:endParaRPr 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Flowchart: Decision 61"/>
          <p:cNvSpPr/>
          <p:nvPr/>
        </p:nvSpPr>
        <p:spPr>
          <a:xfrm>
            <a:off x="794789" y="3492508"/>
            <a:ext cx="1279696" cy="770816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Nút Off nhấn?</a:t>
            </a:r>
            <a:endParaRPr 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3" name="Straight Arrow Connector 62"/>
          <p:cNvCxnSpPr>
            <a:stCxn id="30" idx="2"/>
            <a:endCxn id="62" idx="0"/>
          </p:cNvCxnSpPr>
          <p:nvPr/>
        </p:nvCxnSpPr>
        <p:spPr>
          <a:xfrm>
            <a:off x="1434636" y="3106598"/>
            <a:ext cx="1" cy="3859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530060" y="4263324"/>
            <a:ext cx="3911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7" name="Straight Arrow Connector 66"/>
          <p:cNvCxnSpPr>
            <a:stCxn id="62" idx="2"/>
            <a:endCxn id="70" idx="1"/>
          </p:cNvCxnSpPr>
          <p:nvPr/>
        </p:nvCxnSpPr>
        <p:spPr>
          <a:xfrm flipH="1">
            <a:off x="1434635" y="4263324"/>
            <a:ext cx="2" cy="5140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Flowchart: Data 69"/>
          <p:cNvSpPr/>
          <p:nvPr/>
        </p:nvSpPr>
        <p:spPr>
          <a:xfrm>
            <a:off x="473738" y="4777352"/>
            <a:ext cx="1921794" cy="571145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menu = 0</a:t>
            </a:r>
          </a:p>
          <a:p>
            <a:pPr algn="ctr"/>
            <a:r>
              <a:rPr lang="en-US" sz="12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REMINDS = 0</a:t>
            </a:r>
          </a:p>
        </p:txBody>
      </p:sp>
      <p:cxnSp>
        <p:nvCxnSpPr>
          <p:cNvPr id="76" name="Elbow Connector 75"/>
          <p:cNvCxnSpPr>
            <a:stCxn id="70" idx="4"/>
            <a:endCxn id="55" idx="1"/>
          </p:cNvCxnSpPr>
          <p:nvPr/>
        </p:nvCxnSpPr>
        <p:spPr>
          <a:xfrm rot="16200000" flipH="1">
            <a:off x="1658879" y="5124252"/>
            <a:ext cx="512409" cy="960897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55" idx="2"/>
            <a:endCxn id="32" idx="0"/>
          </p:cNvCxnSpPr>
          <p:nvPr/>
        </p:nvCxnSpPr>
        <p:spPr>
          <a:xfrm>
            <a:off x="3058124" y="6053359"/>
            <a:ext cx="0" cy="3908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62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55889" y="436045"/>
            <a:ext cx="963661" cy="2871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Bắt đầu</a:t>
            </a:r>
          </a:p>
        </p:txBody>
      </p:sp>
      <p:cxnSp>
        <p:nvCxnSpPr>
          <p:cNvPr id="5" name="Straight Arrow Connector 4"/>
          <p:cNvCxnSpPr>
            <a:stCxn id="4" idx="4"/>
            <a:endCxn id="6" idx="0"/>
          </p:cNvCxnSpPr>
          <p:nvPr/>
        </p:nvCxnSpPr>
        <p:spPr>
          <a:xfrm flipH="1">
            <a:off x="1437719" y="723209"/>
            <a:ext cx="1" cy="2665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Flowchart: Decision 5"/>
          <p:cNvSpPr/>
          <p:nvPr/>
        </p:nvSpPr>
        <p:spPr>
          <a:xfrm>
            <a:off x="479906" y="989788"/>
            <a:ext cx="1915626" cy="770816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REMINDS = 2?</a:t>
            </a:r>
            <a:endParaRPr 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Arrow Connector 6"/>
          <p:cNvCxnSpPr>
            <a:stCxn id="6" idx="2"/>
            <a:endCxn id="11" idx="0"/>
          </p:cNvCxnSpPr>
          <p:nvPr/>
        </p:nvCxnSpPr>
        <p:spPr>
          <a:xfrm flipH="1">
            <a:off x="1434636" y="1760604"/>
            <a:ext cx="3083" cy="3221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30060" y="1723973"/>
            <a:ext cx="4551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94789" y="2853600"/>
            <a:ext cx="1279694" cy="252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 còi báo hiệu</a:t>
            </a:r>
            <a:endParaRPr 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2526753" y="6444258"/>
            <a:ext cx="1062741" cy="3166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thúc</a:t>
            </a:r>
            <a:endParaRPr 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7595" y="2082784"/>
            <a:ext cx="2034082" cy="3849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thông báo ra màn hình</a:t>
            </a:r>
            <a:endParaRPr 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Arrow Connector 11"/>
          <p:cNvCxnSpPr>
            <a:stCxn id="11" idx="2"/>
            <a:endCxn id="9" idx="0"/>
          </p:cNvCxnSpPr>
          <p:nvPr/>
        </p:nvCxnSpPr>
        <p:spPr>
          <a:xfrm>
            <a:off x="1434636" y="2467690"/>
            <a:ext cx="0" cy="3859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6" idx="3"/>
            <a:endCxn id="15" idx="0"/>
          </p:cNvCxnSpPr>
          <p:nvPr/>
        </p:nvCxnSpPr>
        <p:spPr>
          <a:xfrm>
            <a:off x="2395532" y="1375196"/>
            <a:ext cx="662592" cy="4293257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451677" y="992605"/>
            <a:ext cx="672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395532" y="5668453"/>
            <a:ext cx="1325184" cy="3849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Tắt còi báo hiệu</a:t>
            </a:r>
            <a:endParaRPr 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Flowchart: Decision 15"/>
          <p:cNvSpPr/>
          <p:nvPr/>
        </p:nvSpPr>
        <p:spPr>
          <a:xfrm>
            <a:off x="794789" y="3492508"/>
            <a:ext cx="1279696" cy="770816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Nút Off nhấn?</a:t>
            </a:r>
            <a:endParaRPr 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Straight Arrow Connector 16"/>
          <p:cNvCxnSpPr>
            <a:stCxn id="9" idx="2"/>
            <a:endCxn id="16" idx="0"/>
          </p:cNvCxnSpPr>
          <p:nvPr/>
        </p:nvCxnSpPr>
        <p:spPr>
          <a:xfrm>
            <a:off x="1434636" y="3106598"/>
            <a:ext cx="1" cy="3859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530060" y="4263324"/>
            <a:ext cx="3911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Straight Arrow Connector 18"/>
          <p:cNvCxnSpPr>
            <a:stCxn id="16" idx="2"/>
            <a:endCxn id="20" idx="1"/>
          </p:cNvCxnSpPr>
          <p:nvPr/>
        </p:nvCxnSpPr>
        <p:spPr>
          <a:xfrm flipH="1">
            <a:off x="1434635" y="4263324"/>
            <a:ext cx="2" cy="5140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Flowchart: Data 19"/>
          <p:cNvSpPr/>
          <p:nvPr/>
        </p:nvSpPr>
        <p:spPr>
          <a:xfrm>
            <a:off x="473738" y="4777352"/>
            <a:ext cx="1921794" cy="571145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menu = 0</a:t>
            </a:r>
          </a:p>
          <a:p>
            <a:pPr algn="ctr"/>
            <a:r>
              <a:rPr lang="en-US" sz="12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REMINDS = 0</a:t>
            </a:r>
          </a:p>
        </p:txBody>
      </p:sp>
      <p:cxnSp>
        <p:nvCxnSpPr>
          <p:cNvPr id="21" name="Elbow Connector 20"/>
          <p:cNvCxnSpPr>
            <a:stCxn id="20" idx="4"/>
            <a:endCxn id="15" idx="1"/>
          </p:cNvCxnSpPr>
          <p:nvPr/>
        </p:nvCxnSpPr>
        <p:spPr>
          <a:xfrm rot="16200000" flipH="1">
            <a:off x="1658879" y="5124252"/>
            <a:ext cx="512409" cy="960897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5" idx="2"/>
            <a:endCxn id="10" idx="0"/>
          </p:cNvCxnSpPr>
          <p:nvPr/>
        </p:nvCxnSpPr>
        <p:spPr>
          <a:xfrm>
            <a:off x="3058124" y="6053359"/>
            <a:ext cx="0" cy="3908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9560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124</TotalTime>
  <Words>309</Words>
  <Application>Microsoft Office PowerPoint</Application>
  <PresentationFormat>A4 Paper (210x297 mm)</PresentationFormat>
  <Paragraphs>109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Tony Le</dc:creator>
  <cp:lastModifiedBy>Tony Le</cp:lastModifiedBy>
  <cp:revision>72</cp:revision>
  <dcterms:created xsi:type="dcterms:W3CDTF">2020-06-01T17:25:55Z</dcterms:created>
  <dcterms:modified xsi:type="dcterms:W3CDTF">2020-06-01T20:33:43Z</dcterms:modified>
</cp:coreProperties>
</file>