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5143500" type="screen16x9"/>
  <p:notesSz cx="6858000" cy="9144000"/>
  <p:embeddedFontLst>
    <p:embeddedFont>
      <p:font typeface="Arimo" panose="020B0604020202020204" charset="0"/>
      <p:regular r:id="rId6"/>
      <p:bold r:id="rId7"/>
      <p:italic r:id="rId8"/>
      <p:boldItalic r:id="rId9"/>
    </p:embeddedFont>
    <p:embeddedFont>
      <p:font typeface="Bebas Neue" panose="020B0606020202050201" pitchFamily="34" charset="0"/>
      <p:regular r:id="rId10"/>
    </p:embeddedFont>
    <p:embeddedFont>
      <p:font typeface="Oswald" panose="00000500000000000000" pitchFamily="2" charset="0"/>
      <p:regular r:id="rId11"/>
      <p:bold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38a1d0b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g238a1d0b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30a1a40e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30a1a40e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30a1a40e2b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30a1a40e2b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2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4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6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3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4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5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2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1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3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4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26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2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7AF3">
                <a:alpha val="59607"/>
              </a:srgbClr>
            </a:gs>
            <a:gs pos="100000">
              <a:srgbClr val="921D87">
                <a:alpha val="59607"/>
              </a:srgbClr>
            </a:gs>
          </a:gsLst>
          <a:lin ang="5400700" scaled="0"/>
        </a:gra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44"/>
          <p:cNvGrpSpPr/>
          <p:nvPr/>
        </p:nvGrpSpPr>
        <p:grpSpPr>
          <a:xfrm>
            <a:off x="7192079" y="3371415"/>
            <a:ext cx="1214578" cy="425543"/>
            <a:chOff x="2271950" y="2722775"/>
            <a:chExt cx="575875" cy="201775"/>
          </a:xfrm>
        </p:grpSpPr>
        <p:sp>
          <p:nvSpPr>
            <p:cNvPr id="860" name="Google Shape;860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44"/>
          <p:cNvSpPr txBox="1">
            <a:spLocks noGrp="1"/>
          </p:cNvSpPr>
          <p:nvPr>
            <p:ph type="title"/>
          </p:nvPr>
        </p:nvSpPr>
        <p:spPr>
          <a:xfrm>
            <a:off x="714300" y="603163"/>
            <a:ext cx="68448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 sz="3400" dirty="0"/>
              <a:t>What would make the Perfect movie according to the data? </a:t>
            </a:r>
            <a:r>
              <a:rPr lang="en" sz="2400" b="1" dirty="0"/>
              <a:t>Which common Statistics are there among top rated movies?</a:t>
            </a: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endParaRPr sz="3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endParaRPr sz="2400" b="1" dirty="0"/>
          </a:p>
        </p:txBody>
      </p:sp>
      <p:pic>
        <p:nvPicPr>
          <p:cNvPr id="866" name="Google Shape;866;p44"/>
          <p:cNvPicPr preferRelativeResize="0"/>
          <p:nvPr/>
        </p:nvPicPr>
        <p:blipFill rotWithShape="1">
          <a:blip r:embed="rId3">
            <a:alphaModFix/>
          </a:blip>
          <a:srcRect l="17481" r="15847"/>
          <a:stretch/>
        </p:blipFill>
        <p:spPr>
          <a:xfrm>
            <a:off x="7492350" y="655372"/>
            <a:ext cx="1484700" cy="148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7" name="Google Shape;867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4"/>
          <p:cNvSpPr/>
          <p:nvPr/>
        </p:nvSpPr>
        <p:spPr>
          <a:xfrm>
            <a:off x="6521438" y="10068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4"/>
          <p:cNvSpPr/>
          <p:nvPr/>
        </p:nvSpPr>
        <p:spPr>
          <a:xfrm>
            <a:off x="6922051" y="6553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4"/>
          <p:cNvSpPr/>
          <p:nvPr/>
        </p:nvSpPr>
        <p:spPr>
          <a:xfrm rot="-1685758">
            <a:off x="5851878" y="1998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4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4"/>
          <p:cNvSpPr/>
          <p:nvPr/>
        </p:nvSpPr>
        <p:spPr>
          <a:xfrm>
            <a:off x="6208438" y="37462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4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6" name="Google Shape;876;p4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7" name="Google Shape;877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78" name="Google Shape;878;p44"/>
          <p:cNvGrpSpPr/>
          <p:nvPr/>
        </p:nvGrpSpPr>
        <p:grpSpPr>
          <a:xfrm>
            <a:off x="706033" y="312972"/>
            <a:ext cx="140222" cy="140409"/>
            <a:chOff x="2741000" y="199475"/>
            <a:chExt cx="191953" cy="192210"/>
          </a:xfrm>
        </p:grpSpPr>
        <p:sp>
          <p:nvSpPr>
            <p:cNvPr id="879" name="Google Shape;879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4"/>
          <p:cNvSpPr txBox="1"/>
          <p:nvPr/>
        </p:nvSpPr>
        <p:spPr>
          <a:xfrm>
            <a:off x="712200" y="2338200"/>
            <a:ext cx="385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90" name="Google Shape;890;p44"/>
          <p:cNvSpPr txBox="1"/>
          <p:nvPr/>
        </p:nvSpPr>
        <p:spPr>
          <a:xfrm>
            <a:off x="5001225" y="2343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4"/>
          <p:cNvSpPr txBox="1"/>
          <p:nvPr/>
        </p:nvSpPr>
        <p:spPr>
          <a:xfrm>
            <a:off x="712200" y="2338200"/>
            <a:ext cx="3859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mo"/>
                <a:ea typeface="Arimo"/>
                <a:cs typeface="Arimo"/>
                <a:sym typeface="Arimo"/>
              </a:rPr>
              <a:t>Data Preparation/Filtering:</a:t>
            </a:r>
            <a:endParaRPr sz="1700" b="1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It must be a </a:t>
            </a:r>
            <a:r>
              <a:rPr lang="en" sz="1500" b="1">
                <a:latin typeface="Arimo"/>
                <a:ea typeface="Arimo"/>
                <a:cs typeface="Arimo"/>
                <a:sym typeface="Arimo"/>
              </a:rPr>
              <a:t>“Movie”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 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Must have a runtime over </a:t>
            </a:r>
            <a:r>
              <a:rPr lang="en" sz="1500" b="1">
                <a:latin typeface="Arimo"/>
                <a:ea typeface="Arimo"/>
                <a:cs typeface="Arimo"/>
                <a:sym typeface="Arimo"/>
              </a:rPr>
              <a:t>80 minutes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Created since</a:t>
            </a:r>
            <a:r>
              <a:rPr lang="en" sz="1500" b="1">
                <a:latin typeface="Arimo"/>
                <a:ea typeface="Arimo"/>
                <a:cs typeface="Arimo"/>
                <a:sym typeface="Arimo"/>
              </a:rPr>
              <a:t> 1970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Votes over </a:t>
            </a:r>
            <a:r>
              <a:rPr lang="en" sz="1500" b="1">
                <a:latin typeface="Arimo"/>
                <a:ea typeface="Arimo"/>
                <a:cs typeface="Arimo"/>
                <a:sym typeface="Arimo"/>
              </a:rPr>
              <a:t>100k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Average Rating of </a:t>
            </a:r>
            <a:r>
              <a:rPr lang="en" sz="1500" b="1">
                <a:latin typeface="Arimo"/>
                <a:ea typeface="Arimo"/>
                <a:cs typeface="Arimo"/>
                <a:sym typeface="Arimo"/>
              </a:rPr>
              <a:t>8 or greater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92" name="Google Shape;892;p44"/>
          <p:cNvSpPr txBox="1"/>
          <p:nvPr/>
        </p:nvSpPr>
        <p:spPr>
          <a:xfrm>
            <a:off x="5001225" y="2343350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mo"/>
                <a:ea typeface="Arimo"/>
                <a:cs typeface="Arimo"/>
                <a:sym typeface="Arimo"/>
              </a:rPr>
              <a:t>Result: </a:t>
            </a:r>
            <a:endParaRPr sz="1700" b="1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242 movies.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Top rated movie was 9.4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7AF3">
                <a:alpha val="59607"/>
              </a:srgbClr>
            </a:gs>
            <a:gs pos="100000">
              <a:srgbClr val="921D87">
                <a:alpha val="59607"/>
              </a:srgbClr>
            </a:gs>
          </a:gsLst>
          <a:lin ang="5400700" scaled="0"/>
        </a:gradFill>
        <a:effectLst/>
      </p:bgPr>
    </p:bg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5"/>
          <p:cNvSpPr txBox="1">
            <a:spLocks noGrp="1"/>
          </p:cNvSpPr>
          <p:nvPr>
            <p:ph type="subTitle" idx="1"/>
          </p:nvPr>
        </p:nvSpPr>
        <p:spPr>
          <a:xfrm>
            <a:off x="714300" y="1497800"/>
            <a:ext cx="3857700" cy="28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Years with the Most Top Rated Movies -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2016, 2007, 1995, 2001, 2003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Writers -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Nolan, Quentin Tarantino, Pete Docter, Hayao Miyazaki, Jonathan Nolan, George Lucas, Stan Lee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Directors -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Spielberg, Quentin Tarantino, Martin Scorsese, Christopher Nolan, Stanley Kubrick, Ridley Scott, Pete Docter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5"/>
          <p:cNvSpPr txBox="1">
            <a:spLocks noGrp="1"/>
          </p:cNvSpPr>
          <p:nvPr>
            <p:ph type="title"/>
          </p:nvPr>
        </p:nvSpPr>
        <p:spPr>
          <a:xfrm>
            <a:off x="714300" y="564200"/>
            <a:ext cx="53574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Statistics Found</a:t>
            </a:r>
            <a:endParaRPr dirty="0"/>
          </a:p>
        </p:txBody>
      </p:sp>
      <p:sp>
        <p:nvSpPr>
          <p:cNvPr id="899" name="Google Shape;899;p45"/>
          <p:cNvSpPr txBox="1">
            <a:spLocks noGrp="1"/>
          </p:cNvSpPr>
          <p:nvPr>
            <p:ph type="subTitle" idx="1"/>
          </p:nvPr>
        </p:nvSpPr>
        <p:spPr>
          <a:xfrm>
            <a:off x="4751100" y="1497800"/>
            <a:ext cx="3857700" cy="28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Actors -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De Niro, Leonardo DiCaprio, Harrison Ford, Tom Hanks, Matt Damon, Brad Pitt, Al Pacino, Aamir Khan, Christian Bale, Bruce Willis, Johnny Depp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Genres 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Drama	35%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	13%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	12%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Average Runtime - </a:t>
            </a:r>
            <a:r>
              <a:rPr lang="en"/>
              <a:t>130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7AF3">
                <a:alpha val="59607"/>
              </a:srgbClr>
            </a:gs>
            <a:gs pos="100000">
              <a:srgbClr val="921D87">
                <a:alpha val="59607"/>
              </a:srgbClr>
            </a:gs>
          </a:gsLst>
          <a:lin ang="5400700" scaled="0"/>
        </a:grad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6"/>
          <p:cNvSpPr txBox="1">
            <a:spLocks noGrp="1"/>
          </p:cNvSpPr>
          <p:nvPr>
            <p:ph type="title"/>
          </p:nvPr>
        </p:nvSpPr>
        <p:spPr>
          <a:xfrm>
            <a:off x="1169125" y="553450"/>
            <a:ext cx="5933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SpielBerg Production </a:t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714300" y="1306825"/>
            <a:ext cx="7701300" cy="2946900"/>
          </a:xfrm>
          <a:prstGeom prst="roundRect">
            <a:avLst>
              <a:gd name="adj" fmla="val 16667"/>
            </a:avLst>
          </a:prstGeom>
          <a:solidFill>
            <a:srgbClr val="F6C7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6"/>
          <p:cNvSpPr txBox="1"/>
          <p:nvPr/>
        </p:nvSpPr>
        <p:spPr>
          <a:xfrm>
            <a:off x="1169125" y="1547950"/>
            <a:ext cx="257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DRAMA, 2016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7" name="Google Shape;907;p46"/>
          <p:cNvSpPr txBox="1"/>
          <p:nvPr/>
        </p:nvSpPr>
        <p:spPr>
          <a:xfrm>
            <a:off x="1169125" y="2102050"/>
            <a:ext cx="53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mo"/>
                <a:ea typeface="Arimo"/>
                <a:cs typeface="Arimo"/>
                <a:sym typeface="Arimo"/>
              </a:rPr>
              <a:t>Starring</a:t>
            </a:r>
            <a:r>
              <a:rPr lang="en">
                <a:latin typeface="Arimo"/>
                <a:ea typeface="Arimo"/>
                <a:cs typeface="Arimo"/>
                <a:sym typeface="Arimo"/>
              </a:rPr>
              <a:t>: Robert De Niro, Leonardo Dicaprio, and Harrison Ford 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08" name="Google Shape;908;p46"/>
          <p:cNvSpPr txBox="1"/>
          <p:nvPr/>
        </p:nvSpPr>
        <p:spPr>
          <a:xfrm>
            <a:off x="1169125" y="25022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mo"/>
                <a:ea typeface="Arimo"/>
                <a:cs typeface="Arimo"/>
                <a:sym typeface="Arimo"/>
              </a:rPr>
              <a:t>Written by</a:t>
            </a:r>
            <a:r>
              <a:rPr lang="en">
                <a:latin typeface="Arimo"/>
                <a:ea typeface="Arimo"/>
                <a:cs typeface="Arimo"/>
                <a:sym typeface="Arimo"/>
              </a:rPr>
              <a:t>: Christopher Nolan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09" name="Google Shape;909;p46"/>
          <p:cNvSpPr txBox="1"/>
          <p:nvPr/>
        </p:nvSpPr>
        <p:spPr>
          <a:xfrm>
            <a:off x="1236025" y="3731250"/>
            <a:ext cx="24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mo"/>
                <a:ea typeface="Arimo"/>
                <a:cs typeface="Arimo"/>
                <a:sym typeface="Arimo"/>
              </a:rPr>
              <a:t>130 minutes</a:t>
            </a:r>
            <a:endParaRPr b="1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10" name="Google Shape;9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50" y="2697375"/>
            <a:ext cx="2329427" cy="11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Roboto Condensed Light</vt:lpstr>
      <vt:lpstr>Arimo</vt:lpstr>
      <vt:lpstr>Oswald</vt:lpstr>
      <vt:lpstr>Anaheim</vt:lpstr>
      <vt:lpstr>Arial</vt:lpstr>
      <vt:lpstr>Bebas Neue</vt:lpstr>
      <vt:lpstr>Data Analysis for Business by Slidesgo</vt:lpstr>
      <vt:lpstr>What would make the Perfect movie according to the data? Which common Statistics are there among top rated movies?  </vt:lpstr>
      <vt:lpstr>Common Statistics Found</vt:lpstr>
      <vt:lpstr>Steven SpielBerg Production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PROJECT</dc:title>
  <dc:creator>luke perreault</dc:creator>
  <cp:lastModifiedBy>luke perreault</cp:lastModifiedBy>
  <cp:revision>2</cp:revision>
  <dcterms:modified xsi:type="dcterms:W3CDTF">2023-09-04T08:27:55Z</dcterms:modified>
</cp:coreProperties>
</file>