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5" autoAdjust="0"/>
  </p:normalViewPr>
  <p:slideViewPr>
    <p:cSldViewPr>
      <p:cViewPr varScale="1">
        <p:scale>
          <a:sx n="74" d="100"/>
          <a:sy n="74" d="100"/>
        </p:scale>
        <p:origin x="171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301"/>
    </p:cViewPr>
  </p:sorterViewPr>
  <p:notesViewPr>
    <p:cSldViewPr>
      <p:cViewPr varScale="1">
        <p:scale>
          <a:sx n="89" d="100"/>
          <a:sy n="89" d="100"/>
        </p:scale>
        <p:origin x="2016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1EC5F-9A15-4099-9C37-72A7F4B955C2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2FF1-A54E-4437-AEF8-70CBA662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54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74DE8-F2CB-44E1-91C0-82344EFC8AFB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E6B74-B53E-42CD-BDD8-920CD170C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420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454533"/>
            <a:ext cx="7728915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332" y="1787487"/>
            <a:ext cx="7733334" cy="406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013" y="6555144"/>
            <a:ext cx="69977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74763" y="6555144"/>
            <a:ext cx="99949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746750" y="6555144"/>
            <a:ext cx="10280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pc="-5" dirty="0"/>
              <a:t>CH3	</a:t>
            </a:r>
            <a:r>
              <a:rPr dirty="0"/>
              <a:t>-</a:t>
            </a:r>
            <a:r>
              <a:rPr spc="-60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endParaRPr b="1"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sldNum="0"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er_story" TargetMode="Externa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gile_software_developmen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742" y="5684621"/>
            <a:ext cx="710819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spc="-5" dirty="0">
                <a:solidFill>
                  <a:srgbClr val="FF0000"/>
                </a:solidFill>
              </a:rPr>
              <a:t>Chủ</a:t>
            </a:r>
            <a:r>
              <a:rPr sz="4100" spc="-35" dirty="0">
                <a:solidFill>
                  <a:srgbClr val="FF0000"/>
                </a:solidFill>
              </a:rPr>
              <a:t> </a:t>
            </a:r>
            <a:r>
              <a:rPr sz="4100" dirty="0">
                <a:solidFill>
                  <a:srgbClr val="FF0000"/>
                </a:solidFill>
              </a:rPr>
              <a:t>đề</a:t>
            </a:r>
            <a:r>
              <a:rPr sz="4100" spc="-15" dirty="0">
                <a:solidFill>
                  <a:srgbClr val="FF0000"/>
                </a:solidFill>
              </a:rPr>
              <a:t> </a:t>
            </a:r>
            <a:r>
              <a:rPr sz="4100" spc="-5" dirty="0">
                <a:solidFill>
                  <a:srgbClr val="FF0000"/>
                </a:solidFill>
              </a:rPr>
              <a:t>3:</a:t>
            </a:r>
            <a:r>
              <a:rPr sz="4100" spc="-20" dirty="0">
                <a:solidFill>
                  <a:srgbClr val="FF0000"/>
                </a:solidFill>
              </a:rPr>
              <a:t> </a:t>
            </a:r>
            <a:r>
              <a:rPr sz="4100" spc="-5" dirty="0">
                <a:solidFill>
                  <a:srgbClr val="FF0000"/>
                </a:solidFill>
              </a:rPr>
              <a:t>Use</a:t>
            </a:r>
            <a:r>
              <a:rPr sz="4100" spc="-25" dirty="0">
                <a:solidFill>
                  <a:srgbClr val="FF0000"/>
                </a:solidFill>
              </a:rPr>
              <a:t> </a:t>
            </a:r>
            <a:r>
              <a:rPr sz="4100" spc="-5" dirty="0">
                <a:solidFill>
                  <a:srgbClr val="FF0000"/>
                </a:solidFill>
              </a:rPr>
              <a:t>Case</a:t>
            </a:r>
            <a:r>
              <a:rPr sz="4100" spc="-35" dirty="0">
                <a:solidFill>
                  <a:srgbClr val="FF0000"/>
                </a:solidFill>
              </a:rPr>
              <a:t> </a:t>
            </a:r>
            <a:r>
              <a:rPr sz="4100" spc="-5" dirty="0">
                <a:solidFill>
                  <a:srgbClr val="FF0000"/>
                </a:solidFill>
              </a:rPr>
              <a:t>Diagram</a:t>
            </a:r>
            <a:endParaRPr sz="41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9404"/>
            <a:ext cx="616648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Yêu</a:t>
            </a:r>
            <a:r>
              <a:rPr sz="3400" spc="-10" dirty="0"/>
              <a:t> cầu</a:t>
            </a:r>
            <a:r>
              <a:rPr sz="3400" spc="5" dirty="0"/>
              <a:t> </a:t>
            </a:r>
            <a:r>
              <a:rPr sz="3400" spc="-5" dirty="0"/>
              <a:t>chức</a:t>
            </a:r>
            <a:r>
              <a:rPr sz="3400" spc="-20" dirty="0"/>
              <a:t> </a:t>
            </a:r>
            <a:r>
              <a:rPr sz="3400" spc="-5" dirty="0"/>
              <a:t>năng</a:t>
            </a:r>
            <a:r>
              <a:rPr sz="3400" dirty="0"/>
              <a:t> </a:t>
            </a:r>
            <a:r>
              <a:rPr sz="3400" spc="-5" dirty="0"/>
              <a:t>nghiệp </a:t>
            </a:r>
            <a:r>
              <a:rPr sz="3400" spc="-10" dirty="0"/>
              <a:t>vụ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534275" cy="35528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Các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chức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 của PM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tương</a:t>
            </a:r>
            <a:r>
              <a:rPr sz="2400" spc="-5" dirty="0">
                <a:latin typeface="Arial"/>
                <a:cs typeface="Arial"/>
              </a:rPr>
              <a:t> ứng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 </a:t>
            </a:r>
            <a:r>
              <a:rPr sz="2400" spc="-5" dirty="0">
                <a:latin typeface="Arial"/>
                <a:cs typeface="Arial"/>
              </a:rPr>
              <a:t>công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thật trong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thế </a:t>
            </a:r>
            <a:r>
              <a:rPr sz="2400" spc="-5" dirty="0">
                <a:latin typeface="Arial"/>
                <a:cs typeface="Arial"/>
              </a:rPr>
              <a:t>giới</a:t>
            </a:r>
            <a:r>
              <a:rPr sz="2400" dirty="0">
                <a:latin typeface="Arial"/>
                <a:cs typeface="Arial"/>
              </a:rPr>
              <a:t> thực.</a:t>
            </a:r>
            <a:endParaRPr sz="2400">
              <a:latin typeface="Arial"/>
              <a:cs typeface="Arial"/>
            </a:endParaRPr>
          </a:p>
          <a:p>
            <a:pPr marL="184785" marR="887094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Có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4</a:t>
            </a:r>
            <a:r>
              <a:rPr sz="28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loại</a:t>
            </a:r>
            <a:r>
              <a:rPr sz="2800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chức</a:t>
            </a:r>
            <a:r>
              <a:rPr sz="2800" dirty="0">
                <a:solidFill>
                  <a:srgbClr val="FF0066"/>
                </a:solidFill>
                <a:latin typeface="Arial"/>
                <a:cs typeface="Arial"/>
              </a:rPr>
              <a:t> năng </a:t>
            </a:r>
            <a:r>
              <a:rPr sz="2800" spc="-5" dirty="0">
                <a:latin typeface="Arial"/>
                <a:cs typeface="Arial"/>
              </a:rPr>
              <a:t>chính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ứng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với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4</a:t>
            </a:r>
            <a:r>
              <a:rPr sz="28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loại </a:t>
            </a:r>
            <a:r>
              <a:rPr sz="2800" spc="-76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nghiệp</a:t>
            </a:r>
            <a:r>
              <a:rPr sz="2800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vụ</a:t>
            </a:r>
            <a:r>
              <a:rPr sz="2800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thông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lĩnh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vực: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Lưu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trữ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Tra</a:t>
            </a:r>
            <a:r>
              <a:rPr sz="24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cứu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Chức năng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r>
              <a:rPr sz="24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toán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Kết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xuất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44981"/>
            <a:ext cx="62528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/>
              <a:t>Yêu</a:t>
            </a:r>
            <a:r>
              <a:rPr sz="3100" spc="-10" dirty="0"/>
              <a:t> cầu</a:t>
            </a:r>
            <a:r>
              <a:rPr sz="3100" spc="-5" dirty="0"/>
              <a:t> </a:t>
            </a:r>
            <a:r>
              <a:rPr sz="3100" spc="-10" dirty="0"/>
              <a:t>chức</a:t>
            </a:r>
            <a:r>
              <a:rPr sz="3100" spc="20" dirty="0"/>
              <a:t> </a:t>
            </a:r>
            <a:r>
              <a:rPr sz="3100" spc="-5" dirty="0"/>
              <a:t>năng</a:t>
            </a:r>
            <a:r>
              <a:rPr sz="3100" spc="-15" dirty="0"/>
              <a:t> </a:t>
            </a:r>
            <a:r>
              <a:rPr sz="3100" spc="-5" dirty="0"/>
              <a:t>nghiệp</a:t>
            </a:r>
            <a:r>
              <a:rPr sz="3100" spc="-25" dirty="0"/>
              <a:t> </a:t>
            </a:r>
            <a:r>
              <a:rPr sz="3100" spc="-5" dirty="0"/>
              <a:t>vụ</a:t>
            </a:r>
            <a:r>
              <a:rPr sz="3100" spc="-10" dirty="0"/>
              <a:t> </a:t>
            </a:r>
            <a:r>
              <a:rPr sz="3100" spc="-5" dirty="0"/>
              <a:t>(tt)</a:t>
            </a:r>
            <a:endParaRPr sz="31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1221"/>
            <a:ext cx="7571740" cy="42843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50"/>
              </a:spcBef>
              <a:buChar char="•"/>
              <a:tabLst>
                <a:tab pos="18542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năng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lưu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trữ:</a:t>
            </a:r>
            <a:endParaRPr sz="21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1600" spc="-10" dirty="0">
                <a:latin typeface="Arial"/>
                <a:cs typeface="Arial"/>
              </a:rPr>
              <a:t>Tương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ứng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 các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công việc </a:t>
            </a:r>
            <a:r>
              <a:rPr sz="1600" spc="-10" dirty="0">
                <a:solidFill>
                  <a:srgbClr val="FF0066"/>
                </a:solidFill>
                <a:latin typeface="Arial"/>
                <a:cs typeface="Arial"/>
              </a:rPr>
              <a:t>ghi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chép thông</a:t>
            </a:r>
            <a:r>
              <a:rPr sz="1600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tin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 sổ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sách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VD: ghi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nhận điểm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kết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thúc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học phần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của sinh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viên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 qui định điểm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số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(từ</a:t>
            </a:r>
            <a:endParaRPr sz="16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đến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10)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năng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tra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cứu:</a:t>
            </a:r>
            <a:endParaRPr sz="21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1600" spc="-10" dirty="0">
                <a:latin typeface="Arial"/>
                <a:cs typeface="Arial"/>
              </a:rPr>
              <a:t>Tương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ứng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công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việc</a:t>
            </a:r>
            <a:r>
              <a:rPr sz="16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tìm</a:t>
            </a:r>
            <a:r>
              <a:rPr sz="1600" spc="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kiếm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và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66"/>
                </a:solidFill>
                <a:latin typeface="Arial"/>
                <a:cs typeface="Arial"/>
              </a:rPr>
              <a:t>xem</a:t>
            </a:r>
            <a:r>
              <a:rPr sz="1600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thông</a:t>
            </a:r>
            <a:r>
              <a:rPr sz="1600" spc="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tin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 tương</a:t>
            </a:r>
            <a:r>
              <a:rPr sz="1600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ứng</a:t>
            </a:r>
            <a:r>
              <a:rPr sz="160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VD: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tìm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sách và</a:t>
            </a:r>
            <a:r>
              <a:rPr sz="1600" spc="-10" dirty="0">
                <a:latin typeface="Arial"/>
                <a:cs typeface="Arial"/>
              </a:rPr>
              <a:t> xem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tình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trạng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sách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85"/>
              </a:spcBef>
              <a:buChar char="•"/>
              <a:tabLst>
                <a:tab pos="18542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năng</a:t>
            </a:r>
            <a:r>
              <a:rPr sz="21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tính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toán:</a:t>
            </a:r>
            <a:endParaRPr sz="21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1600" spc="-10" dirty="0">
                <a:latin typeface="Arial"/>
                <a:cs typeface="Arial"/>
              </a:rPr>
              <a:t>Tương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ứng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công</a:t>
            </a:r>
            <a:r>
              <a:rPr sz="16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việc tính</a:t>
            </a:r>
            <a:r>
              <a:rPr sz="1600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toán</a:t>
            </a:r>
            <a:r>
              <a:rPr sz="1600" spc="3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(theo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định,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công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thức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cho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trước)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VD: tính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tiền </a:t>
            </a:r>
            <a:r>
              <a:rPr sz="1600" spc="-10" dirty="0">
                <a:latin typeface="Arial"/>
                <a:cs typeface="Arial"/>
              </a:rPr>
              <a:t>phạt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trả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sách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trễ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hạn</a:t>
            </a:r>
            <a:r>
              <a:rPr sz="1600" spc="-5" dirty="0">
                <a:latin typeface="Arial"/>
                <a:cs typeface="Arial"/>
              </a:rPr>
              <a:t> theo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định</a:t>
            </a:r>
            <a:r>
              <a:rPr sz="1600" spc="-10" dirty="0">
                <a:latin typeface="Arial"/>
                <a:cs typeface="Arial"/>
              </a:rPr>
              <a:t> phạt</a:t>
            </a:r>
            <a:endParaRPr sz="16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85"/>
              </a:spcBef>
              <a:buChar char="•"/>
              <a:tabLst>
                <a:tab pos="185420" algn="l"/>
              </a:tabLst>
            </a:pP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1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00FF"/>
                </a:solidFill>
                <a:latin typeface="Arial"/>
                <a:cs typeface="Arial"/>
              </a:rPr>
              <a:t>năng</a:t>
            </a:r>
            <a:r>
              <a:rPr sz="2100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00FF"/>
                </a:solidFill>
                <a:latin typeface="Arial"/>
                <a:cs typeface="Arial"/>
              </a:rPr>
              <a:t>kết</a:t>
            </a:r>
            <a:r>
              <a:rPr sz="21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0000FF"/>
                </a:solidFill>
                <a:latin typeface="Arial"/>
                <a:cs typeface="Arial"/>
              </a:rPr>
              <a:t>xuất:</a:t>
            </a:r>
            <a:endParaRPr sz="21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Tương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ứng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với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các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công việc</a:t>
            </a:r>
            <a:r>
              <a:rPr sz="16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lập các</a:t>
            </a:r>
            <a:r>
              <a:rPr sz="1600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0066"/>
                </a:solidFill>
                <a:latin typeface="Arial"/>
                <a:cs typeface="Arial"/>
              </a:rPr>
              <a:t>báo cáo</a:t>
            </a:r>
            <a:r>
              <a:rPr sz="1600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(theo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biểu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mẫu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cho trước)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VD: Lập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báo</a:t>
            </a:r>
            <a:r>
              <a:rPr sz="1600" spc="-5" dirty="0">
                <a:latin typeface="Arial"/>
                <a:cs typeface="Arial"/>
              </a:rPr>
              <a:t> cáo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thống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kê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về số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lượt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mượn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sách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theo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từng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thể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loại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trong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năm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9404"/>
            <a:ext cx="59499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Yêu</a:t>
            </a:r>
            <a:r>
              <a:rPr sz="3400" spc="-10" dirty="0"/>
              <a:t> cầu</a:t>
            </a:r>
            <a:r>
              <a:rPr sz="3400" spc="5" dirty="0"/>
              <a:t> </a:t>
            </a:r>
            <a:r>
              <a:rPr sz="3400" spc="-5" dirty="0"/>
              <a:t>chức</a:t>
            </a:r>
            <a:r>
              <a:rPr sz="3400" spc="-25" dirty="0"/>
              <a:t> </a:t>
            </a:r>
            <a:r>
              <a:rPr sz="3400" spc="-5" dirty="0"/>
              <a:t>năng</a:t>
            </a:r>
            <a:r>
              <a:rPr sz="3400" dirty="0"/>
              <a:t> </a:t>
            </a:r>
            <a:r>
              <a:rPr sz="3400" spc="-5" dirty="0"/>
              <a:t>hệ thống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19402"/>
            <a:ext cx="7562215" cy="4122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308610" indent="-172720">
              <a:lnSpc>
                <a:spcPts val="2270"/>
              </a:lnSpc>
              <a:spcBef>
                <a:spcPts val="380"/>
              </a:spcBef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Là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các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chức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năng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PM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phải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phát</a:t>
            </a:r>
            <a:r>
              <a:rPr sz="21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sinh</a:t>
            </a:r>
            <a:r>
              <a:rPr sz="2100" spc="-3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thêm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khi</a:t>
            </a:r>
            <a:r>
              <a:rPr sz="2100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tiến</a:t>
            </a:r>
            <a:r>
              <a:rPr sz="2100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hành</a:t>
            </a:r>
            <a:r>
              <a:rPr sz="2100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các </a:t>
            </a:r>
            <a:r>
              <a:rPr sz="2100" spc="-57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công</a:t>
            </a:r>
            <a:r>
              <a:rPr sz="2100" spc="-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việc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 trên</a:t>
            </a:r>
            <a:r>
              <a:rPr sz="2100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máy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 tính</a:t>
            </a:r>
            <a:r>
              <a:rPr sz="2100" spc="-1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thay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vì</a:t>
            </a:r>
            <a:r>
              <a:rPr sz="2100" spc="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trong </a:t>
            </a:r>
            <a:r>
              <a:rPr sz="2100" dirty="0">
                <a:latin typeface="Arial"/>
                <a:cs typeface="Arial"/>
              </a:rPr>
              <a:t>thế</a:t>
            </a:r>
            <a:r>
              <a:rPr sz="2100" spc="-1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giới </a:t>
            </a:r>
            <a:r>
              <a:rPr sz="2100" dirty="0">
                <a:latin typeface="Arial"/>
                <a:cs typeface="Arial"/>
              </a:rPr>
              <a:t>thực.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350">
              <a:latin typeface="Arial"/>
              <a:cs typeface="Arial"/>
            </a:endParaRPr>
          </a:p>
          <a:p>
            <a:pPr marL="184785" marR="5080" indent="-172720">
              <a:lnSpc>
                <a:spcPts val="2270"/>
              </a:lnSpc>
              <a:buChar char="•"/>
              <a:tabLst>
                <a:tab pos="185420" algn="l"/>
              </a:tabLst>
            </a:pPr>
            <a:r>
              <a:rPr sz="2100" spc="-5" dirty="0">
                <a:latin typeface="Arial"/>
                <a:cs typeface="Arial"/>
              </a:rPr>
              <a:t>Là </a:t>
            </a:r>
            <a:r>
              <a:rPr sz="2100" dirty="0">
                <a:latin typeface="Arial"/>
                <a:cs typeface="Arial"/>
              </a:rPr>
              <a:t>các chức </a:t>
            </a:r>
            <a:r>
              <a:rPr sz="2100" spc="-5" dirty="0">
                <a:latin typeface="Arial"/>
                <a:cs typeface="Arial"/>
              </a:rPr>
              <a:t>năng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không tương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ứng với bất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kỳ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công việc nào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trong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thế </a:t>
            </a:r>
            <a:r>
              <a:rPr sz="2100" spc="-5" dirty="0">
                <a:solidFill>
                  <a:srgbClr val="FF0066"/>
                </a:solidFill>
                <a:latin typeface="Arial"/>
                <a:cs typeface="Arial"/>
              </a:rPr>
              <a:t>giới </a:t>
            </a:r>
            <a:r>
              <a:rPr sz="2100" dirty="0">
                <a:solidFill>
                  <a:srgbClr val="FF0066"/>
                </a:solidFill>
                <a:latin typeface="Arial"/>
                <a:cs typeface="Arial"/>
              </a:rPr>
              <a:t>thực </a:t>
            </a:r>
            <a:r>
              <a:rPr sz="2100" dirty="0">
                <a:latin typeface="Arial"/>
                <a:cs typeface="Arial"/>
              </a:rPr>
              <a:t>(có </a:t>
            </a:r>
            <a:r>
              <a:rPr sz="2100" spc="-5" dirty="0">
                <a:latin typeface="Arial"/>
                <a:cs typeface="Arial"/>
              </a:rPr>
              <a:t>nhu </a:t>
            </a:r>
            <a:r>
              <a:rPr sz="2100" dirty="0">
                <a:latin typeface="Arial"/>
                <a:cs typeface="Arial"/>
              </a:rPr>
              <a:t>cầu </a:t>
            </a:r>
            <a:r>
              <a:rPr sz="2100" spc="-5" dirty="0">
                <a:latin typeface="Arial"/>
                <a:cs typeface="Arial"/>
              </a:rPr>
              <a:t>nhưng không thể thực hiện </a:t>
            </a:r>
            <a:r>
              <a:rPr sz="2100" dirty="0">
                <a:latin typeface="Arial"/>
                <a:cs typeface="Arial"/>
              </a:rPr>
              <a:t>thủ </a:t>
            </a:r>
            <a:r>
              <a:rPr sz="2100" spc="-57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công).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100" dirty="0">
                <a:latin typeface="Arial"/>
                <a:cs typeface="Arial"/>
              </a:rPr>
              <a:t>Một</a:t>
            </a:r>
            <a:r>
              <a:rPr sz="2100" spc="-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số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chức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năng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hệ</a:t>
            </a:r>
            <a:r>
              <a:rPr sz="2100" spc="-1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thống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thông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dụng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sau:</a:t>
            </a:r>
            <a:endParaRPr sz="21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2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Phân </a:t>
            </a:r>
            <a:r>
              <a:rPr sz="1600" spc="-10" dirty="0">
                <a:latin typeface="Arial"/>
                <a:cs typeface="Arial"/>
              </a:rPr>
              <a:t>quyền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sử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dụng</a:t>
            </a:r>
            <a:r>
              <a:rPr sz="1600" spc="-5" dirty="0">
                <a:latin typeface="Arial"/>
                <a:cs typeface="Arial"/>
              </a:rPr>
              <a:t> giữa các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loại</a:t>
            </a:r>
            <a:r>
              <a:rPr sz="1600" spc="-10" dirty="0">
                <a:latin typeface="Arial"/>
                <a:cs typeface="Arial"/>
              </a:rPr>
              <a:t> người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dùng.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Sao lưu,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backup,</a:t>
            </a:r>
            <a:r>
              <a:rPr sz="1600" spc="-10" dirty="0">
                <a:latin typeface="Arial"/>
                <a:cs typeface="Arial"/>
              </a:rPr>
              <a:t> phục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hồi </a:t>
            </a:r>
            <a:r>
              <a:rPr sz="1600" spc="-5" dirty="0">
                <a:latin typeface="Arial"/>
                <a:cs typeface="Arial"/>
              </a:rPr>
              <a:t>thông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tin.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Định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cấu </a:t>
            </a:r>
            <a:r>
              <a:rPr sz="1600" spc="-10" dirty="0">
                <a:latin typeface="Arial"/>
                <a:cs typeface="Arial"/>
              </a:rPr>
              <a:t>hình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thiết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bị, </a:t>
            </a:r>
            <a:r>
              <a:rPr sz="1600" spc="-10" dirty="0">
                <a:latin typeface="Arial"/>
                <a:cs typeface="Arial"/>
              </a:rPr>
              <a:t>ngày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giờ </a:t>
            </a:r>
            <a:r>
              <a:rPr sz="1600" spc="-10" dirty="0">
                <a:latin typeface="Arial"/>
                <a:cs typeface="Arial"/>
              </a:rPr>
              <a:t>làm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việc.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15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Mô phỏng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hoạt động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thế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giới thực.</a:t>
            </a:r>
            <a:endParaRPr sz="1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204"/>
              </a:spcBef>
              <a:buChar char="•"/>
              <a:tabLst>
                <a:tab pos="528320" algn="l"/>
              </a:tabLst>
            </a:pPr>
            <a:r>
              <a:rPr sz="1600" spc="-5" dirty="0">
                <a:latin typeface="Arial"/>
                <a:cs typeface="Arial"/>
              </a:rPr>
              <a:t>Báo </a:t>
            </a:r>
            <a:r>
              <a:rPr sz="1600" spc="-10" dirty="0">
                <a:latin typeface="Arial"/>
                <a:cs typeface="Arial"/>
              </a:rPr>
              <a:t>động,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nhắc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nhở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người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dùng.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9404"/>
            <a:ext cx="66446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Yêu</a:t>
            </a:r>
            <a:r>
              <a:rPr sz="3400" spc="-10" dirty="0"/>
              <a:t> cầu</a:t>
            </a:r>
            <a:r>
              <a:rPr sz="3400" spc="5" dirty="0"/>
              <a:t> </a:t>
            </a:r>
            <a:r>
              <a:rPr sz="3400" spc="-5" dirty="0"/>
              <a:t>chức</a:t>
            </a:r>
            <a:r>
              <a:rPr sz="3400" spc="-20" dirty="0"/>
              <a:t> </a:t>
            </a:r>
            <a:r>
              <a:rPr sz="3400" spc="-5" dirty="0"/>
              <a:t>năng</a:t>
            </a:r>
            <a:r>
              <a:rPr sz="3400" dirty="0"/>
              <a:t> </a:t>
            </a:r>
            <a:r>
              <a:rPr sz="3400" spc="-5" dirty="0"/>
              <a:t>hệ thống</a:t>
            </a:r>
            <a:r>
              <a:rPr sz="3400" spc="-10" dirty="0"/>
              <a:t> </a:t>
            </a:r>
            <a:r>
              <a:rPr sz="3400" spc="-5" dirty="0"/>
              <a:t>(tt)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656195" cy="349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Phân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quyền</a:t>
            </a:r>
            <a:r>
              <a:rPr sz="2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sử dụng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giữa</a:t>
            </a:r>
            <a:r>
              <a:rPr sz="2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các loại người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dùng.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ts val="2735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VD: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Phân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quyền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loại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mềm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lý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viện.</a:t>
            </a:r>
            <a:endParaRPr sz="24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204"/>
              </a:spcBef>
              <a:buChar char="•"/>
              <a:tabLst>
                <a:tab pos="871219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Quản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trị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hệ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thống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có </a:t>
            </a:r>
            <a:r>
              <a:rPr sz="1800" spc="-10" dirty="0">
                <a:latin typeface="Arial"/>
                <a:cs typeface="Arial"/>
              </a:rPr>
              <a:t>quyền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</a:t>
            </a:r>
            <a:r>
              <a:rPr sz="1800" dirty="0">
                <a:latin typeface="Arial"/>
                <a:cs typeface="Arial"/>
              </a:rPr>
              <a:t> tất cả</a:t>
            </a:r>
            <a:r>
              <a:rPr sz="1800" spc="-5" dirty="0">
                <a:latin typeface="Arial"/>
                <a:cs typeface="Arial"/>
              </a:rPr>
              <a:t> các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 </a:t>
            </a:r>
            <a:r>
              <a:rPr sz="1800" spc="-10" dirty="0">
                <a:latin typeface="Arial"/>
                <a:cs typeface="Arial"/>
              </a:rPr>
              <a:t>năng.</a:t>
            </a:r>
            <a:endParaRPr sz="1800">
              <a:latin typeface="Arial"/>
              <a:cs typeface="Arial"/>
            </a:endParaRPr>
          </a:p>
          <a:p>
            <a:pPr marL="870585" marR="176530" lvl="2" indent="-172720">
              <a:lnSpc>
                <a:spcPts val="1939"/>
              </a:lnSpc>
              <a:spcBef>
                <a:spcPts val="425"/>
              </a:spcBef>
              <a:buChar char="•"/>
              <a:tabLst>
                <a:tab pos="871219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Thủ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thư</a:t>
            </a:r>
            <a:r>
              <a:rPr sz="1800" spc="-5" dirty="0">
                <a:latin typeface="Arial"/>
                <a:cs typeface="Arial"/>
              </a:rPr>
              <a:t>: chỉ </a:t>
            </a:r>
            <a:r>
              <a:rPr sz="1800" dirty="0">
                <a:latin typeface="Arial"/>
                <a:cs typeface="Arial"/>
              </a:rPr>
              <a:t>sử </a:t>
            </a:r>
            <a:r>
              <a:rPr sz="1800" spc="-5" dirty="0">
                <a:latin typeface="Arial"/>
                <a:cs typeface="Arial"/>
              </a:rPr>
              <a:t>dụng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5" dirty="0">
                <a:latin typeface="Arial"/>
                <a:cs typeface="Arial"/>
              </a:rPr>
              <a:t>chức </a:t>
            </a:r>
            <a:r>
              <a:rPr sz="1800" spc="-10" dirty="0">
                <a:latin typeface="Arial"/>
                <a:cs typeface="Arial"/>
              </a:rPr>
              <a:t>năng </a:t>
            </a:r>
            <a:r>
              <a:rPr sz="1800" spc="-5" dirty="0">
                <a:latin typeface="Arial"/>
                <a:cs typeface="Arial"/>
              </a:rPr>
              <a:t>liên quan đến việc </a:t>
            </a:r>
            <a:r>
              <a:rPr sz="1800" dirty="0">
                <a:latin typeface="Arial"/>
                <a:cs typeface="Arial"/>
              </a:rPr>
              <a:t>mượn trả </a:t>
            </a:r>
            <a:r>
              <a:rPr sz="1800" spc="-4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sách.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155"/>
              </a:spcBef>
              <a:buChar char="•"/>
              <a:tabLst>
                <a:tab pos="871219" algn="l"/>
              </a:tabLst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Độc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giả</a:t>
            </a:r>
            <a:r>
              <a:rPr sz="1800" spc="-10" dirty="0">
                <a:latin typeface="Arial"/>
                <a:cs typeface="Arial"/>
              </a:rPr>
              <a:t>: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chỉ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dụng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chức năng </a:t>
            </a:r>
            <a:r>
              <a:rPr sz="1800" dirty="0">
                <a:latin typeface="Arial"/>
                <a:cs typeface="Arial"/>
              </a:rPr>
              <a:t>tra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cứu.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4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Sao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lưu,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backup,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phục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hồi thông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tin.</a:t>
            </a:r>
            <a:endParaRPr sz="2800">
              <a:latin typeface="Arial"/>
              <a:cs typeface="Arial"/>
            </a:endParaRPr>
          </a:p>
          <a:p>
            <a:pPr marL="527685" marR="223520" lvl="1" indent="-172720">
              <a:lnSpc>
                <a:spcPts val="2590"/>
              </a:lnSpc>
              <a:spcBef>
                <a:spcPts val="45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VD: Sao lưu </a:t>
            </a:r>
            <a:r>
              <a:rPr sz="2400" dirty="0">
                <a:latin typeface="Arial"/>
                <a:cs typeface="Arial"/>
              </a:rPr>
              <a:t>thông tin các </a:t>
            </a:r>
            <a:r>
              <a:rPr sz="2400" spc="-5" dirty="0">
                <a:latin typeface="Arial"/>
                <a:cs typeface="Arial"/>
              </a:rPr>
              <a:t>học sinh đã </a:t>
            </a:r>
            <a:r>
              <a:rPr sz="2400" dirty="0">
                <a:latin typeface="Arial"/>
                <a:cs typeface="Arial"/>
              </a:rPr>
              <a:t>ra trường và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chỉ</a:t>
            </a:r>
            <a:r>
              <a:rPr sz="2400" spc="-5" dirty="0">
                <a:latin typeface="Arial"/>
                <a:cs typeface="Arial"/>
              </a:rPr>
              <a:t> phục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hồi </a:t>
            </a:r>
            <a:r>
              <a:rPr sz="2400" dirty="0">
                <a:latin typeface="Arial"/>
                <a:cs typeface="Arial"/>
              </a:rPr>
              <a:t>khi cần thiết.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1308100" cy="327660"/>
          </a:xfrm>
          <a:custGeom>
            <a:avLst/>
            <a:gdLst/>
            <a:ahLst/>
            <a:cxnLst/>
            <a:rect l="l" t="t" r="r" b="b"/>
            <a:pathLst>
              <a:path w="1308100" h="327659">
                <a:moveTo>
                  <a:pt x="0" y="327659"/>
                </a:moveTo>
                <a:lnTo>
                  <a:pt x="1308100" y="327659"/>
                </a:lnTo>
                <a:lnTo>
                  <a:pt x="13081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27923" y="6524243"/>
            <a:ext cx="1116330" cy="327660"/>
          </a:xfrm>
          <a:custGeom>
            <a:avLst/>
            <a:gdLst/>
            <a:ahLst/>
            <a:cxnLst/>
            <a:rect l="l" t="t" r="r" b="b"/>
            <a:pathLst>
              <a:path w="1116329" h="327659">
                <a:moveTo>
                  <a:pt x="0" y="327659"/>
                </a:moveTo>
                <a:lnTo>
                  <a:pt x="1116075" y="327659"/>
                </a:lnTo>
                <a:lnTo>
                  <a:pt x="1116075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59450" y="6567844"/>
            <a:ext cx="6604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83565" algn="l"/>
              </a:tabLst>
            </a:pP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	-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3350" y="6567844"/>
            <a:ext cx="14503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903605" algn="l"/>
              </a:tabLst>
            </a:pP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4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01750" y="1755775"/>
          <a:ext cx="6755763" cy="50958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76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STT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1800" b="1" spc="-5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năng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Độc</a:t>
                      </a:r>
                      <a:r>
                        <a:rPr sz="1800" b="1" spc="-5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giả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5"/>
                        </a:spcBef>
                      </a:pP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Thủ</a:t>
                      </a:r>
                      <a:r>
                        <a:rPr sz="1800" b="1" spc="-4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thư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3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marR="292735" indent="5778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Quản trị </a:t>
                      </a:r>
                      <a:r>
                        <a:rPr sz="1800" b="1" spc="-49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Hệ</a:t>
                      </a:r>
                      <a:r>
                        <a:rPr sz="1800" b="1" spc="-9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thống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45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Lập</a:t>
                      </a: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thẻ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độc</a:t>
                      </a:r>
                      <a:r>
                        <a:rPr sz="1800" spc="-2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giả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Tiếp</a:t>
                      </a:r>
                      <a:r>
                        <a:rPr sz="1800" spc="-2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nhận</a:t>
                      </a:r>
                      <a:r>
                        <a:rPr sz="1800" spc="-1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sách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mới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Tra</a:t>
                      </a:r>
                      <a:r>
                        <a:rPr sz="1800" spc="-5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cứu</a:t>
                      </a:r>
                      <a:r>
                        <a:rPr sz="1800" spc="-4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sách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457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1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Cho</a:t>
                      </a: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mượn</a:t>
                      </a: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sách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Nhận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trả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sách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Lập</a:t>
                      </a:r>
                      <a:r>
                        <a:rPr sz="1800" spc="-2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báo</a:t>
                      </a:r>
                      <a:r>
                        <a:rPr sz="1800" spc="-3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cáo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55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Thay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đổi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qui định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Sao</a:t>
                      </a:r>
                      <a:r>
                        <a:rPr sz="1800" spc="-3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lưu,</a:t>
                      </a:r>
                      <a:r>
                        <a:rPr sz="1800" spc="-2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phục</a:t>
                      </a:r>
                      <a:r>
                        <a:rPr sz="1800" spc="-2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hồi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0" marR="3048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1712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1040"/>
                        </a:spcBef>
                        <a:tabLst>
                          <a:tab pos="1426210" algn="l"/>
                        </a:tabLst>
                      </a:pPr>
                      <a:r>
                        <a:rPr sz="1800" dirty="0">
                          <a:solidFill>
                            <a:srgbClr val="080808"/>
                          </a:solidFill>
                          <a:latin typeface="Arial"/>
                          <a:cs typeface="Arial"/>
                        </a:rPr>
                        <a:t>X	</a:t>
                      </a:r>
                      <a:r>
                        <a:rPr sz="2700" b="1" spc="-202" baseline="-1851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700" baseline="-18518">
                        <a:latin typeface="Arial"/>
                        <a:cs typeface="Arial"/>
                      </a:endParaRPr>
                    </a:p>
                  </a:txBody>
                  <a:tcPr marL="0" marR="0" marT="132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4939" y="354838"/>
            <a:ext cx="4064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Phân</a:t>
            </a:r>
            <a:r>
              <a:rPr sz="3200" spc="-45" dirty="0"/>
              <a:t> </a:t>
            </a:r>
            <a:r>
              <a:rPr sz="3200" spc="-5" dirty="0"/>
              <a:t>quyền</a:t>
            </a:r>
            <a:r>
              <a:rPr sz="3200" spc="-50" dirty="0"/>
              <a:t> </a:t>
            </a:r>
            <a:r>
              <a:rPr sz="3200" dirty="0"/>
              <a:t>sử</a:t>
            </a:r>
            <a:r>
              <a:rPr sz="3200" spc="-35" dirty="0"/>
              <a:t> </a:t>
            </a:r>
            <a:r>
              <a:rPr sz="3200" dirty="0"/>
              <a:t>dụng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5386959" y="6336296"/>
            <a:ext cx="2640965" cy="521970"/>
          </a:xfrm>
          <a:custGeom>
            <a:avLst/>
            <a:gdLst/>
            <a:ahLst/>
            <a:cxnLst/>
            <a:rect l="l" t="t" r="r" b="b"/>
            <a:pathLst>
              <a:path w="2640965" h="521970">
                <a:moveTo>
                  <a:pt x="1120241" y="0"/>
                </a:moveTo>
                <a:lnTo>
                  <a:pt x="0" y="0"/>
                </a:lnTo>
                <a:lnTo>
                  <a:pt x="0" y="521703"/>
                </a:lnTo>
                <a:lnTo>
                  <a:pt x="1120241" y="521703"/>
                </a:lnTo>
                <a:lnTo>
                  <a:pt x="1120241" y="0"/>
                </a:lnTo>
                <a:close/>
              </a:path>
              <a:path w="2640965" h="521970">
                <a:moveTo>
                  <a:pt x="2640965" y="0"/>
                </a:moveTo>
                <a:lnTo>
                  <a:pt x="1120267" y="0"/>
                </a:lnTo>
                <a:lnTo>
                  <a:pt x="1120267" y="521703"/>
                </a:lnTo>
                <a:lnTo>
                  <a:pt x="2640965" y="521703"/>
                </a:lnTo>
                <a:lnTo>
                  <a:pt x="26409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57147" y="1143380"/>
            <a:ext cx="69640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Thủ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thư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và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Quản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trị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phải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đăng</a:t>
            </a:r>
            <a:r>
              <a:rPr sz="21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nhập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trước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 khi</a:t>
            </a:r>
            <a:r>
              <a:rPr sz="21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sử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 dụng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43798" y="6555144"/>
            <a:ext cx="33020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9404"/>
            <a:ext cx="664464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 dirty="0"/>
              <a:t>Yêu</a:t>
            </a:r>
            <a:r>
              <a:rPr sz="3400" spc="-10" dirty="0"/>
              <a:t> cầu</a:t>
            </a:r>
            <a:r>
              <a:rPr sz="3400" spc="5" dirty="0"/>
              <a:t> </a:t>
            </a:r>
            <a:r>
              <a:rPr sz="3400" spc="-5" dirty="0"/>
              <a:t>chức</a:t>
            </a:r>
            <a:r>
              <a:rPr sz="3400" spc="-20" dirty="0"/>
              <a:t> </a:t>
            </a:r>
            <a:r>
              <a:rPr sz="3400" spc="-5" dirty="0"/>
              <a:t>năng</a:t>
            </a:r>
            <a:r>
              <a:rPr sz="3400" dirty="0"/>
              <a:t> </a:t>
            </a:r>
            <a:r>
              <a:rPr sz="3400" spc="-5" dirty="0"/>
              <a:t>hệ thống</a:t>
            </a:r>
            <a:r>
              <a:rPr sz="3400" spc="-10" dirty="0"/>
              <a:t> </a:t>
            </a:r>
            <a:r>
              <a:rPr sz="3400" spc="-5" dirty="0"/>
              <a:t>(tt)</a:t>
            </a:r>
            <a:endParaRPr sz="3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56830" cy="3389629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Định</a:t>
            </a:r>
            <a:r>
              <a:rPr sz="2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cấu hình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thiết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bị,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ngày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giờ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làm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việc.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Chọn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loại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in,</a:t>
            </a:r>
            <a:r>
              <a:rPr sz="2400" dirty="0">
                <a:latin typeface="Arial"/>
                <a:cs typeface="Arial"/>
              </a:rPr>
              <a:t> kích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thước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giấy,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niên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khoá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hiện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hành,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tháng</a:t>
            </a:r>
            <a:r>
              <a:rPr sz="2400" spc="-5" dirty="0">
                <a:latin typeface="Arial"/>
                <a:cs typeface="Arial"/>
              </a:rPr>
              <a:t> làm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tại…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Báo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động, nhắc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nhở người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dùng.</a:t>
            </a:r>
            <a:endParaRPr sz="2800">
              <a:latin typeface="Arial"/>
              <a:cs typeface="Arial"/>
            </a:endParaRPr>
          </a:p>
          <a:p>
            <a:pPr marL="527685" marR="29781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Nhắc nhở </a:t>
            </a:r>
            <a:r>
              <a:rPr sz="2400" dirty="0">
                <a:latin typeface="Arial"/>
                <a:cs typeface="Arial"/>
              </a:rPr>
              <a:t>thủ thư </a:t>
            </a:r>
            <a:r>
              <a:rPr sz="2400" spc="-5" dirty="0">
                <a:latin typeface="Arial"/>
                <a:cs typeface="Arial"/>
              </a:rPr>
              <a:t>gởi giấy báo đòi </a:t>
            </a:r>
            <a:r>
              <a:rPr sz="2400" dirty="0">
                <a:latin typeface="Arial"/>
                <a:cs typeface="Arial"/>
              </a:rPr>
              <a:t>sách khi có </a:t>
            </a:r>
            <a:r>
              <a:rPr sz="2400" spc="-5" dirty="0">
                <a:latin typeface="Arial"/>
                <a:cs typeface="Arial"/>
              </a:rPr>
              <a:t>độc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giả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mượn sách</a:t>
            </a:r>
            <a:r>
              <a:rPr sz="2400" spc="-5" dirty="0">
                <a:latin typeface="Arial"/>
                <a:cs typeface="Arial"/>
              </a:rPr>
              <a:t> quá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hạn.</a:t>
            </a:r>
            <a:endParaRPr sz="2400">
              <a:latin typeface="Arial"/>
              <a:cs typeface="Arial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Báo động </a:t>
            </a:r>
            <a:r>
              <a:rPr sz="2400" dirty="0">
                <a:latin typeface="Arial"/>
                <a:cs typeface="Arial"/>
              </a:rPr>
              <a:t>khi có khách </a:t>
            </a:r>
            <a:r>
              <a:rPr sz="2400" spc="-5" dirty="0">
                <a:latin typeface="Arial"/>
                <a:cs typeface="Arial"/>
              </a:rPr>
              <a:t>hàng </a:t>
            </a:r>
            <a:r>
              <a:rPr sz="2400" dirty="0">
                <a:latin typeface="Arial"/>
                <a:cs typeface="Arial"/>
              </a:rPr>
              <a:t>thiếu </a:t>
            </a:r>
            <a:r>
              <a:rPr sz="2400" spc="-5" dirty="0">
                <a:latin typeface="Arial"/>
                <a:cs typeface="Arial"/>
              </a:rPr>
              <a:t>nợ quá lâu hay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tiền</a:t>
            </a:r>
            <a:r>
              <a:rPr sz="2400" spc="-5" dirty="0">
                <a:latin typeface="Arial"/>
                <a:cs typeface="Arial"/>
              </a:rPr>
              <a:t> quá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lớn.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055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Yêu</a:t>
            </a:r>
            <a:r>
              <a:rPr spc="-25" dirty="0"/>
              <a:t> </a:t>
            </a:r>
            <a:r>
              <a:rPr spc="-5" dirty="0"/>
              <a:t>cầu</a:t>
            </a:r>
            <a:r>
              <a:rPr spc="-15" dirty="0"/>
              <a:t> </a:t>
            </a:r>
            <a:r>
              <a:rPr spc="-5" dirty="0"/>
              <a:t>phi</a:t>
            </a:r>
            <a:r>
              <a:rPr spc="-15" dirty="0"/>
              <a:t> </a:t>
            </a:r>
            <a:r>
              <a:rPr spc="-5" dirty="0"/>
              <a:t>chức</a:t>
            </a:r>
            <a:r>
              <a:rPr spc="-15" dirty="0"/>
              <a:t> </a:t>
            </a:r>
            <a:r>
              <a:rPr spc="-5" dirty="0"/>
              <a:t>năng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7979"/>
            <a:ext cx="7381875" cy="434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ts val="276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sản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phẩm: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khả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Yêu</a:t>
            </a:r>
            <a:r>
              <a:rPr sz="2000" dirty="0">
                <a:latin typeface="Arial"/>
                <a:cs typeface="Arial"/>
              </a:rPr>
              <a:t> cầu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(về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hiệu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năng,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về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gian),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tốc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xử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cậy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35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khả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chuyển</a:t>
            </a:r>
            <a:endParaRPr sz="2000">
              <a:latin typeface="Arial"/>
              <a:cs typeface="Arial"/>
            </a:endParaRPr>
          </a:p>
          <a:p>
            <a:pPr marL="184785" marR="4472305" indent="-185420" algn="r">
              <a:lnSpc>
                <a:spcPts val="2615"/>
              </a:lnSpc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tổ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chức:</a:t>
            </a:r>
            <a:endParaRPr sz="2400">
              <a:latin typeface="Arial"/>
              <a:cs typeface="Arial"/>
            </a:endParaRPr>
          </a:p>
          <a:p>
            <a:pPr marL="172720" marR="4473575" lvl="1" indent="-172720" algn="r">
              <a:lnSpc>
                <a:spcPts val="2160"/>
              </a:lnSpc>
              <a:buChar char="•"/>
              <a:tabLst>
                <a:tab pos="1727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chuyển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giao</a:t>
            </a:r>
            <a:endParaRPr sz="2000">
              <a:latin typeface="Arial"/>
              <a:cs typeface="Arial"/>
            </a:endParaRPr>
          </a:p>
          <a:p>
            <a:pPr marL="172720" marR="4812030" lvl="1" indent="-172720" algn="r">
              <a:lnSpc>
                <a:spcPts val="2160"/>
              </a:lnSpc>
              <a:buChar char="•"/>
              <a:tabLst>
                <a:tab pos="172720" algn="l"/>
              </a:tabLst>
            </a:pPr>
            <a:r>
              <a:rPr sz="2000" spc="-5" dirty="0">
                <a:latin typeface="Arial"/>
                <a:cs typeface="Arial"/>
              </a:rPr>
              <a:t>Yêu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triển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khai</a:t>
            </a:r>
            <a:endParaRPr sz="2000">
              <a:latin typeface="Arial"/>
              <a:cs typeface="Arial"/>
            </a:endParaRPr>
          </a:p>
          <a:p>
            <a:pPr marL="172720" marR="4812030" lvl="1" indent="-172720" algn="r">
              <a:lnSpc>
                <a:spcPts val="2135"/>
              </a:lnSpc>
              <a:buChar char="•"/>
              <a:tabLst>
                <a:tab pos="1727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chuẩn</a:t>
            </a:r>
            <a:endParaRPr sz="2000">
              <a:latin typeface="Arial"/>
              <a:cs typeface="Arial"/>
            </a:endParaRPr>
          </a:p>
          <a:p>
            <a:pPr marL="184785" marR="4748530" indent="-185420" algn="r">
              <a:lnSpc>
                <a:spcPts val="2615"/>
              </a:lnSpc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Yêu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mở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rộng: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hoạt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bên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đạo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đức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Yêu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pháp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16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nhân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280"/>
              </a:lnSpc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Yêu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cầu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toàn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327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10" dirty="0"/>
              <a:t> </a:t>
            </a:r>
            <a:r>
              <a:rPr spc="-5" dirty="0"/>
              <a:t>định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-10" dirty="0"/>
              <a:t> </a:t>
            </a:r>
            <a:r>
              <a:rPr spc="-5" dirty="0"/>
              <a:t>thu thập</a:t>
            </a:r>
            <a:r>
              <a:rPr spc="-10" dirty="0"/>
              <a:t> </a:t>
            </a:r>
            <a:r>
              <a:rPr spc="-5" dirty="0"/>
              <a:t>yêu cầu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7487"/>
            <a:ext cx="4267835" cy="40786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280"/>
              </a:spcBef>
              <a:buChar char="•"/>
              <a:tabLst>
                <a:tab pos="185420" algn="l"/>
              </a:tabLst>
            </a:pP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Khái</a:t>
            </a:r>
            <a:r>
              <a:rPr sz="26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8000"/>
                </a:solidFill>
                <a:latin typeface="Arial"/>
                <a:cs typeface="Arial"/>
              </a:rPr>
              <a:t>niệm:</a:t>
            </a:r>
            <a:endParaRPr sz="2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50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Quá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trình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nắm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bắt</a:t>
            </a:r>
            <a:r>
              <a:rPr sz="2200" spc="-5" dirty="0">
                <a:latin typeface="Arial"/>
                <a:cs typeface="Arial"/>
              </a:rPr>
              <a:t> yêu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cầu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10" dirty="0">
                <a:latin typeface="Arial"/>
                <a:cs typeface="Arial"/>
              </a:rPr>
              <a:t>Làm</a:t>
            </a:r>
            <a:r>
              <a:rPr sz="2200" spc="-5" dirty="0">
                <a:latin typeface="Arial"/>
                <a:cs typeface="Arial"/>
              </a:rPr>
              <a:t> rõ yêu cầu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Gợi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mở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yêu cầu</a:t>
            </a:r>
            <a:endParaRPr sz="22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Kỹ</a:t>
            </a:r>
            <a:r>
              <a:rPr sz="2600" spc="-5" dirty="0">
                <a:solidFill>
                  <a:srgbClr val="008000"/>
                </a:solidFill>
                <a:latin typeface="Arial"/>
                <a:cs typeface="Arial"/>
              </a:rPr>
              <a:t> thuật</a:t>
            </a:r>
            <a:r>
              <a:rPr sz="26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thu thập</a:t>
            </a:r>
            <a:r>
              <a:rPr sz="26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yêu cầu:</a:t>
            </a:r>
            <a:endParaRPr sz="26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Phỏng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vấn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Bảng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câu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hỏi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Nghiên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cứu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tài liệu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0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Quan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sát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thực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tế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200" spc="-10" dirty="0">
                <a:latin typeface="Arial"/>
                <a:cs typeface="Arial"/>
              </a:rPr>
              <a:t>Lập</a:t>
            </a:r>
            <a:r>
              <a:rPr sz="2200" spc="-5" dirty="0">
                <a:latin typeface="Arial"/>
                <a:cs typeface="Arial"/>
              </a:rPr>
              <a:t> kịch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bản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(scenarios)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Phân tích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thiết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nhóm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(JAD)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987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25" dirty="0"/>
              <a:t> </a:t>
            </a:r>
            <a:r>
              <a:rPr spc="-5" dirty="0"/>
              <a:t>dung</a:t>
            </a:r>
            <a:r>
              <a:rPr spc="-20" dirty="0"/>
              <a:t> </a:t>
            </a:r>
            <a:r>
              <a:rPr spc="-5" dirty="0"/>
              <a:t>khảo</a:t>
            </a:r>
            <a:r>
              <a:rPr spc="-35" dirty="0"/>
              <a:t> </a:t>
            </a:r>
            <a:r>
              <a:rPr spc="-5" dirty="0"/>
              <a:t>sát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3483610" cy="16103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Hiện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nghiệp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 tổ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chức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Hiện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trạng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học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237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Đối</a:t>
            </a:r>
            <a:r>
              <a:rPr spc="-20" dirty="0"/>
              <a:t> </a:t>
            </a:r>
            <a:r>
              <a:rPr spc="-5" dirty="0"/>
              <a:t>tượng</a:t>
            </a:r>
            <a:r>
              <a:rPr spc="-10" dirty="0"/>
              <a:t> </a:t>
            </a:r>
            <a:r>
              <a:rPr spc="-5" dirty="0"/>
              <a:t>khảo</a:t>
            </a:r>
            <a:r>
              <a:rPr spc="-35" dirty="0"/>
              <a:t> </a:t>
            </a:r>
            <a:r>
              <a:rPr spc="-5" dirty="0"/>
              <a:t>sát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764" y="1524000"/>
            <a:ext cx="8281339" cy="47914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594600" cy="25660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Tổng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r>
              <a:rPr sz="2800" dirty="0">
                <a:latin typeface="Arial"/>
                <a:cs typeface="Arial"/>
              </a:rPr>
              <a:t> về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 cầu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loại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yêu</a:t>
            </a:r>
            <a:r>
              <a:rPr sz="2800" spc="-5" dirty="0">
                <a:latin typeface="Arial"/>
                <a:cs typeface="Arial"/>
              </a:rPr>
              <a:t> cầu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Xác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cầu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</a:t>
            </a:r>
            <a:r>
              <a:rPr sz="2800" spc="-10" dirty="0">
                <a:latin typeface="Arial"/>
                <a:cs typeface="Arial"/>
              </a:rPr>
              <a:t>hoá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người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sử dụng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Use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3622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Phỏng</a:t>
            </a:r>
            <a:r>
              <a:rPr spc="-75" dirty="0"/>
              <a:t> </a:t>
            </a:r>
            <a:r>
              <a:rPr spc="-5" dirty="0"/>
              <a:t>vấn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10257"/>
            <a:ext cx="7728584" cy="408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ts val="299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Phỏng vấn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nhân/phỏng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vấn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nhóm?</a:t>
            </a:r>
            <a:endParaRPr sz="2600">
              <a:latin typeface="Arial"/>
              <a:cs typeface="Arial"/>
            </a:endParaRPr>
          </a:p>
          <a:p>
            <a:pPr marL="527685" lvl="1" indent="-172720">
              <a:lnSpc>
                <a:spcPts val="2380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Phỏng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vấn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cá</a:t>
            </a:r>
            <a:r>
              <a:rPr sz="2200" spc="-10" dirty="0">
                <a:latin typeface="Arial"/>
                <a:cs typeface="Arial"/>
              </a:rPr>
              <a:t> nhân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ts val="2350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Phỏng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vấn </a:t>
            </a:r>
            <a:r>
              <a:rPr sz="2200" spc="-10" dirty="0">
                <a:latin typeface="Arial"/>
                <a:cs typeface="Arial"/>
              </a:rPr>
              <a:t>nhóm</a:t>
            </a:r>
            <a:endParaRPr sz="2200">
              <a:latin typeface="Arial"/>
              <a:cs typeface="Arial"/>
            </a:endParaRPr>
          </a:p>
          <a:p>
            <a:pPr marL="184785" indent="-172720">
              <a:lnSpc>
                <a:spcPts val="2835"/>
              </a:lnSpc>
              <a:buChar char="•"/>
              <a:tabLst>
                <a:tab pos="185420" algn="l"/>
              </a:tabLst>
            </a:pPr>
            <a:r>
              <a:rPr sz="2600" dirty="0">
                <a:latin typeface="Arial"/>
                <a:cs typeface="Arial"/>
              </a:rPr>
              <a:t>Phỏng vấn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tự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do/phỏng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vấn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có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định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hướng?</a:t>
            </a:r>
            <a:endParaRPr sz="2600">
              <a:latin typeface="Arial"/>
              <a:cs typeface="Arial"/>
            </a:endParaRPr>
          </a:p>
          <a:p>
            <a:pPr marL="527685" lvl="1" indent="-172720">
              <a:lnSpc>
                <a:spcPts val="2420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Phỏng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vấn tự</a:t>
            </a:r>
            <a:r>
              <a:rPr sz="2200" spc="-10" dirty="0">
                <a:latin typeface="Arial"/>
                <a:cs typeface="Arial"/>
              </a:rPr>
              <a:t> do</a:t>
            </a:r>
            <a:endParaRPr sz="2200">
              <a:latin typeface="Arial"/>
              <a:cs typeface="Arial"/>
            </a:endParaRPr>
          </a:p>
          <a:p>
            <a:pPr marL="870585" marR="259715" lvl="2" indent="-172720">
              <a:lnSpc>
                <a:spcPts val="1839"/>
              </a:lnSpc>
              <a:spcBef>
                <a:spcPts val="135"/>
              </a:spcBef>
              <a:buChar char="•"/>
              <a:tabLst>
                <a:tab pos="871219" algn="l"/>
              </a:tabLst>
            </a:pPr>
            <a:r>
              <a:rPr sz="1700" dirty="0">
                <a:latin typeface="Arial"/>
                <a:cs typeface="Arial"/>
              </a:rPr>
              <a:t>Người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được hỏi có cảm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giác </a:t>
            </a:r>
            <a:r>
              <a:rPr sz="1700" spc="-5" dirty="0">
                <a:latin typeface="Arial"/>
                <a:cs typeface="Arial"/>
              </a:rPr>
              <a:t>thoải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mái,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cung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cấp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nhiều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tin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sâu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sắc</a:t>
            </a:r>
            <a:endParaRPr sz="1700">
              <a:latin typeface="Arial"/>
              <a:cs typeface="Arial"/>
            </a:endParaRPr>
          </a:p>
          <a:p>
            <a:pPr marL="870585" lvl="2" indent="-173355">
              <a:lnSpc>
                <a:spcPts val="1705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Arial"/>
                <a:cs typeface="Arial"/>
              </a:rPr>
              <a:t>Nguy cơ: không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có được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những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thông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tin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cần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thiết, thông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tin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khó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hệ</a:t>
            </a:r>
            <a:endParaRPr sz="1700">
              <a:latin typeface="Arial"/>
              <a:cs typeface="Arial"/>
            </a:endParaRPr>
          </a:p>
          <a:p>
            <a:pPr marL="870585">
              <a:lnSpc>
                <a:spcPts val="1795"/>
              </a:lnSpc>
            </a:pPr>
            <a:r>
              <a:rPr sz="1700" dirty="0">
                <a:latin typeface="Arial"/>
                <a:cs typeface="Arial"/>
              </a:rPr>
              <a:t>thống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được</a:t>
            </a:r>
            <a:endParaRPr sz="1700">
              <a:latin typeface="Arial"/>
              <a:cs typeface="Arial"/>
            </a:endParaRPr>
          </a:p>
          <a:p>
            <a:pPr marL="527685" lvl="1" indent="-172720">
              <a:lnSpc>
                <a:spcPts val="2405"/>
              </a:lnSpc>
              <a:buChar char="•"/>
              <a:tabLst>
                <a:tab pos="528320" algn="l"/>
              </a:tabLst>
            </a:pPr>
            <a:r>
              <a:rPr sz="2200" spc="-5" dirty="0">
                <a:latin typeface="Arial"/>
                <a:cs typeface="Arial"/>
              </a:rPr>
              <a:t>Phỏng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vấn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có định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hướng</a:t>
            </a:r>
            <a:endParaRPr sz="2200">
              <a:latin typeface="Arial"/>
              <a:cs typeface="Arial"/>
            </a:endParaRPr>
          </a:p>
          <a:p>
            <a:pPr marL="870585" marR="5080" lvl="2" indent="-172720" algn="just">
              <a:lnSpc>
                <a:spcPts val="1839"/>
              </a:lnSpc>
              <a:spcBef>
                <a:spcPts val="135"/>
              </a:spcBef>
              <a:buChar char="•"/>
              <a:tabLst>
                <a:tab pos="871219" algn="l"/>
              </a:tabLst>
            </a:pPr>
            <a:r>
              <a:rPr sz="1700" spc="-5" dirty="0">
                <a:latin typeface="Arial"/>
                <a:cs typeface="Arial"/>
              </a:rPr>
              <a:t>Người được </a:t>
            </a:r>
            <a:r>
              <a:rPr sz="1700" dirty="0">
                <a:latin typeface="Arial"/>
                <a:cs typeface="Arial"/>
              </a:rPr>
              <a:t>hỏi có thể cảm </a:t>
            </a:r>
            <a:r>
              <a:rPr sz="1700" spc="5" dirty="0">
                <a:latin typeface="Arial"/>
                <a:cs typeface="Arial"/>
              </a:rPr>
              <a:t>thấy </a:t>
            </a:r>
            <a:r>
              <a:rPr sz="1700" dirty="0">
                <a:latin typeface="Arial"/>
                <a:cs typeface="Arial"/>
              </a:rPr>
              <a:t>không </a:t>
            </a:r>
            <a:r>
              <a:rPr sz="1700" spc="-5" dirty="0">
                <a:latin typeface="Arial"/>
                <a:cs typeface="Arial"/>
              </a:rPr>
              <a:t>thoải </a:t>
            </a:r>
            <a:r>
              <a:rPr sz="1700" dirty="0">
                <a:latin typeface="Arial"/>
                <a:cs typeface="Arial"/>
              </a:rPr>
              <a:t>mái, ít có khả năng ghi 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nhận</a:t>
            </a:r>
            <a:r>
              <a:rPr sz="1700" spc="28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được</a:t>
            </a:r>
            <a:r>
              <a:rPr sz="1700" spc="28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nhận</a:t>
            </a:r>
            <a:r>
              <a:rPr sz="1700" spc="3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xét,</a:t>
            </a:r>
            <a:r>
              <a:rPr sz="1700" spc="2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ý</a:t>
            </a:r>
            <a:r>
              <a:rPr sz="1700" spc="2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kiến,</a:t>
            </a:r>
            <a:r>
              <a:rPr sz="1700" spc="295" dirty="0">
                <a:latin typeface="Arial"/>
                <a:cs typeface="Arial"/>
              </a:rPr>
              <a:t> </a:t>
            </a:r>
            <a:r>
              <a:rPr sz="1700" spc="5" dirty="0">
                <a:latin typeface="Arial"/>
                <a:cs typeface="Arial"/>
              </a:rPr>
              <a:t>suy</a:t>
            </a:r>
            <a:r>
              <a:rPr sz="1700" spc="27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nghĩ</a:t>
            </a:r>
            <a:r>
              <a:rPr sz="1700" spc="2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riêng</a:t>
            </a:r>
            <a:r>
              <a:rPr sz="1700" spc="2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2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người</a:t>
            </a:r>
            <a:r>
              <a:rPr sz="1700" spc="29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được</a:t>
            </a:r>
            <a:r>
              <a:rPr sz="1700" spc="2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phỏng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vấn,</a:t>
            </a:r>
            <a:r>
              <a:rPr sz="1700" spc="-5" dirty="0">
                <a:latin typeface="Arial"/>
                <a:cs typeface="Arial"/>
              </a:rPr>
              <a:t> ít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cảm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nhận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được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thái</a:t>
            </a:r>
            <a:r>
              <a:rPr sz="1700" dirty="0">
                <a:latin typeface="Arial"/>
                <a:cs typeface="Arial"/>
              </a:rPr>
              <a:t> độ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họ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đối với</a:t>
            </a:r>
            <a:r>
              <a:rPr sz="1700" spc="-5" dirty="0">
                <a:latin typeface="Arial"/>
                <a:cs typeface="Arial"/>
              </a:rPr>
              <a:t> hiện </a:t>
            </a:r>
            <a:r>
              <a:rPr sz="1700" dirty="0">
                <a:latin typeface="Arial"/>
                <a:cs typeface="Arial"/>
              </a:rPr>
              <a:t>trạng.</a:t>
            </a:r>
            <a:endParaRPr sz="1700">
              <a:latin typeface="Arial"/>
              <a:cs typeface="Arial"/>
            </a:endParaRPr>
          </a:p>
          <a:p>
            <a:pPr marL="870585" lvl="2" indent="-173355" algn="just">
              <a:lnSpc>
                <a:spcPts val="1700"/>
              </a:lnSpc>
              <a:buChar char="•"/>
              <a:tabLst>
                <a:tab pos="871219" algn="l"/>
              </a:tabLst>
            </a:pPr>
            <a:r>
              <a:rPr sz="1700" dirty="0">
                <a:latin typeface="Arial"/>
                <a:cs typeface="Arial"/>
              </a:rPr>
              <a:t>Có </a:t>
            </a:r>
            <a:r>
              <a:rPr sz="1700" spc="-5" dirty="0">
                <a:latin typeface="Arial"/>
                <a:cs typeface="Arial"/>
              </a:rPr>
              <a:t>thể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định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hướng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nội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dung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cần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tìm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hiểu,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có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thể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hệ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thống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hóa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các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vấn</a:t>
            </a:r>
            <a:endParaRPr sz="1700">
              <a:latin typeface="Arial"/>
              <a:cs typeface="Arial"/>
            </a:endParaRPr>
          </a:p>
          <a:p>
            <a:pPr marL="870585" algn="just">
              <a:lnSpc>
                <a:spcPts val="1939"/>
              </a:lnSpc>
            </a:pPr>
            <a:r>
              <a:rPr sz="1700" spc="-5" dirty="0">
                <a:latin typeface="Arial"/>
                <a:cs typeface="Arial"/>
              </a:rPr>
              <a:t>đề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ghi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nhận </a:t>
            </a:r>
            <a:r>
              <a:rPr sz="1700" dirty="0">
                <a:latin typeface="Arial"/>
                <a:cs typeface="Arial"/>
              </a:rPr>
              <a:t>được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09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Phỏng</a:t>
            </a:r>
            <a:r>
              <a:rPr spc="-35" dirty="0"/>
              <a:t> </a:t>
            </a:r>
            <a:r>
              <a:rPr spc="-5" dirty="0"/>
              <a:t>vấn</a:t>
            </a:r>
            <a:r>
              <a:rPr spc="-35" dirty="0"/>
              <a:t> </a:t>
            </a:r>
            <a:r>
              <a:rPr dirty="0"/>
              <a:t>(tt)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851405"/>
            <a:ext cx="709422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69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Làm </a:t>
            </a:r>
            <a:r>
              <a:rPr sz="2400" dirty="0">
                <a:latin typeface="Arial"/>
                <a:cs typeface="Arial"/>
              </a:rPr>
              <a:t>việc với cấp </a:t>
            </a:r>
            <a:r>
              <a:rPr sz="2400" spc="-5" dirty="0">
                <a:latin typeface="Arial"/>
                <a:cs typeface="Arial"/>
              </a:rPr>
              <a:t>lãnh đạo để nắm </a:t>
            </a:r>
            <a:r>
              <a:rPr sz="2400" dirty="0">
                <a:latin typeface="Arial"/>
                <a:cs typeface="Arial"/>
              </a:rPr>
              <a:t>mục tiêu của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dirty="0">
                <a:latin typeface="Arial"/>
                <a:cs typeface="Arial"/>
              </a:rPr>
              <a:t> mềm</a:t>
            </a:r>
            <a:r>
              <a:rPr sz="2400" spc="-5" dirty="0">
                <a:latin typeface="Arial"/>
                <a:cs typeface="Arial"/>
              </a:rPr>
              <a:t> cần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xây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dựng,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đối</a:t>
            </a:r>
            <a:r>
              <a:rPr sz="2400" dirty="0">
                <a:latin typeface="Arial"/>
                <a:cs typeface="Arial"/>
              </a:rPr>
              <a:t> tượng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" dirty="0">
                <a:latin typeface="Arial"/>
                <a:cs typeface="Arial"/>
              </a:rPr>
              <a:t> phỏng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endParaRPr sz="2400">
              <a:latin typeface="Arial"/>
              <a:cs typeface="Arial"/>
            </a:endParaRPr>
          </a:p>
          <a:p>
            <a:pPr marL="184785" marR="104139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cấp</a:t>
            </a:r>
            <a:r>
              <a:rPr sz="2400" spc="-5" dirty="0">
                <a:latin typeface="Arial"/>
                <a:cs typeface="Arial"/>
              </a:rPr>
              <a:t> lãnh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đạo</a:t>
            </a:r>
            <a:r>
              <a:rPr sz="2400" dirty="0">
                <a:latin typeface="Arial"/>
                <a:cs typeface="Arial"/>
              </a:rPr>
              <a:t> thông</a:t>
            </a:r>
            <a:r>
              <a:rPr sz="2400" spc="-5" dirty="0">
                <a:latin typeface="Arial"/>
                <a:cs typeface="Arial"/>
              </a:rPr>
              <a:t> báo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xuống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phòng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ban,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đơn 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để hợp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endParaRPr sz="2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để </a:t>
            </a:r>
            <a:r>
              <a:rPr sz="2400" spc="-10" dirty="0">
                <a:latin typeface="Arial"/>
                <a:cs typeface="Arial"/>
              </a:rPr>
              <a:t>xác </a:t>
            </a:r>
            <a:r>
              <a:rPr sz="2400" spc="-5" dirty="0">
                <a:latin typeface="Arial"/>
                <a:cs typeface="Arial"/>
              </a:rPr>
              <a:t>định đúng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đủ những đối </a:t>
            </a:r>
            <a:r>
              <a:rPr sz="2400" dirty="0">
                <a:latin typeface="Arial"/>
                <a:cs typeface="Arial"/>
              </a:rPr>
              <a:t>tượng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" dirty="0">
                <a:latin typeface="Arial"/>
                <a:cs typeface="Arial"/>
              </a:rPr>
              <a:t> phỏng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Hẹn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lịch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việc</a:t>
            </a:r>
            <a:endParaRPr sz="2400">
              <a:latin typeface="Arial"/>
              <a:cs typeface="Arial"/>
            </a:endParaRPr>
          </a:p>
          <a:p>
            <a:pPr marL="184785" marR="50355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Xác định trước </a:t>
            </a:r>
            <a:r>
              <a:rPr sz="2400" dirty="0">
                <a:latin typeface="Arial"/>
                <a:cs typeface="Arial"/>
              </a:rPr>
              <a:t>vị trí/trách </a:t>
            </a:r>
            <a:r>
              <a:rPr sz="2400" spc="-5" dirty="0">
                <a:latin typeface="Arial"/>
                <a:cs typeface="Arial"/>
              </a:rPr>
              <a:t>nhiệm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người </a:t>
            </a:r>
            <a:r>
              <a:rPr sz="2400" dirty="0">
                <a:latin typeface="Arial"/>
                <a:cs typeface="Arial"/>
              </a:rPr>
              <a:t>sắp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phỏng</a:t>
            </a:r>
            <a:r>
              <a:rPr sz="2400" dirty="0">
                <a:latin typeface="Arial"/>
                <a:cs typeface="Arial"/>
              </a:rPr>
              <a:t> vấn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09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Phỏng</a:t>
            </a:r>
            <a:r>
              <a:rPr spc="-35" dirty="0"/>
              <a:t> </a:t>
            </a:r>
            <a:r>
              <a:rPr spc="-5" dirty="0"/>
              <a:t>vấn</a:t>
            </a:r>
            <a:r>
              <a:rPr spc="-35" dirty="0"/>
              <a:t> </a:t>
            </a:r>
            <a:r>
              <a:rPr dirty="0"/>
              <a:t>(tt)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791612"/>
            <a:ext cx="7009765" cy="36633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Khi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hiểu,</a:t>
            </a:r>
            <a:r>
              <a:rPr sz="2400" dirty="0">
                <a:latin typeface="Arial"/>
                <a:cs typeface="Arial"/>
              </a:rPr>
              <a:t> cần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ghi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dirty="0">
                <a:latin typeface="Arial"/>
                <a:cs typeface="Arial"/>
              </a:rPr>
              <a:t> các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thông tin:</a:t>
            </a:r>
            <a:endParaRPr sz="24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Nội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dung: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gì?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Bao</a:t>
            </a:r>
            <a:r>
              <a:rPr sz="2000" spc="-5" dirty="0">
                <a:latin typeface="Arial"/>
                <a:cs typeface="Arial"/>
              </a:rPr>
              <a:t> giờ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có: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gian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thời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Bằng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nào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nội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thông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 </a:t>
            </a:r>
            <a:r>
              <a:rPr sz="2000" spc="-5" dirty="0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Nội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dung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ở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dạng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gì?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giá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phỏng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vấn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 </a:t>
            </a:r>
            <a:r>
              <a:rPr sz="2000" spc="-5" dirty="0">
                <a:latin typeface="Arial"/>
                <a:cs typeface="Arial"/>
              </a:rPr>
              <a:t>tình hình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tại</a:t>
            </a:r>
            <a:endParaRPr sz="20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thực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nghiệp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nên:</a:t>
            </a:r>
            <a:endParaRPr sz="24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Đưa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nhận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xét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nhân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người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phỏng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vấn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Dùng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thuật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ngữ/ngôn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ngữ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01" y="759220"/>
            <a:ext cx="3052829" cy="544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098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Phỏng</a:t>
            </a:r>
            <a:r>
              <a:rPr spc="-35" dirty="0"/>
              <a:t> </a:t>
            </a:r>
            <a:r>
              <a:rPr spc="-5" dirty="0"/>
              <a:t>vấn</a:t>
            </a:r>
            <a:r>
              <a:rPr spc="-35" dirty="0"/>
              <a:t> </a:t>
            </a:r>
            <a:r>
              <a:rPr dirty="0"/>
              <a:t>(tt)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735090"/>
            <a:ext cx="7727950" cy="15411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30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Sau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khi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phỏng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vấn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03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Lập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báo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cáo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phỏng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sau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thúc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cuộc</a:t>
            </a:r>
            <a:r>
              <a:rPr sz="24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phỏng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vấn.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Thường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mẫu: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3320" y="645607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B9BD4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080" y="3372611"/>
            <a:ext cx="7360920" cy="34853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852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Sử</a:t>
            </a:r>
            <a:r>
              <a:rPr spc="-20" dirty="0"/>
              <a:t> </a:t>
            </a:r>
            <a:r>
              <a:rPr spc="-5" dirty="0"/>
              <a:t>dụng </a:t>
            </a:r>
            <a:r>
              <a:rPr dirty="0"/>
              <a:t>bảng</a:t>
            </a:r>
            <a:r>
              <a:rPr spc="-30" dirty="0"/>
              <a:t> </a:t>
            </a:r>
            <a:r>
              <a:rPr spc="-5" dirty="0"/>
              <a:t>câu</a:t>
            </a:r>
            <a:r>
              <a:rPr spc="-20" dirty="0"/>
              <a:t> </a:t>
            </a:r>
            <a:r>
              <a:rPr spc="-5" dirty="0"/>
              <a:t>hỏi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90445"/>
            <a:ext cx="7600315" cy="4280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Phải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trình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bày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rõ: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035"/>
              </a:lnSpc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Mục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đích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của</a:t>
            </a:r>
            <a:r>
              <a:rPr sz="1700" spc="-5" dirty="0">
                <a:latin typeface="Arial"/>
                <a:cs typeface="Arial"/>
              </a:rPr>
              <a:t> bảng</a:t>
            </a:r>
            <a:r>
              <a:rPr sz="1700" dirty="0">
                <a:latin typeface="Arial"/>
                <a:cs typeface="Arial"/>
              </a:rPr>
              <a:t> câu</a:t>
            </a:r>
            <a:r>
              <a:rPr sz="1700" spc="-5" dirty="0">
                <a:latin typeface="Arial"/>
                <a:cs typeface="Arial"/>
              </a:rPr>
              <a:t> hỏi,</a:t>
            </a:r>
            <a:endParaRPr sz="1700">
              <a:latin typeface="Arial"/>
              <a:cs typeface="Arial"/>
            </a:endParaRPr>
          </a:p>
          <a:p>
            <a:pPr marL="527685" lvl="1" indent="-172720">
              <a:lnSpc>
                <a:spcPts val="2035"/>
              </a:lnSpc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Mục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đích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sử</a:t>
            </a:r>
            <a:r>
              <a:rPr sz="1700" spc="-5" dirty="0">
                <a:latin typeface="Arial"/>
                <a:cs typeface="Arial"/>
              </a:rPr>
              <a:t> dụng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những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trong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bảng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hỏi,</a:t>
            </a:r>
            <a:endParaRPr sz="1700">
              <a:latin typeface="Arial"/>
              <a:cs typeface="Arial"/>
            </a:endParaRPr>
          </a:p>
          <a:p>
            <a:pPr marL="527685" marR="5080" lvl="1" indent="-172720">
              <a:lnSpc>
                <a:spcPct val="8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Tính </a:t>
            </a:r>
            <a:r>
              <a:rPr sz="1700" spc="-5" dirty="0">
                <a:latin typeface="Arial"/>
                <a:cs typeface="Arial"/>
              </a:rPr>
              <a:t>bảo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mật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tin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trả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lời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(không</a:t>
            </a:r>
            <a:r>
              <a:rPr sz="1700" spc="-5" dirty="0">
                <a:latin typeface="Arial"/>
                <a:cs typeface="Arial"/>
              </a:rPr>
              <a:t> tiết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lộ </a:t>
            </a:r>
            <a:r>
              <a:rPr sz="1700" spc="-5" dirty="0">
                <a:latin typeface="Arial"/>
                <a:cs typeface="Arial"/>
              </a:rPr>
              <a:t>ai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là </a:t>
            </a:r>
            <a:r>
              <a:rPr sz="1700" spc="-5" dirty="0">
                <a:latin typeface="Arial"/>
                <a:cs typeface="Arial"/>
              </a:rPr>
              <a:t>người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cung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cấp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thông</a:t>
            </a:r>
            <a:r>
              <a:rPr sz="1700" spc="2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tin, </a:t>
            </a:r>
            <a:r>
              <a:rPr sz="1700" spc="-45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không </a:t>
            </a:r>
            <a:r>
              <a:rPr sz="1700" spc="-5" dirty="0">
                <a:latin typeface="Arial"/>
                <a:cs typeface="Arial"/>
              </a:rPr>
              <a:t>để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lộ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ra </a:t>
            </a:r>
            <a:r>
              <a:rPr sz="1700" spc="-5" dirty="0">
                <a:latin typeface="Arial"/>
                <a:cs typeface="Arial"/>
              </a:rPr>
              <a:t>ngoài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tổ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chức…)</a:t>
            </a:r>
            <a:endParaRPr sz="17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Hướng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dẫn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điền: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rất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cần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thiết,</a:t>
            </a:r>
            <a:r>
              <a:rPr sz="1900" spc="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cần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lưu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ý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để</a:t>
            </a:r>
            <a:r>
              <a:rPr sz="19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tránh</a:t>
            </a:r>
            <a:r>
              <a:rPr sz="1900" spc="3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hiểu</a:t>
            </a:r>
            <a:r>
              <a:rPr sz="1900" spc="1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nhầm</a:t>
            </a:r>
            <a:endParaRPr sz="19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1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Thời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trả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Cần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nhắc </a:t>
            </a:r>
            <a:r>
              <a:rPr sz="1700" dirty="0">
                <a:latin typeface="Arial"/>
                <a:cs typeface="Arial"/>
              </a:rPr>
              <a:t>khi</a:t>
            </a:r>
            <a:r>
              <a:rPr sz="1700" spc="-5" dirty="0">
                <a:latin typeface="Arial"/>
                <a:cs typeface="Arial"/>
              </a:rPr>
              <a:t> gần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đến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thời hạn</a:t>
            </a:r>
            <a:endParaRPr sz="17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1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Câu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hỏi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trình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bày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rõ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ràng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2000" spc="-5" dirty="0">
                <a:latin typeface="Arial"/>
                <a:cs typeface="Arial"/>
              </a:rPr>
              <a:t>Hình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thức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bảng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câu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hỏi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phải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dễ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dàng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để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xử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dirty="0">
                <a:latin typeface="Arial"/>
                <a:cs typeface="Arial"/>
              </a:rPr>
              <a:t> tự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động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25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Cần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để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dành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chỗ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để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ghi </a:t>
            </a:r>
            <a:r>
              <a:rPr sz="2000" dirty="0">
                <a:latin typeface="Arial"/>
                <a:cs typeface="Arial"/>
              </a:rPr>
              <a:t>câu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trả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lời.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ts val="2035"/>
              </a:lnSpc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Thêm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chỗ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cho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lời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bình</a:t>
            </a:r>
            <a:endParaRPr sz="1700">
              <a:latin typeface="Arial"/>
              <a:cs typeface="Arial"/>
            </a:endParaRPr>
          </a:p>
          <a:p>
            <a:pPr marL="527685" lvl="1" indent="-172720">
              <a:lnSpc>
                <a:spcPts val="2030"/>
              </a:lnSpc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Không </a:t>
            </a:r>
            <a:r>
              <a:rPr sz="1700" spc="-5" dirty="0">
                <a:latin typeface="Arial"/>
                <a:cs typeface="Arial"/>
              </a:rPr>
              <a:t>phải</a:t>
            </a:r>
            <a:r>
              <a:rPr sz="1700" dirty="0">
                <a:latin typeface="Arial"/>
                <a:cs typeface="Arial"/>
              </a:rPr>
              <a:t> chỉ ở cuối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trang,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hay </a:t>
            </a:r>
            <a:r>
              <a:rPr sz="1700" dirty="0">
                <a:latin typeface="Arial"/>
                <a:cs typeface="Arial"/>
              </a:rPr>
              <a:t>cuối </a:t>
            </a:r>
            <a:r>
              <a:rPr sz="1700" spc="-5" dirty="0">
                <a:latin typeface="Arial"/>
                <a:cs typeface="Arial"/>
              </a:rPr>
              <a:t>bảng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 </a:t>
            </a:r>
            <a:r>
              <a:rPr sz="1700" spc="-5" dirty="0">
                <a:latin typeface="Arial"/>
                <a:cs typeface="Arial"/>
              </a:rPr>
              <a:t>hỏi,</a:t>
            </a:r>
            <a:endParaRPr sz="1700">
              <a:latin typeface="Arial"/>
              <a:cs typeface="Arial"/>
            </a:endParaRPr>
          </a:p>
          <a:p>
            <a:pPr marL="527685" marR="141605" lvl="1" indent="-172720">
              <a:lnSpc>
                <a:spcPct val="8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1700" dirty="0">
                <a:latin typeface="Arial"/>
                <a:cs typeface="Arial"/>
              </a:rPr>
              <a:t>Nên </a:t>
            </a:r>
            <a:r>
              <a:rPr sz="1700" spc="-5" dirty="0">
                <a:latin typeface="Arial"/>
                <a:cs typeface="Arial"/>
              </a:rPr>
              <a:t>dự</a:t>
            </a:r>
            <a:r>
              <a:rPr sz="1700" dirty="0">
                <a:latin typeface="Arial"/>
                <a:cs typeface="Arial"/>
              </a:rPr>
              <a:t> kiến </a:t>
            </a:r>
            <a:r>
              <a:rPr sz="1700" spc="-5" dirty="0">
                <a:latin typeface="Arial"/>
                <a:cs typeface="Arial"/>
              </a:rPr>
              <a:t>những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</a:t>
            </a:r>
            <a:r>
              <a:rPr sz="1700" spc="-5" dirty="0">
                <a:latin typeface="Arial"/>
                <a:cs typeface="Arial"/>
              </a:rPr>
              <a:t> hỏi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nào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sẽ có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ý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kiến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thêm</a:t>
            </a:r>
            <a:r>
              <a:rPr sz="1700" dirty="0">
                <a:latin typeface="Arial"/>
                <a:cs typeface="Arial"/>
              </a:rPr>
              <a:t> thì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nên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có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sẵn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chỗ </a:t>
            </a:r>
            <a:r>
              <a:rPr sz="1700" spc="-5" dirty="0">
                <a:latin typeface="Arial"/>
                <a:cs typeface="Arial"/>
              </a:rPr>
              <a:t>để </a:t>
            </a:r>
            <a:r>
              <a:rPr sz="1700" spc="-4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ghi </a:t>
            </a:r>
            <a:r>
              <a:rPr sz="1700" dirty="0">
                <a:latin typeface="Arial"/>
                <a:cs typeface="Arial"/>
              </a:rPr>
              <a:t>lời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bình</a:t>
            </a:r>
            <a:r>
              <a:rPr sz="1700" spc="1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ngay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dưới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hỏi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đó)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031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Nghiên</a:t>
            </a:r>
            <a:r>
              <a:rPr spc="-20" dirty="0"/>
              <a:t> </a:t>
            </a:r>
            <a:r>
              <a:rPr spc="-5" dirty="0"/>
              <a:t>cứu</a:t>
            </a:r>
            <a:r>
              <a:rPr spc="-15" dirty="0"/>
              <a:t> </a:t>
            </a:r>
            <a:r>
              <a:rPr spc="-5" dirty="0"/>
              <a:t>các</a:t>
            </a:r>
            <a:r>
              <a:rPr spc="-30" dirty="0"/>
              <a:t> </a:t>
            </a:r>
            <a:r>
              <a:rPr spc="-5" dirty="0"/>
              <a:t>tài</a:t>
            </a:r>
            <a:r>
              <a:rPr spc="-15" dirty="0"/>
              <a:t> </a:t>
            </a:r>
            <a:r>
              <a:rPr dirty="0"/>
              <a:t>liệu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51190"/>
            <a:ext cx="7683500" cy="43484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tài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liệu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(có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hiểu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văn</a:t>
            </a:r>
            <a:r>
              <a:rPr sz="2400" spc="-5" dirty="0">
                <a:latin typeface="Arial"/>
                <a:cs typeface="Arial"/>
              </a:rPr>
              <a:t> bản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chung)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Những quy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nội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bộ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20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báo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cáo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1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5" dirty="0">
                <a:latin typeface="Arial"/>
                <a:cs typeface="Arial"/>
              </a:rPr>
              <a:t> quy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trình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6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Rất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khó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đầy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đủ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văn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bản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quy định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về</a:t>
            </a:r>
            <a:r>
              <a:rPr sz="2000" spc="-5" dirty="0">
                <a:latin typeface="Arial"/>
                <a:cs typeface="Arial"/>
              </a:rPr>
              <a:t> quy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trình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nghiệp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Đơn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vị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đạt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chuẩn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ISO?</a:t>
            </a:r>
            <a:endParaRPr sz="20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50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định </a:t>
            </a:r>
            <a:r>
              <a:rPr sz="2400" dirty="0">
                <a:latin typeface="Arial"/>
                <a:cs typeface="Arial"/>
              </a:rPr>
              <a:t>“bất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văn”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!!!</a:t>
            </a:r>
            <a:endParaRPr sz="2400">
              <a:latin typeface="Arial"/>
              <a:cs typeface="Arial"/>
            </a:endParaRPr>
          </a:p>
          <a:p>
            <a:pPr marL="184785" marR="5080" indent="-172720">
              <a:lnSpc>
                <a:spcPts val="2590"/>
              </a:lnSpc>
              <a:spcBef>
                <a:spcPts val="84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Thường dễ </a:t>
            </a:r>
            <a:r>
              <a:rPr sz="2400" dirty="0">
                <a:latin typeface="Arial"/>
                <a:cs typeface="Arial"/>
              </a:rPr>
              <a:t>tiến </a:t>
            </a:r>
            <a:r>
              <a:rPr sz="2400" spc="-5" dirty="0">
                <a:latin typeface="Arial"/>
                <a:cs typeface="Arial"/>
              </a:rPr>
              <a:t>hành hơn </a:t>
            </a:r>
            <a:r>
              <a:rPr sz="2400" dirty="0">
                <a:latin typeface="Arial"/>
                <a:cs typeface="Arial"/>
              </a:rPr>
              <a:t>kỹ thuật </a:t>
            </a:r>
            <a:r>
              <a:rPr sz="2400" spc="-5" dirty="0">
                <a:latin typeface="Arial"/>
                <a:cs typeface="Arial"/>
              </a:rPr>
              <a:t>phỏng </a:t>
            </a:r>
            <a:r>
              <a:rPr sz="2400" dirty="0">
                <a:latin typeface="Arial"/>
                <a:cs typeface="Arial"/>
              </a:rPr>
              <a:t>vấn </a:t>
            </a:r>
            <a:r>
              <a:rPr sz="2400" spc="-5" dirty="0">
                <a:latin typeface="Arial"/>
                <a:cs typeface="Arial"/>
              </a:rPr>
              <a:t>hay bảng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" dirty="0">
                <a:latin typeface="Arial"/>
                <a:cs typeface="Arial"/>
              </a:rPr>
              <a:t> hỏi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ts val="2735"/>
              </a:lnSpc>
              <a:spcBef>
                <a:spcPts val="465"/>
              </a:spcBef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Thường 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tiến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hành</a:t>
            </a:r>
            <a:r>
              <a:rPr sz="2400" dirty="0">
                <a:latin typeface="Arial"/>
                <a:cs typeface="Arial"/>
              </a:rPr>
              <a:t> trước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 </a:t>
            </a:r>
            <a:r>
              <a:rPr sz="2400" dirty="0">
                <a:latin typeface="Arial"/>
                <a:cs typeface="Arial"/>
              </a:rPr>
              <a:t>cơ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sở </a:t>
            </a:r>
            <a:r>
              <a:rPr sz="2400" spc="-5" dirty="0">
                <a:latin typeface="Arial"/>
                <a:cs typeface="Arial"/>
              </a:rPr>
              <a:t>chuẩn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bị</a:t>
            </a:r>
            <a:r>
              <a:rPr sz="2400" dirty="0">
                <a:latin typeface="Arial"/>
                <a:cs typeface="Arial"/>
              </a:rPr>
              <a:t> cho</a:t>
            </a:r>
            <a:endParaRPr sz="2400">
              <a:latin typeface="Arial"/>
              <a:cs typeface="Arial"/>
            </a:endParaRPr>
          </a:p>
          <a:p>
            <a:pPr marL="184785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việc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phỏng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vấn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bảng</a:t>
            </a:r>
            <a:r>
              <a:rPr sz="2400" dirty="0">
                <a:latin typeface="Arial"/>
                <a:cs typeface="Arial"/>
              </a:rPr>
              <a:t> câu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hỏi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66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25" dirty="0"/>
              <a:t> </a:t>
            </a:r>
            <a:r>
              <a:rPr spc="-5" dirty="0"/>
              <a:t>sát</a:t>
            </a:r>
            <a:r>
              <a:rPr spc="-25" dirty="0"/>
              <a:t> </a:t>
            </a:r>
            <a:r>
              <a:rPr spc="-5" dirty="0"/>
              <a:t>thực</a:t>
            </a:r>
            <a:r>
              <a:rPr spc="-20" dirty="0"/>
              <a:t> </a:t>
            </a:r>
            <a:r>
              <a:rPr dirty="0"/>
              <a:t>tế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339330" cy="26993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35" dirty="0">
                <a:latin typeface="Arial"/>
                <a:cs typeface="Arial"/>
              </a:rPr>
              <a:t>Tiến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hành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sau </a:t>
            </a:r>
            <a:r>
              <a:rPr sz="2800" dirty="0">
                <a:latin typeface="Arial"/>
                <a:cs typeface="Arial"/>
              </a:rPr>
              <a:t>cùng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(nếu</a:t>
            </a:r>
            <a:r>
              <a:rPr sz="2800" spc="-5" dirty="0">
                <a:latin typeface="Arial"/>
                <a:cs typeface="Arial"/>
              </a:rPr>
              <a:t> cần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thiết)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tra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lại: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Đã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hiểu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đúng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hiện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tại?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ngoại lệ?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Phát hiện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khó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khăn,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lỗ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hổng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trong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quy</a:t>
            </a:r>
            <a:r>
              <a:rPr sz="2400" dirty="0">
                <a:latin typeface="Arial"/>
                <a:cs typeface="Arial"/>
              </a:rPr>
              <a:t> trình</a:t>
            </a:r>
            <a:endParaRPr sz="24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nghiệp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8140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Phương</a:t>
            </a:r>
            <a:r>
              <a:rPr spc="-10" dirty="0"/>
              <a:t> </a:t>
            </a:r>
            <a:r>
              <a:rPr dirty="0"/>
              <a:t>pháp</a:t>
            </a:r>
            <a:r>
              <a:rPr spc="-30" dirty="0"/>
              <a:t> </a:t>
            </a:r>
            <a:r>
              <a:rPr dirty="0"/>
              <a:t>lập</a:t>
            </a:r>
            <a:r>
              <a:rPr spc="-15" dirty="0"/>
              <a:t> </a:t>
            </a:r>
            <a:r>
              <a:rPr spc="-5" dirty="0"/>
              <a:t>kịch</a:t>
            </a:r>
            <a:r>
              <a:rPr spc="-15" dirty="0"/>
              <a:t> </a:t>
            </a:r>
            <a:r>
              <a:rPr dirty="0"/>
              <a:t>bản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324090" cy="31261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Ý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tưởng: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dirty="0">
                <a:latin typeface="Arial"/>
                <a:cs typeface="Arial"/>
              </a:rPr>
              <a:t> mềm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như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vở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kịch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Phân </a:t>
            </a:r>
            <a:r>
              <a:rPr sz="2400" dirty="0">
                <a:latin typeface="Arial"/>
                <a:cs typeface="Arial"/>
              </a:rPr>
              <a:t>chức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-5" dirty="0">
                <a:latin typeface="Arial"/>
                <a:cs typeface="Arial"/>
              </a:rPr>
              <a:t> những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tình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huống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10" dirty="0">
                <a:latin typeface="Arial"/>
                <a:cs typeface="Arial"/>
              </a:rPr>
              <a:t> dụng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Mỗi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tình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huống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một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kịch </a:t>
            </a:r>
            <a:r>
              <a:rPr sz="2400" spc="-5" dirty="0">
                <a:latin typeface="Arial"/>
                <a:cs typeface="Arial"/>
              </a:rPr>
              <a:t>bản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Ưu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điểm: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nhóm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cấu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trúc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được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chi </a:t>
            </a:r>
            <a:r>
              <a:rPr sz="2400" dirty="0">
                <a:latin typeface="Arial"/>
                <a:cs typeface="Arial"/>
              </a:rPr>
              <a:t>tiết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rõ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ràng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0" y="1622425"/>
          <a:ext cx="9137650" cy="5242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marL="91440" marR="3302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Chức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năng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(màn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diễn)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76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Tình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huống </a:t>
                      </a:r>
                      <a:r>
                        <a:rPr sz="1800" b="1" spc="-48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(cảnh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diễn)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882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Mô tả 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(kịch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bản)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8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thành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256540" indent="-16510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yêu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cầu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tên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mật khẩu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rồi 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Chuyển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tới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màn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hình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chính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87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đăng nhập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thành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256540" indent="-165100">
                        <a:lnSpc>
                          <a:spcPct val="100000"/>
                        </a:lnSpc>
                        <a:spcBef>
                          <a:spcPts val="315"/>
                        </a:spcBef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yêu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cầu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tên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mật khẩu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cấp thông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rồi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báo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sai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lại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9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Quản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đăng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 thành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256540" marR="422275" indent="-16510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 thống: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yêu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cầu tên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khẩu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 câu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hỏi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bí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mật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rồi 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Chuyển</a:t>
                      </a:r>
                      <a:r>
                        <a:rPr sz="1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tới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màn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hình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chính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55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OOAD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 marR="1498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Quản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trị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đăng </a:t>
                      </a:r>
                      <a:r>
                        <a:rPr sz="1800" spc="-48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nhập thành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công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6540" marR="422275" indent="-165100">
                        <a:lnSpc>
                          <a:spcPct val="100000"/>
                        </a:lnSpc>
                        <a:spcBef>
                          <a:spcPts val="320"/>
                        </a:spcBef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 thống: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yêu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cầu tên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nhập,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mật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khẩu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 câu </a:t>
                      </a:r>
                      <a:r>
                        <a:rPr sz="1800" spc="-4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hỏi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bí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mật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Người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dùng: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tin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rồi 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đăng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nhập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56540" indent="-165100">
                        <a:lnSpc>
                          <a:spcPct val="100000"/>
                        </a:lnSpc>
                        <a:buChar char="•"/>
                        <a:tabLst>
                          <a:tab pos="257175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Hệ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thống: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thông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báo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sai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đề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nghị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cung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cấp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lại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489835">
                        <a:lnSpc>
                          <a:spcPct val="100000"/>
                        </a:lnSpc>
                        <a:spcBef>
                          <a:spcPts val="960"/>
                        </a:spcBef>
                        <a:tabLst>
                          <a:tab pos="3073400" algn="l"/>
                          <a:tab pos="4117340" algn="l"/>
                        </a:tabLst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CH3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-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28	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HIENLTH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-6350" y="1622425"/>
            <a:ext cx="9150350" cy="5229860"/>
            <a:chOff x="-6350" y="1622425"/>
            <a:chExt cx="9150350" cy="5229860"/>
          </a:xfrm>
        </p:grpSpPr>
        <p:sp>
          <p:nvSpPr>
            <p:cNvPr id="4" name="object 4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286412"/>
              <a:ext cx="9137650" cy="1188720"/>
            </a:xfrm>
            <a:custGeom>
              <a:avLst/>
              <a:gdLst/>
              <a:ahLst/>
              <a:cxnLst/>
              <a:rect l="l" t="t" r="r" b="b"/>
              <a:pathLst>
                <a:path w="9137650" h="1188720">
                  <a:moveTo>
                    <a:pt x="9137650" y="0"/>
                  </a:moveTo>
                  <a:lnTo>
                    <a:pt x="3269488" y="0"/>
                  </a:lnTo>
                  <a:lnTo>
                    <a:pt x="1636395" y="0"/>
                  </a:lnTo>
                  <a:lnTo>
                    <a:pt x="0" y="0"/>
                  </a:lnTo>
                  <a:lnTo>
                    <a:pt x="0" y="1188707"/>
                  </a:lnTo>
                  <a:lnTo>
                    <a:pt x="1636395" y="1188707"/>
                  </a:lnTo>
                  <a:lnTo>
                    <a:pt x="3269488" y="1188707"/>
                  </a:lnTo>
                  <a:lnTo>
                    <a:pt x="9137650" y="1188707"/>
                  </a:lnTo>
                  <a:lnTo>
                    <a:pt x="9137650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280025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622425"/>
              <a:ext cx="9137650" cy="4859655"/>
            </a:xfrm>
            <a:custGeom>
              <a:avLst/>
              <a:gdLst/>
              <a:ahLst/>
              <a:cxnLst/>
              <a:rect l="l" t="t" r="r" b="b"/>
              <a:pathLst>
                <a:path w="9137650" h="4859655">
                  <a:moveTo>
                    <a:pt x="0" y="0"/>
                  </a:moveTo>
                  <a:lnTo>
                    <a:pt x="0" y="4859045"/>
                  </a:lnTo>
                </a:path>
                <a:path w="9137650" h="4859655">
                  <a:moveTo>
                    <a:pt x="9137650" y="0"/>
                  </a:moveTo>
                  <a:lnTo>
                    <a:pt x="9137650" y="485904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6468770"/>
              <a:ext cx="9144000" cy="12700"/>
            </a:xfrm>
            <a:custGeom>
              <a:avLst/>
              <a:gdLst/>
              <a:ahLst/>
              <a:cxnLst/>
              <a:rect l="l" t="t" r="r" b="b"/>
              <a:pathLst>
                <a:path w="9144000" h="12700">
                  <a:moveTo>
                    <a:pt x="9144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9144000" y="127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551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Phương </a:t>
            </a:r>
            <a:r>
              <a:rPr dirty="0"/>
              <a:t>pháp</a:t>
            </a:r>
            <a:r>
              <a:rPr spc="-25" dirty="0"/>
              <a:t> </a:t>
            </a:r>
            <a:r>
              <a:rPr dirty="0"/>
              <a:t>lập</a:t>
            </a:r>
            <a:r>
              <a:rPr spc="-10" dirty="0"/>
              <a:t> </a:t>
            </a:r>
            <a:r>
              <a:rPr spc="-5" dirty="0"/>
              <a:t>kịch</a:t>
            </a:r>
            <a:r>
              <a:rPr spc="-15" dirty="0"/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dirty="0"/>
              <a:t>(tt)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mtClean="0"/>
              <a:t>O</a:t>
            </a:r>
            <a:r>
              <a:rPr lang="en-US" spc="5" smtClean="0"/>
              <a:t>O</a:t>
            </a:r>
            <a:r>
              <a:rPr lang="en-US" spc="-5" smtClean="0"/>
              <a:t>AD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331" y="580644"/>
            <a:ext cx="6764020" cy="1012190"/>
            <a:chOff x="751331" y="580644"/>
            <a:chExt cx="6764020" cy="1012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331" y="759220"/>
              <a:ext cx="5129783" cy="45331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9572" y="580644"/>
              <a:ext cx="752855" cy="10119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580644"/>
              <a:ext cx="1516380" cy="10119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5043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Phân</a:t>
            </a:r>
            <a:r>
              <a:rPr spc="-20" dirty="0"/>
              <a:t> </a:t>
            </a:r>
            <a:r>
              <a:rPr spc="-5" dirty="0"/>
              <a:t>tích</a:t>
            </a:r>
            <a:r>
              <a:rPr spc="-10" dirty="0"/>
              <a:t> </a:t>
            </a:r>
            <a:r>
              <a:rPr spc="-5" dirty="0"/>
              <a:t>thiết kế</a:t>
            </a:r>
            <a:r>
              <a:rPr spc="-10" dirty="0"/>
              <a:t> </a:t>
            </a:r>
            <a:r>
              <a:rPr spc="-5" dirty="0"/>
              <a:t>nhóm</a:t>
            </a:r>
            <a:r>
              <a:rPr dirty="0"/>
              <a:t> -</a:t>
            </a:r>
            <a:r>
              <a:rPr spc="-15" dirty="0"/>
              <a:t> </a:t>
            </a:r>
            <a:r>
              <a:rPr dirty="0"/>
              <a:t>JAD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707542" y="1807210"/>
            <a:ext cx="7729855" cy="390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 algn="just">
              <a:lnSpc>
                <a:spcPts val="319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JAD –</a:t>
            </a:r>
            <a:r>
              <a:rPr sz="2800" dirty="0">
                <a:latin typeface="Arial"/>
                <a:cs typeface="Arial"/>
              </a:rPr>
              <a:t> Joint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Application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184785" marR="5080" indent="-172720" algn="just">
              <a:lnSpc>
                <a:spcPts val="3030"/>
              </a:lnSpc>
              <a:spcBef>
                <a:spcPts val="204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Kỹ </a:t>
            </a:r>
            <a:r>
              <a:rPr sz="2800" dirty="0">
                <a:latin typeface="Arial"/>
                <a:cs typeface="Arial"/>
              </a:rPr>
              <a:t>thuật </a:t>
            </a:r>
            <a:r>
              <a:rPr sz="2800" spc="-5" dirty="0">
                <a:latin typeface="Arial"/>
                <a:cs typeface="Arial"/>
              </a:rPr>
              <a:t>áp dụng cho các </a:t>
            </a:r>
            <a:r>
              <a:rPr sz="2800" dirty="0">
                <a:latin typeface="Arial"/>
                <a:cs typeface="Arial"/>
              </a:rPr>
              <a:t>giai </a:t>
            </a:r>
            <a:r>
              <a:rPr sz="2800" spc="-5" dirty="0">
                <a:latin typeface="Arial"/>
                <a:cs typeface="Arial"/>
              </a:rPr>
              <a:t>đoạn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phân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tích 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yêu cầu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và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đặc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marL="184785" marR="5080" indent="-172720" algn="just">
              <a:lnSpc>
                <a:spcPts val="302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Các </a:t>
            </a:r>
            <a:r>
              <a:rPr sz="2800" dirty="0">
                <a:latin typeface="Arial"/>
                <a:cs typeface="Arial"/>
              </a:rPr>
              <a:t>nhà phát triển và khách hàng </a:t>
            </a:r>
            <a:r>
              <a:rPr sz="2800" spc="-5" dirty="0">
                <a:latin typeface="Arial"/>
                <a:cs typeface="Arial"/>
              </a:rPr>
              <a:t>làm việc </a:t>
            </a:r>
            <a:r>
              <a:rPr sz="2800" spc="-10" dirty="0">
                <a:latin typeface="Arial"/>
                <a:cs typeface="Arial"/>
              </a:rPr>
              <a:t>như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dirty="0">
                <a:latin typeface="Arial"/>
                <a:cs typeface="Arial"/>
              </a:rPr>
              <a:t>nhóm chung và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có trách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nhiệm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chung </a:t>
            </a:r>
            <a:r>
              <a:rPr sz="2800" spc="-5" dirty="0">
                <a:latin typeface="Arial"/>
                <a:cs typeface="Arial"/>
              </a:rPr>
              <a:t>đối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với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đầu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ra.</a:t>
            </a:r>
            <a:endParaRPr sz="2800">
              <a:latin typeface="Arial"/>
              <a:cs typeface="Arial"/>
            </a:endParaRPr>
          </a:p>
          <a:p>
            <a:pPr marL="184785" marR="5715" indent="-172720" algn="just">
              <a:lnSpc>
                <a:spcPts val="302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2800" dirty="0">
                <a:latin typeface="Arial"/>
                <a:cs typeface="Arial"/>
              </a:rPr>
              <a:t>Nhóm</a:t>
            </a:r>
            <a:r>
              <a:rPr sz="2800" spc="4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làm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việc</a:t>
            </a:r>
            <a:r>
              <a:rPr sz="2800" spc="4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sẽ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thảo</a:t>
            </a:r>
            <a:r>
              <a:rPr sz="2800" spc="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luận</a:t>
            </a:r>
            <a:r>
              <a:rPr sz="2800" spc="40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4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</a:t>
            </a:r>
            <a:r>
              <a:rPr sz="2800" spc="4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cầu</a:t>
            </a:r>
            <a:r>
              <a:rPr sz="2800" spc="409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có, </a:t>
            </a:r>
            <a:r>
              <a:rPr sz="2800" spc="-5" dirty="0">
                <a:latin typeface="Arial"/>
                <a:cs typeface="Arial"/>
              </a:rPr>
              <a:t>thiết </a:t>
            </a:r>
            <a:r>
              <a:rPr sz="2800" spc="-10" dirty="0">
                <a:latin typeface="Arial"/>
                <a:cs typeface="Arial"/>
              </a:rPr>
              <a:t>kế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màn </a:t>
            </a:r>
            <a:r>
              <a:rPr sz="2800" dirty="0">
                <a:latin typeface="Arial"/>
                <a:cs typeface="Arial"/>
              </a:rPr>
              <a:t>hình và báo cáo,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xây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dựng </a:t>
            </a:r>
            <a:r>
              <a:rPr sz="2800" spc="-7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mô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hình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định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khung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nhanh,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rút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các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đặc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tả</a:t>
            </a:r>
            <a:endParaRPr sz="2800">
              <a:latin typeface="Arial"/>
              <a:cs typeface="Arial"/>
            </a:endParaRPr>
          </a:p>
          <a:p>
            <a:pPr marL="184785" indent="-172720" algn="just">
              <a:lnSpc>
                <a:spcPts val="299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Chủ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yếu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dựa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sự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đồng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thuận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(consensus)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881754"/>
            <a:ext cx="706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000FF"/>
                </a:solidFill>
              </a:rPr>
              <a:t>YÊU</a:t>
            </a:r>
            <a:r>
              <a:rPr sz="4000" spc="-20" dirty="0">
                <a:solidFill>
                  <a:srgbClr val="0000FF"/>
                </a:solidFill>
              </a:rPr>
              <a:t> </a:t>
            </a:r>
            <a:r>
              <a:rPr sz="4000" spc="-10" dirty="0">
                <a:solidFill>
                  <a:srgbClr val="0000FF"/>
                </a:solidFill>
              </a:rPr>
              <a:t>CẦU</a:t>
            </a:r>
            <a:r>
              <a:rPr sz="4000" spc="5" dirty="0">
                <a:solidFill>
                  <a:srgbClr val="0000FF"/>
                </a:solidFill>
              </a:rPr>
              <a:t> </a:t>
            </a:r>
            <a:r>
              <a:rPr sz="4000" spc="-10" dirty="0">
                <a:solidFill>
                  <a:srgbClr val="0000FF"/>
                </a:solidFill>
              </a:rPr>
              <a:t>CỦA</a:t>
            </a:r>
            <a:r>
              <a:rPr sz="4000" spc="-155" dirty="0">
                <a:solidFill>
                  <a:srgbClr val="0000FF"/>
                </a:solidFill>
              </a:rPr>
              <a:t> </a:t>
            </a:r>
            <a:r>
              <a:rPr sz="4000" spc="-10" dirty="0">
                <a:solidFill>
                  <a:srgbClr val="0000FF"/>
                </a:solidFill>
              </a:rPr>
              <a:t>NGƯỜI</a:t>
            </a:r>
            <a:r>
              <a:rPr sz="4000" dirty="0">
                <a:solidFill>
                  <a:srgbClr val="0000FF"/>
                </a:solidFill>
              </a:rPr>
              <a:t> </a:t>
            </a:r>
            <a:r>
              <a:rPr sz="4000" spc="-10" dirty="0">
                <a:solidFill>
                  <a:srgbClr val="0000FF"/>
                </a:solidFill>
              </a:rPr>
              <a:t>DÙNG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254" y="759220"/>
            <a:ext cx="5562754" cy="544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61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Kỹ</a:t>
            </a:r>
            <a:r>
              <a:rPr spc="-15" dirty="0"/>
              <a:t> </a:t>
            </a:r>
            <a:r>
              <a:rPr spc="-5" dirty="0"/>
              <a:t>thuật</a:t>
            </a:r>
            <a:r>
              <a:rPr spc="-10" dirty="0"/>
              <a:t> </a:t>
            </a:r>
            <a:r>
              <a:rPr dirty="0"/>
              <a:t>thu</a:t>
            </a:r>
            <a:r>
              <a:rPr spc="-25" dirty="0"/>
              <a:t> </a:t>
            </a:r>
            <a:r>
              <a:rPr spc="-5" dirty="0"/>
              <a:t>thập</a:t>
            </a:r>
            <a:r>
              <a:rPr spc="-10" dirty="0"/>
              <a:t> </a:t>
            </a:r>
            <a:r>
              <a:rPr spc="-5" dirty="0"/>
              <a:t>yêu</a:t>
            </a:r>
            <a:r>
              <a:rPr spc="-10" dirty="0"/>
              <a:t> </a:t>
            </a:r>
            <a:r>
              <a:rPr spc="-5" dirty="0"/>
              <a:t>cầu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542" y="1887981"/>
            <a:ext cx="6645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Một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số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tiêu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chí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để chọn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kỹ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thuật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phù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hợp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3320" y="6456070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B9BD4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" y="2456686"/>
            <a:ext cx="8008620" cy="44013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5801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Quản</a:t>
            </a:r>
            <a:r>
              <a:rPr spc="-30" dirty="0"/>
              <a:t> </a:t>
            </a:r>
            <a:r>
              <a:rPr dirty="0"/>
              <a:t>lý</a:t>
            </a:r>
            <a:r>
              <a:rPr spc="-25" dirty="0"/>
              <a:t> </a:t>
            </a:r>
            <a:r>
              <a:rPr spc="-5" dirty="0"/>
              <a:t>thay</a:t>
            </a:r>
            <a:r>
              <a:rPr spc="-25" dirty="0"/>
              <a:t> </a:t>
            </a:r>
            <a:r>
              <a:rPr spc="-5" dirty="0"/>
              <a:t>đổi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903" y="2068144"/>
            <a:ext cx="1122680" cy="7029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Arial"/>
                <a:cs typeface="Arial"/>
              </a:rPr>
              <a:t>Xác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định</a:t>
            </a:r>
            <a:endParaRPr sz="22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30"/>
              </a:spcBef>
            </a:pPr>
            <a:r>
              <a:rPr sz="2200" spc="10" dirty="0">
                <a:latin typeface="Arial"/>
                <a:cs typeface="Arial"/>
              </a:rPr>
              <a:t>vấn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đề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3288791"/>
            <a:ext cx="2453640" cy="6598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2043" y="3288791"/>
            <a:ext cx="2453640" cy="66040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63550" marR="305435" indent="-149860">
              <a:lnSpc>
                <a:spcPts val="2210"/>
              </a:lnSpc>
              <a:spcBef>
                <a:spcPts val="390"/>
              </a:spcBef>
            </a:pP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Phân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tích</a:t>
            </a:r>
            <a:r>
              <a:rPr sz="18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vấn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đề, </a:t>
            </a:r>
            <a:r>
              <a:rPr sz="1850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đặc</a:t>
            </a:r>
            <a:r>
              <a:rPr sz="18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tả</a:t>
            </a:r>
            <a:r>
              <a:rPr sz="18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FFFFFF"/>
                </a:solidFill>
                <a:latin typeface="Arial"/>
                <a:cs typeface="Arial"/>
              </a:rPr>
              <a:t>thay</a:t>
            </a:r>
            <a:r>
              <a:rPr sz="18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đổi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800" y="3296411"/>
            <a:ext cx="2291080" cy="66167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16230" marR="88265" indent="-220979">
              <a:lnSpc>
                <a:spcPts val="2210"/>
              </a:lnSpc>
              <a:spcBef>
                <a:spcPts val="400"/>
              </a:spcBef>
            </a:pP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Phân</a:t>
            </a:r>
            <a:r>
              <a:rPr sz="18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tích</a:t>
            </a:r>
            <a:r>
              <a:rPr sz="185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FF0000"/>
                </a:solidFill>
                <a:latin typeface="Arial"/>
                <a:cs typeface="Arial"/>
              </a:rPr>
              <a:t>thay</a:t>
            </a:r>
            <a:r>
              <a:rPr sz="185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đổi</a:t>
            </a:r>
            <a:r>
              <a:rPr sz="185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1850" spc="-4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đánh</a:t>
            </a:r>
            <a:r>
              <a:rPr sz="185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giá</a:t>
            </a:r>
            <a:r>
              <a:rPr sz="185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FF0000"/>
                </a:solidFill>
                <a:latin typeface="Arial"/>
                <a:cs typeface="Arial"/>
              </a:rPr>
              <a:t>chi</a:t>
            </a:r>
            <a:r>
              <a:rPr sz="185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Arial"/>
                <a:cs typeface="Arial"/>
              </a:rPr>
              <a:t>phí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3288791"/>
            <a:ext cx="2286000" cy="6598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400800" y="3288791"/>
            <a:ext cx="2286000" cy="6604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733425" marR="605155" indent="-119380">
              <a:lnSpc>
                <a:spcPts val="2210"/>
              </a:lnSpc>
              <a:spcBef>
                <a:spcPts val="390"/>
              </a:spcBef>
            </a:pP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r>
              <a:rPr sz="18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hiện </a:t>
            </a:r>
            <a:r>
              <a:rPr sz="1850" spc="-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thay</a:t>
            </a:r>
            <a:r>
              <a:rPr sz="18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Arial"/>
                <a:cs typeface="Arial"/>
              </a:rPr>
              <a:t>đổi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18121" y="4719954"/>
            <a:ext cx="1453515" cy="7023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Arial"/>
                <a:cs typeface="Arial"/>
              </a:rPr>
              <a:t>Yêu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cầu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đã</a:t>
            </a:r>
            <a:endParaRPr sz="2200">
              <a:latin typeface="Arial"/>
              <a:cs typeface="Arial"/>
            </a:endParaRPr>
          </a:p>
          <a:p>
            <a:pPr marL="105410">
              <a:lnSpc>
                <a:spcPct val="100000"/>
              </a:lnSpc>
              <a:spcBef>
                <a:spcPts val="20"/>
              </a:spcBef>
            </a:pPr>
            <a:r>
              <a:rPr sz="2200" spc="5" dirty="0">
                <a:latin typeface="Arial"/>
                <a:cs typeface="Arial"/>
              </a:rPr>
              <a:t>chỉnh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sửa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63039" y="2818383"/>
            <a:ext cx="233679" cy="607695"/>
            <a:chOff x="1463039" y="2818383"/>
            <a:chExt cx="233679" cy="6076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3039" y="2836163"/>
              <a:ext cx="233172" cy="5897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17649" y="2818383"/>
              <a:ext cx="120650" cy="470534"/>
            </a:xfrm>
            <a:custGeom>
              <a:avLst/>
              <a:gdLst/>
              <a:ahLst/>
              <a:cxnLst/>
              <a:rect l="l" t="t" r="r" b="b"/>
              <a:pathLst>
                <a:path w="120650" h="470535">
                  <a:moveTo>
                    <a:pt x="14224" y="352805"/>
                  </a:moveTo>
                  <a:lnTo>
                    <a:pt x="1905" y="360299"/>
                  </a:lnTo>
                  <a:lnTo>
                    <a:pt x="0" y="368173"/>
                  </a:lnTo>
                  <a:lnTo>
                    <a:pt x="3683" y="374395"/>
                  </a:lnTo>
                  <a:lnTo>
                    <a:pt x="61721" y="470407"/>
                  </a:lnTo>
                  <a:lnTo>
                    <a:pt x="76076" y="444880"/>
                  </a:lnTo>
                  <a:lnTo>
                    <a:pt x="48387" y="444880"/>
                  </a:lnTo>
                  <a:lnTo>
                    <a:pt x="47635" y="397078"/>
                  </a:lnTo>
                  <a:lnTo>
                    <a:pt x="22097" y="354838"/>
                  </a:lnTo>
                  <a:lnTo>
                    <a:pt x="14224" y="352805"/>
                  </a:lnTo>
                  <a:close/>
                </a:path>
                <a:path w="120650" h="470535">
                  <a:moveTo>
                    <a:pt x="47635" y="397078"/>
                  </a:moveTo>
                  <a:lnTo>
                    <a:pt x="48387" y="444880"/>
                  </a:lnTo>
                  <a:lnTo>
                    <a:pt x="74294" y="444500"/>
                  </a:lnTo>
                  <a:lnTo>
                    <a:pt x="74197" y="438276"/>
                  </a:lnTo>
                  <a:lnTo>
                    <a:pt x="50037" y="438276"/>
                  </a:lnTo>
                  <a:lnTo>
                    <a:pt x="60884" y="418991"/>
                  </a:lnTo>
                  <a:lnTo>
                    <a:pt x="47635" y="397078"/>
                  </a:lnTo>
                  <a:close/>
                </a:path>
                <a:path w="120650" h="470535">
                  <a:moveTo>
                    <a:pt x="105537" y="351408"/>
                  </a:moveTo>
                  <a:lnTo>
                    <a:pt x="97662" y="353694"/>
                  </a:lnTo>
                  <a:lnTo>
                    <a:pt x="94106" y="359917"/>
                  </a:lnTo>
                  <a:lnTo>
                    <a:pt x="73540" y="396487"/>
                  </a:lnTo>
                  <a:lnTo>
                    <a:pt x="74294" y="444500"/>
                  </a:lnTo>
                  <a:lnTo>
                    <a:pt x="48387" y="444880"/>
                  </a:lnTo>
                  <a:lnTo>
                    <a:pt x="76076" y="444880"/>
                  </a:lnTo>
                  <a:lnTo>
                    <a:pt x="116712" y="372617"/>
                  </a:lnTo>
                  <a:lnTo>
                    <a:pt x="120142" y="366394"/>
                  </a:lnTo>
                  <a:lnTo>
                    <a:pt x="117982" y="358520"/>
                  </a:lnTo>
                  <a:lnTo>
                    <a:pt x="105537" y="351408"/>
                  </a:lnTo>
                  <a:close/>
                </a:path>
                <a:path w="120650" h="470535">
                  <a:moveTo>
                    <a:pt x="60884" y="418991"/>
                  </a:moveTo>
                  <a:lnTo>
                    <a:pt x="50037" y="438276"/>
                  </a:lnTo>
                  <a:lnTo>
                    <a:pt x="72390" y="438023"/>
                  </a:lnTo>
                  <a:lnTo>
                    <a:pt x="60884" y="418991"/>
                  </a:lnTo>
                  <a:close/>
                </a:path>
                <a:path w="120650" h="470535">
                  <a:moveTo>
                    <a:pt x="73540" y="396487"/>
                  </a:moveTo>
                  <a:lnTo>
                    <a:pt x="60884" y="418991"/>
                  </a:lnTo>
                  <a:lnTo>
                    <a:pt x="72390" y="438023"/>
                  </a:lnTo>
                  <a:lnTo>
                    <a:pt x="50037" y="438276"/>
                  </a:lnTo>
                  <a:lnTo>
                    <a:pt x="74197" y="438276"/>
                  </a:lnTo>
                  <a:lnTo>
                    <a:pt x="73540" y="396487"/>
                  </a:lnTo>
                  <a:close/>
                </a:path>
                <a:path w="120650" h="470535">
                  <a:moveTo>
                    <a:pt x="67309" y="0"/>
                  </a:moveTo>
                  <a:lnTo>
                    <a:pt x="41402" y="507"/>
                  </a:lnTo>
                  <a:lnTo>
                    <a:pt x="47635" y="397078"/>
                  </a:lnTo>
                  <a:lnTo>
                    <a:pt x="60884" y="418991"/>
                  </a:lnTo>
                  <a:lnTo>
                    <a:pt x="73540" y="396487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805557" y="3573653"/>
            <a:ext cx="546735" cy="103505"/>
          </a:xfrm>
          <a:custGeom>
            <a:avLst/>
            <a:gdLst/>
            <a:ahLst/>
            <a:cxnLst/>
            <a:rect l="l" t="t" r="r" b="b"/>
            <a:pathLst>
              <a:path w="546735" h="103504">
                <a:moveTo>
                  <a:pt x="510423" y="58927"/>
                </a:moveTo>
                <a:lnTo>
                  <a:pt x="454152" y="90551"/>
                </a:lnTo>
                <a:lnTo>
                  <a:pt x="451104" y="92329"/>
                </a:lnTo>
                <a:lnTo>
                  <a:pt x="449960" y="96139"/>
                </a:lnTo>
                <a:lnTo>
                  <a:pt x="451739" y="99187"/>
                </a:lnTo>
                <a:lnTo>
                  <a:pt x="453390" y="102235"/>
                </a:lnTo>
                <a:lnTo>
                  <a:pt x="457327" y="103378"/>
                </a:lnTo>
                <a:lnTo>
                  <a:pt x="460375" y="101727"/>
                </a:lnTo>
                <a:lnTo>
                  <a:pt x="535686" y="59309"/>
                </a:lnTo>
                <a:lnTo>
                  <a:pt x="534034" y="59309"/>
                </a:lnTo>
                <a:lnTo>
                  <a:pt x="510423" y="58927"/>
                </a:lnTo>
                <a:close/>
              </a:path>
              <a:path w="546735" h="103504">
                <a:moveTo>
                  <a:pt x="521557" y="52670"/>
                </a:moveTo>
                <a:lnTo>
                  <a:pt x="510423" y="58927"/>
                </a:lnTo>
                <a:lnTo>
                  <a:pt x="534034" y="59309"/>
                </a:lnTo>
                <a:lnTo>
                  <a:pt x="534055" y="58293"/>
                </a:lnTo>
                <a:lnTo>
                  <a:pt x="530859" y="58293"/>
                </a:lnTo>
                <a:lnTo>
                  <a:pt x="521557" y="52670"/>
                </a:lnTo>
                <a:close/>
              </a:path>
              <a:path w="546735" h="103504">
                <a:moveTo>
                  <a:pt x="458978" y="0"/>
                </a:moveTo>
                <a:lnTo>
                  <a:pt x="455041" y="1016"/>
                </a:lnTo>
                <a:lnTo>
                  <a:pt x="453263" y="3937"/>
                </a:lnTo>
                <a:lnTo>
                  <a:pt x="451357" y="6985"/>
                </a:lnTo>
                <a:lnTo>
                  <a:pt x="452373" y="10922"/>
                </a:lnTo>
                <a:lnTo>
                  <a:pt x="455421" y="12700"/>
                </a:lnTo>
                <a:lnTo>
                  <a:pt x="510901" y="46230"/>
                </a:lnTo>
                <a:lnTo>
                  <a:pt x="534289" y="46609"/>
                </a:lnTo>
                <a:lnTo>
                  <a:pt x="534034" y="59309"/>
                </a:lnTo>
                <a:lnTo>
                  <a:pt x="535686" y="59309"/>
                </a:lnTo>
                <a:lnTo>
                  <a:pt x="546734" y="53086"/>
                </a:lnTo>
                <a:lnTo>
                  <a:pt x="458978" y="0"/>
                </a:lnTo>
                <a:close/>
              </a:path>
              <a:path w="546735" h="103504">
                <a:moveTo>
                  <a:pt x="254" y="37973"/>
                </a:moveTo>
                <a:lnTo>
                  <a:pt x="0" y="50673"/>
                </a:lnTo>
                <a:lnTo>
                  <a:pt x="510423" y="58927"/>
                </a:lnTo>
                <a:lnTo>
                  <a:pt x="521557" y="52670"/>
                </a:lnTo>
                <a:lnTo>
                  <a:pt x="510901" y="46230"/>
                </a:lnTo>
                <a:lnTo>
                  <a:pt x="254" y="37973"/>
                </a:lnTo>
                <a:close/>
              </a:path>
              <a:path w="546735" h="103504">
                <a:moveTo>
                  <a:pt x="530987" y="47371"/>
                </a:moveTo>
                <a:lnTo>
                  <a:pt x="521557" y="52670"/>
                </a:lnTo>
                <a:lnTo>
                  <a:pt x="530859" y="58293"/>
                </a:lnTo>
                <a:lnTo>
                  <a:pt x="530987" y="47371"/>
                </a:lnTo>
                <a:close/>
              </a:path>
              <a:path w="546735" h="103504">
                <a:moveTo>
                  <a:pt x="534273" y="47371"/>
                </a:moveTo>
                <a:lnTo>
                  <a:pt x="530987" y="47371"/>
                </a:lnTo>
                <a:lnTo>
                  <a:pt x="530859" y="58293"/>
                </a:lnTo>
                <a:lnTo>
                  <a:pt x="534055" y="58293"/>
                </a:lnTo>
                <a:lnTo>
                  <a:pt x="534273" y="47371"/>
                </a:lnTo>
                <a:close/>
              </a:path>
              <a:path w="546735" h="103504">
                <a:moveTo>
                  <a:pt x="510901" y="46230"/>
                </a:moveTo>
                <a:lnTo>
                  <a:pt x="521557" y="52670"/>
                </a:lnTo>
                <a:lnTo>
                  <a:pt x="530987" y="47371"/>
                </a:lnTo>
                <a:lnTo>
                  <a:pt x="534273" y="47371"/>
                </a:lnTo>
                <a:lnTo>
                  <a:pt x="534289" y="46609"/>
                </a:lnTo>
                <a:lnTo>
                  <a:pt x="510901" y="46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43245" y="3567302"/>
            <a:ext cx="1952625" cy="1127760"/>
          </a:xfrm>
          <a:custGeom>
            <a:avLst/>
            <a:gdLst/>
            <a:ahLst/>
            <a:cxnLst/>
            <a:rect l="l" t="t" r="r" b="b"/>
            <a:pathLst>
              <a:path w="1952625" h="1127760">
                <a:moveTo>
                  <a:pt x="757809" y="50673"/>
                </a:moveTo>
                <a:lnTo>
                  <a:pt x="746823" y="44450"/>
                </a:lnTo>
                <a:lnTo>
                  <a:pt x="671576" y="1778"/>
                </a:lnTo>
                <a:lnTo>
                  <a:pt x="668528" y="0"/>
                </a:lnTo>
                <a:lnTo>
                  <a:pt x="664718" y="1028"/>
                </a:lnTo>
                <a:lnTo>
                  <a:pt x="661162" y="7112"/>
                </a:lnTo>
                <a:lnTo>
                  <a:pt x="662305" y="11049"/>
                </a:lnTo>
                <a:lnTo>
                  <a:pt x="665353" y="12827"/>
                </a:lnTo>
                <a:lnTo>
                  <a:pt x="721512" y="44729"/>
                </a:lnTo>
                <a:lnTo>
                  <a:pt x="0" y="53086"/>
                </a:lnTo>
                <a:lnTo>
                  <a:pt x="254" y="65786"/>
                </a:lnTo>
                <a:lnTo>
                  <a:pt x="721753" y="57429"/>
                </a:lnTo>
                <a:lnTo>
                  <a:pt x="666242" y="90678"/>
                </a:lnTo>
                <a:lnTo>
                  <a:pt x="663194" y="92456"/>
                </a:lnTo>
                <a:lnTo>
                  <a:pt x="662178" y="96393"/>
                </a:lnTo>
                <a:lnTo>
                  <a:pt x="664083" y="99441"/>
                </a:lnTo>
                <a:lnTo>
                  <a:pt x="665861" y="102362"/>
                </a:lnTo>
                <a:lnTo>
                  <a:pt x="669671" y="103378"/>
                </a:lnTo>
                <a:lnTo>
                  <a:pt x="672719" y="101600"/>
                </a:lnTo>
                <a:lnTo>
                  <a:pt x="757809" y="50673"/>
                </a:lnTo>
                <a:close/>
              </a:path>
              <a:path w="1952625" h="1127760">
                <a:moveTo>
                  <a:pt x="1952244" y="1039114"/>
                </a:moveTo>
                <a:lnTo>
                  <a:pt x="1951228" y="1035177"/>
                </a:lnTo>
                <a:lnTo>
                  <a:pt x="1948180" y="1033399"/>
                </a:lnTo>
                <a:lnTo>
                  <a:pt x="1945132" y="1031748"/>
                </a:lnTo>
                <a:lnTo>
                  <a:pt x="1941322" y="1032764"/>
                </a:lnTo>
                <a:lnTo>
                  <a:pt x="1939544" y="1035685"/>
                </a:lnTo>
                <a:lnTo>
                  <a:pt x="1906905" y="1091641"/>
                </a:lnTo>
                <a:lnTo>
                  <a:pt x="1906905" y="381381"/>
                </a:lnTo>
                <a:lnTo>
                  <a:pt x="1894205" y="381381"/>
                </a:lnTo>
                <a:lnTo>
                  <a:pt x="1894205" y="1091641"/>
                </a:lnTo>
                <a:lnTo>
                  <a:pt x="1861566" y="1035685"/>
                </a:lnTo>
                <a:lnTo>
                  <a:pt x="1859788" y="1032764"/>
                </a:lnTo>
                <a:lnTo>
                  <a:pt x="1855978" y="1031748"/>
                </a:lnTo>
                <a:lnTo>
                  <a:pt x="1852930" y="1033399"/>
                </a:lnTo>
                <a:lnTo>
                  <a:pt x="1849882" y="1035177"/>
                </a:lnTo>
                <a:lnTo>
                  <a:pt x="1848866" y="1039114"/>
                </a:lnTo>
                <a:lnTo>
                  <a:pt x="1900555" y="1127760"/>
                </a:lnTo>
                <a:lnTo>
                  <a:pt x="1907882" y="1115187"/>
                </a:lnTo>
                <a:lnTo>
                  <a:pt x="1952244" y="1039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203" y="652983"/>
            <a:ext cx="554482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spc="-5" dirty="0">
                <a:solidFill>
                  <a:srgbClr val="AF0F5C"/>
                </a:solidFill>
              </a:rPr>
              <a:t>Quản</a:t>
            </a:r>
            <a:r>
              <a:rPr sz="3700" spc="-45" dirty="0">
                <a:solidFill>
                  <a:srgbClr val="AF0F5C"/>
                </a:solidFill>
              </a:rPr>
              <a:t> </a:t>
            </a:r>
            <a:r>
              <a:rPr sz="3700" spc="-5" dirty="0">
                <a:solidFill>
                  <a:srgbClr val="AF0F5C"/>
                </a:solidFill>
              </a:rPr>
              <a:t>lý</a:t>
            </a:r>
            <a:r>
              <a:rPr sz="3700" spc="-10" dirty="0">
                <a:solidFill>
                  <a:srgbClr val="AF0F5C"/>
                </a:solidFill>
              </a:rPr>
              <a:t> </a:t>
            </a:r>
            <a:r>
              <a:rPr sz="3700" spc="-5" dirty="0">
                <a:solidFill>
                  <a:srgbClr val="AF0F5C"/>
                </a:solidFill>
              </a:rPr>
              <a:t>thay</a:t>
            </a:r>
            <a:r>
              <a:rPr sz="3700" spc="-50" dirty="0">
                <a:solidFill>
                  <a:srgbClr val="AF0F5C"/>
                </a:solidFill>
              </a:rPr>
              <a:t> </a:t>
            </a:r>
            <a:r>
              <a:rPr sz="3700" spc="-5" dirty="0">
                <a:solidFill>
                  <a:srgbClr val="AF0F5C"/>
                </a:solidFill>
              </a:rPr>
              <a:t>đổi</a:t>
            </a:r>
            <a:r>
              <a:rPr sz="3700" spc="-35" dirty="0">
                <a:solidFill>
                  <a:srgbClr val="AF0F5C"/>
                </a:solidFill>
              </a:rPr>
              <a:t> </a:t>
            </a:r>
            <a:r>
              <a:rPr sz="3700" spc="-5" dirty="0">
                <a:solidFill>
                  <a:srgbClr val="AF0F5C"/>
                </a:solidFill>
              </a:rPr>
              <a:t>yêu</a:t>
            </a:r>
            <a:r>
              <a:rPr sz="3700" spc="-25" dirty="0">
                <a:solidFill>
                  <a:srgbClr val="AF0F5C"/>
                </a:solidFill>
              </a:rPr>
              <a:t> </a:t>
            </a:r>
            <a:r>
              <a:rPr sz="3700" spc="-10" dirty="0">
                <a:solidFill>
                  <a:srgbClr val="AF0F5C"/>
                </a:solidFill>
              </a:rPr>
              <a:t>cầu</a:t>
            </a:r>
            <a:endParaRPr sz="37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717155" cy="41643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4785" marR="266065" indent="-172720">
              <a:lnSpc>
                <a:spcPct val="101600"/>
              </a:lnSpc>
              <a:spcBef>
                <a:spcPts val="80"/>
              </a:spcBef>
              <a:buChar char="•"/>
              <a:tabLst>
                <a:tab pos="185420" algn="l"/>
              </a:tabLst>
            </a:pPr>
            <a:r>
              <a:rPr sz="2550" spc="15" dirty="0">
                <a:latin typeface="Arial"/>
                <a:cs typeface="Arial"/>
              </a:rPr>
              <a:t>Nên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áp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dụng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cho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tất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cả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các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thay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đổi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được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đề</a:t>
            </a:r>
            <a:r>
              <a:rPr sz="2550" spc="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xuất </a:t>
            </a:r>
            <a:r>
              <a:rPr sz="2550" spc="-695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đối</a:t>
            </a:r>
            <a:r>
              <a:rPr sz="255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với</a:t>
            </a:r>
            <a:r>
              <a:rPr sz="2550" spc="-5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bộ</a:t>
            </a:r>
            <a:r>
              <a:rPr sz="2550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yêu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0" dirty="0">
                <a:latin typeface="Arial"/>
                <a:cs typeface="Arial"/>
              </a:rPr>
              <a:t>cầu.</a:t>
            </a:r>
            <a:endParaRPr sz="255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45"/>
              </a:spcBef>
              <a:buChar char="•"/>
              <a:tabLst>
                <a:tab pos="185420" algn="l"/>
              </a:tabLst>
            </a:pPr>
            <a:r>
              <a:rPr sz="2550" spc="10" dirty="0">
                <a:latin typeface="Arial"/>
                <a:cs typeface="Arial"/>
              </a:rPr>
              <a:t>Các</a:t>
            </a:r>
            <a:r>
              <a:rPr sz="2550" spc="-15" dirty="0">
                <a:latin typeface="Arial"/>
                <a:cs typeface="Arial"/>
              </a:rPr>
              <a:t> </a:t>
            </a:r>
            <a:r>
              <a:rPr sz="2550" spc="5" dirty="0">
                <a:latin typeface="Arial"/>
                <a:cs typeface="Arial"/>
              </a:rPr>
              <a:t>giai</a:t>
            </a:r>
            <a:r>
              <a:rPr sz="2550" spc="-25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đoạn</a:t>
            </a:r>
            <a:r>
              <a:rPr sz="2550" spc="-10" dirty="0">
                <a:latin typeface="Arial"/>
                <a:cs typeface="Arial"/>
              </a:rPr>
              <a:t> </a:t>
            </a:r>
            <a:r>
              <a:rPr sz="2550" spc="15" dirty="0">
                <a:latin typeface="Arial"/>
                <a:cs typeface="Arial"/>
              </a:rPr>
              <a:t>chính</a:t>
            </a:r>
            <a:endParaRPr sz="2550">
              <a:latin typeface="Arial"/>
              <a:cs typeface="Arial"/>
            </a:endParaRPr>
          </a:p>
          <a:p>
            <a:pPr marL="527685" marR="41910" lvl="1" indent="-172720">
              <a:lnSpc>
                <a:spcPct val="100699"/>
              </a:lnSpc>
              <a:spcBef>
                <a:spcPts val="414"/>
              </a:spcBef>
              <a:buChar char="•"/>
              <a:tabLst>
                <a:tab pos="528320" algn="l"/>
              </a:tabLst>
            </a:pPr>
            <a:r>
              <a:rPr sz="2200" spc="10" dirty="0">
                <a:solidFill>
                  <a:srgbClr val="00566D"/>
                </a:solidFill>
                <a:latin typeface="Arial"/>
                <a:cs typeface="Arial"/>
              </a:rPr>
              <a:t>Phân </a:t>
            </a:r>
            <a:r>
              <a:rPr sz="2200" dirty="0">
                <a:solidFill>
                  <a:srgbClr val="00566D"/>
                </a:solidFill>
                <a:latin typeface="Arial"/>
                <a:cs typeface="Arial"/>
              </a:rPr>
              <a:t>tích </a:t>
            </a:r>
            <a:r>
              <a:rPr sz="2200" spc="10" dirty="0">
                <a:solidFill>
                  <a:srgbClr val="00566D"/>
                </a:solidFill>
                <a:latin typeface="Arial"/>
                <a:cs typeface="Arial"/>
              </a:rPr>
              <a:t>vấn </a:t>
            </a:r>
            <a:r>
              <a:rPr sz="2200" spc="5" dirty="0">
                <a:solidFill>
                  <a:srgbClr val="00566D"/>
                </a:solidFill>
                <a:latin typeface="Arial"/>
                <a:cs typeface="Arial"/>
              </a:rPr>
              <a:t>đề</a:t>
            </a:r>
            <a:r>
              <a:rPr sz="2200" spc="5" dirty="0">
                <a:latin typeface="Arial"/>
                <a:cs typeface="Arial"/>
              </a:rPr>
              <a:t>: </a:t>
            </a:r>
            <a:r>
              <a:rPr sz="2200" spc="10" dirty="0">
                <a:latin typeface="Arial"/>
                <a:cs typeface="Arial"/>
              </a:rPr>
              <a:t>Thảo </a:t>
            </a:r>
            <a:r>
              <a:rPr sz="2200" spc="5" dirty="0">
                <a:latin typeface="Arial"/>
                <a:cs typeface="Arial"/>
              </a:rPr>
              <a:t>luận </a:t>
            </a:r>
            <a:r>
              <a:rPr sz="2200" spc="10" dirty="0">
                <a:latin typeface="Arial"/>
                <a:cs typeface="Arial"/>
              </a:rPr>
              <a:t>về </a:t>
            </a:r>
            <a:r>
              <a:rPr sz="2200" spc="5" dirty="0">
                <a:latin typeface="Arial"/>
                <a:cs typeface="Arial"/>
              </a:rPr>
              <a:t>vấn đề </a:t>
            </a:r>
            <a:r>
              <a:rPr sz="2200" spc="10" dirty="0">
                <a:latin typeface="Arial"/>
                <a:cs typeface="Arial"/>
              </a:rPr>
              <a:t>của các yêu </a:t>
            </a:r>
            <a:r>
              <a:rPr sz="2200" spc="5" dirty="0">
                <a:latin typeface="Arial"/>
                <a:cs typeface="Arial"/>
              </a:rPr>
              <a:t>cầu </a:t>
            </a:r>
            <a:r>
              <a:rPr sz="2200" spc="10" dirty="0">
                <a:latin typeface="Arial"/>
                <a:cs typeface="Arial"/>
              </a:rPr>
              <a:t> và </a:t>
            </a:r>
            <a:r>
              <a:rPr sz="2200" spc="5" dirty="0">
                <a:latin typeface="Arial"/>
                <a:cs typeface="Arial"/>
              </a:rPr>
              <a:t>đề xuất thay </a:t>
            </a:r>
            <a:r>
              <a:rPr sz="2200" dirty="0">
                <a:latin typeface="Arial"/>
                <a:cs typeface="Arial"/>
              </a:rPr>
              <a:t>đổi; </a:t>
            </a:r>
            <a:r>
              <a:rPr sz="2200" spc="10" dirty="0">
                <a:latin typeface="Arial"/>
                <a:cs typeface="Arial"/>
              </a:rPr>
              <a:t>Bổ </a:t>
            </a:r>
            <a:r>
              <a:rPr sz="2200" spc="5" dirty="0">
                <a:latin typeface="Arial"/>
                <a:cs typeface="Arial"/>
              </a:rPr>
              <a:t>sung chi </a:t>
            </a:r>
            <a:r>
              <a:rPr sz="2200" dirty="0">
                <a:latin typeface="Arial"/>
                <a:cs typeface="Arial"/>
              </a:rPr>
              <a:t>tiết; </a:t>
            </a:r>
            <a:r>
              <a:rPr sz="2200" spc="5" dirty="0">
                <a:latin typeface="Arial"/>
                <a:cs typeface="Arial"/>
              </a:rPr>
              <a:t>Chốt </a:t>
            </a:r>
            <a:r>
              <a:rPr sz="2200" dirty="0">
                <a:latin typeface="Arial"/>
                <a:cs typeface="Arial"/>
              </a:rPr>
              <a:t>lại </a:t>
            </a:r>
            <a:r>
              <a:rPr sz="2200" spc="5" dirty="0">
                <a:latin typeface="Arial"/>
                <a:cs typeface="Arial"/>
              </a:rPr>
              <a:t>những điểm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sẽ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thay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đổi.</a:t>
            </a:r>
            <a:endParaRPr sz="2200">
              <a:latin typeface="Arial"/>
              <a:cs typeface="Arial"/>
            </a:endParaRPr>
          </a:p>
          <a:p>
            <a:pPr marL="527685" marR="5080" lvl="1" indent="-172720">
              <a:lnSpc>
                <a:spcPct val="100699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200" spc="10" dirty="0">
                <a:solidFill>
                  <a:srgbClr val="00566D"/>
                </a:solidFill>
                <a:latin typeface="Arial"/>
                <a:cs typeface="Arial"/>
              </a:rPr>
              <a:t>Phân </a:t>
            </a:r>
            <a:r>
              <a:rPr sz="2200" dirty="0">
                <a:solidFill>
                  <a:srgbClr val="00566D"/>
                </a:solidFill>
                <a:latin typeface="Arial"/>
                <a:cs typeface="Arial"/>
              </a:rPr>
              <a:t>tích thay </a:t>
            </a:r>
            <a:r>
              <a:rPr sz="2200" spc="5" dirty="0">
                <a:solidFill>
                  <a:srgbClr val="00566D"/>
                </a:solidFill>
                <a:latin typeface="Arial"/>
                <a:cs typeface="Arial"/>
              </a:rPr>
              <a:t>đổi </a:t>
            </a:r>
            <a:r>
              <a:rPr sz="2200" spc="10" dirty="0">
                <a:solidFill>
                  <a:srgbClr val="00566D"/>
                </a:solidFill>
                <a:latin typeface="Arial"/>
                <a:cs typeface="Arial"/>
              </a:rPr>
              <a:t>và </a:t>
            </a:r>
            <a:r>
              <a:rPr sz="2200" spc="5" dirty="0">
                <a:solidFill>
                  <a:srgbClr val="00566D"/>
                </a:solidFill>
                <a:latin typeface="Arial"/>
                <a:cs typeface="Arial"/>
              </a:rPr>
              <a:t>đánh giá chi phí</a:t>
            </a:r>
            <a:r>
              <a:rPr sz="2200" spc="5" dirty="0">
                <a:latin typeface="Arial"/>
                <a:cs typeface="Arial"/>
              </a:rPr>
              <a:t>. Đánh giá hiệu ứng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của </a:t>
            </a:r>
            <a:r>
              <a:rPr sz="2200" dirty="0">
                <a:latin typeface="Arial"/>
                <a:cs typeface="Arial"/>
              </a:rPr>
              <a:t>thay </a:t>
            </a:r>
            <a:r>
              <a:rPr sz="2200" spc="5" dirty="0">
                <a:latin typeface="Arial"/>
                <a:cs typeface="Arial"/>
              </a:rPr>
              <a:t>đổi đối với </a:t>
            </a:r>
            <a:r>
              <a:rPr sz="2200" spc="10" dirty="0">
                <a:latin typeface="Arial"/>
                <a:cs typeface="Arial"/>
              </a:rPr>
              <a:t>các yêu cầu </a:t>
            </a:r>
            <a:r>
              <a:rPr sz="2200" spc="5" dirty="0">
                <a:latin typeface="Arial"/>
                <a:cs typeface="Arial"/>
              </a:rPr>
              <a:t>khác; </a:t>
            </a:r>
            <a:r>
              <a:rPr sz="2200" spc="10" dirty="0">
                <a:latin typeface="Arial"/>
                <a:cs typeface="Arial"/>
              </a:rPr>
              <a:t>Ra </a:t>
            </a:r>
            <a:r>
              <a:rPr sz="2200" dirty="0">
                <a:latin typeface="Arial"/>
                <a:cs typeface="Arial"/>
              </a:rPr>
              <a:t>quyết </a:t>
            </a:r>
            <a:r>
              <a:rPr sz="2200" spc="5" dirty="0">
                <a:latin typeface="Arial"/>
                <a:cs typeface="Arial"/>
              </a:rPr>
              <a:t>định </a:t>
            </a:r>
            <a:r>
              <a:rPr sz="2200" spc="10" dirty="0">
                <a:latin typeface="Arial"/>
                <a:cs typeface="Arial"/>
              </a:rPr>
              <a:t>có 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thực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hiện thay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đổi hay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không.</a:t>
            </a:r>
            <a:endParaRPr sz="22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20"/>
              </a:spcBef>
              <a:buChar char="•"/>
              <a:tabLst>
                <a:tab pos="528320" algn="l"/>
              </a:tabLst>
            </a:pPr>
            <a:r>
              <a:rPr sz="2200" spc="10" dirty="0">
                <a:solidFill>
                  <a:srgbClr val="00566D"/>
                </a:solidFill>
                <a:latin typeface="Arial"/>
                <a:cs typeface="Arial"/>
              </a:rPr>
              <a:t>Thực</a:t>
            </a:r>
            <a:r>
              <a:rPr sz="2200" spc="-10" dirty="0">
                <a:solidFill>
                  <a:srgbClr val="00566D"/>
                </a:solidFill>
                <a:latin typeface="Arial"/>
                <a:cs typeface="Arial"/>
              </a:rPr>
              <a:t> </a:t>
            </a:r>
            <a:r>
              <a:rPr sz="2200" spc="5" dirty="0">
                <a:solidFill>
                  <a:srgbClr val="00566D"/>
                </a:solidFill>
                <a:latin typeface="Arial"/>
                <a:cs typeface="Arial"/>
              </a:rPr>
              <a:t>hiện </a:t>
            </a:r>
            <a:r>
              <a:rPr sz="2200" dirty="0">
                <a:solidFill>
                  <a:srgbClr val="00566D"/>
                </a:solidFill>
                <a:latin typeface="Arial"/>
                <a:cs typeface="Arial"/>
              </a:rPr>
              <a:t>thay</a:t>
            </a:r>
            <a:r>
              <a:rPr sz="2200" spc="5" dirty="0">
                <a:solidFill>
                  <a:srgbClr val="00566D"/>
                </a:solidFill>
                <a:latin typeface="Arial"/>
                <a:cs typeface="Arial"/>
              </a:rPr>
              <a:t> đổi</a:t>
            </a:r>
            <a:r>
              <a:rPr sz="2200" spc="5" dirty="0">
                <a:latin typeface="Arial"/>
                <a:cs typeface="Arial"/>
              </a:rPr>
              <a:t>.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Cập</a:t>
            </a:r>
            <a:r>
              <a:rPr sz="2200" spc="5" dirty="0">
                <a:latin typeface="Arial"/>
                <a:cs typeface="Arial"/>
              </a:rPr>
              <a:t> nhật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tài</a:t>
            </a:r>
            <a:r>
              <a:rPr sz="2200" dirty="0">
                <a:latin typeface="Arial"/>
                <a:cs typeface="Arial"/>
              </a:rPr>
              <a:t> liệu</a:t>
            </a:r>
            <a:r>
              <a:rPr sz="2200" spc="5" dirty="0">
                <a:latin typeface="Arial"/>
                <a:cs typeface="Arial"/>
              </a:rPr>
              <a:t> yêu</a:t>
            </a:r>
            <a:r>
              <a:rPr sz="2200" spc="10" dirty="0">
                <a:latin typeface="Arial"/>
                <a:cs typeface="Arial"/>
              </a:rPr>
              <a:t> cầu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và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các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tài</a:t>
            </a:r>
            <a:endParaRPr sz="2200">
              <a:latin typeface="Arial"/>
              <a:cs typeface="Arial"/>
            </a:endParaRPr>
          </a:p>
          <a:p>
            <a:pPr marL="527685">
              <a:lnSpc>
                <a:spcPct val="100000"/>
              </a:lnSpc>
              <a:spcBef>
                <a:spcPts val="15"/>
              </a:spcBef>
            </a:pPr>
            <a:r>
              <a:rPr sz="2200" dirty="0">
                <a:latin typeface="Arial"/>
                <a:cs typeface="Arial"/>
              </a:rPr>
              <a:t>liệu </a:t>
            </a:r>
            <a:r>
              <a:rPr sz="2200" spc="10" dirty="0">
                <a:latin typeface="Arial"/>
                <a:cs typeface="Arial"/>
              </a:rPr>
              <a:t>khác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để </a:t>
            </a:r>
            <a:r>
              <a:rPr sz="2200" spc="10" dirty="0">
                <a:latin typeface="Arial"/>
                <a:cs typeface="Arial"/>
              </a:rPr>
              <a:t>thực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hiện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thay đổi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đã xét.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005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Mô</a:t>
            </a:r>
            <a:r>
              <a:rPr spc="-15" dirty="0"/>
              <a:t> </a:t>
            </a:r>
            <a:r>
              <a:rPr spc="-5" dirty="0"/>
              <a:t>hình</a:t>
            </a:r>
            <a:r>
              <a:rPr spc="-10" dirty="0"/>
              <a:t> </a:t>
            </a:r>
            <a:r>
              <a:rPr dirty="0"/>
              <a:t>hóa</a:t>
            </a:r>
            <a:r>
              <a:rPr spc="-15" dirty="0"/>
              <a:t> </a:t>
            </a:r>
            <a:r>
              <a:rPr spc="-5" dirty="0"/>
              <a:t>nghiệp</a:t>
            </a:r>
            <a:r>
              <a:rPr spc="-10" dirty="0"/>
              <a:t> </a:t>
            </a:r>
            <a:r>
              <a:rPr spc="-5" dirty="0"/>
              <a:t>vụ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15240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494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3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nghiệp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vụ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(Business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cấu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trúc</a:t>
            </a:r>
            <a:endParaRPr sz="2400">
              <a:latin typeface="Times New Roman"/>
              <a:cs typeface="Times New Roman"/>
            </a:endParaRPr>
          </a:p>
          <a:p>
            <a:pPr marL="266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(Structural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62600" y="4419600"/>
            <a:ext cx="3200400" cy="11430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9558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Mô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hình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hóa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hành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vi</a:t>
            </a:r>
            <a:endParaRPr sz="240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(Behavioral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Modeling)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761" y="2096261"/>
            <a:ext cx="1447800" cy="2324100"/>
          </a:xfrm>
          <a:custGeom>
            <a:avLst/>
            <a:gdLst/>
            <a:ahLst/>
            <a:cxnLst/>
            <a:rect l="l" t="t" r="r" b="b"/>
            <a:pathLst>
              <a:path w="1447800" h="2324100">
                <a:moveTo>
                  <a:pt x="1371158" y="2237158"/>
                </a:moveTo>
                <a:lnTo>
                  <a:pt x="1338834" y="2257298"/>
                </a:lnTo>
                <a:lnTo>
                  <a:pt x="1447799" y="2324100"/>
                </a:lnTo>
                <a:lnTo>
                  <a:pt x="1441163" y="2253361"/>
                </a:lnTo>
                <a:lnTo>
                  <a:pt x="1381252" y="2253361"/>
                </a:lnTo>
                <a:lnTo>
                  <a:pt x="1371158" y="2237158"/>
                </a:lnTo>
                <a:close/>
              </a:path>
              <a:path w="1447800" h="2324100">
                <a:moveTo>
                  <a:pt x="1403550" y="2216977"/>
                </a:moveTo>
                <a:lnTo>
                  <a:pt x="1371158" y="2237158"/>
                </a:lnTo>
                <a:lnTo>
                  <a:pt x="1381252" y="2253361"/>
                </a:lnTo>
                <a:lnTo>
                  <a:pt x="1413637" y="2233168"/>
                </a:lnTo>
                <a:lnTo>
                  <a:pt x="1403550" y="2216977"/>
                </a:lnTo>
                <a:close/>
              </a:path>
              <a:path w="1447800" h="2324100">
                <a:moveTo>
                  <a:pt x="1435862" y="2196846"/>
                </a:moveTo>
                <a:lnTo>
                  <a:pt x="1403550" y="2216977"/>
                </a:lnTo>
                <a:lnTo>
                  <a:pt x="1413637" y="2233168"/>
                </a:lnTo>
                <a:lnTo>
                  <a:pt x="1381252" y="2253361"/>
                </a:lnTo>
                <a:lnTo>
                  <a:pt x="1441163" y="2253361"/>
                </a:lnTo>
                <a:lnTo>
                  <a:pt x="1435862" y="2196846"/>
                </a:lnTo>
                <a:close/>
              </a:path>
              <a:path w="1447800" h="2324100">
                <a:moveTo>
                  <a:pt x="76641" y="86941"/>
                </a:moveTo>
                <a:lnTo>
                  <a:pt x="44249" y="107122"/>
                </a:lnTo>
                <a:lnTo>
                  <a:pt x="1371158" y="2237158"/>
                </a:lnTo>
                <a:lnTo>
                  <a:pt x="1403550" y="2216977"/>
                </a:lnTo>
                <a:lnTo>
                  <a:pt x="76641" y="86941"/>
                </a:lnTo>
                <a:close/>
              </a:path>
              <a:path w="1447800" h="2324100">
                <a:moveTo>
                  <a:pt x="0" y="0"/>
                </a:moveTo>
                <a:lnTo>
                  <a:pt x="11937" y="127253"/>
                </a:lnTo>
                <a:lnTo>
                  <a:pt x="44249" y="107122"/>
                </a:lnTo>
                <a:lnTo>
                  <a:pt x="34162" y="90932"/>
                </a:lnTo>
                <a:lnTo>
                  <a:pt x="66548" y="70738"/>
                </a:lnTo>
                <a:lnTo>
                  <a:pt x="102646" y="70738"/>
                </a:lnTo>
                <a:lnTo>
                  <a:pt x="108965" y="66801"/>
                </a:lnTo>
                <a:lnTo>
                  <a:pt x="0" y="0"/>
                </a:lnTo>
                <a:close/>
              </a:path>
              <a:path w="1447800" h="2324100">
                <a:moveTo>
                  <a:pt x="66548" y="70738"/>
                </a:moveTo>
                <a:lnTo>
                  <a:pt x="34162" y="90932"/>
                </a:lnTo>
                <a:lnTo>
                  <a:pt x="44249" y="107122"/>
                </a:lnTo>
                <a:lnTo>
                  <a:pt x="76641" y="86941"/>
                </a:lnTo>
                <a:lnTo>
                  <a:pt x="66548" y="70738"/>
                </a:lnTo>
                <a:close/>
              </a:path>
              <a:path w="1447800" h="2324100">
                <a:moveTo>
                  <a:pt x="102646" y="70738"/>
                </a:moveTo>
                <a:lnTo>
                  <a:pt x="66548" y="70738"/>
                </a:lnTo>
                <a:lnTo>
                  <a:pt x="76641" y="86941"/>
                </a:lnTo>
                <a:lnTo>
                  <a:pt x="102646" y="707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9473" y="2096261"/>
            <a:ext cx="662305" cy="2324100"/>
          </a:xfrm>
          <a:custGeom>
            <a:avLst/>
            <a:gdLst/>
            <a:ahLst/>
            <a:cxnLst/>
            <a:rect l="l" t="t" r="r" b="b"/>
            <a:pathLst>
              <a:path w="662305" h="2324100">
                <a:moveTo>
                  <a:pt x="0" y="2199005"/>
                </a:moveTo>
                <a:lnTo>
                  <a:pt x="26288" y="2324100"/>
                </a:lnTo>
                <a:lnTo>
                  <a:pt x="102920" y="2236851"/>
                </a:lnTo>
                <a:lnTo>
                  <a:pt x="68833" y="2236851"/>
                </a:lnTo>
                <a:lnTo>
                  <a:pt x="32003" y="2227072"/>
                </a:lnTo>
                <a:lnTo>
                  <a:pt x="36826" y="2208687"/>
                </a:lnTo>
                <a:lnTo>
                  <a:pt x="0" y="2199005"/>
                </a:lnTo>
                <a:close/>
              </a:path>
              <a:path w="662305" h="2324100">
                <a:moveTo>
                  <a:pt x="36826" y="2208687"/>
                </a:moveTo>
                <a:lnTo>
                  <a:pt x="32003" y="2227072"/>
                </a:lnTo>
                <a:lnTo>
                  <a:pt x="68833" y="2236851"/>
                </a:lnTo>
                <a:lnTo>
                  <a:pt x="73680" y="2218376"/>
                </a:lnTo>
                <a:lnTo>
                  <a:pt x="36826" y="2208687"/>
                </a:lnTo>
                <a:close/>
              </a:path>
              <a:path w="662305" h="2324100">
                <a:moveTo>
                  <a:pt x="73680" y="2218376"/>
                </a:moveTo>
                <a:lnTo>
                  <a:pt x="68833" y="2236851"/>
                </a:lnTo>
                <a:lnTo>
                  <a:pt x="102920" y="2236851"/>
                </a:lnTo>
                <a:lnTo>
                  <a:pt x="110616" y="2228088"/>
                </a:lnTo>
                <a:lnTo>
                  <a:pt x="73680" y="2218376"/>
                </a:lnTo>
                <a:close/>
              </a:path>
              <a:path w="662305" h="2324100">
                <a:moveTo>
                  <a:pt x="588497" y="105723"/>
                </a:moveTo>
                <a:lnTo>
                  <a:pt x="36826" y="2208687"/>
                </a:lnTo>
                <a:lnTo>
                  <a:pt x="73680" y="2218376"/>
                </a:lnTo>
                <a:lnTo>
                  <a:pt x="625351" y="115412"/>
                </a:lnTo>
                <a:lnTo>
                  <a:pt x="588497" y="105723"/>
                </a:lnTo>
                <a:close/>
              </a:path>
              <a:path w="662305" h="2324100">
                <a:moveTo>
                  <a:pt x="654224" y="87249"/>
                </a:moveTo>
                <a:lnTo>
                  <a:pt x="593344" y="87249"/>
                </a:lnTo>
                <a:lnTo>
                  <a:pt x="630174" y="97027"/>
                </a:lnTo>
                <a:lnTo>
                  <a:pt x="625351" y="115412"/>
                </a:lnTo>
                <a:lnTo>
                  <a:pt x="662177" y="125095"/>
                </a:lnTo>
                <a:lnTo>
                  <a:pt x="654224" y="87249"/>
                </a:lnTo>
                <a:close/>
              </a:path>
              <a:path w="662305" h="2324100">
                <a:moveTo>
                  <a:pt x="593344" y="87249"/>
                </a:moveTo>
                <a:lnTo>
                  <a:pt x="588497" y="105723"/>
                </a:lnTo>
                <a:lnTo>
                  <a:pt x="625351" y="115412"/>
                </a:lnTo>
                <a:lnTo>
                  <a:pt x="630174" y="97027"/>
                </a:lnTo>
                <a:lnTo>
                  <a:pt x="593344" y="87249"/>
                </a:lnTo>
                <a:close/>
              </a:path>
              <a:path w="662305" h="2324100">
                <a:moveTo>
                  <a:pt x="635888" y="0"/>
                </a:moveTo>
                <a:lnTo>
                  <a:pt x="551560" y="96012"/>
                </a:lnTo>
                <a:lnTo>
                  <a:pt x="588497" y="105723"/>
                </a:lnTo>
                <a:lnTo>
                  <a:pt x="593344" y="87249"/>
                </a:lnTo>
                <a:lnTo>
                  <a:pt x="654224" y="87249"/>
                </a:lnTo>
                <a:lnTo>
                  <a:pt x="63588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961" y="4934711"/>
            <a:ext cx="2057400" cy="114300"/>
          </a:xfrm>
          <a:custGeom>
            <a:avLst/>
            <a:gdLst/>
            <a:ahLst/>
            <a:cxnLst/>
            <a:rect l="l" t="t" r="r" b="b"/>
            <a:pathLst>
              <a:path w="20574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057400" h="114300">
                <a:moveTo>
                  <a:pt x="1943100" y="0"/>
                </a:moveTo>
                <a:lnTo>
                  <a:pt x="1943100" y="114300"/>
                </a:lnTo>
                <a:lnTo>
                  <a:pt x="2019300" y="76200"/>
                </a:lnTo>
                <a:lnTo>
                  <a:pt x="1962150" y="76200"/>
                </a:lnTo>
                <a:lnTo>
                  <a:pt x="1962150" y="38100"/>
                </a:lnTo>
                <a:lnTo>
                  <a:pt x="2019300" y="38100"/>
                </a:lnTo>
                <a:lnTo>
                  <a:pt x="1943100" y="0"/>
                </a:lnTo>
                <a:close/>
              </a:path>
              <a:path w="2057400" h="114300">
                <a:moveTo>
                  <a:pt x="114300" y="38100"/>
                </a:moveTo>
                <a:lnTo>
                  <a:pt x="95250" y="38100"/>
                </a:ln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057400" h="114300">
                <a:moveTo>
                  <a:pt x="1943100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943100" y="76200"/>
                </a:lnTo>
                <a:lnTo>
                  <a:pt x="1943100" y="38100"/>
                </a:lnTo>
                <a:close/>
              </a:path>
              <a:path w="2057400" h="114300">
                <a:moveTo>
                  <a:pt x="2019300" y="38100"/>
                </a:moveTo>
                <a:lnTo>
                  <a:pt x="1962150" y="38100"/>
                </a:lnTo>
                <a:lnTo>
                  <a:pt x="1962150" y="76200"/>
                </a:lnTo>
                <a:lnTo>
                  <a:pt x="2019300" y="76200"/>
                </a:lnTo>
                <a:lnTo>
                  <a:pt x="2057400" y="57150"/>
                </a:lnTo>
                <a:lnTo>
                  <a:pt x="20193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1484" y="1799590"/>
            <a:ext cx="224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Use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Activity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612140" y="5658103"/>
            <a:ext cx="189801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Class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Object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CRC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5009" y="5590743"/>
            <a:ext cx="28238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Sequency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Communication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-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State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Diagram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160" y="2751201"/>
            <a:ext cx="50463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FF0000"/>
                </a:solidFill>
              </a:rPr>
              <a:t>Use</a:t>
            </a:r>
            <a:r>
              <a:rPr sz="4500" spc="-45" dirty="0">
                <a:solidFill>
                  <a:srgbClr val="FF0000"/>
                </a:solidFill>
              </a:rPr>
              <a:t> </a:t>
            </a:r>
            <a:r>
              <a:rPr sz="4500" dirty="0">
                <a:solidFill>
                  <a:srgbClr val="FF0000"/>
                </a:solidFill>
              </a:rPr>
              <a:t>Case</a:t>
            </a:r>
            <a:r>
              <a:rPr sz="4500" spc="-55" dirty="0">
                <a:solidFill>
                  <a:srgbClr val="FF0000"/>
                </a:solidFill>
              </a:rPr>
              <a:t> </a:t>
            </a:r>
            <a:r>
              <a:rPr sz="4500" dirty="0">
                <a:solidFill>
                  <a:srgbClr val="FF0000"/>
                </a:solidFill>
              </a:rPr>
              <a:t>Diagram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011" y="681227"/>
            <a:ext cx="2857500" cy="19050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27444" y="4387509"/>
            <a:ext cx="996950" cy="1003935"/>
            <a:chOff x="1627444" y="4387509"/>
            <a:chExt cx="996950" cy="10039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0856" y="4387509"/>
              <a:ext cx="191074" cy="1887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52799" y="4572394"/>
              <a:ext cx="367665" cy="815340"/>
            </a:xfrm>
            <a:custGeom>
              <a:avLst/>
              <a:gdLst/>
              <a:ahLst/>
              <a:cxnLst/>
              <a:rect l="l" t="t" r="r" b="b"/>
              <a:pathLst>
                <a:path w="367664" h="815339">
                  <a:moveTo>
                    <a:pt x="0" y="90611"/>
                  </a:moveTo>
                  <a:lnTo>
                    <a:pt x="367266" y="90611"/>
                  </a:lnTo>
                </a:path>
                <a:path w="367664" h="815339">
                  <a:moveTo>
                    <a:pt x="183513" y="452694"/>
                  </a:moveTo>
                  <a:lnTo>
                    <a:pt x="367266" y="814792"/>
                  </a:lnTo>
                </a:path>
                <a:path w="367664" h="815339">
                  <a:moveTo>
                    <a:pt x="183513" y="0"/>
                  </a:moveTo>
                  <a:lnTo>
                    <a:pt x="183513" y="452694"/>
                  </a:lnTo>
                  <a:lnTo>
                    <a:pt x="0" y="814792"/>
                  </a:lnTo>
                </a:path>
              </a:pathLst>
            </a:custGeom>
            <a:ln w="76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3171" y="4471449"/>
              <a:ext cx="803275" cy="523875"/>
            </a:xfrm>
            <a:custGeom>
              <a:avLst/>
              <a:gdLst/>
              <a:ahLst/>
              <a:cxnLst/>
              <a:rect l="l" t="t" r="r" b="b"/>
              <a:pathLst>
                <a:path w="803275" h="523875">
                  <a:moveTo>
                    <a:pt x="803142" y="457987"/>
                  </a:moveTo>
                  <a:lnTo>
                    <a:pt x="740647" y="483387"/>
                  </a:lnTo>
                  <a:lnTo>
                    <a:pt x="681683" y="502320"/>
                  </a:lnTo>
                  <a:lnTo>
                    <a:pt x="626194" y="515114"/>
                  </a:lnTo>
                  <a:lnTo>
                    <a:pt x="574125" y="522092"/>
                  </a:lnTo>
                  <a:lnTo>
                    <a:pt x="525423" y="523579"/>
                  </a:lnTo>
                  <a:lnTo>
                    <a:pt x="480031" y="519901"/>
                  </a:lnTo>
                  <a:lnTo>
                    <a:pt x="437895" y="511383"/>
                  </a:lnTo>
                  <a:lnTo>
                    <a:pt x="398960" y="498350"/>
                  </a:lnTo>
                  <a:lnTo>
                    <a:pt x="363170" y="481126"/>
                  </a:lnTo>
                  <a:lnTo>
                    <a:pt x="330472" y="460037"/>
                  </a:lnTo>
                  <a:lnTo>
                    <a:pt x="300810" y="435408"/>
                  </a:lnTo>
                  <a:lnTo>
                    <a:pt x="274129" y="407564"/>
                  </a:lnTo>
                  <a:lnTo>
                    <a:pt x="250375" y="376829"/>
                  </a:lnTo>
                  <a:lnTo>
                    <a:pt x="229491" y="343530"/>
                  </a:lnTo>
                  <a:lnTo>
                    <a:pt x="208452" y="301819"/>
                  </a:lnTo>
                  <a:lnTo>
                    <a:pt x="190100" y="258327"/>
                  </a:lnTo>
                  <a:lnTo>
                    <a:pt x="173269" y="214335"/>
                  </a:lnTo>
                  <a:lnTo>
                    <a:pt x="156791" y="171125"/>
                  </a:lnTo>
                  <a:lnTo>
                    <a:pt x="139500" y="129976"/>
                  </a:lnTo>
                  <a:lnTo>
                    <a:pt x="120228" y="92171"/>
                  </a:lnTo>
                  <a:lnTo>
                    <a:pt x="97809" y="58989"/>
                  </a:lnTo>
                  <a:lnTo>
                    <a:pt x="71076" y="31713"/>
                  </a:lnTo>
                  <a:lnTo>
                    <a:pt x="38862" y="11623"/>
                  </a:lnTo>
                  <a:lnTo>
                    <a:pt x="0" y="0"/>
                  </a:lnTo>
                </a:path>
              </a:pathLst>
            </a:custGeom>
            <a:ln w="11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7698" y="4890761"/>
              <a:ext cx="77388" cy="7719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34763" y="5419026"/>
            <a:ext cx="10033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Actor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36724" y="3549838"/>
            <a:ext cx="2766060" cy="2301240"/>
            <a:chOff x="4036724" y="3549838"/>
            <a:chExt cx="2766060" cy="2301240"/>
          </a:xfrm>
        </p:grpSpPr>
        <p:sp>
          <p:nvSpPr>
            <p:cNvPr id="11" name="object 11"/>
            <p:cNvSpPr/>
            <p:nvPr/>
          </p:nvSpPr>
          <p:spPr>
            <a:xfrm>
              <a:off x="4731392" y="4414221"/>
              <a:ext cx="1148080" cy="572770"/>
            </a:xfrm>
            <a:custGeom>
              <a:avLst/>
              <a:gdLst/>
              <a:ahLst/>
              <a:cxnLst/>
              <a:rect l="l" t="t" r="r" b="b"/>
              <a:pathLst>
                <a:path w="1148079" h="572770">
                  <a:moveTo>
                    <a:pt x="0" y="286302"/>
                  </a:moveTo>
                  <a:lnTo>
                    <a:pt x="13226" y="224867"/>
                  </a:lnTo>
                  <a:lnTo>
                    <a:pt x="51042" y="168032"/>
                  </a:lnTo>
                  <a:lnTo>
                    <a:pt x="110650" y="117192"/>
                  </a:lnTo>
                  <a:lnTo>
                    <a:pt x="147752" y="94456"/>
                  </a:lnTo>
                  <a:lnTo>
                    <a:pt x="189253" y="73742"/>
                  </a:lnTo>
                  <a:lnTo>
                    <a:pt x="234804" y="55224"/>
                  </a:lnTo>
                  <a:lnTo>
                    <a:pt x="284055" y="39076"/>
                  </a:lnTo>
                  <a:lnTo>
                    <a:pt x="336656" y="25474"/>
                  </a:lnTo>
                  <a:lnTo>
                    <a:pt x="392257" y="14590"/>
                  </a:lnTo>
                  <a:lnTo>
                    <a:pt x="450510" y="6601"/>
                  </a:lnTo>
                  <a:lnTo>
                    <a:pt x="511064" y="1679"/>
                  </a:lnTo>
                  <a:lnTo>
                    <a:pt x="573570" y="0"/>
                  </a:lnTo>
                  <a:lnTo>
                    <a:pt x="636106" y="1679"/>
                  </a:lnTo>
                  <a:lnTo>
                    <a:pt x="696686" y="6601"/>
                  </a:lnTo>
                  <a:lnTo>
                    <a:pt x="754962" y="14590"/>
                  </a:lnTo>
                  <a:lnTo>
                    <a:pt x="810584" y="25474"/>
                  </a:lnTo>
                  <a:lnTo>
                    <a:pt x="863203" y="39076"/>
                  </a:lnTo>
                  <a:lnTo>
                    <a:pt x="912471" y="55224"/>
                  </a:lnTo>
                  <a:lnTo>
                    <a:pt x="958038" y="73742"/>
                  </a:lnTo>
                  <a:lnTo>
                    <a:pt x="999555" y="94456"/>
                  </a:lnTo>
                  <a:lnTo>
                    <a:pt x="1036673" y="117192"/>
                  </a:lnTo>
                  <a:lnTo>
                    <a:pt x="1069044" y="141776"/>
                  </a:lnTo>
                  <a:lnTo>
                    <a:pt x="1118144" y="195788"/>
                  </a:lnTo>
                  <a:lnTo>
                    <a:pt x="1144064" y="255097"/>
                  </a:lnTo>
                  <a:lnTo>
                    <a:pt x="1147459" y="286302"/>
                  </a:lnTo>
                  <a:lnTo>
                    <a:pt x="1144092" y="317476"/>
                  </a:lnTo>
                  <a:lnTo>
                    <a:pt x="1134225" y="347677"/>
                  </a:lnTo>
                  <a:lnTo>
                    <a:pt x="1096388" y="404461"/>
                  </a:lnTo>
                  <a:lnTo>
                    <a:pt x="1036752" y="455258"/>
                  </a:lnTo>
                  <a:lnTo>
                    <a:pt x="999635" y="477976"/>
                  </a:lnTo>
                  <a:lnTo>
                    <a:pt x="958118" y="498675"/>
                  </a:lnTo>
                  <a:lnTo>
                    <a:pt x="912551" y="517179"/>
                  </a:lnTo>
                  <a:lnTo>
                    <a:pt x="863286" y="533315"/>
                  </a:lnTo>
                  <a:lnTo>
                    <a:pt x="810672" y="546908"/>
                  </a:lnTo>
                  <a:lnTo>
                    <a:pt x="755059" y="557784"/>
                  </a:lnTo>
                  <a:lnTo>
                    <a:pt x="696797" y="565768"/>
                  </a:lnTo>
                  <a:lnTo>
                    <a:pt x="636237" y="570687"/>
                  </a:lnTo>
                  <a:lnTo>
                    <a:pt x="573729" y="572365"/>
                  </a:lnTo>
                  <a:lnTo>
                    <a:pt x="511194" y="570687"/>
                  </a:lnTo>
                  <a:lnTo>
                    <a:pt x="450614" y="565768"/>
                  </a:lnTo>
                  <a:lnTo>
                    <a:pt x="392339" y="557784"/>
                  </a:lnTo>
                  <a:lnTo>
                    <a:pt x="336719" y="546908"/>
                  </a:lnTo>
                  <a:lnTo>
                    <a:pt x="284102" y="533315"/>
                  </a:lnTo>
                  <a:lnTo>
                    <a:pt x="234839" y="517179"/>
                  </a:lnTo>
                  <a:lnTo>
                    <a:pt x="189278" y="498675"/>
                  </a:lnTo>
                  <a:lnTo>
                    <a:pt x="147769" y="477976"/>
                  </a:lnTo>
                  <a:lnTo>
                    <a:pt x="110661" y="455258"/>
                  </a:lnTo>
                  <a:lnTo>
                    <a:pt x="78303" y="430695"/>
                  </a:lnTo>
                  <a:lnTo>
                    <a:pt x="29237" y="376730"/>
                  </a:lnTo>
                  <a:lnTo>
                    <a:pt x="3365" y="317476"/>
                  </a:lnTo>
                  <a:lnTo>
                    <a:pt x="0" y="286302"/>
                  </a:lnTo>
                  <a:close/>
                </a:path>
              </a:pathLst>
            </a:custGeom>
            <a:ln w="76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42757" y="3555871"/>
              <a:ext cx="2753995" cy="2289175"/>
            </a:xfrm>
            <a:custGeom>
              <a:avLst/>
              <a:gdLst/>
              <a:ahLst/>
              <a:cxnLst/>
              <a:rect l="l" t="t" r="r" b="b"/>
              <a:pathLst>
                <a:path w="2753995" h="2289175">
                  <a:moveTo>
                    <a:pt x="0" y="2289145"/>
                  </a:moveTo>
                  <a:lnTo>
                    <a:pt x="2753903" y="2289145"/>
                  </a:lnTo>
                  <a:lnTo>
                    <a:pt x="2753903" y="0"/>
                  </a:lnTo>
                  <a:lnTo>
                    <a:pt x="0" y="0"/>
                  </a:lnTo>
                  <a:lnTo>
                    <a:pt x="0" y="2289145"/>
                  </a:lnTo>
                  <a:close/>
                </a:path>
              </a:pathLst>
            </a:custGeom>
            <a:ln w="114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42757" y="5069264"/>
            <a:ext cx="13544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Use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case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name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6901" y="3753085"/>
            <a:ext cx="8229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Use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case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5118" y="6156607"/>
            <a:ext cx="15138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System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boundary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895456" y="4007892"/>
            <a:ext cx="3218815" cy="2186305"/>
            <a:chOff x="2895456" y="4007892"/>
            <a:chExt cx="3218815" cy="2186305"/>
          </a:xfrm>
        </p:grpSpPr>
        <p:sp>
          <p:nvSpPr>
            <p:cNvPr id="17" name="object 17"/>
            <p:cNvSpPr/>
            <p:nvPr/>
          </p:nvSpPr>
          <p:spPr>
            <a:xfrm>
              <a:off x="2895456" y="4013620"/>
              <a:ext cx="2983865" cy="687070"/>
            </a:xfrm>
            <a:custGeom>
              <a:avLst/>
              <a:gdLst/>
              <a:ahLst/>
              <a:cxnLst/>
              <a:rect l="l" t="t" r="r" b="b"/>
              <a:pathLst>
                <a:path w="2983865" h="687070">
                  <a:moveTo>
                    <a:pt x="0" y="686902"/>
                  </a:moveTo>
                  <a:lnTo>
                    <a:pt x="1835935" y="686902"/>
                  </a:lnTo>
                </a:path>
                <a:path w="2983865" h="687070">
                  <a:moveTo>
                    <a:pt x="2409665" y="400600"/>
                  </a:moveTo>
                  <a:lnTo>
                    <a:pt x="2407174" y="353402"/>
                  </a:lnTo>
                  <a:lnTo>
                    <a:pt x="2431090" y="290569"/>
                  </a:lnTo>
                  <a:lnTo>
                    <a:pt x="2484729" y="259728"/>
                  </a:lnTo>
                  <a:lnTo>
                    <a:pt x="2557519" y="248771"/>
                  </a:lnTo>
                  <a:lnTo>
                    <a:pt x="2597792" y="246966"/>
                  </a:lnTo>
                  <a:lnTo>
                    <a:pt x="2638888" y="245591"/>
                  </a:lnTo>
                  <a:lnTo>
                    <a:pt x="2679486" y="243133"/>
                  </a:lnTo>
                  <a:lnTo>
                    <a:pt x="2718265" y="238078"/>
                  </a:lnTo>
                  <a:lnTo>
                    <a:pt x="2794658" y="208959"/>
                  </a:lnTo>
                  <a:lnTo>
                    <a:pt x="2829550" y="181279"/>
                  </a:lnTo>
                  <a:lnTo>
                    <a:pt x="2860503" y="147960"/>
                  </a:lnTo>
                  <a:lnTo>
                    <a:pt x="2889440" y="111086"/>
                  </a:lnTo>
                  <a:lnTo>
                    <a:pt x="2918286" y="72745"/>
                  </a:lnTo>
                  <a:lnTo>
                    <a:pt x="2948963" y="35021"/>
                  </a:lnTo>
                  <a:lnTo>
                    <a:pt x="2983395" y="0"/>
                  </a:lnTo>
                </a:path>
              </a:pathLst>
            </a:custGeom>
            <a:ln w="114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6714" y="4376068"/>
              <a:ext cx="76656" cy="764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419708" y="5845016"/>
              <a:ext cx="688975" cy="343535"/>
            </a:xfrm>
            <a:custGeom>
              <a:avLst/>
              <a:gdLst/>
              <a:ahLst/>
              <a:cxnLst/>
              <a:rect l="l" t="t" r="r" b="b"/>
              <a:pathLst>
                <a:path w="688975" h="343535">
                  <a:moveTo>
                    <a:pt x="0" y="0"/>
                  </a:moveTo>
                  <a:lnTo>
                    <a:pt x="5207" y="47830"/>
                  </a:lnTo>
                  <a:lnTo>
                    <a:pt x="17630" y="86748"/>
                  </a:lnTo>
                  <a:lnTo>
                    <a:pt x="60897" y="141660"/>
                  </a:lnTo>
                  <a:lnTo>
                    <a:pt x="123356" y="172374"/>
                  </a:lnTo>
                  <a:lnTo>
                    <a:pt x="198560" y="186530"/>
                  </a:lnTo>
                  <a:lnTo>
                    <a:pt x="238927" y="189785"/>
                  </a:lnTo>
                  <a:lnTo>
                    <a:pt x="280065" y="191764"/>
                  </a:lnTo>
                  <a:lnTo>
                    <a:pt x="321165" y="193423"/>
                  </a:lnTo>
                  <a:lnTo>
                    <a:pt x="361424" y="195716"/>
                  </a:lnTo>
                  <a:lnTo>
                    <a:pt x="400036" y="199597"/>
                  </a:lnTo>
                  <a:lnTo>
                    <a:pt x="479872" y="219660"/>
                  </a:lnTo>
                  <a:lnTo>
                    <a:pt x="519951" y="238449"/>
                  </a:lnTo>
                  <a:lnTo>
                    <a:pt x="558649" y="261302"/>
                  </a:lnTo>
                  <a:lnTo>
                    <a:pt x="598184" y="287132"/>
                  </a:lnTo>
                  <a:lnTo>
                    <a:pt x="640773" y="314851"/>
                  </a:lnTo>
                  <a:lnTo>
                    <a:pt x="688635" y="343371"/>
                  </a:lnTo>
                </a:path>
              </a:pathLst>
            </a:custGeom>
            <a:ln w="114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81141" y="5806402"/>
              <a:ext cx="77294" cy="772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435586" y="4128077"/>
              <a:ext cx="186690" cy="572770"/>
            </a:xfrm>
            <a:custGeom>
              <a:avLst/>
              <a:gdLst/>
              <a:ahLst/>
              <a:cxnLst/>
              <a:rect l="l" t="t" r="r" b="b"/>
              <a:pathLst>
                <a:path w="186689" h="572770">
                  <a:moveTo>
                    <a:pt x="148346" y="572445"/>
                  </a:moveTo>
                  <a:lnTo>
                    <a:pt x="165858" y="532692"/>
                  </a:lnTo>
                  <a:lnTo>
                    <a:pt x="177662" y="497334"/>
                  </a:lnTo>
                  <a:lnTo>
                    <a:pt x="184269" y="465960"/>
                  </a:lnTo>
                  <a:lnTo>
                    <a:pt x="186196" y="438160"/>
                  </a:lnTo>
                  <a:lnTo>
                    <a:pt x="183956" y="413522"/>
                  </a:lnTo>
                  <a:lnTo>
                    <a:pt x="169032" y="372090"/>
                  </a:lnTo>
                  <a:lnTo>
                    <a:pt x="143611" y="338380"/>
                  </a:lnTo>
                  <a:lnTo>
                    <a:pt x="111808" y="309105"/>
                  </a:lnTo>
                  <a:lnTo>
                    <a:pt x="94798" y="295104"/>
                  </a:lnTo>
                  <a:lnTo>
                    <a:pt x="77735" y="280980"/>
                  </a:lnTo>
                  <a:lnTo>
                    <a:pt x="45506" y="250718"/>
                  </a:lnTo>
                  <a:lnTo>
                    <a:pt x="19235" y="215034"/>
                  </a:lnTo>
                  <a:lnTo>
                    <a:pt x="3036" y="170642"/>
                  </a:lnTo>
                  <a:lnTo>
                    <a:pt x="0" y="144154"/>
                  </a:lnTo>
                  <a:lnTo>
                    <a:pt x="1023" y="114256"/>
                  </a:lnTo>
                  <a:lnTo>
                    <a:pt x="6622" y="80538"/>
                  </a:lnTo>
                  <a:lnTo>
                    <a:pt x="17309" y="42590"/>
                  </a:lnTo>
                  <a:lnTo>
                    <a:pt x="33600" y="0"/>
                  </a:lnTo>
                </a:path>
              </a:pathLst>
            </a:custGeom>
            <a:ln w="114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5141" y="4661829"/>
              <a:ext cx="77423" cy="7722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623144" y="3867542"/>
            <a:ext cx="10039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Associa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24" name="object 24"/>
          <p:cNvSpPr txBox="1"/>
          <p:nvPr/>
        </p:nvSpPr>
        <p:spPr>
          <a:xfrm>
            <a:off x="1500561" y="4210914"/>
            <a:ext cx="4718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Ac</a:t>
            </a:r>
            <a:r>
              <a:rPr sz="1500" spc="-5" dirty="0">
                <a:latin typeface="Arial"/>
                <a:cs typeface="Arial"/>
              </a:rPr>
              <a:t>t</a:t>
            </a:r>
            <a:r>
              <a:rPr sz="1500" dirty="0">
                <a:latin typeface="Arial"/>
                <a:cs typeface="Arial"/>
              </a:rPr>
              <a:t>or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0059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75" dirty="0"/>
              <a:t> </a:t>
            </a:r>
            <a:r>
              <a:rPr spc="-5" dirty="0"/>
              <a:t>dung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5876290" cy="2668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và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biểu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thành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của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biểu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Use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Tạo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quan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hệ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giữa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75" dirty="0">
                <a:solidFill>
                  <a:srgbClr val="0000FF"/>
                </a:solidFill>
                <a:latin typeface="Arial"/>
                <a:cs typeface="Arial"/>
              </a:rPr>
              <a:t>Vai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trò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của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biểu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đồ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Use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 Case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Ví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dụ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039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55" dirty="0"/>
              <a:t> </a:t>
            </a:r>
            <a:r>
              <a:rPr dirty="0"/>
              <a:t>Case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73442"/>
            <a:ext cx="7359015" cy="28911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Tập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vào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u="sng" spc="-5" dirty="0">
                <a:latin typeface="Arial"/>
                <a:cs typeface="Arial"/>
              </a:rPr>
              <a:t>người</a:t>
            </a:r>
            <a:r>
              <a:rPr sz="2800" b="1" u="sng" spc="15" dirty="0">
                <a:latin typeface="Arial"/>
                <a:cs typeface="Arial"/>
              </a:rPr>
              <a:t> </a:t>
            </a:r>
            <a:r>
              <a:rPr sz="2800" b="1" u="sng" spc="-5" dirty="0">
                <a:latin typeface="Arial"/>
                <a:cs typeface="Arial"/>
              </a:rPr>
              <a:t>sử dụng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hệ thống</a:t>
            </a:r>
            <a:endParaRPr sz="2800" dirty="0">
              <a:latin typeface="Arial"/>
              <a:cs typeface="Arial"/>
            </a:endParaRPr>
          </a:p>
          <a:p>
            <a:pPr marL="184785" marR="182245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Đưa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những </a:t>
            </a:r>
            <a:r>
              <a:rPr sz="2800" b="1" u="sng" spc="-5" dirty="0">
                <a:latin typeface="Arial"/>
                <a:cs typeface="Arial"/>
              </a:rPr>
              <a:t>vai trò </a:t>
            </a:r>
            <a:r>
              <a:rPr sz="2800" b="1" u="sng" dirty="0">
                <a:latin typeface="Arial"/>
                <a:cs typeface="Arial"/>
              </a:rPr>
              <a:t>của</a:t>
            </a:r>
            <a:r>
              <a:rPr sz="2800" b="1" u="sng" spc="-10" dirty="0">
                <a:latin typeface="Arial"/>
                <a:cs typeface="Arial"/>
              </a:rPr>
              <a:t> </a:t>
            </a:r>
            <a:r>
              <a:rPr sz="2800" b="1" u="sng" spc="-5" dirty="0">
                <a:latin typeface="Arial"/>
                <a:cs typeface="Arial"/>
              </a:rPr>
              <a:t>người</a:t>
            </a:r>
            <a:r>
              <a:rPr sz="2800" b="1" u="sng" spc="10" dirty="0">
                <a:latin typeface="Arial"/>
                <a:cs typeface="Arial"/>
              </a:rPr>
              <a:t> </a:t>
            </a:r>
            <a:r>
              <a:rPr sz="2800" b="1" u="sng" spc="-5" dirty="0">
                <a:latin typeface="Arial"/>
                <a:cs typeface="Arial"/>
              </a:rPr>
              <a:t>sử</a:t>
            </a:r>
            <a:r>
              <a:rPr sz="2800" b="1" u="sng" dirty="0">
                <a:latin typeface="Arial"/>
                <a:cs typeface="Arial"/>
              </a:rPr>
              <a:t> </a:t>
            </a:r>
            <a:r>
              <a:rPr sz="2800" b="1" u="sng" spc="-5" dirty="0">
                <a:latin typeface="Arial"/>
                <a:cs typeface="Arial"/>
              </a:rPr>
              <a:t>dụng</a:t>
            </a:r>
            <a:r>
              <a:rPr sz="2800" b="1" u="sng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tương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tác với 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endParaRPr sz="28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6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Đưa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những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dịch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vụ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cơ </a:t>
            </a:r>
            <a:r>
              <a:rPr sz="2800" spc="-10" dirty="0">
                <a:latin typeface="Arial"/>
                <a:cs typeface="Arial"/>
              </a:rPr>
              <a:t>bản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(Use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Case)</a:t>
            </a:r>
            <a:endParaRPr sz="2800" dirty="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6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Đưa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hình ảnh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tương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tác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giữa</a:t>
            </a:r>
            <a:r>
              <a:rPr sz="2800" dirty="0">
                <a:latin typeface="Arial"/>
                <a:cs typeface="Arial"/>
              </a:rPr>
              <a:t> các </a:t>
            </a:r>
            <a:r>
              <a:rPr sz="2800" spc="-5" dirty="0">
                <a:latin typeface="Arial"/>
                <a:cs typeface="Arial"/>
              </a:rPr>
              <a:t>user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hay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vai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039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spc="-55" dirty="0"/>
              <a:t> </a:t>
            </a:r>
            <a:r>
              <a:rPr dirty="0"/>
              <a:t>Case</a:t>
            </a:r>
            <a:r>
              <a:rPr spc="-50" dirty="0"/>
              <a:t> </a:t>
            </a:r>
            <a:r>
              <a:rPr dirty="0"/>
              <a:t>Diagram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07210"/>
            <a:ext cx="7219315" cy="40189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4785" marR="5080" indent="-172720">
              <a:lnSpc>
                <a:spcPts val="3020"/>
              </a:lnSpc>
              <a:spcBef>
                <a:spcPts val="48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Ghi </a:t>
            </a:r>
            <a:r>
              <a:rPr sz="2800" dirty="0">
                <a:latin typeface="Arial"/>
                <a:cs typeface="Arial"/>
              </a:rPr>
              <a:t>nhận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chức năng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dưới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góc nhìn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người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sử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dụng</a:t>
            </a:r>
            <a:endParaRPr sz="2800">
              <a:latin typeface="Arial"/>
              <a:cs typeface="Arial"/>
            </a:endParaRPr>
          </a:p>
          <a:p>
            <a:pPr marL="184785" marR="45720" indent="-172720">
              <a:lnSpc>
                <a:spcPts val="3020"/>
              </a:lnSpc>
              <a:spcBef>
                <a:spcPts val="1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Được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 trong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đoạn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đầu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quy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trình</a:t>
            </a:r>
            <a:r>
              <a:rPr sz="2800" spc="-10" dirty="0">
                <a:latin typeface="Arial"/>
                <a:cs typeface="Arial"/>
              </a:rPr>
              <a:t> CNPM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ts val="285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Mục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tiêu: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ts val="2600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Đặc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5" dirty="0">
                <a:latin typeface="Arial"/>
                <a:cs typeface="Arial"/>
              </a:rPr>
              <a:t> ngữ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cảnh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01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595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Nắm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bắt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hệ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ts val="2590"/>
              </a:lnSpc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Xác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dirty="0">
                <a:latin typeface="Arial"/>
                <a:cs typeface="Arial"/>
              </a:rPr>
              <a:t> tính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kiến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trúc</a:t>
            </a:r>
            <a:r>
              <a:rPr sz="2400" spc="-5" dirty="0">
                <a:latin typeface="Arial"/>
                <a:cs typeface="Arial"/>
              </a:rPr>
              <a:t> hệ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527685" marR="500380" lvl="1" indent="-172720">
              <a:lnSpc>
                <a:spcPts val="2590"/>
              </a:lnSpc>
              <a:spcBef>
                <a:spcPts val="18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Định hướng quá </a:t>
            </a:r>
            <a:r>
              <a:rPr sz="2400" dirty="0">
                <a:latin typeface="Arial"/>
                <a:cs typeface="Arial"/>
              </a:rPr>
              <a:t>trình cài </a:t>
            </a:r>
            <a:r>
              <a:rPr sz="2400" spc="-5" dirty="0">
                <a:latin typeface="Arial"/>
                <a:cs typeface="Arial"/>
              </a:rPr>
              <a:t>đặt </a:t>
            </a:r>
            <a:r>
              <a:rPr sz="2400" dirty="0">
                <a:latin typeface="Arial"/>
                <a:cs typeface="Arial"/>
              </a:rPr>
              <a:t>và </a:t>
            </a:r>
            <a:r>
              <a:rPr sz="2400" spc="-5" dirty="0">
                <a:latin typeface="Arial"/>
                <a:cs typeface="Arial"/>
              </a:rPr>
              <a:t>phát </a:t>
            </a:r>
            <a:r>
              <a:rPr sz="2400" dirty="0">
                <a:latin typeface="Arial"/>
                <a:cs typeface="Arial"/>
              </a:rPr>
              <a:t>sinh các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trường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ts val="2970"/>
              </a:lnSpc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dùng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bởi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nhà phân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tích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087870" cy="90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25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45" dirty="0"/>
              <a:t> </a:t>
            </a:r>
            <a:r>
              <a:rPr dirty="0"/>
              <a:t>dụ</a:t>
            </a:r>
          </a:p>
          <a:p>
            <a:pPr marL="571500">
              <a:lnSpc>
                <a:spcPts val="2965"/>
              </a:lnSpc>
            </a:pPr>
            <a:r>
              <a:rPr sz="2800" spc="-5" dirty="0">
                <a:solidFill>
                  <a:srgbClr val="0000FF"/>
                </a:solidFill>
              </a:rPr>
              <a:t>Xét</a:t>
            </a:r>
            <a:r>
              <a:rPr sz="2800" spc="-1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phần</a:t>
            </a:r>
            <a:r>
              <a:rPr sz="2800" spc="25" dirty="0">
                <a:solidFill>
                  <a:srgbClr val="0000FF"/>
                </a:solidFill>
              </a:rPr>
              <a:t> </a:t>
            </a:r>
            <a:r>
              <a:rPr sz="2800" spc="-10" dirty="0">
                <a:solidFill>
                  <a:srgbClr val="0000FF"/>
                </a:solidFill>
              </a:rPr>
              <a:t>mềm</a:t>
            </a:r>
            <a:r>
              <a:rPr sz="2800" spc="-5" dirty="0">
                <a:solidFill>
                  <a:srgbClr val="0000FF"/>
                </a:solidFill>
              </a:rPr>
              <a:t> Quản</a:t>
            </a:r>
            <a:r>
              <a:rPr sz="2800" spc="2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lý </a:t>
            </a:r>
            <a:r>
              <a:rPr sz="2800" spc="-10" dirty="0">
                <a:solidFill>
                  <a:srgbClr val="0000FF"/>
                </a:solidFill>
              </a:rPr>
              <a:t>học</a:t>
            </a:r>
            <a:r>
              <a:rPr sz="2800" spc="15" dirty="0">
                <a:solidFill>
                  <a:srgbClr val="0000FF"/>
                </a:solidFill>
              </a:rPr>
              <a:t> </a:t>
            </a:r>
            <a:r>
              <a:rPr sz="2800" spc="-10" dirty="0">
                <a:solidFill>
                  <a:srgbClr val="0000FF"/>
                </a:solidFill>
              </a:rPr>
              <a:t>sinh</a:t>
            </a:r>
            <a:r>
              <a:rPr sz="2800" spc="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cấp</a:t>
            </a:r>
            <a:r>
              <a:rPr sz="2800" spc="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III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3273" y="1803203"/>
          <a:ext cx="3368039" cy="255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29">
                <a:tc>
                  <a:txBody>
                    <a:bodyPr/>
                    <a:lstStyle/>
                    <a:p>
                      <a:pPr marR="137795" algn="ctr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5890">
                        <a:lnSpc>
                          <a:spcPts val="207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Tiếp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danh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lớp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cứu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126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bảng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môn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371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Xem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kết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marR="137160" algn="ctr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20029" y="1816901"/>
          <a:ext cx="3622040" cy="255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324">
                <a:tc>
                  <a:txBody>
                    <a:bodyPr/>
                    <a:lstStyle/>
                    <a:p>
                      <a:pPr marL="993140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Nhóm</a:t>
                      </a:r>
                      <a:r>
                        <a:rPr sz="1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19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dùng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5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Giáo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vụ?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Giáo</a:t>
                      </a:r>
                      <a:r>
                        <a:rPr sz="19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vụ?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Mọi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người?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Phụ</a:t>
                      </a:r>
                      <a:r>
                        <a:rPr sz="1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huynh?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Giáo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viên?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Giáo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vụ?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Ban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giám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hiệu?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marL="127000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Ban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 giám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hiệu?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trị hệ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thống?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429000" y="2133600"/>
            <a:ext cx="1981200" cy="2249805"/>
            <a:chOff x="3429000" y="2133600"/>
            <a:chExt cx="1981200" cy="22498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2133600"/>
              <a:ext cx="1981200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2514600"/>
              <a:ext cx="1981200" cy="4206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2855976"/>
              <a:ext cx="198120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236975"/>
              <a:ext cx="1981200" cy="42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581400"/>
              <a:ext cx="1981200" cy="4206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0" y="3962400"/>
              <a:ext cx="1981200" cy="4206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59740" y="4447413"/>
            <a:ext cx="81483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Một</a:t>
            </a:r>
            <a:r>
              <a:rPr sz="1800" b="1" spc="-1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nhóm</a:t>
            </a:r>
            <a:r>
              <a:rPr sz="1800" b="1" spc="-2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người</a:t>
            </a:r>
            <a:r>
              <a:rPr sz="1800" b="1" spc="-2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dùng</a:t>
            </a:r>
            <a:r>
              <a:rPr sz="1800" b="1" spc="-3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tương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ứng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với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một</a:t>
            </a:r>
            <a:r>
              <a:rPr sz="18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Actor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Mỗi</a:t>
            </a:r>
            <a:r>
              <a:rPr sz="1800" b="1" spc="38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Nhóm</a:t>
            </a:r>
            <a:r>
              <a:rPr sz="1800" b="1" spc="3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người</a:t>
            </a:r>
            <a:r>
              <a:rPr sz="1800" b="1" spc="38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dùng</a:t>
            </a:r>
            <a:r>
              <a:rPr sz="1800" b="1" spc="36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(Actor)</a:t>
            </a:r>
            <a:r>
              <a:rPr sz="1800" b="1" spc="3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được</a:t>
            </a:r>
            <a:r>
              <a:rPr sz="1800" b="1" spc="3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quyền</a:t>
            </a:r>
            <a:r>
              <a:rPr sz="1800" b="1" spc="37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sử</a:t>
            </a:r>
            <a:r>
              <a:rPr sz="1800" b="1" spc="3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dụng</a:t>
            </a:r>
            <a:r>
              <a:rPr sz="1800" b="1" spc="37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48D0F"/>
                </a:solidFill>
                <a:latin typeface="Arial"/>
                <a:cs typeface="Arial"/>
              </a:rPr>
              <a:t>một</a:t>
            </a:r>
            <a:r>
              <a:rPr sz="1800" b="1" spc="385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hay</a:t>
            </a:r>
            <a:r>
              <a:rPr sz="1800" b="1" spc="35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nhiều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spc="-5" dirty="0">
                <a:solidFill>
                  <a:srgbClr val="F48D0F"/>
                </a:solidFill>
                <a:latin typeface="Arial"/>
                <a:cs typeface="Arial"/>
              </a:rPr>
              <a:t>chức</a:t>
            </a:r>
            <a:r>
              <a:rPr sz="1800" b="1" spc="-3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năng</a:t>
            </a:r>
            <a:r>
              <a:rPr sz="1800" b="1" spc="-2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trong</a:t>
            </a:r>
            <a:r>
              <a:rPr sz="1800" b="1" spc="-2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hệ</a:t>
            </a:r>
            <a:r>
              <a:rPr sz="1800" b="1" spc="-2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Một</a:t>
            </a:r>
            <a:r>
              <a:rPr sz="1800" b="1" spc="-1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48D0F"/>
                </a:solidFill>
                <a:latin typeface="Arial"/>
                <a:cs typeface="Arial"/>
              </a:rPr>
              <a:t>chức </a:t>
            </a:r>
            <a:r>
              <a:rPr sz="1800" b="1" dirty="0">
                <a:solidFill>
                  <a:srgbClr val="F48D0F"/>
                </a:solidFill>
                <a:latin typeface="Arial"/>
                <a:cs typeface="Arial"/>
              </a:rPr>
              <a:t>năng</a:t>
            </a:r>
            <a:r>
              <a:rPr sz="1800" b="1" spc="-5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có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thể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cho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phép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nhiều</a:t>
            </a:r>
            <a:r>
              <a:rPr sz="18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Nhóm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 người</a:t>
            </a:r>
            <a:r>
              <a:rPr sz="18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dùng</a:t>
            </a:r>
            <a:r>
              <a:rPr sz="18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sử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dụng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Nhiều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nhóm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người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dùng</a:t>
            </a:r>
            <a:r>
              <a:rPr sz="18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có</a:t>
            </a:r>
            <a:r>
              <a:rPr sz="1800" b="1" dirty="0">
                <a:latin typeface="Arial"/>
                <a:cs typeface="Arial"/>
              </a:rPr>
              <a:t> cùng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các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Arial"/>
                <a:cs typeface="Arial"/>
              </a:rPr>
              <a:t>quyền</a:t>
            </a:r>
            <a:r>
              <a:rPr sz="1800" b="1" spc="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hạn</a:t>
            </a:r>
            <a:r>
              <a:rPr sz="18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giống</a:t>
            </a:r>
            <a:r>
              <a:rPr sz="1800" b="1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8000"/>
                </a:solidFill>
                <a:latin typeface="Arial"/>
                <a:cs typeface="Arial"/>
              </a:rPr>
              <a:t>nhau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Wingdings"/>
                <a:cs typeface="Wingdings"/>
              </a:rPr>
              <a:t>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Arial"/>
                <a:cs typeface="Arial"/>
              </a:rPr>
              <a:t>Nên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xét </a:t>
            </a:r>
            <a:r>
              <a:rPr sz="1800" b="1" dirty="0">
                <a:latin typeface="Arial"/>
                <a:cs typeface="Arial"/>
              </a:rPr>
              <a:t>là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1</a:t>
            </a:r>
            <a:r>
              <a:rPr sz="1800" b="1" spc="-7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303"/>
                </a:solidFill>
                <a:latin typeface="Arial"/>
                <a:cs typeface="Arial"/>
              </a:rPr>
              <a:t>Actor</a:t>
            </a:r>
            <a:r>
              <a:rPr sz="1800" b="1" spc="3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hay</a:t>
            </a:r>
            <a:r>
              <a:rPr sz="1800" b="1" spc="-1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nhiều</a:t>
            </a:r>
            <a:r>
              <a:rPr sz="1800" b="1" spc="-8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303"/>
                </a:solidFill>
                <a:latin typeface="Arial"/>
                <a:cs typeface="Arial"/>
              </a:rPr>
              <a:t>Actor</a:t>
            </a:r>
            <a:r>
              <a:rPr sz="1800" b="1" spc="-15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800" b="1" spc="-10" dirty="0">
                <a:latin typeface="Arial"/>
                <a:cs typeface="Arial"/>
              </a:rPr>
              <a:t>Việc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xác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định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Actor</a:t>
            </a:r>
            <a:r>
              <a:rPr sz="1800" b="1" spc="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phụ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thuộc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303"/>
                </a:solidFill>
                <a:latin typeface="Arial"/>
                <a:cs typeface="Arial"/>
              </a:rPr>
              <a:t>ngữ</a:t>
            </a:r>
            <a:r>
              <a:rPr sz="1800" b="1" spc="-2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303"/>
                </a:solidFill>
                <a:latin typeface="Arial"/>
                <a:cs typeface="Arial"/>
              </a:rPr>
              <a:t>cảnh</a:t>
            </a:r>
            <a:r>
              <a:rPr sz="1800" b="1" spc="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và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quy</a:t>
            </a:r>
            <a:r>
              <a:rPr sz="1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trình</a:t>
            </a:r>
            <a:r>
              <a:rPr sz="1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thực</a:t>
            </a:r>
            <a:r>
              <a:rPr sz="18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tế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616065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35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45" dirty="0"/>
              <a:t> </a:t>
            </a:r>
            <a:r>
              <a:rPr dirty="0"/>
              <a:t>dụ</a:t>
            </a:r>
          </a:p>
          <a:p>
            <a:pPr marL="1260475">
              <a:lnSpc>
                <a:spcPts val="2675"/>
              </a:lnSpc>
            </a:pPr>
            <a:r>
              <a:rPr sz="2800" spc="-5" dirty="0">
                <a:solidFill>
                  <a:srgbClr val="0000FF"/>
                </a:solidFill>
              </a:rPr>
              <a:t>Xét</a:t>
            </a:r>
            <a:r>
              <a:rPr sz="280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phần</a:t>
            </a:r>
            <a:r>
              <a:rPr sz="2800" spc="2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mềm</a:t>
            </a:r>
            <a:r>
              <a:rPr sz="2800" spc="-1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Quản</a:t>
            </a:r>
            <a:r>
              <a:rPr sz="2800" spc="20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lý</a:t>
            </a:r>
            <a:r>
              <a:rPr sz="2800" spc="5" dirty="0">
                <a:solidFill>
                  <a:srgbClr val="0000FF"/>
                </a:solidFill>
              </a:rPr>
              <a:t> </a:t>
            </a:r>
            <a:r>
              <a:rPr sz="2800" spc="-5" dirty="0">
                <a:solidFill>
                  <a:srgbClr val="0000FF"/>
                </a:solidFill>
              </a:rPr>
              <a:t>thư viện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2614" y="2046153"/>
          <a:ext cx="2689860" cy="2552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29">
                <a:tc>
                  <a:txBody>
                    <a:bodyPr/>
                    <a:lstStyle/>
                    <a:p>
                      <a:pPr marL="22860" algn="ctr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207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thẻ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độc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giả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mới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Tra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cứu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phiếu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mượn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marL="23495" algn="ctr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9229" y="2046153"/>
          <a:ext cx="3500754" cy="2552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29">
                <a:tc>
                  <a:txBody>
                    <a:bodyPr/>
                    <a:lstStyle/>
                    <a:p>
                      <a:pPr marL="827405">
                        <a:lnSpc>
                          <a:spcPts val="207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Nhóm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người</a:t>
                      </a:r>
                      <a:r>
                        <a:rPr sz="1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dùng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thư?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Độc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giả?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Khách bất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kỳ?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marL="127000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Thủ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thư?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Quản</a:t>
                      </a:r>
                      <a:r>
                        <a:rPr sz="1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trị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hệ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thống?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352800" y="2362200"/>
            <a:ext cx="1981200" cy="2326005"/>
            <a:chOff x="3352800" y="2362200"/>
            <a:chExt cx="1981200" cy="23260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2362200"/>
              <a:ext cx="1981200" cy="420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2743200"/>
              <a:ext cx="1981200" cy="83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541775"/>
              <a:ext cx="198120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886200"/>
              <a:ext cx="1981200" cy="4206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4267200"/>
              <a:ext cx="1981200" cy="4206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192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Yêu</a:t>
            </a:r>
            <a:r>
              <a:rPr spc="-35" dirty="0"/>
              <a:t> </a:t>
            </a:r>
            <a:r>
              <a:rPr spc="-5" dirty="0"/>
              <a:t>cầu</a:t>
            </a:r>
            <a:r>
              <a:rPr spc="-20" dirty="0"/>
              <a:t> </a:t>
            </a:r>
            <a:r>
              <a:rPr spc="-5" dirty="0"/>
              <a:t>phần</a:t>
            </a:r>
            <a:r>
              <a:rPr spc="-25" dirty="0"/>
              <a:t> </a:t>
            </a:r>
            <a:r>
              <a:rPr spc="-5" dirty="0"/>
              <a:t>mềm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85420" algn="l"/>
              </a:tabLst>
            </a:pPr>
            <a:r>
              <a:rPr sz="2600" b="1" dirty="0">
                <a:latin typeface="Arial"/>
                <a:cs typeface="Arial"/>
              </a:rPr>
              <a:t>Yêu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cầu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người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5" dirty="0">
                <a:latin typeface="Arial"/>
                <a:cs typeface="Arial"/>
              </a:rPr>
              <a:t>dùng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-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User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  <a:p>
            <a:pPr marL="527685" marR="5080" lvl="1" indent="-172720" algn="just">
              <a:lnSpc>
                <a:spcPct val="901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Các</a:t>
            </a:r>
            <a:r>
              <a:rPr sz="2200" spc="23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phát</a:t>
            </a:r>
            <a:r>
              <a:rPr sz="2200" spc="229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biểu</a:t>
            </a:r>
            <a:r>
              <a:rPr sz="2200" spc="24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bằng</a:t>
            </a:r>
            <a:r>
              <a:rPr sz="2200" spc="22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ngôn</a:t>
            </a:r>
            <a:r>
              <a:rPr sz="2200" spc="23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ngữ</a:t>
            </a:r>
            <a:r>
              <a:rPr sz="2200" spc="24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tự</a:t>
            </a:r>
            <a:r>
              <a:rPr sz="2200" spc="229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nhiên</a:t>
            </a:r>
            <a:r>
              <a:rPr sz="2200" spc="23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cộng</a:t>
            </a:r>
            <a:r>
              <a:rPr sz="2200" spc="229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với</a:t>
            </a:r>
            <a:r>
              <a:rPr sz="2200" spc="23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các</a:t>
            </a:r>
            <a:r>
              <a:rPr sz="2200" spc="23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sơ </a:t>
            </a:r>
            <a:r>
              <a:rPr sz="2200" spc="-6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đồ</a:t>
            </a:r>
            <a:r>
              <a:rPr sz="2200" spc="434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về</a:t>
            </a:r>
            <a:r>
              <a:rPr sz="2200" spc="434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các</a:t>
            </a:r>
            <a:r>
              <a:rPr sz="2200" spc="44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dịch</a:t>
            </a:r>
            <a:r>
              <a:rPr sz="2200" spc="45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vụ</a:t>
            </a:r>
            <a:r>
              <a:rPr sz="2200" spc="434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mà</a:t>
            </a:r>
            <a:r>
              <a:rPr sz="2200" spc="44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hệ</a:t>
            </a:r>
            <a:r>
              <a:rPr sz="2200" spc="434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thống</a:t>
            </a:r>
            <a:r>
              <a:rPr sz="2200" spc="43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cung</a:t>
            </a:r>
            <a:r>
              <a:rPr sz="2200" spc="44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cấp</a:t>
            </a:r>
            <a:r>
              <a:rPr sz="2200" spc="44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và</a:t>
            </a:r>
            <a:r>
              <a:rPr sz="2200" spc="44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các</a:t>
            </a:r>
            <a:r>
              <a:rPr sz="2200" spc="44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ràng </a:t>
            </a:r>
            <a:r>
              <a:rPr sz="2200" spc="-6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buộc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về</a:t>
            </a:r>
            <a:r>
              <a:rPr sz="2200" spc="1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vận</a:t>
            </a:r>
            <a:r>
              <a:rPr sz="2200" spc="1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hành.</a:t>
            </a:r>
            <a:endParaRPr sz="22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Được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viết cho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khách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hàng.</a:t>
            </a:r>
            <a:endParaRPr sz="2200">
              <a:latin typeface="Arial"/>
              <a:cs typeface="Arial"/>
            </a:endParaRPr>
          </a:p>
          <a:p>
            <a:pPr marL="184785" indent="-172720" algn="just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85420" algn="l"/>
              </a:tabLst>
            </a:pPr>
            <a:r>
              <a:rPr sz="2600" b="1" dirty="0">
                <a:latin typeface="Arial"/>
                <a:cs typeface="Arial"/>
              </a:rPr>
              <a:t>Yêu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cầu hệ</a:t>
            </a:r>
            <a:r>
              <a:rPr sz="2600" b="1" spc="-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thống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–</a:t>
            </a:r>
            <a:r>
              <a:rPr sz="2600" b="1" spc="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System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requirements</a:t>
            </a:r>
            <a:endParaRPr sz="2600">
              <a:latin typeface="Arial"/>
              <a:cs typeface="Arial"/>
            </a:endParaRPr>
          </a:p>
          <a:p>
            <a:pPr marL="527685" marR="5080" lvl="1" indent="-172720" algn="just">
              <a:lnSpc>
                <a:spcPts val="2380"/>
              </a:lnSpc>
              <a:spcBef>
                <a:spcPts val="445"/>
              </a:spcBef>
              <a:buChar char="•"/>
              <a:tabLst>
                <a:tab pos="528320" algn="l"/>
              </a:tabLst>
            </a:pP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Một tài liệu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có cấu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trúc bao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gồm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các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mô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tả chi tiết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về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các </a:t>
            </a:r>
            <a:r>
              <a:rPr sz="2200" spc="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chức năng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và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dịch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vụ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của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hệ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thống cùng với các ràng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buộc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về</a:t>
            </a:r>
            <a:r>
              <a:rPr sz="2200" spc="1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vận</a:t>
            </a:r>
            <a:r>
              <a:rPr sz="2200" spc="1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hành.</a:t>
            </a:r>
            <a:endParaRPr sz="2200">
              <a:latin typeface="Arial"/>
              <a:cs typeface="Arial"/>
            </a:endParaRPr>
          </a:p>
          <a:p>
            <a:pPr marL="527685" lvl="1" indent="-17272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528320" algn="l"/>
              </a:tabLst>
            </a:pP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Định</a:t>
            </a:r>
            <a:r>
              <a:rPr sz="2200" spc="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nghĩa</a:t>
            </a:r>
            <a:r>
              <a:rPr sz="2200" spc="3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cái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gì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cần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được</a:t>
            </a:r>
            <a:r>
              <a:rPr sz="2200" spc="5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AF0F5C"/>
                </a:solidFill>
                <a:latin typeface="Arial"/>
                <a:cs typeface="Arial"/>
              </a:rPr>
              <a:t>cài</a:t>
            </a:r>
            <a:r>
              <a:rPr sz="2200" spc="-10" dirty="0">
                <a:solidFill>
                  <a:srgbClr val="AF0F5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AF0F5C"/>
                </a:solidFill>
                <a:latin typeface="Arial"/>
                <a:cs typeface="Arial"/>
              </a:rPr>
              <a:t>đặt</a:t>
            </a:r>
            <a:endParaRPr sz="2200">
              <a:latin typeface="Arial"/>
              <a:cs typeface="Arial"/>
            </a:endParaRPr>
          </a:p>
          <a:p>
            <a:pPr marL="870585" marR="6985" lvl="2" indent="-172720">
              <a:lnSpc>
                <a:spcPts val="1950"/>
              </a:lnSpc>
              <a:spcBef>
                <a:spcPts val="434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Có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phần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hợp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đồng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giữa</a:t>
            </a:r>
            <a:r>
              <a:rPr sz="1800" spc="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khách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hàng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người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nhận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thầu.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84650"/>
            <a:ext cx="9144000" cy="2667635"/>
            <a:chOff x="0" y="4184650"/>
            <a:chExt cx="9144000" cy="2667635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0" y="4191000"/>
              <a:ext cx="1897379" cy="7589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19600" y="4191000"/>
              <a:ext cx="1897380" cy="759460"/>
            </a:xfrm>
            <a:custGeom>
              <a:avLst/>
              <a:gdLst/>
              <a:ahLst/>
              <a:cxnLst/>
              <a:rect l="l" t="t" r="r" b="b"/>
              <a:pathLst>
                <a:path w="1897379" h="759460">
                  <a:moveTo>
                    <a:pt x="0" y="758951"/>
                  </a:moveTo>
                  <a:lnTo>
                    <a:pt x="1897379" y="758951"/>
                  </a:lnTo>
                  <a:lnTo>
                    <a:pt x="1897379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192">
              <a:solidFill>
                <a:srgbClr val="EB77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784" y="4358639"/>
              <a:ext cx="1412748" cy="51358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0489" y="1762505"/>
            <a:ext cx="1370330" cy="1724025"/>
          </a:xfrm>
          <a:custGeom>
            <a:avLst/>
            <a:gdLst/>
            <a:ahLst/>
            <a:cxnLst/>
            <a:rect l="l" t="t" r="r" b="b"/>
            <a:pathLst>
              <a:path w="1370330" h="1724025">
                <a:moveTo>
                  <a:pt x="373380" y="283464"/>
                </a:moveTo>
                <a:lnTo>
                  <a:pt x="377479" y="237475"/>
                </a:lnTo>
                <a:lnTo>
                  <a:pt x="389346" y="193852"/>
                </a:lnTo>
                <a:lnTo>
                  <a:pt x="408337" y="153179"/>
                </a:lnTo>
                <a:lnTo>
                  <a:pt x="433807" y="116037"/>
                </a:lnTo>
                <a:lnTo>
                  <a:pt x="465110" y="83010"/>
                </a:lnTo>
                <a:lnTo>
                  <a:pt x="501602" y="54681"/>
                </a:lnTo>
                <a:lnTo>
                  <a:pt x="542638" y="31632"/>
                </a:lnTo>
                <a:lnTo>
                  <a:pt x="587573" y="14447"/>
                </a:lnTo>
                <a:lnTo>
                  <a:pt x="635763" y="3709"/>
                </a:lnTo>
                <a:lnTo>
                  <a:pt x="686562" y="0"/>
                </a:lnTo>
                <a:lnTo>
                  <a:pt x="737360" y="3709"/>
                </a:lnTo>
                <a:lnTo>
                  <a:pt x="785550" y="14447"/>
                </a:lnTo>
                <a:lnTo>
                  <a:pt x="830485" y="31632"/>
                </a:lnTo>
                <a:lnTo>
                  <a:pt x="871521" y="54681"/>
                </a:lnTo>
                <a:lnTo>
                  <a:pt x="908013" y="83010"/>
                </a:lnTo>
                <a:lnTo>
                  <a:pt x="939316" y="116037"/>
                </a:lnTo>
                <a:lnTo>
                  <a:pt x="964786" y="153179"/>
                </a:lnTo>
                <a:lnTo>
                  <a:pt x="983777" y="193852"/>
                </a:lnTo>
                <a:lnTo>
                  <a:pt x="995644" y="237475"/>
                </a:lnTo>
                <a:lnTo>
                  <a:pt x="999744" y="283464"/>
                </a:lnTo>
                <a:lnTo>
                  <a:pt x="995644" y="329452"/>
                </a:lnTo>
                <a:lnTo>
                  <a:pt x="983777" y="373075"/>
                </a:lnTo>
                <a:lnTo>
                  <a:pt x="964786" y="413748"/>
                </a:lnTo>
                <a:lnTo>
                  <a:pt x="939316" y="450890"/>
                </a:lnTo>
                <a:lnTo>
                  <a:pt x="908013" y="483917"/>
                </a:lnTo>
                <a:lnTo>
                  <a:pt x="871521" y="512246"/>
                </a:lnTo>
                <a:lnTo>
                  <a:pt x="830485" y="535295"/>
                </a:lnTo>
                <a:lnTo>
                  <a:pt x="785550" y="552480"/>
                </a:lnTo>
                <a:lnTo>
                  <a:pt x="737360" y="563218"/>
                </a:lnTo>
                <a:lnTo>
                  <a:pt x="686562" y="566928"/>
                </a:lnTo>
                <a:lnTo>
                  <a:pt x="635763" y="563218"/>
                </a:lnTo>
                <a:lnTo>
                  <a:pt x="587573" y="552480"/>
                </a:lnTo>
                <a:lnTo>
                  <a:pt x="542638" y="535295"/>
                </a:lnTo>
                <a:lnTo>
                  <a:pt x="501602" y="512246"/>
                </a:lnTo>
                <a:lnTo>
                  <a:pt x="465110" y="483917"/>
                </a:lnTo>
                <a:lnTo>
                  <a:pt x="433807" y="450890"/>
                </a:lnTo>
                <a:lnTo>
                  <a:pt x="408337" y="413748"/>
                </a:lnTo>
                <a:lnTo>
                  <a:pt x="389346" y="373075"/>
                </a:lnTo>
                <a:lnTo>
                  <a:pt x="377479" y="329452"/>
                </a:lnTo>
                <a:lnTo>
                  <a:pt x="373380" y="283464"/>
                </a:lnTo>
                <a:close/>
              </a:path>
              <a:path w="1370330" h="1724025">
                <a:moveTo>
                  <a:pt x="685800" y="571500"/>
                </a:moveTo>
                <a:lnTo>
                  <a:pt x="687324" y="1101852"/>
                </a:lnTo>
              </a:path>
              <a:path w="1370330" h="1724025">
                <a:moveTo>
                  <a:pt x="190500" y="720852"/>
                </a:moveTo>
                <a:lnTo>
                  <a:pt x="1182623" y="722376"/>
                </a:lnTo>
              </a:path>
              <a:path w="1370330" h="1724025">
                <a:moveTo>
                  <a:pt x="0" y="1723644"/>
                </a:moveTo>
                <a:lnTo>
                  <a:pt x="685038" y="1101852"/>
                </a:lnTo>
                <a:lnTo>
                  <a:pt x="1370076" y="172364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200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Actor</a:t>
            </a:r>
            <a:r>
              <a:rPr spc="-15" dirty="0"/>
              <a:t> </a:t>
            </a:r>
            <a:r>
              <a:rPr dirty="0">
                <a:latin typeface="Wingdings"/>
                <a:cs typeface="Wingdings"/>
              </a:rPr>
              <a:t>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Phần</a:t>
            </a:r>
            <a:r>
              <a:rPr spc="-25" dirty="0"/>
              <a:t> </a:t>
            </a:r>
            <a:r>
              <a:rPr spc="-5" dirty="0"/>
              <a:t>cứng ngoại</a:t>
            </a:r>
            <a:r>
              <a:rPr spc="-15" dirty="0"/>
              <a:t> </a:t>
            </a:r>
            <a:r>
              <a:rPr spc="-5" dirty="0"/>
              <a:t>vi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99228" y="4415408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1371" y="2368295"/>
            <a:ext cx="2108200" cy="756285"/>
            <a:chOff x="4881371" y="2368295"/>
            <a:chExt cx="2108200" cy="7562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1371" y="2368295"/>
              <a:ext cx="909827" cy="7559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79" y="2561843"/>
              <a:ext cx="1395983" cy="513588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438400" y="4724400"/>
            <a:ext cx="5410200" cy="1981200"/>
            <a:chOff x="2438400" y="4724400"/>
            <a:chExt cx="5410200" cy="19812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8400" y="5334000"/>
              <a:ext cx="1447800" cy="13716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152" y="4912080"/>
              <a:ext cx="918756" cy="9613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9044" y="5638800"/>
              <a:ext cx="1019555" cy="9448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087" y="4925059"/>
              <a:ext cx="949363" cy="9337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0" y="4724400"/>
              <a:ext cx="844296" cy="68427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80" y="6067044"/>
              <a:ext cx="1424939" cy="513588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05400" y="3203448"/>
            <a:ext cx="420624" cy="91135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739" y="1648561"/>
            <a:ext cx="6760209" cy="23329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729105" indent="-227965">
              <a:lnSpc>
                <a:spcPct val="100000"/>
              </a:lnSpc>
              <a:spcBef>
                <a:spcPts val="700"/>
              </a:spcBef>
              <a:buSzPct val="95000"/>
              <a:buFont typeface="Wingdings"/>
              <a:buChar char=""/>
              <a:tabLst>
                <a:tab pos="1729739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nhân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303"/>
                </a:solidFill>
                <a:latin typeface="Arial"/>
                <a:cs typeface="Arial"/>
              </a:rPr>
              <a:t>BÊN</a:t>
            </a:r>
            <a:r>
              <a:rPr sz="2000" b="1" spc="-1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303"/>
                </a:solidFill>
                <a:latin typeface="Arial"/>
                <a:cs typeface="Arial"/>
              </a:rPr>
              <a:t>NGOÀI</a:t>
            </a:r>
            <a:r>
              <a:rPr sz="2000" b="1" spc="-3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hệ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L="1729105" indent="-227965">
              <a:lnSpc>
                <a:spcPct val="100000"/>
              </a:lnSpc>
              <a:spcBef>
                <a:spcPts val="600"/>
              </a:spcBef>
              <a:buSzPct val="95000"/>
              <a:buFont typeface="Wingdings"/>
              <a:buChar char=""/>
              <a:tabLst>
                <a:tab pos="1729739" algn="l"/>
              </a:tabLst>
            </a:pPr>
            <a:r>
              <a:rPr sz="2000" b="1" spc="5" dirty="0">
                <a:solidFill>
                  <a:srgbClr val="008000"/>
                </a:solidFill>
                <a:latin typeface="Arial"/>
                <a:cs typeface="Arial"/>
              </a:rPr>
              <a:t>Có</a:t>
            </a:r>
            <a:r>
              <a:rPr sz="2000" b="1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tương</a:t>
            </a:r>
            <a:r>
              <a:rPr sz="20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tác</a:t>
            </a:r>
            <a:r>
              <a:rPr sz="2000" b="1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với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hệ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thống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635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người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303"/>
                </a:solidFill>
                <a:latin typeface="Arial"/>
                <a:cs typeface="Arial"/>
              </a:rPr>
              <a:t>Tên</a:t>
            </a:r>
            <a:r>
              <a:rPr sz="2400" b="1" spc="-13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303"/>
                </a:solidFill>
                <a:latin typeface="Arial"/>
                <a:cs typeface="Arial"/>
              </a:rPr>
              <a:t>Actor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95725" y="6124143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cứng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15328" y="5228844"/>
            <a:ext cx="1958339" cy="513588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947661" y="5285994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052827" y="5100828"/>
            <a:ext cx="2066925" cy="1762125"/>
            <a:chOff x="2052827" y="5100828"/>
            <a:chExt cx="2066925" cy="1762125"/>
          </a:xfrm>
        </p:grpSpPr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057399" y="5105400"/>
              <a:ext cx="2057400" cy="175259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7399" y="5105400"/>
              <a:ext cx="2057400" cy="1752600"/>
            </a:xfrm>
            <a:custGeom>
              <a:avLst/>
              <a:gdLst/>
              <a:ahLst/>
              <a:cxnLst/>
              <a:rect l="l" t="t" r="r" b="b"/>
              <a:pathLst>
                <a:path w="2057400" h="1752600">
                  <a:moveTo>
                    <a:pt x="1028700" y="511530"/>
                  </a:moveTo>
                  <a:lnTo>
                    <a:pt x="1383157" y="0"/>
                  </a:lnTo>
                  <a:lnTo>
                    <a:pt x="1348232" y="469646"/>
                  </a:lnTo>
                  <a:lnTo>
                    <a:pt x="1750695" y="393065"/>
                  </a:lnTo>
                  <a:lnTo>
                    <a:pt x="1590802" y="645147"/>
                  </a:lnTo>
                  <a:lnTo>
                    <a:pt x="2009521" y="717638"/>
                  </a:lnTo>
                  <a:lnTo>
                    <a:pt x="1677035" y="923836"/>
                  </a:lnTo>
                  <a:lnTo>
                    <a:pt x="2057400" y="1172108"/>
                  </a:lnTo>
                  <a:lnTo>
                    <a:pt x="1603755" y="1141412"/>
                  </a:lnTo>
                  <a:lnTo>
                    <a:pt x="1728342" y="1595882"/>
                  </a:lnTo>
                  <a:lnTo>
                    <a:pt x="1335404" y="1275029"/>
                  </a:lnTo>
                  <a:lnTo>
                    <a:pt x="1261745" y="1740692"/>
                  </a:lnTo>
                  <a:lnTo>
                    <a:pt x="1003173" y="1317180"/>
                  </a:lnTo>
                  <a:lnTo>
                    <a:pt x="858770" y="1752598"/>
                  </a:lnTo>
                </a:path>
                <a:path w="2057400" h="1752600">
                  <a:moveTo>
                    <a:pt x="786991" y="1752598"/>
                  </a:moveTo>
                  <a:lnTo>
                    <a:pt x="734822" y="1378216"/>
                  </a:lnTo>
                  <a:lnTo>
                    <a:pt x="453517" y="1553718"/>
                  </a:lnTo>
                  <a:lnTo>
                    <a:pt x="539750" y="1229169"/>
                  </a:lnTo>
                  <a:lnTo>
                    <a:pt x="12826" y="1286497"/>
                  </a:lnTo>
                  <a:lnTo>
                    <a:pt x="354456" y="1038491"/>
                  </a:lnTo>
                  <a:lnTo>
                    <a:pt x="0" y="759790"/>
                  </a:lnTo>
                  <a:lnTo>
                    <a:pt x="440689" y="671779"/>
                  </a:lnTo>
                  <a:lnTo>
                    <a:pt x="35179" y="202437"/>
                  </a:lnTo>
                  <a:lnTo>
                    <a:pt x="696468" y="557390"/>
                  </a:lnTo>
                  <a:lnTo>
                    <a:pt x="795527" y="202437"/>
                  </a:lnTo>
                  <a:lnTo>
                    <a:pt x="1028700" y="511530"/>
                  </a:lnTo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739" y="4467555"/>
            <a:ext cx="364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Actor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role,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77249"/>
            <a:ext cx="4611370" cy="22155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6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Ví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dụ: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000" spc="-5" dirty="0">
                <a:latin typeface="Arial"/>
                <a:cs typeface="Arial"/>
              </a:rPr>
              <a:t>Phần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Siêu </a:t>
            </a:r>
            <a:r>
              <a:rPr sz="2000" dirty="0">
                <a:latin typeface="Arial"/>
                <a:cs typeface="Arial"/>
              </a:rPr>
              <a:t>thị:</a:t>
            </a:r>
            <a:endParaRPr sz="20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Đọc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thiết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bị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đọc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vạch</a:t>
            </a:r>
            <a:endParaRPr sz="1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390"/>
              </a:spcBef>
              <a:buChar char="•"/>
              <a:tabLst>
                <a:tab pos="528320" algn="l"/>
              </a:tabLst>
            </a:pPr>
            <a:r>
              <a:rPr sz="2000" dirty="0">
                <a:latin typeface="Arial"/>
                <a:cs typeface="Arial"/>
              </a:rPr>
              <a:t>Phần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cửa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động:</a:t>
            </a:r>
            <a:endParaRPr sz="20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Đọc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 tin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camera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405"/>
              </a:spcBef>
              <a:buChar char="•"/>
              <a:tabLst>
                <a:tab pos="871219" algn="l"/>
              </a:tabLst>
            </a:pPr>
            <a:r>
              <a:rPr sz="1800" dirty="0">
                <a:latin typeface="Arial"/>
                <a:cs typeface="Arial"/>
              </a:rPr>
              <a:t>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lệnh điều khiển </a:t>
            </a:r>
            <a:r>
              <a:rPr sz="1800" dirty="0">
                <a:latin typeface="Arial"/>
                <a:cs typeface="Arial"/>
              </a:rPr>
              <a:t>mở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cửa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4016121"/>
            <a:ext cx="59620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Phần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quản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lý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vào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phòng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trong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công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sở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4320920"/>
            <a:ext cx="5108575" cy="16840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27685" indent="-173355">
              <a:lnSpc>
                <a:spcPct val="100000"/>
              </a:lnSpc>
              <a:spcBef>
                <a:spcPts val="505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Arial"/>
                <a:cs typeface="Arial"/>
              </a:rPr>
              <a:t>Đọc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tín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hiệu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đầu đọc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thẻ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endParaRPr sz="1800">
              <a:latin typeface="Arial"/>
              <a:cs typeface="Arial"/>
            </a:endParaRPr>
          </a:p>
          <a:p>
            <a:pPr marL="527685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1800" dirty="0">
                <a:latin typeface="Arial"/>
                <a:cs typeface="Arial"/>
              </a:rPr>
              <a:t>Phát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lệnh điều khiển </a:t>
            </a:r>
            <a:r>
              <a:rPr sz="1800" dirty="0">
                <a:latin typeface="Arial"/>
                <a:cs typeface="Arial"/>
              </a:rPr>
              <a:t>mở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cửa</a:t>
            </a:r>
            <a:endParaRPr sz="1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390"/>
              </a:spcBef>
              <a:buChar char="•"/>
              <a:tabLst>
                <a:tab pos="185420" algn="l"/>
              </a:tabLst>
            </a:pPr>
            <a:r>
              <a:rPr sz="2000" dirty="0">
                <a:latin typeface="Arial"/>
                <a:cs typeface="Arial"/>
              </a:rPr>
              <a:t>Phần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mềm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chống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trộm</a:t>
            </a:r>
            <a:endParaRPr sz="20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1800" spc="-5" dirty="0">
                <a:latin typeface="Arial"/>
                <a:cs typeface="Arial"/>
              </a:rPr>
              <a:t>Đọc</a:t>
            </a:r>
            <a:r>
              <a:rPr sz="1800" dirty="0">
                <a:latin typeface="Arial"/>
                <a:cs typeface="Arial"/>
              </a:rPr>
              <a:t> tín</a:t>
            </a:r>
            <a:r>
              <a:rPr sz="1800" spc="-5" dirty="0">
                <a:latin typeface="Arial"/>
                <a:cs typeface="Arial"/>
              </a:rPr>
              <a:t> hiệu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từ</a:t>
            </a:r>
            <a:r>
              <a:rPr sz="1800" spc="-5" dirty="0">
                <a:latin typeface="Arial"/>
                <a:cs typeface="Arial"/>
              </a:rPr>
              <a:t> camera,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sensor</a:t>
            </a:r>
            <a:endParaRPr sz="1800">
              <a:latin typeface="Arial"/>
              <a:cs typeface="Arial"/>
            </a:endParaRPr>
          </a:p>
          <a:p>
            <a:pPr marL="527685" lvl="1" indent="-173355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1800" dirty="0">
                <a:latin typeface="Arial"/>
                <a:cs typeface="Arial"/>
              </a:rPr>
              <a:t>Phát</a:t>
            </a:r>
            <a:r>
              <a:rPr sz="1800" spc="-5" dirty="0">
                <a:latin typeface="Arial"/>
                <a:cs typeface="Arial"/>
              </a:rPr>
              <a:t> lệnh điều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khiển</a:t>
            </a:r>
            <a:r>
              <a:rPr sz="1800" dirty="0">
                <a:latin typeface="Arial"/>
                <a:cs typeface="Arial"/>
              </a:rPr>
              <a:t> ra</a:t>
            </a:r>
            <a:r>
              <a:rPr sz="1800" spc="-5" dirty="0">
                <a:latin typeface="Arial"/>
                <a:cs typeface="Arial"/>
              </a:rPr>
              <a:t> loa, đèn,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điện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thoại…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7837" y="1138237"/>
            <a:ext cx="3590925" cy="2447925"/>
            <a:chOff x="5557837" y="1138237"/>
            <a:chExt cx="3590925" cy="24479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2600" y="1143000"/>
              <a:ext cx="3581400" cy="2438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62600" y="1143000"/>
              <a:ext cx="3581400" cy="2438400"/>
            </a:xfrm>
            <a:custGeom>
              <a:avLst/>
              <a:gdLst/>
              <a:ahLst/>
              <a:cxnLst/>
              <a:rect l="l" t="t" r="r" b="b"/>
              <a:pathLst>
                <a:path w="3581400" h="2438400">
                  <a:moveTo>
                    <a:pt x="1900427" y="490220"/>
                  </a:moveTo>
                  <a:lnTo>
                    <a:pt x="2452243" y="0"/>
                  </a:lnTo>
                  <a:lnTo>
                    <a:pt x="2408301" y="652145"/>
                  </a:lnTo>
                  <a:lnTo>
                    <a:pt x="2985643" y="358139"/>
                  </a:lnTo>
                  <a:lnTo>
                    <a:pt x="2715895" y="737362"/>
                  </a:lnTo>
                  <a:lnTo>
                    <a:pt x="3581400" y="750188"/>
                  </a:lnTo>
                  <a:lnTo>
                    <a:pt x="2816225" y="1061339"/>
                  </a:lnTo>
                  <a:lnTo>
                    <a:pt x="3029204" y="1274572"/>
                  </a:lnTo>
                  <a:lnTo>
                    <a:pt x="2715895" y="1389634"/>
                  </a:lnTo>
                  <a:lnTo>
                    <a:pt x="3129915" y="1764664"/>
                  </a:lnTo>
                  <a:lnTo>
                    <a:pt x="2427351" y="1620012"/>
                  </a:lnTo>
                  <a:lnTo>
                    <a:pt x="2477516" y="1960879"/>
                  </a:lnTo>
                  <a:lnTo>
                    <a:pt x="2019553" y="1798827"/>
                  </a:lnTo>
                  <a:lnTo>
                    <a:pt x="1925320" y="2126996"/>
                  </a:lnTo>
                  <a:lnTo>
                    <a:pt x="1636776" y="1960879"/>
                  </a:lnTo>
                  <a:lnTo>
                    <a:pt x="1442466" y="2225294"/>
                  </a:lnTo>
                  <a:lnTo>
                    <a:pt x="1248028" y="2046097"/>
                  </a:lnTo>
                  <a:lnTo>
                    <a:pt x="815213" y="2438400"/>
                  </a:lnTo>
                  <a:lnTo>
                    <a:pt x="796671" y="2059051"/>
                  </a:lnTo>
                  <a:lnTo>
                    <a:pt x="213105" y="2012188"/>
                  </a:lnTo>
                  <a:lnTo>
                    <a:pt x="552069" y="1735074"/>
                  </a:lnTo>
                  <a:lnTo>
                    <a:pt x="0" y="1453641"/>
                  </a:lnTo>
                  <a:lnTo>
                    <a:pt x="652399" y="1308608"/>
                  </a:lnTo>
                  <a:lnTo>
                    <a:pt x="194310" y="933576"/>
                  </a:lnTo>
                  <a:lnTo>
                    <a:pt x="890651" y="882396"/>
                  </a:lnTo>
                  <a:lnTo>
                    <a:pt x="746505" y="409194"/>
                  </a:lnTo>
                  <a:lnTo>
                    <a:pt x="1417574" y="720471"/>
                  </a:lnTo>
                  <a:lnTo>
                    <a:pt x="1612010" y="212978"/>
                  </a:lnTo>
                  <a:lnTo>
                    <a:pt x="1900427" y="490220"/>
                  </a:lnTo>
                  <a:close/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33133" y="2109673"/>
            <a:ext cx="20199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Các</a:t>
            </a:r>
            <a:r>
              <a:rPr sz="1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thiết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bị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ngoại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vi</a:t>
            </a:r>
            <a:endParaRPr sz="1800">
              <a:latin typeface="Arial"/>
              <a:cs typeface="Arial"/>
            </a:endParaRPr>
          </a:p>
          <a:p>
            <a:pPr marL="12700" marR="5384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mà</a:t>
            </a:r>
            <a:r>
              <a:rPr sz="180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1800" spc="-48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cần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tương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58028" y="3576828"/>
            <a:ext cx="3590925" cy="2219325"/>
            <a:chOff x="5558028" y="3576828"/>
            <a:chExt cx="3590925" cy="22193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2600" y="3581400"/>
              <a:ext cx="3581400" cy="2209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2600" y="3581400"/>
              <a:ext cx="3581400" cy="2209800"/>
            </a:xfrm>
            <a:custGeom>
              <a:avLst/>
              <a:gdLst/>
              <a:ahLst/>
              <a:cxnLst/>
              <a:rect l="l" t="t" r="r" b="b"/>
              <a:pathLst>
                <a:path w="3581400" h="2209800">
                  <a:moveTo>
                    <a:pt x="1900427" y="444245"/>
                  </a:moveTo>
                  <a:lnTo>
                    <a:pt x="2452243" y="0"/>
                  </a:lnTo>
                  <a:lnTo>
                    <a:pt x="2408301" y="591057"/>
                  </a:lnTo>
                  <a:lnTo>
                    <a:pt x="2985643" y="324485"/>
                  </a:lnTo>
                  <a:lnTo>
                    <a:pt x="2715895" y="668274"/>
                  </a:lnTo>
                  <a:lnTo>
                    <a:pt x="3581400" y="679831"/>
                  </a:lnTo>
                  <a:lnTo>
                    <a:pt x="2816225" y="961898"/>
                  </a:lnTo>
                  <a:lnTo>
                    <a:pt x="3029204" y="1155064"/>
                  </a:lnTo>
                  <a:lnTo>
                    <a:pt x="2715895" y="1259332"/>
                  </a:lnTo>
                  <a:lnTo>
                    <a:pt x="3129915" y="1599183"/>
                  </a:lnTo>
                  <a:lnTo>
                    <a:pt x="2427351" y="1468120"/>
                  </a:lnTo>
                  <a:lnTo>
                    <a:pt x="2477516" y="1776984"/>
                  </a:lnTo>
                  <a:lnTo>
                    <a:pt x="2019553" y="1630299"/>
                  </a:lnTo>
                  <a:lnTo>
                    <a:pt x="1925320" y="1927606"/>
                  </a:lnTo>
                  <a:lnTo>
                    <a:pt x="1636776" y="1776984"/>
                  </a:lnTo>
                  <a:lnTo>
                    <a:pt x="1442466" y="2016645"/>
                  </a:lnTo>
                  <a:lnTo>
                    <a:pt x="1248028" y="1854327"/>
                  </a:lnTo>
                  <a:lnTo>
                    <a:pt x="815213" y="2209800"/>
                  </a:lnTo>
                  <a:lnTo>
                    <a:pt x="796671" y="1866011"/>
                  </a:lnTo>
                  <a:lnTo>
                    <a:pt x="213105" y="1823593"/>
                  </a:lnTo>
                  <a:lnTo>
                    <a:pt x="552069" y="1572387"/>
                  </a:lnTo>
                  <a:lnTo>
                    <a:pt x="0" y="1317370"/>
                  </a:lnTo>
                  <a:lnTo>
                    <a:pt x="652399" y="1185926"/>
                  </a:lnTo>
                  <a:lnTo>
                    <a:pt x="194310" y="846074"/>
                  </a:lnTo>
                  <a:lnTo>
                    <a:pt x="890651" y="799719"/>
                  </a:lnTo>
                  <a:lnTo>
                    <a:pt x="746505" y="370839"/>
                  </a:lnTo>
                  <a:lnTo>
                    <a:pt x="1417574" y="652907"/>
                  </a:lnTo>
                  <a:lnTo>
                    <a:pt x="1612010" y="193039"/>
                  </a:lnTo>
                  <a:lnTo>
                    <a:pt x="1900427" y="444245"/>
                  </a:lnTo>
                  <a:close/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33133" y="4431029"/>
            <a:ext cx="2299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Có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cần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liệt</a:t>
            </a:r>
            <a:r>
              <a:rPr sz="1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kê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tất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cả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thiết</a:t>
            </a:r>
            <a:r>
              <a:rPr sz="1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bị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ngoại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vi?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184650"/>
            <a:ext cx="9144000" cy="2667635"/>
            <a:chOff x="0" y="4184650"/>
            <a:chExt cx="9144000" cy="2667635"/>
          </a:xfrm>
        </p:grpSpPr>
        <p:sp>
          <p:nvSpPr>
            <p:cNvPr id="3" name="object 3"/>
            <p:cNvSpPr/>
            <p:nvPr/>
          </p:nvSpPr>
          <p:spPr>
            <a:xfrm>
              <a:off x="0" y="6524243"/>
              <a:ext cx="9144000" cy="327660"/>
            </a:xfrm>
            <a:custGeom>
              <a:avLst/>
              <a:gdLst/>
              <a:ahLst/>
              <a:cxnLst/>
              <a:rect l="l" t="t" r="r" b="b"/>
              <a:pathLst>
                <a:path w="9144000" h="327659">
                  <a:moveTo>
                    <a:pt x="0" y="0"/>
                  </a:moveTo>
                  <a:lnTo>
                    <a:pt x="0" y="327659"/>
                  </a:lnTo>
                  <a:lnTo>
                    <a:pt x="9143999" y="327659"/>
                  </a:lnTo>
                  <a:lnTo>
                    <a:pt x="91439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0" y="4191000"/>
              <a:ext cx="1897379" cy="7589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19600" y="4191000"/>
              <a:ext cx="1897380" cy="759460"/>
            </a:xfrm>
            <a:custGeom>
              <a:avLst/>
              <a:gdLst/>
              <a:ahLst/>
              <a:cxnLst/>
              <a:rect l="l" t="t" r="r" b="b"/>
              <a:pathLst>
                <a:path w="1897379" h="759460">
                  <a:moveTo>
                    <a:pt x="0" y="758951"/>
                  </a:moveTo>
                  <a:lnTo>
                    <a:pt x="1897379" y="758951"/>
                  </a:lnTo>
                  <a:lnTo>
                    <a:pt x="1897379" y="0"/>
                  </a:lnTo>
                  <a:lnTo>
                    <a:pt x="0" y="0"/>
                  </a:lnTo>
                  <a:lnTo>
                    <a:pt x="0" y="758951"/>
                  </a:lnTo>
                  <a:close/>
                </a:path>
              </a:pathLst>
            </a:custGeom>
            <a:ln w="12192">
              <a:solidFill>
                <a:srgbClr val="EB77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784" y="4358639"/>
              <a:ext cx="1412748" cy="513588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110489" y="1799082"/>
            <a:ext cx="1370330" cy="1725295"/>
          </a:xfrm>
          <a:custGeom>
            <a:avLst/>
            <a:gdLst/>
            <a:ahLst/>
            <a:cxnLst/>
            <a:rect l="l" t="t" r="r" b="b"/>
            <a:pathLst>
              <a:path w="1370330" h="1725295">
                <a:moveTo>
                  <a:pt x="373380" y="283463"/>
                </a:moveTo>
                <a:lnTo>
                  <a:pt x="377479" y="237475"/>
                </a:lnTo>
                <a:lnTo>
                  <a:pt x="389346" y="193852"/>
                </a:lnTo>
                <a:lnTo>
                  <a:pt x="408337" y="153179"/>
                </a:lnTo>
                <a:lnTo>
                  <a:pt x="433807" y="116037"/>
                </a:lnTo>
                <a:lnTo>
                  <a:pt x="465110" y="83010"/>
                </a:lnTo>
                <a:lnTo>
                  <a:pt x="501602" y="54681"/>
                </a:lnTo>
                <a:lnTo>
                  <a:pt x="542638" y="31632"/>
                </a:lnTo>
                <a:lnTo>
                  <a:pt x="587573" y="14447"/>
                </a:lnTo>
                <a:lnTo>
                  <a:pt x="635763" y="3709"/>
                </a:lnTo>
                <a:lnTo>
                  <a:pt x="686562" y="0"/>
                </a:lnTo>
                <a:lnTo>
                  <a:pt x="737360" y="3709"/>
                </a:lnTo>
                <a:lnTo>
                  <a:pt x="785550" y="14447"/>
                </a:lnTo>
                <a:lnTo>
                  <a:pt x="830485" y="31632"/>
                </a:lnTo>
                <a:lnTo>
                  <a:pt x="871521" y="54681"/>
                </a:lnTo>
                <a:lnTo>
                  <a:pt x="908013" y="83010"/>
                </a:lnTo>
                <a:lnTo>
                  <a:pt x="939316" y="116037"/>
                </a:lnTo>
                <a:lnTo>
                  <a:pt x="964786" y="153179"/>
                </a:lnTo>
                <a:lnTo>
                  <a:pt x="983777" y="193852"/>
                </a:lnTo>
                <a:lnTo>
                  <a:pt x="995644" y="237475"/>
                </a:lnTo>
                <a:lnTo>
                  <a:pt x="999744" y="283463"/>
                </a:lnTo>
                <a:lnTo>
                  <a:pt x="995644" y="329452"/>
                </a:lnTo>
                <a:lnTo>
                  <a:pt x="983777" y="373075"/>
                </a:lnTo>
                <a:lnTo>
                  <a:pt x="964786" y="413748"/>
                </a:lnTo>
                <a:lnTo>
                  <a:pt x="939316" y="450890"/>
                </a:lnTo>
                <a:lnTo>
                  <a:pt x="908013" y="483917"/>
                </a:lnTo>
                <a:lnTo>
                  <a:pt x="871521" y="512246"/>
                </a:lnTo>
                <a:lnTo>
                  <a:pt x="830485" y="535295"/>
                </a:lnTo>
                <a:lnTo>
                  <a:pt x="785550" y="552480"/>
                </a:lnTo>
                <a:lnTo>
                  <a:pt x="737360" y="563218"/>
                </a:lnTo>
                <a:lnTo>
                  <a:pt x="686562" y="566927"/>
                </a:lnTo>
                <a:lnTo>
                  <a:pt x="635763" y="563218"/>
                </a:lnTo>
                <a:lnTo>
                  <a:pt x="587573" y="552480"/>
                </a:lnTo>
                <a:lnTo>
                  <a:pt x="542638" y="535295"/>
                </a:lnTo>
                <a:lnTo>
                  <a:pt x="501602" y="512246"/>
                </a:lnTo>
                <a:lnTo>
                  <a:pt x="465110" y="483917"/>
                </a:lnTo>
                <a:lnTo>
                  <a:pt x="433807" y="450890"/>
                </a:lnTo>
                <a:lnTo>
                  <a:pt x="408337" y="413748"/>
                </a:lnTo>
                <a:lnTo>
                  <a:pt x="389346" y="373075"/>
                </a:lnTo>
                <a:lnTo>
                  <a:pt x="377479" y="329452"/>
                </a:lnTo>
                <a:lnTo>
                  <a:pt x="373380" y="283463"/>
                </a:lnTo>
                <a:close/>
              </a:path>
              <a:path w="1370330" h="1725295">
                <a:moveTo>
                  <a:pt x="685800" y="571500"/>
                </a:moveTo>
                <a:lnTo>
                  <a:pt x="687324" y="1103376"/>
                </a:lnTo>
              </a:path>
              <a:path w="1370330" h="1725295">
                <a:moveTo>
                  <a:pt x="190500" y="720851"/>
                </a:moveTo>
                <a:lnTo>
                  <a:pt x="1182623" y="722376"/>
                </a:lnTo>
              </a:path>
              <a:path w="1370330" h="1725295">
                <a:moveTo>
                  <a:pt x="0" y="1725167"/>
                </a:moveTo>
                <a:lnTo>
                  <a:pt x="685038" y="1103376"/>
                </a:lnTo>
                <a:lnTo>
                  <a:pt x="1370076" y="1725167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3627501"/>
            <a:ext cx="143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303"/>
                </a:solidFill>
                <a:latin typeface="Arial"/>
                <a:cs typeface="Arial"/>
              </a:rPr>
              <a:t>Tên</a:t>
            </a:r>
            <a:r>
              <a:rPr sz="2400" b="1" spc="-16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0303"/>
                </a:solidFill>
                <a:latin typeface="Arial"/>
                <a:cs typeface="Arial"/>
              </a:rPr>
              <a:t>Actor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438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Actor</a:t>
            </a:r>
            <a:r>
              <a:rPr spc="-20" dirty="0"/>
              <a:t> </a:t>
            </a:r>
            <a:r>
              <a:rPr dirty="0">
                <a:latin typeface="Wingdings"/>
                <a:cs typeface="Wingdings"/>
              </a:rPr>
              <a:t>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/>
              <a:t>Phần</a:t>
            </a:r>
            <a:r>
              <a:rPr spc="-25" dirty="0"/>
              <a:t> </a:t>
            </a:r>
            <a:r>
              <a:rPr spc="-5" dirty="0"/>
              <a:t>mềm</a:t>
            </a:r>
            <a:r>
              <a:rPr spc="-15" dirty="0"/>
              <a:t> </a:t>
            </a:r>
            <a:r>
              <a:rPr spc="-10" dirty="0"/>
              <a:t>khác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6571" y="1576592"/>
            <a:ext cx="5619115" cy="10312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695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nhân</a:t>
            </a:r>
            <a:r>
              <a:rPr sz="2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303"/>
                </a:solidFill>
                <a:latin typeface="Arial"/>
                <a:cs typeface="Arial"/>
              </a:rPr>
              <a:t>BÊN</a:t>
            </a:r>
            <a:r>
              <a:rPr sz="2800" b="1" spc="-1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303"/>
                </a:solidFill>
                <a:latin typeface="Arial"/>
                <a:cs typeface="Arial"/>
              </a:rPr>
              <a:t>NGOÀI </a:t>
            </a:r>
            <a:r>
              <a:rPr sz="2800" b="1" spc="-5" dirty="0">
                <a:latin typeface="Arial"/>
                <a:cs typeface="Arial"/>
              </a:rPr>
              <a:t>hệ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  <a:p>
            <a:pPr marL="329565" indent="-317500">
              <a:lnSpc>
                <a:spcPct val="100000"/>
              </a:lnSpc>
              <a:spcBef>
                <a:spcPts val="600"/>
              </a:spcBef>
              <a:buSzPct val="96428"/>
              <a:buFont typeface="Wingdings"/>
              <a:buChar char=""/>
              <a:tabLst>
                <a:tab pos="330200" algn="l"/>
              </a:tabLst>
            </a:pP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Có</a:t>
            </a:r>
            <a:r>
              <a:rPr sz="2800" b="1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8000"/>
                </a:solidFill>
                <a:latin typeface="Arial"/>
                <a:cs typeface="Arial"/>
              </a:rPr>
              <a:t>tương</a:t>
            </a: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 tác </a:t>
            </a:r>
            <a:r>
              <a:rPr sz="2800" b="1" spc="-5" dirty="0">
                <a:latin typeface="Arial"/>
                <a:cs typeface="Arial"/>
              </a:rPr>
              <a:t>với</a:t>
            </a:r>
            <a:r>
              <a:rPr sz="2800" b="1" spc="-10" dirty="0">
                <a:latin typeface="Arial"/>
                <a:cs typeface="Arial"/>
              </a:rPr>
              <a:t> hệ </a:t>
            </a:r>
            <a:r>
              <a:rPr sz="2800" b="1" spc="-5" dirty="0">
                <a:latin typeface="Arial"/>
                <a:cs typeface="Arial"/>
              </a:rPr>
              <a:t>thống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99228" y="4415408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Phần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mềm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81371" y="2368295"/>
            <a:ext cx="2108200" cy="756285"/>
            <a:chOff x="4881371" y="2368295"/>
            <a:chExt cx="2108200" cy="75628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1371" y="2368295"/>
              <a:ext cx="909827" cy="7559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3079" y="2561843"/>
              <a:ext cx="1395983" cy="51358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362200" y="4724400"/>
            <a:ext cx="5486400" cy="1981200"/>
            <a:chOff x="2362200" y="4724400"/>
            <a:chExt cx="5486400" cy="19812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200" y="5334000"/>
              <a:ext cx="1447800" cy="1371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152" y="4912080"/>
              <a:ext cx="918756" cy="9613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29044" y="5638800"/>
              <a:ext cx="1019555" cy="94488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0087" y="4925059"/>
              <a:ext cx="949363" cy="9337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4000" y="4724400"/>
              <a:ext cx="844296" cy="68427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4280" y="6067044"/>
              <a:ext cx="1424939" cy="51358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05400" y="3203448"/>
            <a:ext cx="420624" cy="91135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724905" y="2618359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Con</a:t>
            </a:r>
            <a:r>
              <a:rPr sz="1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người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95725" y="6124143"/>
            <a:ext cx="1143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cứng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15328" y="5228844"/>
            <a:ext cx="1958339" cy="513588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947661" y="5285994"/>
            <a:ext cx="167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18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r>
              <a:rPr sz="1800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"/>
                <a:cs typeface="Arial"/>
              </a:rPr>
              <a:t>khác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01028" y="5177028"/>
            <a:ext cx="2066925" cy="1685925"/>
            <a:chOff x="6701028" y="5177028"/>
            <a:chExt cx="2066925" cy="1685925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05600" y="5181600"/>
              <a:ext cx="2057400" cy="167639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705600" y="5181600"/>
              <a:ext cx="2057400" cy="1676400"/>
            </a:xfrm>
            <a:custGeom>
              <a:avLst/>
              <a:gdLst/>
              <a:ahLst/>
              <a:cxnLst/>
              <a:rect l="l" t="t" r="r" b="b"/>
              <a:pathLst>
                <a:path w="2057400" h="1676400">
                  <a:moveTo>
                    <a:pt x="1028700" y="511530"/>
                  </a:moveTo>
                  <a:lnTo>
                    <a:pt x="1383156" y="0"/>
                  </a:lnTo>
                  <a:lnTo>
                    <a:pt x="1348231" y="469633"/>
                  </a:lnTo>
                  <a:lnTo>
                    <a:pt x="1750695" y="393065"/>
                  </a:lnTo>
                  <a:lnTo>
                    <a:pt x="1590802" y="645147"/>
                  </a:lnTo>
                  <a:lnTo>
                    <a:pt x="2009521" y="717638"/>
                  </a:lnTo>
                  <a:lnTo>
                    <a:pt x="1677034" y="923836"/>
                  </a:lnTo>
                  <a:lnTo>
                    <a:pt x="2057400" y="1172108"/>
                  </a:lnTo>
                  <a:lnTo>
                    <a:pt x="1603755" y="1141412"/>
                  </a:lnTo>
                  <a:lnTo>
                    <a:pt x="1728343" y="1595878"/>
                  </a:lnTo>
                  <a:lnTo>
                    <a:pt x="1335404" y="1275029"/>
                  </a:lnTo>
                  <a:lnTo>
                    <a:pt x="1271915" y="1676398"/>
                  </a:lnTo>
                </a:path>
                <a:path w="2057400" h="1676400">
                  <a:moveTo>
                    <a:pt x="1222490" y="1676398"/>
                  </a:moveTo>
                  <a:lnTo>
                    <a:pt x="1003173" y="1317180"/>
                  </a:lnTo>
                  <a:lnTo>
                    <a:pt x="884041" y="1676398"/>
                  </a:lnTo>
                </a:path>
                <a:path w="2057400" h="1676400">
                  <a:moveTo>
                    <a:pt x="776372" y="1676398"/>
                  </a:moveTo>
                  <a:lnTo>
                    <a:pt x="734822" y="1378216"/>
                  </a:lnTo>
                  <a:lnTo>
                    <a:pt x="453517" y="1553720"/>
                  </a:lnTo>
                  <a:lnTo>
                    <a:pt x="539750" y="1229169"/>
                  </a:lnTo>
                  <a:lnTo>
                    <a:pt x="12826" y="1286497"/>
                  </a:lnTo>
                  <a:lnTo>
                    <a:pt x="354456" y="1038491"/>
                  </a:lnTo>
                  <a:lnTo>
                    <a:pt x="0" y="759790"/>
                  </a:lnTo>
                  <a:lnTo>
                    <a:pt x="440690" y="671779"/>
                  </a:lnTo>
                  <a:lnTo>
                    <a:pt x="35178" y="202437"/>
                  </a:lnTo>
                  <a:lnTo>
                    <a:pt x="696468" y="557390"/>
                  </a:lnTo>
                  <a:lnTo>
                    <a:pt x="795527" y="202437"/>
                  </a:lnTo>
                  <a:lnTo>
                    <a:pt x="1028700" y="511530"/>
                  </a:lnTo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8739" y="4467555"/>
            <a:ext cx="36442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Actor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role,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not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specific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person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315200" cy="3420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Kết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xuất/nạp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dữ liệu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Excel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Kết xuất dữ liệu báo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</a:t>
            </a:r>
            <a:r>
              <a:rPr sz="2800" spc="-5" dirty="0">
                <a:latin typeface="Arial"/>
                <a:cs typeface="Arial"/>
              </a:rPr>
              <a:t> phần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gửi </a:t>
            </a:r>
            <a:r>
              <a:rPr sz="2800" spc="-5" dirty="0">
                <a:latin typeface="Arial"/>
                <a:cs typeface="Arial"/>
              </a:rPr>
              <a:t> email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(Microsoft</a:t>
            </a:r>
            <a:r>
              <a:rPr sz="2800" spc="-5" dirty="0">
                <a:latin typeface="Arial"/>
                <a:cs typeface="Arial"/>
              </a:rPr>
              <a:t> Outlook, Outlook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Express…)</a:t>
            </a:r>
            <a:endParaRPr sz="2800">
              <a:latin typeface="Arial"/>
              <a:cs typeface="Arial"/>
            </a:endParaRPr>
          </a:p>
          <a:p>
            <a:pPr marL="184785" marR="12382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trung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gian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kết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nối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chuyển</a:t>
            </a:r>
            <a:r>
              <a:rPr sz="2800" spc="-5" dirty="0">
                <a:latin typeface="Arial"/>
                <a:cs typeface="Arial"/>
              </a:rPr>
              <a:t> đổi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email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 dạng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Web-based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sang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POP3 </a:t>
            </a:r>
            <a:r>
              <a:rPr sz="2800" dirty="0">
                <a:latin typeface="Arial"/>
                <a:cs typeface="Arial"/>
              </a:rPr>
              <a:t>(ví </a:t>
            </a:r>
            <a:r>
              <a:rPr sz="2800" spc="-10" dirty="0">
                <a:latin typeface="Arial"/>
                <a:cs typeface="Arial"/>
              </a:rPr>
              <a:t>dụ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Yahoo!Pop)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423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220" dirty="0"/>
              <a:t> </a:t>
            </a:r>
            <a:r>
              <a:rPr dirty="0"/>
              <a:t>Actor?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508" y="2997707"/>
            <a:ext cx="6499012" cy="33299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9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Nhận</a:t>
            </a:r>
            <a:r>
              <a:rPr spc="-40" dirty="0"/>
              <a:t> </a:t>
            </a:r>
            <a:r>
              <a:rPr dirty="0"/>
              <a:t>diện</a:t>
            </a:r>
            <a:r>
              <a:rPr spc="-40" dirty="0"/>
              <a:t> </a:t>
            </a:r>
            <a:r>
              <a:rPr spc="-5" dirty="0"/>
              <a:t>các</a:t>
            </a:r>
            <a:r>
              <a:rPr spc="-150" dirty="0"/>
              <a:t> </a:t>
            </a:r>
            <a:r>
              <a:rPr spc="-5" dirty="0"/>
              <a:t>Actor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69200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Arial"/>
                <a:cs typeface="Arial"/>
              </a:rPr>
              <a:t>Trả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lời một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hỏi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như: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15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Ai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dirty="0">
                <a:latin typeface="Arial"/>
                <a:cs typeface="Arial"/>
              </a:rPr>
              <a:t> sử</a:t>
            </a:r>
            <a:r>
              <a:rPr sz="2400" spc="-5" dirty="0">
                <a:latin typeface="Arial"/>
                <a:cs typeface="Arial"/>
              </a:rPr>
              <a:t> dụng</a:t>
            </a:r>
            <a:r>
              <a:rPr sz="2400" dirty="0">
                <a:latin typeface="Arial"/>
                <a:cs typeface="Arial"/>
              </a:rPr>
              <a:t> chức </a:t>
            </a:r>
            <a:r>
              <a:rPr sz="2400" spc="-5" dirty="0">
                <a:latin typeface="Arial"/>
                <a:cs typeface="Arial"/>
              </a:rPr>
              <a:t>năng</a:t>
            </a:r>
            <a:r>
              <a:rPr sz="2400" dirty="0">
                <a:latin typeface="Arial"/>
                <a:cs typeface="Arial"/>
              </a:rPr>
              <a:t> chính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thống?</a:t>
            </a:r>
            <a:endParaRPr sz="2400">
              <a:latin typeface="Arial"/>
              <a:cs typeface="Arial"/>
            </a:endParaRPr>
          </a:p>
          <a:p>
            <a:pPr marL="184785" marR="396240" indent="-172720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Ai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hỗ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trợ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để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5" dirty="0">
                <a:latin typeface="Arial"/>
                <a:cs typeface="Arial"/>
              </a:rPr>
              <a:t> hiện</a:t>
            </a:r>
            <a:r>
              <a:rPr sz="2400" dirty="0">
                <a:latin typeface="Arial"/>
                <a:cs typeface="Arial"/>
              </a:rPr>
              <a:t> công </a:t>
            </a:r>
            <a:r>
              <a:rPr sz="2400" spc="-5" dirty="0">
                <a:latin typeface="Arial"/>
                <a:cs typeface="Arial"/>
              </a:rPr>
              <a:t>việc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-5" dirty="0">
                <a:latin typeface="Arial"/>
                <a:cs typeface="Arial"/>
              </a:rPr>
              <a:t> nhật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5" dirty="0">
                <a:latin typeface="Arial"/>
                <a:cs typeface="Arial"/>
              </a:rPr>
              <a:t> họ?</a:t>
            </a:r>
            <a:endParaRPr sz="24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Ai </a:t>
            </a:r>
            <a:r>
              <a:rPr sz="2400" spc="-5" dirty="0">
                <a:latin typeface="Arial"/>
                <a:cs typeface="Arial"/>
              </a:rPr>
              <a:t>phải </a:t>
            </a:r>
            <a:r>
              <a:rPr sz="2400" dirty="0">
                <a:latin typeface="Arial"/>
                <a:cs typeface="Arial"/>
              </a:rPr>
              <a:t>thực </a:t>
            </a:r>
            <a:r>
              <a:rPr sz="2400" spc="-5" dirty="0">
                <a:latin typeface="Arial"/>
                <a:cs typeface="Arial"/>
              </a:rPr>
              <a:t>hiện </a:t>
            </a:r>
            <a:r>
              <a:rPr sz="2400" dirty="0">
                <a:latin typeface="Arial"/>
                <a:cs typeface="Arial"/>
              </a:rPr>
              <a:t>công </a:t>
            </a:r>
            <a:r>
              <a:rPr sz="2400" spc="-5" dirty="0">
                <a:latin typeface="Arial"/>
                <a:cs typeface="Arial"/>
              </a:rPr>
              <a:t>việc bảo dưỡng, quản </a:t>
            </a:r>
            <a:r>
              <a:rPr sz="2400" dirty="0">
                <a:latin typeface="Arial"/>
                <a:cs typeface="Arial"/>
              </a:rPr>
              <a:t>trị và </a:t>
            </a:r>
            <a:r>
              <a:rPr sz="2400" spc="-5" dirty="0">
                <a:latin typeface="Arial"/>
                <a:cs typeface="Arial"/>
              </a:rPr>
              <a:t>giữ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dirty="0">
                <a:latin typeface="Arial"/>
                <a:cs typeface="Arial"/>
              </a:rPr>
              <a:t> 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động?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sẽ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kiểm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soát</a:t>
            </a:r>
            <a:r>
              <a:rPr sz="2400" spc="-5" dirty="0">
                <a:latin typeface="Arial"/>
                <a:cs typeface="Arial"/>
              </a:rPr>
              <a:t> thiết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bị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phần</a:t>
            </a:r>
            <a:r>
              <a:rPr sz="2400" dirty="0">
                <a:latin typeface="Arial"/>
                <a:cs typeface="Arial"/>
              </a:rPr>
              <a:t> cứng</a:t>
            </a:r>
            <a:r>
              <a:rPr sz="2400" spc="-5" dirty="0">
                <a:latin typeface="Arial"/>
                <a:cs typeface="Arial"/>
              </a:rPr>
              <a:t> nào?</a:t>
            </a:r>
            <a:endParaRPr sz="2400">
              <a:latin typeface="Arial"/>
              <a:cs typeface="Arial"/>
            </a:endParaRPr>
          </a:p>
          <a:p>
            <a:pPr marL="184785" marR="143510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thống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đang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xây </a:t>
            </a:r>
            <a:r>
              <a:rPr sz="2400" spc="-5" dirty="0">
                <a:latin typeface="Arial"/>
                <a:cs typeface="Arial"/>
              </a:rPr>
              <a:t>dựng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tương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tác</a:t>
            </a:r>
            <a:r>
              <a:rPr sz="2400" spc="-5" dirty="0">
                <a:latin typeface="Arial"/>
                <a:cs typeface="Arial"/>
              </a:rPr>
              <a:t> với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khác </a:t>
            </a:r>
            <a:r>
              <a:rPr sz="2400" spc="-5" dirty="0">
                <a:latin typeface="Arial"/>
                <a:cs typeface="Arial"/>
              </a:rPr>
              <a:t>hay</a:t>
            </a:r>
            <a:r>
              <a:rPr sz="2400" dirty="0">
                <a:latin typeface="Arial"/>
                <a:cs typeface="Arial"/>
              </a:rPr>
              <a:t> không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400" dirty="0">
                <a:latin typeface="Arial"/>
                <a:cs typeface="Arial"/>
              </a:rPr>
              <a:t>Ai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dirty="0">
                <a:latin typeface="Arial"/>
                <a:cs typeface="Arial"/>
              </a:rPr>
              <a:t> vật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dirty="0">
                <a:latin typeface="Arial"/>
                <a:cs typeface="Arial"/>
              </a:rPr>
              <a:t> tâm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đến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hay chịu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ảnh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hưởng</a:t>
            </a:r>
            <a:endParaRPr sz="2400">
              <a:latin typeface="Arial"/>
              <a:cs typeface="Arial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bởi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mà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5" dirty="0">
                <a:latin typeface="Arial"/>
                <a:cs typeface="Arial"/>
              </a:rPr>
              <a:t> phần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mềm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4495800"/>
            <a:ext cx="6096000" cy="1886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0725" y="495427"/>
            <a:ext cx="5151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What</a:t>
            </a:r>
            <a:r>
              <a:rPr sz="4000" spc="-85" dirty="0"/>
              <a:t> </a:t>
            </a:r>
            <a:r>
              <a:rPr sz="4000" dirty="0"/>
              <a:t>is </a:t>
            </a:r>
            <a:r>
              <a:rPr sz="4000" spc="-5" dirty="0"/>
              <a:t>a</a:t>
            </a:r>
            <a:r>
              <a:rPr sz="4000" spc="-40" dirty="0"/>
              <a:t> </a:t>
            </a:r>
            <a:r>
              <a:rPr sz="4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user</a:t>
            </a:r>
            <a:r>
              <a:rPr sz="40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 </a:t>
            </a:r>
            <a:r>
              <a:rPr sz="40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3"/>
              </a:rPr>
              <a:t>story?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535635" y="1676145"/>
            <a:ext cx="5865165" cy="120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90170">
              <a:lnSpc>
                <a:spcPts val="2350"/>
              </a:lnSpc>
              <a:spcBef>
                <a:spcPts val="105"/>
              </a:spcBef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abbreviated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description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b="1" u="sng" dirty="0">
                <a:latin typeface="Arial"/>
                <a:cs typeface="Arial"/>
              </a:rPr>
              <a:t>a</a:t>
            </a:r>
            <a:r>
              <a:rPr sz="2000" b="1" u="sng" spc="5" dirty="0">
                <a:latin typeface="Arial"/>
                <a:cs typeface="Arial"/>
              </a:rPr>
              <a:t> </a:t>
            </a:r>
            <a:r>
              <a:rPr sz="2000" b="1" u="sng" dirty="0">
                <a:latin typeface="Arial"/>
                <a:cs typeface="Arial"/>
              </a:rPr>
              <a:t>use</a:t>
            </a:r>
            <a:r>
              <a:rPr sz="2000" b="1" u="sng" spc="-50" dirty="0">
                <a:latin typeface="Arial"/>
                <a:cs typeface="Arial"/>
              </a:rPr>
              <a:t> </a:t>
            </a:r>
            <a:r>
              <a:rPr sz="2000" b="1" u="sng" spc="5" dirty="0">
                <a:latin typeface="Arial"/>
                <a:cs typeface="Arial"/>
              </a:rPr>
              <a:t>case</a:t>
            </a:r>
            <a:endParaRPr sz="2000" b="1" u="sng" dirty="0">
              <a:latin typeface="Arial"/>
              <a:cs typeface="Arial"/>
            </a:endParaRPr>
          </a:p>
          <a:p>
            <a:pPr marL="102235" indent="-90170">
              <a:lnSpc>
                <a:spcPts val="2350"/>
              </a:lnSpc>
              <a:buSzPct val="95000"/>
              <a:buChar char="•"/>
              <a:tabLst>
                <a:tab pos="102870" algn="l"/>
              </a:tabLst>
            </a:pPr>
            <a:r>
              <a:rPr sz="2000" spc="5" dirty="0">
                <a:latin typeface="Arial"/>
                <a:cs typeface="Arial"/>
              </a:rPr>
              <a:t>Used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agile</a:t>
            </a:r>
            <a:r>
              <a:rPr sz="20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0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development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Arial"/>
                <a:cs typeface="Arial"/>
              </a:rPr>
              <a:t>Answers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-10" dirty="0">
                <a:latin typeface="Arial"/>
                <a:cs typeface="Arial"/>
              </a:rPr>
              <a:t> questions: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238" y="3193160"/>
            <a:ext cx="1708150" cy="9448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ct val="75700"/>
              </a:lnSpc>
              <a:spcBef>
                <a:spcPts val="800"/>
              </a:spcBef>
            </a:pPr>
            <a:r>
              <a:rPr sz="2400" spc="-35" dirty="0">
                <a:latin typeface="Calibri"/>
                <a:cs typeface="Calibri"/>
              </a:rPr>
              <a:t>1.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r>
              <a:rPr sz="2400" spc="-35" dirty="0">
                <a:latin typeface="Calibri"/>
                <a:cs typeface="Calibri"/>
              </a:rPr>
              <a:t>? 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2.Does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what</a:t>
            </a:r>
            <a:r>
              <a:rPr sz="2400" spc="-10" dirty="0">
                <a:latin typeface="Calibri"/>
                <a:cs typeface="Calibri"/>
              </a:rPr>
              <a:t>?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3.And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why</a:t>
            </a:r>
            <a:r>
              <a:rPr sz="2400" spc="-2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2983" y="3272409"/>
            <a:ext cx="3783965" cy="852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As</a:t>
            </a:r>
            <a:r>
              <a:rPr sz="1800" i="1" spc="-1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a</a:t>
            </a:r>
            <a:r>
              <a:rPr sz="1800" i="1" spc="-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&lt;type</a:t>
            </a:r>
            <a:r>
              <a:rPr sz="1800" i="1" spc="-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of</a:t>
            </a:r>
            <a:r>
              <a:rPr sz="1800" i="1" spc="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user&gt;,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I</a:t>
            </a:r>
            <a:r>
              <a:rPr sz="1800" i="1" spc="-10" dirty="0">
                <a:solidFill>
                  <a:srgbClr val="3333FF"/>
                </a:solidFill>
                <a:latin typeface="Calibri"/>
                <a:cs typeface="Calibri"/>
              </a:rPr>
              <a:t> want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&lt;some</a:t>
            </a:r>
            <a:r>
              <a:rPr sz="1800" i="1" spc="2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behavior</a:t>
            </a:r>
            <a:r>
              <a:rPr sz="1800" i="1" spc="-1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from</a:t>
            </a:r>
            <a:r>
              <a:rPr sz="1800" i="1" spc="-10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the</a:t>
            </a:r>
            <a:r>
              <a:rPr sz="1800" i="1" spc="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3333FF"/>
                </a:solidFill>
                <a:latin typeface="Calibri"/>
                <a:cs typeface="Calibri"/>
              </a:rPr>
              <a:t>system&gt;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so </a:t>
            </a: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that</a:t>
            </a:r>
            <a:r>
              <a:rPr sz="1800" i="1" spc="-15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&lt;some</a:t>
            </a: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value</a:t>
            </a: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is</a:t>
            </a:r>
            <a:r>
              <a:rPr sz="1800" i="1" dirty="0">
                <a:solidFill>
                  <a:srgbClr val="3333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Calibri"/>
                <a:cs typeface="Calibri"/>
              </a:rPr>
              <a:t>achieved&gt;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2269" y="1764029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09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7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10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5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5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90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7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90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86092" y="3153613"/>
            <a:ext cx="1379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-C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74" y="2013330"/>
            <a:ext cx="627888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235585" algn="l"/>
              </a:tabLst>
            </a:pPr>
            <a:r>
              <a:rPr sz="2800" spc="-5" dirty="0">
                <a:latin typeface="Arial"/>
                <a:cs typeface="Arial"/>
              </a:rPr>
              <a:t>Một Use-Case là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một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chuỗi các hành 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động </a:t>
            </a:r>
            <a:r>
              <a:rPr sz="2800" spc="-10" dirty="0">
                <a:latin typeface="Arial"/>
                <a:cs typeface="Arial"/>
              </a:rPr>
              <a:t>mà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hệ thống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thực hiện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mang lại 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một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kết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quả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quan</a:t>
            </a:r>
            <a:r>
              <a:rPr sz="2800" spc="5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sát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được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đối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với 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48D0F"/>
                </a:solidFill>
                <a:latin typeface="Arial"/>
                <a:cs typeface="Arial"/>
              </a:rPr>
              <a:t>actor</a:t>
            </a:r>
            <a:r>
              <a:rPr sz="2800" spc="-2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2800" spc="-10" dirty="0">
                <a:latin typeface="Arial"/>
                <a:cs typeface="Arial"/>
              </a:rPr>
              <a:t>Có</a:t>
            </a:r>
            <a:r>
              <a:rPr sz="2800" spc="-5" dirty="0">
                <a:latin typeface="Arial"/>
                <a:cs typeface="Arial"/>
              </a:rPr>
              <a:t> thể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hiểu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dirty="0">
                <a:latin typeface="Arial"/>
                <a:cs typeface="Arial"/>
              </a:rPr>
              <a:t> Use-Case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chức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năng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của hệ thống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mang </a:t>
            </a:r>
            <a:r>
              <a:rPr sz="2800" dirty="0">
                <a:latin typeface="Arial"/>
                <a:cs typeface="Arial"/>
              </a:rPr>
              <a:t>một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ý </a:t>
            </a:r>
            <a:r>
              <a:rPr sz="280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nghĩa</a:t>
            </a:r>
            <a:r>
              <a:rPr sz="2800" spc="1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nhất</a:t>
            </a:r>
            <a:r>
              <a:rPr sz="2800" spc="5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48D0F"/>
                </a:solidFill>
                <a:latin typeface="Arial"/>
                <a:cs typeface="Arial"/>
              </a:rPr>
              <a:t>định</a:t>
            </a:r>
            <a:r>
              <a:rPr sz="2800" spc="10" dirty="0">
                <a:solidFill>
                  <a:srgbClr val="F48D0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đối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với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người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dung</a:t>
            </a:r>
            <a:endParaRPr sz="280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235585" algn="l"/>
              </a:tabLst>
            </a:pPr>
            <a:r>
              <a:rPr sz="2800" spc="-10" dirty="0">
                <a:latin typeface="Arial"/>
                <a:cs typeface="Arial"/>
              </a:rPr>
              <a:t>Được</a:t>
            </a:r>
            <a:r>
              <a:rPr sz="2800" spc="-5" dirty="0">
                <a:latin typeface="Arial"/>
                <a:cs typeface="Arial"/>
              </a:rPr>
              <a:t> biểu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diễn</a:t>
            </a:r>
            <a:r>
              <a:rPr sz="2800" dirty="0">
                <a:latin typeface="Arial"/>
                <a:cs typeface="Arial"/>
              </a:rPr>
              <a:t> bằng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7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Ellipse, </a:t>
            </a:r>
            <a:r>
              <a:rPr sz="2800" dirty="0">
                <a:latin typeface="Arial"/>
                <a:cs typeface="Arial"/>
              </a:rPr>
              <a:t> bao </a:t>
            </a:r>
            <a:r>
              <a:rPr sz="2800" spc="-5" dirty="0">
                <a:latin typeface="Arial"/>
                <a:cs typeface="Arial"/>
              </a:rPr>
              <a:t>gồm: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tên,</a:t>
            </a:r>
            <a:r>
              <a:rPr sz="2800" spc="-5" dirty="0">
                <a:latin typeface="Arial"/>
                <a:cs typeface="Arial"/>
              </a:rPr>
              <a:t> luồng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sự </a:t>
            </a:r>
            <a:r>
              <a:rPr sz="2800" spc="-5" dirty="0">
                <a:latin typeface="Arial"/>
                <a:cs typeface="Arial"/>
              </a:rPr>
              <a:t>kiện, kịch </a:t>
            </a:r>
            <a:r>
              <a:rPr sz="2800" dirty="0">
                <a:latin typeface="Arial"/>
                <a:cs typeface="Arial"/>
              </a:rPr>
              <a:t>bản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961" y="1782317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10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7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10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5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5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89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7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90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3015911"/>
            <a:ext cx="5972810" cy="346456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5338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128571"/>
              <a:buChar char="•"/>
              <a:tabLst>
                <a:tab pos="299720" algn="l"/>
              </a:tabLst>
            </a:pP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Mỗi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use case</a:t>
            </a:r>
            <a:r>
              <a:rPr sz="2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có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thuộc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tính</a:t>
            </a:r>
            <a:r>
              <a:rPr sz="2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8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Steps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Extension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Points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Pre-Conditions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Post-Conditions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961" y="1905761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10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7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10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5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4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89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7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89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3120206"/>
            <a:ext cx="7843520" cy="256984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R="573405" algn="ctr">
              <a:lnSpc>
                <a:spcPct val="100000"/>
              </a:lnSpc>
              <a:spcBef>
                <a:spcPts val="1475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 marL="155575" indent="-143510" algn="just">
              <a:lnSpc>
                <a:spcPct val="100000"/>
              </a:lnSpc>
              <a:spcBef>
                <a:spcPts val="1835"/>
              </a:spcBef>
              <a:buSzPct val="96875"/>
              <a:buChar char="•"/>
              <a:tabLst>
                <a:tab pos="156210" algn="l"/>
              </a:tabLst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3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Steps:</a:t>
            </a:r>
            <a:endParaRPr sz="32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20"/>
              </a:spcBef>
              <a:buChar char="•"/>
              <a:tabLst>
                <a:tab pos="756920" algn="l"/>
              </a:tabLst>
            </a:pP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Mô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tả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bước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thông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thường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 tương</a:t>
            </a:r>
            <a:r>
              <a:rPr sz="2800" spc="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tác </a:t>
            </a:r>
            <a:r>
              <a:rPr sz="2800" spc="-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giữa người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 và hệ thống khi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thực hiện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Use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case này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759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25" dirty="0"/>
              <a:t> </a:t>
            </a:r>
            <a:r>
              <a:rPr spc="-5" dirty="0"/>
              <a:t>định</a:t>
            </a:r>
            <a:r>
              <a:rPr spc="-40" dirty="0"/>
              <a:t> </a:t>
            </a:r>
            <a:r>
              <a:rPr spc="-5" dirty="0"/>
              <a:t>yêu</a:t>
            </a:r>
            <a:r>
              <a:rPr spc="-20" dirty="0"/>
              <a:t> </a:t>
            </a:r>
            <a:r>
              <a:rPr spc="-5" dirty="0"/>
              <a:t>cầu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6822440" cy="16103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Khi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xác định yêu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cầu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Quy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trình </a:t>
            </a:r>
            <a:r>
              <a:rPr sz="2800" spc="-5" dirty="0">
                <a:latin typeface="Arial"/>
                <a:cs typeface="Arial"/>
              </a:rPr>
              <a:t>thực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hiện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xác</a:t>
            </a:r>
            <a:r>
              <a:rPr sz="2800" spc="-5" dirty="0">
                <a:latin typeface="Arial"/>
                <a:cs typeface="Arial"/>
              </a:rPr>
              <a:t> định</a:t>
            </a:r>
            <a:r>
              <a:rPr sz="2800" dirty="0">
                <a:latin typeface="Arial"/>
                <a:cs typeface="Arial"/>
              </a:rPr>
              <a:t> yêu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cầu ?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Đặc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cầu người dùng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như thế nào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797557"/>
            <a:ext cx="7844155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Action</a:t>
            </a:r>
            <a:r>
              <a:rPr sz="2800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Steps: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Chọn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chức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năng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xem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biểu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Hiển</a:t>
            </a:r>
            <a:r>
              <a:rPr sz="2400" spc="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thị</a:t>
            </a:r>
            <a:r>
              <a:rPr sz="2400" spc="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màn</a:t>
            </a:r>
            <a:r>
              <a:rPr sz="2400" spc="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hình</a:t>
            </a:r>
            <a:r>
              <a:rPr sz="2400" spc="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cho</a:t>
            </a:r>
            <a:r>
              <a:rPr sz="2400" spc="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phép</a:t>
            </a:r>
            <a:r>
              <a:rPr sz="2400" spc="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400" spc="9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sz="2400" spc="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400" spc="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thông </a:t>
            </a:r>
            <a:r>
              <a:rPr sz="2400" spc="-6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tin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xem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gì</a:t>
            </a:r>
            <a:endParaRPr sz="2400">
              <a:latin typeface="Arial"/>
              <a:cs typeface="Arial"/>
            </a:endParaRPr>
          </a:p>
          <a:p>
            <a:pPr marL="756285" marR="6350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  <a:tab pos="1658620" algn="l"/>
                <a:tab pos="2411730" algn="l"/>
                <a:tab pos="3245485" algn="l"/>
                <a:tab pos="3707129" algn="l"/>
                <a:tab pos="4559300" algn="l"/>
                <a:tab pos="5377815" algn="l"/>
                <a:tab pos="6127750" algn="l"/>
                <a:tab pos="6623050" algn="l"/>
                <a:tab pos="7490459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Chọ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n	n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ê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ừ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danh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sách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ệ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n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hệ 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học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kỳ từ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danh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sách hiện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trong</a:t>
            </a:r>
            <a:r>
              <a:rPr sz="24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4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lớp</a:t>
            </a:r>
            <a:r>
              <a:rPr sz="24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r>
              <a:rPr sz="24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tên</a:t>
            </a:r>
            <a:r>
              <a:rPr sz="24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r>
              <a:rPr sz="24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r>
              <a:rPr sz="24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sz="24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xem</a:t>
            </a:r>
            <a:r>
              <a:rPr sz="24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sz="24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danh </a:t>
            </a:r>
            <a:r>
              <a:rPr sz="2400" spc="-6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sách lớp</a:t>
            </a:r>
            <a:r>
              <a:rPr sz="24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và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hiện</a:t>
            </a:r>
            <a:r>
              <a:rPr sz="240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trong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thống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  <a:tab pos="1521460" algn="l"/>
                <a:tab pos="1981835" algn="l"/>
                <a:tab pos="2882900" algn="l"/>
                <a:tab pos="3342640" algn="l"/>
                <a:tab pos="3873500" algn="l"/>
                <a:tab pos="4417695" algn="l"/>
                <a:tab pos="5078095" algn="l"/>
                <a:tab pos="5876290" algn="l"/>
                <a:tab pos="6592570" algn="l"/>
                <a:tab pos="716915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Hiể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n	thị	thông	tin	c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h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i	tiết	thời	kh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ó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a	b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iể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u	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l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ớp	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hoặc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</a:t>
            </a:r>
            <a:r>
              <a:rPr sz="24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biểu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7005" y="1832610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10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8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10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6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4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89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8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89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8593" y="3048290"/>
            <a:ext cx="7843520" cy="214185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R="573405" algn="ctr">
              <a:lnSpc>
                <a:spcPct val="100000"/>
              </a:lnSpc>
              <a:spcBef>
                <a:spcPts val="1465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 marL="155575" indent="-143510">
              <a:lnSpc>
                <a:spcPct val="100000"/>
              </a:lnSpc>
              <a:spcBef>
                <a:spcPts val="1835"/>
              </a:spcBef>
              <a:buSzPct val="96875"/>
              <a:buChar char="•"/>
              <a:tabLst>
                <a:tab pos="156210" algn="l"/>
              </a:tabLst>
            </a:pPr>
            <a:r>
              <a:rPr sz="3200" dirty="0">
                <a:solidFill>
                  <a:srgbClr val="0000FF"/>
                </a:solidFill>
                <a:latin typeface="Arial"/>
                <a:cs typeface="Arial"/>
              </a:rPr>
              <a:t>Extension</a:t>
            </a:r>
            <a:r>
              <a:rPr sz="32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FF"/>
                </a:solidFill>
                <a:latin typeface="Arial"/>
                <a:cs typeface="Arial"/>
              </a:rPr>
              <a:t>Points:</a:t>
            </a:r>
            <a:endParaRPr sz="32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Mô</a:t>
            </a:r>
            <a:r>
              <a:rPr sz="28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tả</a:t>
            </a:r>
            <a:r>
              <a:rPr sz="2800" spc="28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800" spc="2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trường</a:t>
            </a:r>
            <a:r>
              <a:rPr sz="28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hợp</a:t>
            </a:r>
            <a:r>
              <a:rPr sz="2800" spc="29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ngoại</a:t>
            </a:r>
            <a:r>
              <a:rPr sz="2800" spc="28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lệ</a:t>
            </a:r>
            <a:r>
              <a:rPr sz="2800" spc="2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khi</a:t>
            </a:r>
            <a:r>
              <a:rPr sz="2800" spc="2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sử</a:t>
            </a:r>
            <a:r>
              <a:rPr sz="2800" spc="2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dụng </a:t>
            </a:r>
            <a:r>
              <a:rPr sz="2800" spc="-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Use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case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0168" y="1797557"/>
            <a:ext cx="7844155" cy="4112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 algn="just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Extension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Points:</a:t>
            </a:r>
            <a:endParaRPr sz="2800">
              <a:latin typeface="Arial"/>
              <a:cs typeface="Arial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15"/>
              </a:spcBef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Nếu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 dùng hủy bỏ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chức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năng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xem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thời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khóa 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biểu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thì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hệ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thống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quay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trở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lại màn hình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trước khi 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4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chức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năng</a:t>
            </a:r>
            <a:r>
              <a:rPr sz="24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xem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khóa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biểu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Nếu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 dùng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chọn 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xem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 biểu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của tất 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cả </a:t>
            </a:r>
            <a:r>
              <a:rPr sz="2400" spc="-6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lớp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thì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hiển</a:t>
            </a:r>
            <a:r>
              <a:rPr sz="240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thị</a:t>
            </a:r>
            <a:r>
              <a:rPr sz="2400" spc="-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TKB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tất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cả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lớp</a:t>
            </a: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dùng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thể chọn xem thời khóa biểu của tất 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cả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các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r>
              <a:rPr sz="240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4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thể</a:t>
            </a:r>
            <a:r>
              <a:rPr sz="24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</a:t>
            </a:r>
            <a:r>
              <a:rPr sz="24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</a:t>
            </a:r>
            <a:r>
              <a:rPr sz="24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biểu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 của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từng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 lớp</a:t>
            </a:r>
            <a:endParaRPr sz="240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40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sz="240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có</a:t>
            </a:r>
            <a:r>
              <a:rPr sz="2400" spc="4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thể</a:t>
            </a:r>
            <a:r>
              <a:rPr sz="240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in</a:t>
            </a:r>
            <a:r>
              <a:rPr sz="240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thời</a:t>
            </a:r>
            <a:r>
              <a:rPr sz="2400" spc="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khóa</a:t>
            </a:r>
            <a:r>
              <a:rPr sz="2400" spc="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biểu</a:t>
            </a:r>
            <a:r>
              <a:rPr sz="2400" spc="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của</a:t>
            </a:r>
            <a:r>
              <a:rPr sz="2400" spc="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66"/>
                </a:solidFill>
                <a:latin typeface="Arial"/>
                <a:cs typeface="Arial"/>
              </a:rPr>
              <a:t>từng</a:t>
            </a:r>
            <a:r>
              <a:rPr sz="2400" spc="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1661" y="1832610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10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7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10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5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4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89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7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89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2944" y="3010195"/>
            <a:ext cx="7844790" cy="212979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R="575310" algn="ctr">
              <a:lnSpc>
                <a:spcPct val="100000"/>
              </a:lnSpc>
              <a:spcBef>
                <a:spcPts val="1764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1939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181818"/>
                </a:solidFill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Xử</a:t>
            </a:r>
            <a:r>
              <a:rPr sz="2800" spc="3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lý</a:t>
            </a:r>
            <a:r>
              <a:rPr sz="2800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lỗi</a:t>
            </a:r>
            <a:r>
              <a:rPr sz="2800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xảy</a:t>
            </a:r>
            <a:r>
              <a:rPr sz="28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ra</a:t>
            </a:r>
            <a:r>
              <a:rPr sz="2800" spc="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trong</a:t>
            </a:r>
            <a:r>
              <a:rPr sz="2800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quá</a:t>
            </a:r>
            <a:r>
              <a:rPr sz="2800" spc="3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trình</a:t>
            </a:r>
            <a:r>
              <a:rPr sz="2800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người</a:t>
            </a:r>
            <a:r>
              <a:rPr sz="2800" spc="3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dùng </a:t>
            </a:r>
            <a:r>
              <a:rPr sz="2800" spc="-7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sử</a:t>
            </a:r>
            <a:r>
              <a:rPr sz="28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dụng</a:t>
            </a:r>
            <a:r>
              <a:rPr sz="2800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chức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năng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09117" y="1724660"/>
            <a:ext cx="784542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 chọn lớp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chưa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thông tin,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hệ 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thống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báo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lỗi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và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yêu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cầu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 chọn 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lớp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khác</a:t>
            </a:r>
            <a:endParaRPr sz="2800">
              <a:latin typeface="Arial"/>
              <a:cs typeface="Arial"/>
            </a:endParaRPr>
          </a:p>
          <a:p>
            <a:pPr marL="756285" marR="6985" lvl="1" indent="-287020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 chọn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giảng viên chưa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có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thông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tin,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hệ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thống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báo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lỗi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và yêu cầu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người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 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giảng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viên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khác</a:t>
            </a:r>
            <a:endParaRPr sz="2800">
              <a:latin typeface="Arial"/>
              <a:cs typeface="Arial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756920" algn="l"/>
              </a:tabLst>
            </a:pPr>
            <a:r>
              <a:rPr sz="2800" spc="-25" dirty="0">
                <a:solidFill>
                  <a:srgbClr val="000066"/>
                </a:solidFill>
                <a:latin typeface="Arial"/>
                <a:cs typeface="Arial"/>
              </a:rPr>
              <a:t>Trình</a:t>
            </a:r>
            <a:r>
              <a:rPr sz="2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duyệt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không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hiển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thị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được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do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lỗi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javascript,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hệ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báo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lỗi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và</a:t>
            </a:r>
            <a:r>
              <a:rPr sz="2800" spc="7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yêu</a:t>
            </a:r>
            <a:r>
              <a:rPr sz="2800" spc="77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cầu 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dùng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chọn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trình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duyệt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khác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(ví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dụ </a:t>
            </a:r>
            <a:r>
              <a:rPr sz="2800" spc="-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FireFox,</a:t>
            </a:r>
            <a:r>
              <a:rPr sz="2800" spc="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Mozila,..)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869186"/>
            <a:ext cx="7845425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5095">
              <a:lnSpc>
                <a:spcPct val="100000"/>
              </a:lnSpc>
              <a:spcBef>
                <a:spcPts val="9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Exceptions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800" spc="-25" dirty="0">
                <a:solidFill>
                  <a:srgbClr val="000066"/>
                </a:solidFill>
                <a:latin typeface="Arial"/>
                <a:cs typeface="Arial"/>
              </a:rPr>
              <a:t>Trình</a:t>
            </a:r>
            <a:r>
              <a:rPr sz="2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duyệt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không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hiển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thị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được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do</a:t>
            </a:r>
            <a:r>
              <a:rPr sz="2800" spc="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lỗi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đường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truyền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mạng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(Request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timeout)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hệ </a:t>
            </a:r>
            <a:r>
              <a:rPr sz="2800" spc="-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thống yêu cầu người dùng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refresh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lại chức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năng này</a:t>
            </a:r>
            <a:endParaRPr sz="2800">
              <a:latin typeface="Arial"/>
              <a:cs typeface="Arial"/>
            </a:endParaRPr>
          </a:p>
          <a:p>
            <a:pPr marL="756285" marR="5715" lvl="1" indent="-287020" algn="just">
              <a:lnSpc>
                <a:spcPct val="100000"/>
              </a:lnSpc>
              <a:buChar char="•"/>
              <a:tabLst>
                <a:tab pos="756920" algn="l"/>
              </a:tabLst>
            </a:pPr>
            <a:r>
              <a:rPr sz="2800" spc="-25" dirty="0">
                <a:solidFill>
                  <a:srgbClr val="000066"/>
                </a:solidFill>
                <a:latin typeface="Arial"/>
                <a:cs typeface="Arial"/>
              </a:rPr>
              <a:t>Trình</a:t>
            </a:r>
            <a:r>
              <a:rPr sz="2800" spc="-2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duyệt không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hiển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thị được</a:t>
            </a:r>
            <a:r>
              <a:rPr sz="2800" spc="76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do lỗi </a:t>
            </a:r>
            <a:r>
              <a:rPr sz="2800" spc="-15" dirty="0">
                <a:solidFill>
                  <a:srgbClr val="000066"/>
                </a:solidFill>
                <a:latin typeface="Arial"/>
                <a:cs typeface="Arial"/>
              </a:rPr>
              <a:t>kết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nối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CSDL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(Connection)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hệ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thống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yêu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cầu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người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dùng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refresh</a:t>
            </a:r>
            <a:r>
              <a:rPr sz="28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lại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chức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năng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756920" algn="l"/>
              </a:tabLst>
            </a:pP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1642" y="1980438"/>
            <a:ext cx="2124710" cy="1068705"/>
          </a:xfrm>
          <a:custGeom>
            <a:avLst/>
            <a:gdLst/>
            <a:ahLst/>
            <a:cxnLst/>
            <a:rect l="l" t="t" r="r" b="b"/>
            <a:pathLst>
              <a:path w="2124710" h="1068705">
                <a:moveTo>
                  <a:pt x="0" y="534162"/>
                </a:moveTo>
                <a:lnTo>
                  <a:pt x="7146" y="471865"/>
                </a:lnTo>
                <a:lnTo>
                  <a:pt x="28056" y="411679"/>
                </a:lnTo>
                <a:lnTo>
                  <a:pt x="61930" y="354006"/>
                </a:lnTo>
                <a:lnTo>
                  <a:pt x="107972" y="299246"/>
                </a:lnTo>
                <a:lnTo>
                  <a:pt x="165385" y="247798"/>
                </a:lnTo>
                <a:lnTo>
                  <a:pt x="198107" y="223443"/>
                </a:lnTo>
                <a:lnTo>
                  <a:pt x="233371" y="200066"/>
                </a:lnTo>
                <a:lnTo>
                  <a:pt x="271080" y="177717"/>
                </a:lnTo>
                <a:lnTo>
                  <a:pt x="311134" y="156448"/>
                </a:lnTo>
                <a:lnTo>
                  <a:pt x="353432" y="136307"/>
                </a:lnTo>
                <a:lnTo>
                  <a:pt x="397875" y="117345"/>
                </a:lnTo>
                <a:lnTo>
                  <a:pt x="444363" y="99613"/>
                </a:lnTo>
                <a:lnTo>
                  <a:pt x="492797" y="83159"/>
                </a:lnTo>
                <a:lnTo>
                  <a:pt x="543077" y="68035"/>
                </a:lnTo>
                <a:lnTo>
                  <a:pt x="595104" y="54290"/>
                </a:lnTo>
                <a:lnTo>
                  <a:pt x="648777" y="41975"/>
                </a:lnTo>
                <a:lnTo>
                  <a:pt x="703997" y="31139"/>
                </a:lnTo>
                <a:lnTo>
                  <a:pt x="760665" y="21833"/>
                </a:lnTo>
                <a:lnTo>
                  <a:pt x="818681" y="14106"/>
                </a:lnTo>
                <a:lnTo>
                  <a:pt x="877944" y="8010"/>
                </a:lnTo>
                <a:lnTo>
                  <a:pt x="938357" y="3593"/>
                </a:lnTo>
                <a:lnTo>
                  <a:pt x="999817" y="906"/>
                </a:lnTo>
                <a:lnTo>
                  <a:pt x="1062228" y="0"/>
                </a:lnTo>
                <a:lnTo>
                  <a:pt x="1124638" y="906"/>
                </a:lnTo>
                <a:lnTo>
                  <a:pt x="1186098" y="3593"/>
                </a:lnTo>
                <a:lnTo>
                  <a:pt x="1246511" y="8010"/>
                </a:lnTo>
                <a:lnTo>
                  <a:pt x="1305774" y="14106"/>
                </a:lnTo>
                <a:lnTo>
                  <a:pt x="1363790" y="21833"/>
                </a:lnTo>
                <a:lnTo>
                  <a:pt x="1420458" y="31139"/>
                </a:lnTo>
                <a:lnTo>
                  <a:pt x="1475678" y="41975"/>
                </a:lnTo>
                <a:lnTo>
                  <a:pt x="1529351" y="54290"/>
                </a:lnTo>
                <a:lnTo>
                  <a:pt x="1581378" y="68035"/>
                </a:lnTo>
                <a:lnTo>
                  <a:pt x="1631658" y="83159"/>
                </a:lnTo>
                <a:lnTo>
                  <a:pt x="1680092" y="99613"/>
                </a:lnTo>
                <a:lnTo>
                  <a:pt x="1726580" y="117345"/>
                </a:lnTo>
                <a:lnTo>
                  <a:pt x="1771023" y="136307"/>
                </a:lnTo>
                <a:lnTo>
                  <a:pt x="1813321" y="156448"/>
                </a:lnTo>
                <a:lnTo>
                  <a:pt x="1853375" y="177717"/>
                </a:lnTo>
                <a:lnTo>
                  <a:pt x="1891084" y="200066"/>
                </a:lnTo>
                <a:lnTo>
                  <a:pt x="1926348" y="223443"/>
                </a:lnTo>
                <a:lnTo>
                  <a:pt x="1959070" y="247798"/>
                </a:lnTo>
                <a:lnTo>
                  <a:pt x="1989148" y="273083"/>
                </a:lnTo>
                <a:lnTo>
                  <a:pt x="2040975" y="326237"/>
                </a:lnTo>
                <a:lnTo>
                  <a:pt x="2081033" y="382504"/>
                </a:lnTo>
                <a:lnTo>
                  <a:pt x="2108524" y="441483"/>
                </a:lnTo>
                <a:lnTo>
                  <a:pt x="2122652" y="502774"/>
                </a:lnTo>
                <a:lnTo>
                  <a:pt x="2124456" y="534162"/>
                </a:lnTo>
                <a:lnTo>
                  <a:pt x="2122652" y="565549"/>
                </a:lnTo>
                <a:lnTo>
                  <a:pt x="2108524" y="626840"/>
                </a:lnTo>
                <a:lnTo>
                  <a:pt x="2081033" y="685819"/>
                </a:lnTo>
                <a:lnTo>
                  <a:pt x="2040975" y="742086"/>
                </a:lnTo>
                <a:lnTo>
                  <a:pt x="1989148" y="795240"/>
                </a:lnTo>
                <a:lnTo>
                  <a:pt x="1959070" y="820525"/>
                </a:lnTo>
                <a:lnTo>
                  <a:pt x="1926348" y="844880"/>
                </a:lnTo>
                <a:lnTo>
                  <a:pt x="1891084" y="868257"/>
                </a:lnTo>
                <a:lnTo>
                  <a:pt x="1853375" y="890606"/>
                </a:lnTo>
                <a:lnTo>
                  <a:pt x="1813321" y="911875"/>
                </a:lnTo>
                <a:lnTo>
                  <a:pt x="1771023" y="932016"/>
                </a:lnTo>
                <a:lnTo>
                  <a:pt x="1726580" y="950978"/>
                </a:lnTo>
                <a:lnTo>
                  <a:pt x="1680092" y="968710"/>
                </a:lnTo>
                <a:lnTo>
                  <a:pt x="1631658" y="985164"/>
                </a:lnTo>
                <a:lnTo>
                  <a:pt x="1581378" y="1000288"/>
                </a:lnTo>
                <a:lnTo>
                  <a:pt x="1529351" y="1014033"/>
                </a:lnTo>
                <a:lnTo>
                  <a:pt x="1475678" y="1026348"/>
                </a:lnTo>
                <a:lnTo>
                  <a:pt x="1420458" y="1037184"/>
                </a:lnTo>
                <a:lnTo>
                  <a:pt x="1363790" y="1046490"/>
                </a:lnTo>
                <a:lnTo>
                  <a:pt x="1305774" y="1054217"/>
                </a:lnTo>
                <a:lnTo>
                  <a:pt x="1246511" y="1060313"/>
                </a:lnTo>
                <a:lnTo>
                  <a:pt x="1186098" y="1064730"/>
                </a:lnTo>
                <a:lnTo>
                  <a:pt x="1124638" y="1067417"/>
                </a:lnTo>
                <a:lnTo>
                  <a:pt x="1062228" y="1068324"/>
                </a:lnTo>
                <a:lnTo>
                  <a:pt x="999817" y="1067417"/>
                </a:lnTo>
                <a:lnTo>
                  <a:pt x="938357" y="1064730"/>
                </a:lnTo>
                <a:lnTo>
                  <a:pt x="877944" y="1060313"/>
                </a:lnTo>
                <a:lnTo>
                  <a:pt x="818681" y="1054217"/>
                </a:lnTo>
                <a:lnTo>
                  <a:pt x="760665" y="1046490"/>
                </a:lnTo>
                <a:lnTo>
                  <a:pt x="703997" y="1037184"/>
                </a:lnTo>
                <a:lnTo>
                  <a:pt x="648777" y="1026348"/>
                </a:lnTo>
                <a:lnTo>
                  <a:pt x="595104" y="1014033"/>
                </a:lnTo>
                <a:lnTo>
                  <a:pt x="543077" y="1000288"/>
                </a:lnTo>
                <a:lnTo>
                  <a:pt x="492797" y="985164"/>
                </a:lnTo>
                <a:lnTo>
                  <a:pt x="444363" y="968710"/>
                </a:lnTo>
                <a:lnTo>
                  <a:pt x="397875" y="950978"/>
                </a:lnTo>
                <a:lnTo>
                  <a:pt x="353432" y="932016"/>
                </a:lnTo>
                <a:lnTo>
                  <a:pt x="311134" y="911875"/>
                </a:lnTo>
                <a:lnTo>
                  <a:pt x="271080" y="890606"/>
                </a:lnTo>
                <a:lnTo>
                  <a:pt x="233371" y="868257"/>
                </a:lnTo>
                <a:lnTo>
                  <a:pt x="198107" y="844880"/>
                </a:lnTo>
                <a:lnTo>
                  <a:pt x="165385" y="820525"/>
                </a:lnTo>
                <a:lnTo>
                  <a:pt x="135307" y="795240"/>
                </a:lnTo>
                <a:lnTo>
                  <a:pt x="83480" y="742086"/>
                </a:lnTo>
                <a:lnTo>
                  <a:pt x="43422" y="685819"/>
                </a:lnTo>
                <a:lnTo>
                  <a:pt x="15931" y="626840"/>
                </a:lnTo>
                <a:lnTo>
                  <a:pt x="1803" y="565549"/>
                </a:lnTo>
                <a:lnTo>
                  <a:pt x="0" y="534162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42315" y="3168069"/>
            <a:ext cx="6791959" cy="168338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470534" algn="ct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1855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Pre-Conditions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sz="28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kiện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để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thực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hiện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 hành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động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4334" y="1797557"/>
            <a:ext cx="2124710" cy="1066800"/>
          </a:xfrm>
          <a:custGeom>
            <a:avLst/>
            <a:gdLst/>
            <a:ahLst/>
            <a:cxnLst/>
            <a:rect l="l" t="t" r="r" b="b"/>
            <a:pathLst>
              <a:path w="2124710" h="1066800">
                <a:moveTo>
                  <a:pt x="0" y="533400"/>
                </a:moveTo>
                <a:lnTo>
                  <a:pt x="7146" y="471184"/>
                </a:lnTo>
                <a:lnTo>
                  <a:pt x="28056" y="411080"/>
                </a:lnTo>
                <a:lnTo>
                  <a:pt x="61930" y="353485"/>
                </a:lnTo>
                <a:lnTo>
                  <a:pt x="107972" y="298801"/>
                </a:lnTo>
                <a:lnTo>
                  <a:pt x="165385" y="247427"/>
                </a:lnTo>
                <a:lnTo>
                  <a:pt x="198107" y="223107"/>
                </a:lnTo>
                <a:lnTo>
                  <a:pt x="233371" y="199763"/>
                </a:lnTo>
                <a:lnTo>
                  <a:pt x="271080" y="177448"/>
                </a:lnTo>
                <a:lnTo>
                  <a:pt x="311134" y="156210"/>
                </a:lnTo>
                <a:lnTo>
                  <a:pt x="353432" y="136099"/>
                </a:lnTo>
                <a:lnTo>
                  <a:pt x="397875" y="117165"/>
                </a:lnTo>
                <a:lnTo>
                  <a:pt x="444363" y="99459"/>
                </a:lnTo>
                <a:lnTo>
                  <a:pt x="492797" y="83031"/>
                </a:lnTo>
                <a:lnTo>
                  <a:pt x="543077" y="67930"/>
                </a:lnTo>
                <a:lnTo>
                  <a:pt x="595104" y="54206"/>
                </a:lnTo>
                <a:lnTo>
                  <a:pt x="648777" y="41910"/>
                </a:lnTo>
                <a:lnTo>
                  <a:pt x="703997" y="31090"/>
                </a:lnTo>
                <a:lnTo>
                  <a:pt x="760665" y="21799"/>
                </a:lnTo>
                <a:lnTo>
                  <a:pt x="818681" y="14084"/>
                </a:lnTo>
                <a:lnTo>
                  <a:pt x="877944" y="7997"/>
                </a:lnTo>
                <a:lnTo>
                  <a:pt x="938357" y="3587"/>
                </a:lnTo>
                <a:lnTo>
                  <a:pt x="999817" y="905"/>
                </a:lnTo>
                <a:lnTo>
                  <a:pt x="1062227" y="0"/>
                </a:lnTo>
                <a:lnTo>
                  <a:pt x="1124638" y="905"/>
                </a:lnTo>
                <a:lnTo>
                  <a:pt x="1186098" y="3587"/>
                </a:lnTo>
                <a:lnTo>
                  <a:pt x="1246511" y="7997"/>
                </a:lnTo>
                <a:lnTo>
                  <a:pt x="1305774" y="14084"/>
                </a:lnTo>
                <a:lnTo>
                  <a:pt x="1363790" y="21799"/>
                </a:lnTo>
                <a:lnTo>
                  <a:pt x="1420458" y="31090"/>
                </a:lnTo>
                <a:lnTo>
                  <a:pt x="1475678" y="41910"/>
                </a:lnTo>
                <a:lnTo>
                  <a:pt x="1529351" y="54206"/>
                </a:lnTo>
                <a:lnTo>
                  <a:pt x="1581378" y="67930"/>
                </a:lnTo>
                <a:lnTo>
                  <a:pt x="1631658" y="83031"/>
                </a:lnTo>
                <a:lnTo>
                  <a:pt x="1680092" y="99459"/>
                </a:lnTo>
                <a:lnTo>
                  <a:pt x="1726580" y="117165"/>
                </a:lnTo>
                <a:lnTo>
                  <a:pt x="1771023" y="136099"/>
                </a:lnTo>
                <a:lnTo>
                  <a:pt x="1813321" y="156209"/>
                </a:lnTo>
                <a:lnTo>
                  <a:pt x="1853375" y="177448"/>
                </a:lnTo>
                <a:lnTo>
                  <a:pt x="1891084" y="199763"/>
                </a:lnTo>
                <a:lnTo>
                  <a:pt x="1926348" y="223107"/>
                </a:lnTo>
                <a:lnTo>
                  <a:pt x="1959070" y="247427"/>
                </a:lnTo>
                <a:lnTo>
                  <a:pt x="1989148" y="272676"/>
                </a:lnTo>
                <a:lnTo>
                  <a:pt x="2040975" y="325754"/>
                </a:lnTo>
                <a:lnTo>
                  <a:pt x="2081033" y="381944"/>
                </a:lnTo>
                <a:lnTo>
                  <a:pt x="2108524" y="440843"/>
                </a:lnTo>
                <a:lnTo>
                  <a:pt x="2122652" y="502053"/>
                </a:lnTo>
                <a:lnTo>
                  <a:pt x="2124455" y="533400"/>
                </a:lnTo>
                <a:lnTo>
                  <a:pt x="2122652" y="564746"/>
                </a:lnTo>
                <a:lnTo>
                  <a:pt x="2108524" y="625956"/>
                </a:lnTo>
                <a:lnTo>
                  <a:pt x="2081033" y="684855"/>
                </a:lnTo>
                <a:lnTo>
                  <a:pt x="2040975" y="741044"/>
                </a:lnTo>
                <a:lnTo>
                  <a:pt x="1989148" y="794123"/>
                </a:lnTo>
                <a:lnTo>
                  <a:pt x="1959070" y="819372"/>
                </a:lnTo>
                <a:lnTo>
                  <a:pt x="1926348" y="843692"/>
                </a:lnTo>
                <a:lnTo>
                  <a:pt x="1891084" y="867036"/>
                </a:lnTo>
                <a:lnTo>
                  <a:pt x="1853375" y="889351"/>
                </a:lnTo>
                <a:lnTo>
                  <a:pt x="1813321" y="910589"/>
                </a:lnTo>
                <a:lnTo>
                  <a:pt x="1771023" y="930700"/>
                </a:lnTo>
                <a:lnTo>
                  <a:pt x="1726580" y="949634"/>
                </a:lnTo>
                <a:lnTo>
                  <a:pt x="1680092" y="967340"/>
                </a:lnTo>
                <a:lnTo>
                  <a:pt x="1631658" y="983768"/>
                </a:lnTo>
                <a:lnTo>
                  <a:pt x="1581378" y="998869"/>
                </a:lnTo>
                <a:lnTo>
                  <a:pt x="1529351" y="1012593"/>
                </a:lnTo>
                <a:lnTo>
                  <a:pt x="1475678" y="1024889"/>
                </a:lnTo>
                <a:lnTo>
                  <a:pt x="1420458" y="1035709"/>
                </a:lnTo>
                <a:lnTo>
                  <a:pt x="1363790" y="1045000"/>
                </a:lnTo>
                <a:lnTo>
                  <a:pt x="1305774" y="1052715"/>
                </a:lnTo>
                <a:lnTo>
                  <a:pt x="1246511" y="1058802"/>
                </a:lnTo>
                <a:lnTo>
                  <a:pt x="1186098" y="1063212"/>
                </a:lnTo>
                <a:lnTo>
                  <a:pt x="1124638" y="1065894"/>
                </a:lnTo>
                <a:lnTo>
                  <a:pt x="1062227" y="1066800"/>
                </a:lnTo>
                <a:lnTo>
                  <a:pt x="999817" y="1065894"/>
                </a:lnTo>
                <a:lnTo>
                  <a:pt x="938357" y="1063212"/>
                </a:lnTo>
                <a:lnTo>
                  <a:pt x="877944" y="1058802"/>
                </a:lnTo>
                <a:lnTo>
                  <a:pt x="818681" y="1052715"/>
                </a:lnTo>
                <a:lnTo>
                  <a:pt x="760665" y="1045000"/>
                </a:lnTo>
                <a:lnTo>
                  <a:pt x="703997" y="1035709"/>
                </a:lnTo>
                <a:lnTo>
                  <a:pt x="648777" y="1024889"/>
                </a:lnTo>
                <a:lnTo>
                  <a:pt x="595104" y="1012593"/>
                </a:lnTo>
                <a:lnTo>
                  <a:pt x="543077" y="998869"/>
                </a:lnTo>
                <a:lnTo>
                  <a:pt x="492797" y="983768"/>
                </a:lnTo>
                <a:lnTo>
                  <a:pt x="444363" y="967340"/>
                </a:lnTo>
                <a:lnTo>
                  <a:pt x="397875" y="949634"/>
                </a:lnTo>
                <a:lnTo>
                  <a:pt x="353432" y="930700"/>
                </a:lnTo>
                <a:lnTo>
                  <a:pt x="311134" y="910589"/>
                </a:lnTo>
                <a:lnTo>
                  <a:pt x="271080" y="889351"/>
                </a:lnTo>
                <a:lnTo>
                  <a:pt x="233371" y="867036"/>
                </a:lnTo>
                <a:lnTo>
                  <a:pt x="198107" y="843692"/>
                </a:lnTo>
                <a:lnTo>
                  <a:pt x="165385" y="819372"/>
                </a:lnTo>
                <a:lnTo>
                  <a:pt x="135307" y="794123"/>
                </a:lnTo>
                <a:lnTo>
                  <a:pt x="83480" y="741045"/>
                </a:lnTo>
                <a:lnTo>
                  <a:pt x="43422" y="684855"/>
                </a:lnTo>
                <a:lnTo>
                  <a:pt x="15931" y="625956"/>
                </a:lnTo>
                <a:lnTo>
                  <a:pt x="1803" y="564746"/>
                </a:lnTo>
                <a:lnTo>
                  <a:pt x="0" y="533400"/>
                </a:lnTo>
                <a:close/>
              </a:path>
            </a:pathLst>
          </a:custGeom>
          <a:ln w="25908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5616" y="2984519"/>
            <a:ext cx="6552565" cy="1682750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708660" algn="ctr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Arial"/>
                <a:cs typeface="Arial"/>
              </a:rPr>
              <a:t>Use-Case</a:t>
            </a:r>
            <a:endParaRPr sz="2400">
              <a:latin typeface="Arial"/>
              <a:cs typeface="Arial"/>
            </a:endParaRPr>
          </a:p>
          <a:p>
            <a:pPr marL="137160" indent="-125095">
              <a:lnSpc>
                <a:spcPct val="100000"/>
              </a:lnSpc>
              <a:spcBef>
                <a:spcPts val="1850"/>
              </a:spcBef>
              <a:buSzPct val="96428"/>
              <a:buChar char="•"/>
              <a:tabLst>
                <a:tab pos="137795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Post-Conditions</a:t>
            </a:r>
            <a:endParaRPr sz="28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800" spc="-10" dirty="0">
                <a:solidFill>
                  <a:srgbClr val="000066"/>
                </a:solidFill>
                <a:latin typeface="Arial"/>
                <a:cs typeface="Arial"/>
              </a:rPr>
              <a:t>Điều</a:t>
            </a:r>
            <a:r>
              <a:rPr sz="2800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"/>
                <a:cs typeface="Arial"/>
              </a:rPr>
              <a:t>kiện</a:t>
            </a: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cần</a:t>
            </a:r>
            <a:r>
              <a:rPr sz="2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để kết</a:t>
            </a:r>
            <a:r>
              <a:rPr sz="2800" spc="-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thúc</a:t>
            </a:r>
            <a:r>
              <a:rPr sz="2800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66"/>
                </a:solidFill>
                <a:latin typeface="Arial"/>
                <a:cs typeface="Arial"/>
              </a:rPr>
              <a:t>hành động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24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Khái</a:t>
            </a:r>
            <a:r>
              <a:rPr spc="-55" dirty="0"/>
              <a:t> </a:t>
            </a:r>
            <a:r>
              <a:rPr dirty="0"/>
              <a:t>niệm</a:t>
            </a:r>
            <a:r>
              <a:rPr spc="-40" dirty="0"/>
              <a:t> </a:t>
            </a:r>
            <a:r>
              <a:rPr dirty="0"/>
              <a:t>Use-Case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54838"/>
            <a:ext cx="102044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Ví</a:t>
            </a:r>
            <a:r>
              <a:rPr sz="3200" spc="-85" dirty="0"/>
              <a:t> </a:t>
            </a:r>
            <a:r>
              <a:rPr sz="3200" dirty="0"/>
              <a:t>dụ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9710" y="2427153"/>
          <a:ext cx="3077210" cy="255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29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7585">
                        <a:lnSpc>
                          <a:spcPts val="207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Tiếp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danh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lớp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cứu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bảng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môn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Xem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kết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0"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20723" y="1854149"/>
            <a:ext cx="55918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Xét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Quản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lý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học sinh</a:t>
            </a:r>
            <a:r>
              <a:rPr sz="24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cấp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49420" y="2433686"/>
            <a:ext cx="4483735" cy="1914525"/>
            <a:chOff x="4249420" y="2433686"/>
            <a:chExt cx="4483735" cy="1914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3992" y="2438258"/>
              <a:ext cx="4474305" cy="19052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53992" y="2438258"/>
              <a:ext cx="4474845" cy="1905635"/>
            </a:xfrm>
            <a:custGeom>
              <a:avLst/>
              <a:gdLst/>
              <a:ahLst/>
              <a:cxnLst/>
              <a:rect l="l" t="t" r="r" b="b"/>
              <a:pathLst>
                <a:path w="4474845" h="1905635">
                  <a:moveTo>
                    <a:pt x="0" y="527064"/>
                  </a:moveTo>
                  <a:lnTo>
                    <a:pt x="1490218" y="557925"/>
                  </a:lnTo>
                  <a:lnTo>
                    <a:pt x="1513803" y="527728"/>
                  </a:lnTo>
                  <a:lnTo>
                    <a:pt x="1538892" y="498268"/>
                  </a:lnTo>
                  <a:lnTo>
                    <a:pt x="1565444" y="469553"/>
                  </a:lnTo>
                  <a:lnTo>
                    <a:pt x="1593418" y="441592"/>
                  </a:lnTo>
                  <a:lnTo>
                    <a:pt x="1622773" y="414395"/>
                  </a:lnTo>
                  <a:lnTo>
                    <a:pt x="1653468" y="387971"/>
                  </a:lnTo>
                  <a:lnTo>
                    <a:pt x="1685461" y="362330"/>
                  </a:lnTo>
                  <a:lnTo>
                    <a:pt x="1718713" y="337481"/>
                  </a:lnTo>
                  <a:lnTo>
                    <a:pt x="1753181" y="313433"/>
                  </a:lnTo>
                  <a:lnTo>
                    <a:pt x="1788825" y="290196"/>
                  </a:lnTo>
                  <a:lnTo>
                    <a:pt x="1825604" y="267779"/>
                  </a:lnTo>
                  <a:lnTo>
                    <a:pt x="1863476" y="246191"/>
                  </a:lnTo>
                  <a:lnTo>
                    <a:pt x="1902401" y="225441"/>
                  </a:lnTo>
                  <a:lnTo>
                    <a:pt x="1942338" y="205540"/>
                  </a:lnTo>
                  <a:lnTo>
                    <a:pt x="1983245" y="186496"/>
                  </a:lnTo>
                  <a:lnTo>
                    <a:pt x="2025081" y="168319"/>
                  </a:lnTo>
                  <a:lnTo>
                    <a:pt x="2067806" y="151018"/>
                  </a:lnTo>
                  <a:lnTo>
                    <a:pt x="2111379" y="134602"/>
                  </a:lnTo>
                  <a:lnTo>
                    <a:pt x="2155758" y="119081"/>
                  </a:lnTo>
                  <a:lnTo>
                    <a:pt x="2200902" y="104465"/>
                  </a:lnTo>
                  <a:lnTo>
                    <a:pt x="2246771" y="90761"/>
                  </a:lnTo>
                  <a:lnTo>
                    <a:pt x="2293323" y="77981"/>
                  </a:lnTo>
                  <a:lnTo>
                    <a:pt x="2340517" y="66133"/>
                  </a:lnTo>
                  <a:lnTo>
                    <a:pt x="2388313" y="55226"/>
                  </a:lnTo>
                  <a:lnTo>
                    <a:pt x="2436669" y="45270"/>
                  </a:lnTo>
                  <a:lnTo>
                    <a:pt x="2485544" y="36274"/>
                  </a:lnTo>
                  <a:lnTo>
                    <a:pt x="2534897" y="28248"/>
                  </a:lnTo>
                  <a:lnTo>
                    <a:pt x="2584687" y="21201"/>
                  </a:lnTo>
                  <a:lnTo>
                    <a:pt x="2634873" y="15142"/>
                  </a:lnTo>
                  <a:lnTo>
                    <a:pt x="2685414" y="10081"/>
                  </a:lnTo>
                  <a:lnTo>
                    <a:pt x="2736270" y="6027"/>
                  </a:lnTo>
                  <a:lnTo>
                    <a:pt x="2787398" y="2989"/>
                  </a:lnTo>
                  <a:lnTo>
                    <a:pt x="2838758" y="977"/>
                  </a:lnTo>
                  <a:lnTo>
                    <a:pt x="2890309" y="0"/>
                  </a:lnTo>
                  <a:lnTo>
                    <a:pt x="2942010" y="67"/>
                  </a:lnTo>
                  <a:lnTo>
                    <a:pt x="2993820" y="1188"/>
                  </a:lnTo>
                  <a:lnTo>
                    <a:pt x="3045698" y="3372"/>
                  </a:lnTo>
                  <a:lnTo>
                    <a:pt x="3097602" y="6628"/>
                  </a:lnTo>
                  <a:lnTo>
                    <a:pt x="3149492" y="10966"/>
                  </a:lnTo>
                  <a:lnTo>
                    <a:pt x="3201327" y="16396"/>
                  </a:lnTo>
                  <a:lnTo>
                    <a:pt x="3253065" y="22926"/>
                  </a:lnTo>
                  <a:lnTo>
                    <a:pt x="3304666" y="30565"/>
                  </a:lnTo>
                  <a:lnTo>
                    <a:pt x="3356089" y="39324"/>
                  </a:lnTo>
                  <a:lnTo>
                    <a:pt x="3407292" y="49212"/>
                  </a:lnTo>
                  <a:lnTo>
                    <a:pt x="3458235" y="60237"/>
                  </a:lnTo>
                  <a:lnTo>
                    <a:pt x="3508876" y="72409"/>
                  </a:lnTo>
                  <a:lnTo>
                    <a:pt x="3559175" y="85739"/>
                  </a:lnTo>
                  <a:lnTo>
                    <a:pt x="3615836" y="102307"/>
                  </a:lnTo>
                  <a:lnTo>
                    <a:pt x="3670909" y="120075"/>
                  </a:lnTo>
                  <a:lnTo>
                    <a:pt x="3724371" y="139005"/>
                  </a:lnTo>
                  <a:lnTo>
                    <a:pt x="3776199" y="159059"/>
                  </a:lnTo>
                  <a:lnTo>
                    <a:pt x="3826369" y="180200"/>
                  </a:lnTo>
                  <a:lnTo>
                    <a:pt x="3874859" y="202391"/>
                  </a:lnTo>
                  <a:lnTo>
                    <a:pt x="3921646" y="225593"/>
                  </a:lnTo>
                  <a:lnTo>
                    <a:pt x="3966705" y="249769"/>
                  </a:lnTo>
                  <a:lnTo>
                    <a:pt x="4010015" y="274881"/>
                  </a:lnTo>
                  <a:lnTo>
                    <a:pt x="4051552" y="300892"/>
                  </a:lnTo>
                  <a:lnTo>
                    <a:pt x="4091292" y="327763"/>
                  </a:lnTo>
                  <a:lnTo>
                    <a:pt x="4129213" y="355458"/>
                  </a:lnTo>
                  <a:lnTo>
                    <a:pt x="4165292" y="383938"/>
                  </a:lnTo>
                  <a:lnTo>
                    <a:pt x="4199505" y="413166"/>
                  </a:lnTo>
                  <a:lnTo>
                    <a:pt x="4231829" y="443104"/>
                  </a:lnTo>
                  <a:lnTo>
                    <a:pt x="4262241" y="473714"/>
                  </a:lnTo>
                  <a:lnTo>
                    <a:pt x="4290718" y="504959"/>
                  </a:lnTo>
                  <a:lnTo>
                    <a:pt x="4317237" y="536802"/>
                  </a:lnTo>
                  <a:lnTo>
                    <a:pt x="4341775" y="569204"/>
                  </a:lnTo>
                  <a:lnTo>
                    <a:pt x="4364308" y="602128"/>
                  </a:lnTo>
                  <a:lnTo>
                    <a:pt x="4384814" y="635536"/>
                  </a:lnTo>
                  <a:lnTo>
                    <a:pt x="4403269" y="669390"/>
                  </a:lnTo>
                  <a:lnTo>
                    <a:pt x="4433934" y="738288"/>
                  </a:lnTo>
                  <a:lnTo>
                    <a:pt x="4456118" y="808519"/>
                  </a:lnTo>
                  <a:lnTo>
                    <a:pt x="4469637" y="879783"/>
                  </a:lnTo>
                  <a:lnTo>
                    <a:pt x="4474305" y="951779"/>
                  </a:lnTo>
                  <a:lnTo>
                    <a:pt x="4473261" y="987956"/>
                  </a:lnTo>
                  <a:lnTo>
                    <a:pt x="4464306" y="1060483"/>
                  </a:lnTo>
                  <a:lnTo>
                    <a:pt x="4446036" y="1132988"/>
                  </a:lnTo>
                  <a:lnTo>
                    <a:pt x="4433351" y="1169138"/>
                  </a:lnTo>
                  <a:lnTo>
                    <a:pt x="4418267" y="1205170"/>
                  </a:lnTo>
                  <a:lnTo>
                    <a:pt x="4400763" y="1241045"/>
                  </a:lnTo>
                  <a:lnTo>
                    <a:pt x="4380815" y="1276726"/>
                  </a:lnTo>
                  <a:lnTo>
                    <a:pt x="4358399" y="1312176"/>
                  </a:lnTo>
                  <a:lnTo>
                    <a:pt x="4333494" y="1347357"/>
                  </a:lnTo>
                  <a:lnTo>
                    <a:pt x="4309908" y="1377553"/>
                  </a:lnTo>
                  <a:lnTo>
                    <a:pt x="4284819" y="1407013"/>
                  </a:lnTo>
                  <a:lnTo>
                    <a:pt x="4258267" y="1435729"/>
                  </a:lnTo>
                  <a:lnTo>
                    <a:pt x="4230293" y="1463689"/>
                  </a:lnTo>
                  <a:lnTo>
                    <a:pt x="4200938" y="1490886"/>
                  </a:lnTo>
                  <a:lnTo>
                    <a:pt x="4170243" y="1517310"/>
                  </a:lnTo>
                  <a:lnTo>
                    <a:pt x="4138250" y="1542951"/>
                  </a:lnTo>
                  <a:lnTo>
                    <a:pt x="4104998" y="1567800"/>
                  </a:lnTo>
                  <a:lnTo>
                    <a:pt x="4070530" y="1591848"/>
                  </a:lnTo>
                  <a:lnTo>
                    <a:pt x="4034886" y="1615085"/>
                  </a:lnTo>
                  <a:lnTo>
                    <a:pt x="3998107" y="1637503"/>
                  </a:lnTo>
                  <a:lnTo>
                    <a:pt x="3960235" y="1659091"/>
                  </a:lnTo>
                  <a:lnTo>
                    <a:pt x="3921310" y="1679840"/>
                  </a:lnTo>
                  <a:lnTo>
                    <a:pt x="3881373" y="1699741"/>
                  </a:lnTo>
                  <a:lnTo>
                    <a:pt x="3840466" y="1718785"/>
                  </a:lnTo>
                  <a:lnTo>
                    <a:pt x="3798630" y="1736962"/>
                  </a:lnTo>
                  <a:lnTo>
                    <a:pt x="3755905" y="1754263"/>
                  </a:lnTo>
                  <a:lnTo>
                    <a:pt x="3712332" y="1770679"/>
                  </a:lnTo>
                  <a:lnTo>
                    <a:pt x="3667953" y="1786200"/>
                  </a:lnTo>
                  <a:lnTo>
                    <a:pt x="3622809" y="1800817"/>
                  </a:lnTo>
                  <a:lnTo>
                    <a:pt x="3576940" y="1814520"/>
                  </a:lnTo>
                  <a:lnTo>
                    <a:pt x="3530388" y="1827300"/>
                  </a:lnTo>
                  <a:lnTo>
                    <a:pt x="3483194" y="1839149"/>
                  </a:lnTo>
                  <a:lnTo>
                    <a:pt x="3435398" y="1850055"/>
                  </a:lnTo>
                  <a:lnTo>
                    <a:pt x="3387042" y="1860011"/>
                  </a:lnTo>
                  <a:lnTo>
                    <a:pt x="3338167" y="1869007"/>
                  </a:lnTo>
                  <a:lnTo>
                    <a:pt x="3288814" y="1877033"/>
                  </a:lnTo>
                  <a:lnTo>
                    <a:pt x="3239024" y="1884080"/>
                  </a:lnTo>
                  <a:lnTo>
                    <a:pt x="3188838" y="1890139"/>
                  </a:lnTo>
                  <a:lnTo>
                    <a:pt x="3138297" y="1895200"/>
                  </a:lnTo>
                  <a:lnTo>
                    <a:pt x="3087441" y="1899254"/>
                  </a:lnTo>
                  <a:lnTo>
                    <a:pt x="3036313" y="1902292"/>
                  </a:lnTo>
                  <a:lnTo>
                    <a:pt x="2984953" y="1904305"/>
                  </a:lnTo>
                  <a:lnTo>
                    <a:pt x="2933402" y="1905282"/>
                  </a:lnTo>
                  <a:lnTo>
                    <a:pt x="2881701" y="1905215"/>
                  </a:lnTo>
                  <a:lnTo>
                    <a:pt x="2829891" y="1904094"/>
                  </a:lnTo>
                  <a:lnTo>
                    <a:pt x="2778013" y="1901910"/>
                  </a:lnTo>
                  <a:lnTo>
                    <a:pt x="2726109" y="1898653"/>
                  </a:lnTo>
                  <a:lnTo>
                    <a:pt x="2674219" y="1894315"/>
                  </a:lnTo>
                  <a:lnTo>
                    <a:pt x="2622384" y="1888886"/>
                  </a:lnTo>
                  <a:lnTo>
                    <a:pt x="2570646" y="1882356"/>
                  </a:lnTo>
                  <a:lnTo>
                    <a:pt x="2519045" y="1874716"/>
                  </a:lnTo>
                  <a:lnTo>
                    <a:pt x="2467622" y="1865957"/>
                  </a:lnTo>
                  <a:lnTo>
                    <a:pt x="2416419" y="1856070"/>
                  </a:lnTo>
                  <a:lnTo>
                    <a:pt x="2365476" y="1845044"/>
                  </a:lnTo>
                  <a:lnTo>
                    <a:pt x="2314835" y="1832872"/>
                  </a:lnTo>
                  <a:lnTo>
                    <a:pt x="2264537" y="1819543"/>
                  </a:lnTo>
                  <a:lnTo>
                    <a:pt x="2207320" y="1802797"/>
                  </a:lnTo>
                  <a:lnTo>
                    <a:pt x="2151596" y="1784766"/>
                  </a:lnTo>
                  <a:lnTo>
                    <a:pt x="2097402" y="1765488"/>
                  </a:lnTo>
                  <a:lnTo>
                    <a:pt x="2044777" y="1745001"/>
                  </a:lnTo>
                  <a:lnTo>
                    <a:pt x="1993758" y="1723342"/>
                  </a:lnTo>
                  <a:lnTo>
                    <a:pt x="1944384" y="1700550"/>
                  </a:lnTo>
                  <a:lnTo>
                    <a:pt x="1896691" y="1676661"/>
                  </a:lnTo>
                  <a:lnTo>
                    <a:pt x="1850719" y="1651713"/>
                  </a:lnTo>
                  <a:lnTo>
                    <a:pt x="1806504" y="1625745"/>
                  </a:lnTo>
                  <a:lnTo>
                    <a:pt x="1764086" y="1598793"/>
                  </a:lnTo>
                  <a:lnTo>
                    <a:pt x="1723501" y="1570896"/>
                  </a:lnTo>
                  <a:lnTo>
                    <a:pt x="1684789" y="1542091"/>
                  </a:lnTo>
                  <a:lnTo>
                    <a:pt x="1647986" y="1512417"/>
                  </a:lnTo>
                  <a:lnTo>
                    <a:pt x="1613130" y="1481909"/>
                  </a:lnTo>
                  <a:lnTo>
                    <a:pt x="1580260" y="1450608"/>
                  </a:lnTo>
                  <a:lnTo>
                    <a:pt x="1549414" y="1418549"/>
                  </a:lnTo>
                  <a:lnTo>
                    <a:pt x="1520630" y="1385771"/>
                  </a:lnTo>
                  <a:lnTo>
                    <a:pt x="1493944" y="1352312"/>
                  </a:lnTo>
                  <a:lnTo>
                    <a:pt x="1469396" y="1318208"/>
                  </a:lnTo>
                  <a:lnTo>
                    <a:pt x="1447023" y="1283499"/>
                  </a:lnTo>
                  <a:lnTo>
                    <a:pt x="1426864" y="1248221"/>
                  </a:lnTo>
                  <a:lnTo>
                    <a:pt x="1408955" y="1212413"/>
                  </a:lnTo>
                  <a:lnTo>
                    <a:pt x="1393336" y="1176112"/>
                  </a:lnTo>
                  <a:lnTo>
                    <a:pt x="1380043" y="1139355"/>
                  </a:lnTo>
                  <a:lnTo>
                    <a:pt x="1369116" y="1102181"/>
                  </a:lnTo>
                  <a:lnTo>
                    <a:pt x="1360591" y="1064627"/>
                  </a:lnTo>
                  <a:lnTo>
                    <a:pt x="1354507" y="1026730"/>
                  </a:lnTo>
                  <a:lnTo>
                    <a:pt x="1350902" y="988530"/>
                  </a:lnTo>
                  <a:lnTo>
                    <a:pt x="1349814" y="950062"/>
                  </a:lnTo>
                  <a:lnTo>
                    <a:pt x="1351280" y="911366"/>
                  </a:lnTo>
                  <a:lnTo>
                    <a:pt x="0" y="527064"/>
                  </a:lnTo>
                  <a:close/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41211" y="3098419"/>
            <a:ext cx="2462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gồm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tính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năng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Thêm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Xóa,</a:t>
            </a:r>
            <a:r>
              <a:rPr sz="1800" dirty="0">
                <a:latin typeface="Arial"/>
                <a:cs typeface="Arial"/>
              </a:rPr>
              <a:t> và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392" y="5240382"/>
            <a:ext cx="714883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60" dirty="0">
                <a:solidFill>
                  <a:srgbClr val="0000FF"/>
                </a:solidFill>
                <a:latin typeface="Wingdings"/>
                <a:cs typeface="Wingdings"/>
              </a:rPr>
              <a:t></a:t>
            </a:r>
            <a:r>
              <a:rPr sz="2800" b="1" spc="60" dirty="0">
                <a:solidFill>
                  <a:srgbClr val="0000FF"/>
                </a:solidFill>
                <a:latin typeface="Arial"/>
                <a:cs typeface="Arial"/>
              </a:rPr>
              <a:t>Có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bao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nhiêu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Use-case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trong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ví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dụ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này?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54838"/>
            <a:ext cx="102044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Ví</a:t>
            </a:r>
            <a:r>
              <a:rPr sz="3200" spc="-85" dirty="0"/>
              <a:t> </a:t>
            </a:r>
            <a:r>
              <a:rPr sz="3200" dirty="0"/>
              <a:t>dụ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808" y="2279054"/>
          <a:ext cx="3077210" cy="255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7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60"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7585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Tiếp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danh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lớp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cứu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bảng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điểm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môn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Xem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cáo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tổng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kết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0567" y="1707007"/>
            <a:ext cx="560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Xét phần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mềm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 Quản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lý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học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 sinh</a:t>
            </a:r>
            <a:r>
              <a:rPr sz="24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cấp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03700" y="2285858"/>
            <a:ext cx="4483735" cy="1914525"/>
            <a:chOff x="4203700" y="2285858"/>
            <a:chExt cx="4483735" cy="1914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272" y="2290430"/>
              <a:ext cx="4474305" cy="19052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08272" y="2290430"/>
              <a:ext cx="4474845" cy="1905635"/>
            </a:xfrm>
            <a:custGeom>
              <a:avLst/>
              <a:gdLst/>
              <a:ahLst/>
              <a:cxnLst/>
              <a:rect l="l" t="t" r="r" b="b"/>
              <a:pathLst>
                <a:path w="4474845" h="1905635">
                  <a:moveTo>
                    <a:pt x="0" y="527064"/>
                  </a:moveTo>
                  <a:lnTo>
                    <a:pt x="1490217" y="557925"/>
                  </a:lnTo>
                  <a:lnTo>
                    <a:pt x="1513803" y="527728"/>
                  </a:lnTo>
                  <a:lnTo>
                    <a:pt x="1538892" y="498268"/>
                  </a:lnTo>
                  <a:lnTo>
                    <a:pt x="1565444" y="469553"/>
                  </a:lnTo>
                  <a:lnTo>
                    <a:pt x="1593418" y="441592"/>
                  </a:lnTo>
                  <a:lnTo>
                    <a:pt x="1622773" y="414395"/>
                  </a:lnTo>
                  <a:lnTo>
                    <a:pt x="1653468" y="387971"/>
                  </a:lnTo>
                  <a:lnTo>
                    <a:pt x="1685461" y="362330"/>
                  </a:lnTo>
                  <a:lnTo>
                    <a:pt x="1718713" y="337481"/>
                  </a:lnTo>
                  <a:lnTo>
                    <a:pt x="1753181" y="313433"/>
                  </a:lnTo>
                  <a:lnTo>
                    <a:pt x="1788825" y="290196"/>
                  </a:lnTo>
                  <a:lnTo>
                    <a:pt x="1825604" y="267779"/>
                  </a:lnTo>
                  <a:lnTo>
                    <a:pt x="1863476" y="246191"/>
                  </a:lnTo>
                  <a:lnTo>
                    <a:pt x="1902401" y="225441"/>
                  </a:lnTo>
                  <a:lnTo>
                    <a:pt x="1942338" y="205540"/>
                  </a:lnTo>
                  <a:lnTo>
                    <a:pt x="1983245" y="186496"/>
                  </a:lnTo>
                  <a:lnTo>
                    <a:pt x="2025081" y="168319"/>
                  </a:lnTo>
                  <a:lnTo>
                    <a:pt x="2067806" y="151018"/>
                  </a:lnTo>
                  <a:lnTo>
                    <a:pt x="2111379" y="134602"/>
                  </a:lnTo>
                  <a:lnTo>
                    <a:pt x="2155758" y="119081"/>
                  </a:lnTo>
                  <a:lnTo>
                    <a:pt x="2200902" y="104465"/>
                  </a:lnTo>
                  <a:lnTo>
                    <a:pt x="2246771" y="90761"/>
                  </a:lnTo>
                  <a:lnTo>
                    <a:pt x="2293323" y="77981"/>
                  </a:lnTo>
                  <a:lnTo>
                    <a:pt x="2340517" y="66133"/>
                  </a:lnTo>
                  <a:lnTo>
                    <a:pt x="2388313" y="55226"/>
                  </a:lnTo>
                  <a:lnTo>
                    <a:pt x="2436669" y="45270"/>
                  </a:lnTo>
                  <a:lnTo>
                    <a:pt x="2485544" y="36274"/>
                  </a:lnTo>
                  <a:lnTo>
                    <a:pt x="2534897" y="28248"/>
                  </a:lnTo>
                  <a:lnTo>
                    <a:pt x="2584687" y="21201"/>
                  </a:lnTo>
                  <a:lnTo>
                    <a:pt x="2634873" y="15142"/>
                  </a:lnTo>
                  <a:lnTo>
                    <a:pt x="2685414" y="10081"/>
                  </a:lnTo>
                  <a:lnTo>
                    <a:pt x="2736270" y="6027"/>
                  </a:lnTo>
                  <a:lnTo>
                    <a:pt x="2787398" y="2989"/>
                  </a:lnTo>
                  <a:lnTo>
                    <a:pt x="2838758" y="977"/>
                  </a:lnTo>
                  <a:lnTo>
                    <a:pt x="2890309" y="0"/>
                  </a:lnTo>
                  <a:lnTo>
                    <a:pt x="2942010" y="67"/>
                  </a:lnTo>
                  <a:lnTo>
                    <a:pt x="2993820" y="1188"/>
                  </a:lnTo>
                  <a:lnTo>
                    <a:pt x="3045698" y="3372"/>
                  </a:lnTo>
                  <a:lnTo>
                    <a:pt x="3097602" y="6628"/>
                  </a:lnTo>
                  <a:lnTo>
                    <a:pt x="3149492" y="10966"/>
                  </a:lnTo>
                  <a:lnTo>
                    <a:pt x="3201327" y="16396"/>
                  </a:lnTo>
                  <a:lnTo>
                    <a:pt x="3253065" y="22926"/>
                  </a:lnTo>
                  <a:lnTo>
                    <a:pt x="3304666" y="30565"/>
                  </a:lnTo>
                  <a:lnTo>
                    <a:pt x="3356089" y="39324"/>
                  </a:lnTo>
                  <a:lnTo>
                    <a:pt x="3407292" y="49212"/>
                  </a:lnTo>
                  <a:lnTo>
                    <a:pt x="3458235" y="60237"/>
                  </a:lnTo>
                  <a:lnTo>
                    <a:pt x="3508876" y="72409"/>
                  </a:lnTo>
                  <a:lnTo>
                    <a:pt x="3559175" y="85739"/>
                  </a:lnTo>
                  <a:lnTo>
                    <a:pt x="3615836" y="102307"/>
                  </a:lnTo>
                  <a:lnTo>
                    <a:pt x="3670909" y="120075"/>
                  </a:lnTo>
                  <a:lnTo>
                    <a:pt x="3724371" y="139005"/>
                  </a:lnTo>
                  <a:lnTo>
                    <a:pt x="3776199" y="159059"/>
                  </a:lnTo>
                  <a:lnTo>
                    <a:pt x="3826369" y="180200"/>
                  </a:lnTo>
                  <a:lnTo>
                    <a:pt x="3874859" y="202391"/>
                  </a:lnTo>
                  <a:lnTo>
                    <a:pt x="3921646" y="225593"/>
                  </a:lnTo>
                  <a:lnTo>
                    <a:pt x="3966705" y="249769"/>
                  </a:lnTo>
                  <a:lnTo>
                    <a:pt x="4010015" y="274881"/>
                  </a:lnTo>
                  <a:lnTo>
                    <a:pt x="4051552" y="300892"/>
                  </a:lnTo>
                  <a:lnTo>
                    <a:pt x="4091292" y="327763"/>
                  </a:lnTo>
                  <a:lnTo>
                    <a:pt x="4129213" y="355458"/>
                  </a:lnTo>
                  <a:lnTo>
                    <a:pt x="4165292" y="383938"/>
                  </a:lnTo>
                  <a:lnTo>
                    <a:pt x="4199505" y="413166"/>
                  </a:lnTo>
                  <a:lnTo>
                    <a:pt x="4231829" y="443104"/>
                  </a:lnTo>
                  <a:lnTo>
                    <a:pt x="4262241" y="473714"/>
                  </a:lnTo>
                  <a:lnTo>
                    <a:pt x="4290718" y="504959"/>
                  </a:lnTo>
                  <a:lnTo>
                    <a:pt x="4317237" y="536802"/>
                  </a:lnTo>
                  <a:lnTo>
                    <a:pt x="4341775" y="569204"/>
                  </a:lnTo>
                  <a:lnTo>
                    <a:pt x="4364308" y="602128"/>
                  </a:lnTo>
                  <a:lnTo>
                    <a:pt x="4384814" y="635536"/>
                  </a:lnTo>
                  <a:lnTo>
                    <a:pt x="4403269" y="669390"/>
                  </a:lnTo>
                  <a:lnTo>
                    <a:pt x="4433934" y="738288"/>
                  </a:lnTo>
                  <a:lnTo>
                    <a:pt x="4456118" y="808519"/>
                  </a:lnTo>
                  <a:lnTo>
                    <a:pt x="4469637" y="879783"/>
                  </a:lnTo>
                  <a:lnTo>
                    <a:pt x="4474305" y="951779"/>
                  </a:lnTo>
                  <a:lnTo>
                    <a:pt x="4473261" y="987956"/>
                  </a:lnTo>
                  <a:lnTo>
                    <a:pt x="4464306" y="1060483"/>
                  </a:lnTo>
                  <a:lnTo>
                    <a:pt x="4446036" y="1132988"/>
                  </a:lnTo>
                  <a:lnTo>
                    <a:pt x="4433351" y="1169138"/>
                  </a:lnTo>
                  <a:lnTo>
                    <a:pt x="4418267" y="1205170"/>
                  </a:lnTo>
                  <a:lnTo>
                    <a:pt x="4400763" y="1241045"/>
                  </a:lnTo>
                  <a:lnTo>
                    <a:pt x="4380815" y="1276726"/>
                  </a:lnTo>
                  <a:lnTo>
                    <a:pt x="4358399" y="1312176"/>
                  </a:lnTo>
                  <a:lnTo>
                    <a:pt x="4333494" y="1347357"/>
                  </a:lnTo>
                  <a:lnTo>
                    <a:pt x="4309908" y="1377553"/>
                  </a:lnTo>
                  <a:lnTo>
                    <a:pt x="4284819" y="1407013"/>
                  </a:lnTo>
                  <a:lnTo>
                    <a:pt x="4258267" y="1435729"/>
                  </a:lnTo>
                  <a:lnTo>
                    <a:pt x="4230293" y="1463689"/>
                  </a:lnTo>
                  <a:lnTo>
                    <a:pt x="4200938" y="1490886"/>
                  </a:lnTo>
                  <a:lnTo>
                    <a:pt x="4170243" y="1517310"/>
                  </a:lnTo>
                  <a:lnTo>
                    <a:pt x="4138250" y="1542951"/>
                  </a:lnTo>
                  <a:lnTo>
                    <a:pt x="4104998" y="1567800"/>
                  </a:lnTo>
                  <a:lnTo>
                    <a:pt x="4070530" y="1591848"/>
                  </a:lnTo>
                  <a:lnTo>
                    <a:pt x="4034886" y="1615085"/>
                  </a:lnTo>
                  <a:lnTo>
                    <a:pt x="3998107" y="1637503"/>
                  </a:lnTo>
                  <a:lnTo>
                    <a:pt x="3960235" y="1659091"/>
                  </a:lnTo>
                  <a:lnTo>
                    <a:pt x="3921310" y="1679840"/>
                  </a:lnTo>
                  <a:lnTo>
                    <a:pt x="3881373" y="1699741"/>
                  </a:lnTo>
                  <a:lnTo>
                    <a:pt x="3840466" y="1718785"/>
                  </a:lnTo>
                  <a:lnTo>
                    <a:pt x="3798630" y="1736962"/>
                  </a:lnTo>
                  <a:lnTo>
                    <a:pt x="3755905" y="1754263"/>
                  </a:lnTo>
                  <a:lnTo>
                    <a:pt x="3712332" y="1770679"/>
                  </a:lnTo>
                  <a:lnTo>
                    <a:pt x="3667953" y="1786200"/>
                  </a:lnTo>
                  <a:lnTo>
                    <a:pt x="3622809" y="1800817"/>
                  </a:lnTo>
                  <a:lnTo>
                    <a:pt x="3576940" y="1814520"/>
                  </a:lnTo>
                  <a:lnTo>
                    <a:pt x="3530388" y="1827300"/>
                  </a:lnTo>
                  <a:lnTo>
                    <a:pt x="3483194" y="1839149"/>
                  </a:lnTo>
                  <a:lnTo>
                    <a:pt x="3435398" y="1850055"/>
                  </a:lnTo>
                  <a:lnTo>
                    <a:pt x="3387042" y="1860011"/>
                  </a:lnTo>
                  <a:lnTo>
                    <a:pt x="3338167" y="1869007"/>
                  </a:lnTo>
                  <a:lnTo>
                    <a:pt x="3288814" y="1877033"/>
                  </a:lnTo>
                  <a:lnTo>
                    <a:pt x="3239024" y="1884080"/>
                  </a:lnTo>
                  <a:lnTo>
                    <a:pt x="3188838" y="1890139"/>
                  </a:lnTo>
                  <a:lnTo>
                    <a:pt x="3138297" y="1895200"/>
                  </a:lnTo>
                  <a:lnTo>
                    <a:pt x="3087441" y="1899254"/>
                  </a:lnTo>
                  <a:lnTo>
                    <a:pt x="3036313" y="1902292"/>
                  </a:lnTo>
                  <a:lnTo>
                    <a:pt x="2984953" y="1904305"/>
                  </a:lnTo>
                  <a:lnTo>
                    <a:pt x="2933402" y="1905282"/>
                  </a:lnTo>
                  <a:lnTo>
                    <a:pt x="2881701" y="1905215"/>
                  </a:lnTo>
                  <a:lnTo>
                    <a:pt x="2829891" y="1904094"/>
                  </a:lnTo>
                  <a:lnTo>
                    <a:pt x="2778013" y="1901910"/>
                  </a:lnTo>
                  <a:lnTo>
                    <a:pt x="2726109" y="1898653"/>
                  </a:lnTo>
                  <a:lnTo>
                    <a:pt x="2674219" y="1894315"/>
                  </a:lnTo>
                  <a:lnTo>
                    <a:pt x="2622384" y="1888886"/>
                  </a:lnTo>
                  <a:lnTo>
                    <a:pt x="2570646" y="1882356"/>
                  </a:lnTo>
                  <a:lnTo>
                    <a:pt x="2519045" y="1874716"/>
                  </a:lnTo>
                  <a:lnTo>
                    <a:pt x="2467622" y="1865957"/>
                  </a:lnTo>
                  <a:lnTo>
                    <a:pt x="2416419" y="1856070"/>
                  </a:lnTo>
                  <a:lnTo>
                    <a:pt x="2365476" y="1845044"/>
                  </a:lnTo>
                  <a:lnTo>
                    <a:pt x="2314835" y="1832872"/>
                  </a:lnTo>
                  <a:lnTo>
                    <a:pt x="2264537" y="1819543"/>
                  </a:lnTo>
                  <a:lnTo>
                    <a:pt x="2207320" y="1802797"/>
                  </a:lnTo>
                  <a:lnTo>
                    <a:pt x="2151596" y="1784766"/>
                  </a:lnTo>
                  <a:lnTo>
                    <a:pt x="2097402" y="1765488"/>
                  </a:lnTo>
                  <a:lnTo>
                    <a:pt x="2044777" y="1745001"/>
                  </a:lnTo>
                  <a:lnTo>
                    <a:pt x="1993758" y="1723342"/>
                  </a:lnTo>
                  <a:lnTo>
                    <a:pt x="1944384" y="1700550"/>
                  </a:lnTo>
                  <a:lnTo>
                    <a:pt x="1896691" y="1676661"/>
                  </a:lnTo>
                  <a:lnTo>
                    <a:pt x="1850719" y="1651713"/>
                  </a:lnTo>
                  <a:lnTo>
                    <a:pt x="1806504" y="1625745"/>
                  </a:lnTo>
                  <a:lnTo>
                    <a:pt x="1764086" y="1598793"/>
                  </a:lnTo>
                  <a:lnTo>
                    <a:pt x="1723501" y="1570896"/>
                  </a:lnTo>
                  <a:lnTo>
                    <a:pt x="1684789" y="1542091"/>
                  </a:lnTo>
                  <a:lnTo>
                    <a:pt x="1647986" y="1512417"/>
                  </a:lnTo>
                  <a:lnTo>
                    <a:pt x="1613130" y="1481909"/>
                  </a:lnTo>
                  <a:lnTo>
                    <a:pt x="1580260" y="1450608"/>
                  </a:lnTo>
                  <a:lnTo>
                    <a:pt x="1549414" y="1418549"/>
                  </a:lnTo>
                  <a:lnTo>
                    <a:pt x="1520630" y="1385771"/>
                  </a:lnTo>
                  <a:lnTo>
                    <a:pt x="1493944" y="1352312"/>
                  </a:lnTo>
                  <a:lnTo>
                    <a:pt x="1469396" y="1318208"/>
                  </a:lnTo>
                  <a:lnTo>
                    <a:pt x="1447023" y="1283499"/>
                  </a:lnTo>
                  <a:lnTo>
                    <a:pt x="1426864" y="1248221"/>
                  </a:lnTo>
                  <a:lnTo>
                    <a:pt x="1408955" y="1212413"/>
                  </a:lnTo>
                  <a:lnTo>
                    <a:pt x="1393336" y="1176112"/>
                  </a:lnTo>
                  <a:lnTo>
                    <a:pt x="1380043" y="1139355"/>
                  </a:lnTo>
                  <a:lnTo>
                    <a:pt x="1369116" y="1102181"/>
                  </a:lnTo>
                  <a:lnTo>
                    <a:pt x="1360591" y="1064627"/>
                  </a:lnTo>
                  <a:lnTo>
                    <a:pt x="1354507" y="1026730"/>
                  </a:lnTo>
                  <a:lnTo>
                    <a:pt x="1350902" y="988530"/>
                  </a:lnTo>
                  <a:lnTo>
                    <a:pt x="1349814" y="950062"/>
                  </a:lnTo>
                  <a:lnTo>
                    <a:pt x="1351279" y="911366"/>
                  </a:lnTo>
                  <a:lnTo>
                    <a:pt x="0" y="527064"/>
                  </a:lnTo>
                  <a:close/>
                </a:path>
              </a:pathLst>
            </a:custGeom>
            <a:ln w="9144">
              <a:solidFill>
                <a:srgbClr val="FF030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95238" y="2950845"/>
            <a:ext cx="246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Bao gồm </a:t>
            </a:r>
            <a:r>
              <a:rPr sz="1800" dirty="0">
                <a:latin typeface="Arial"/>
                <a:cs typeface="Arial"/>
              </a:rPr>
              <a:t>cả </a:t>
            </a:r>
            <a:r>
              <a:rPr sz="1800" spc="-5" dirty="0">
                <a:latin typeface="Arial"/>
                <a:cs typeface="Arial"/>
              </a:rPr>
              <a:t>tính </a:t>
            </a:r>
            <a:r>
              <a:rPr sz="1800" spc="-10" dirty="0">
                <a:latin typeface="Arial"/>
                <a:cs typeface="Arial"/>
              </a:rPr>
              <a:t>năng </a:t>
            </a:r>
            <a:r>
              <a:rPr sz="1800" spc="-5" dirty="0">
                <a:latin typeface="Arial"/>
                <a:cs typeface="Arial"/>
              </a:rPr>
              <a:t> Thêm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mới,</a:t>
            </a:r>
            <a:r>
              <a:rPr sz="1800" spc="-10" dirty="0">
                <a:latin typeface="Arial"/>
                <a:cs typeface="Arial"/>
              </a:rPr>
              <a:t> Xóa,</a:t>
            </a:r>
            <a:r>
              <a:rPr sz="1800" dirty="0">
                <a:latin typeface="Arial"/>
                <a:cs typeface="Arial"/>
              </a:rPr>
              <a:t> và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Sửa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8392" y="5240382"/>
            <a:ext cx="714883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60" dirty="0">
                <a:solidFill>
                  <a:srgbClr val="0000FF"/>
                </a:solidFill>
                <a:latin typeface="Wingdings"/>
                <a:cs typeface="Wingdings"/>
              </a:rPr>
              <a:t></a:t>
            </a:r>
            <a:r>
              <a:rPr sz="2800" b="1" spc="60" dirty="0">
                <a:solidFill>
                  <a:srgbClr val="0000FF"/>
                </a:solidFill>
                <a:latin typeface="Arial"/>
                <a:cs typeface="Arial"/>
              </a:rPr>
              <a:t>Có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bao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nhiêu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Use-case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trong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ví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dụ</a:t>
            </a:r>
            <a:r>
              <a:rPr sz="2800" b="1" spc="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này?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96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20" dirty="0"/>
              <a:t> </a:t>
            </a:r>
            <a:r>
              <a:rPr spc="-5" dirty="0"/>
              <a:t>định</a:t>
            </a:r>
            <a:r>
              <a:rPr spc="-30" dirty="0"/>
              <a:t> </a:t>
            </a:r>
            <a:r>
              <a:rPr spc="-5" dirty="0"/>
              <a:t>yêu</a:t>
            </a:r>
            <a:r>
              <a:rPr spc="-15" dirty="0"/>
              <a:t> </a:t>
            </a:r>
            <a:r>
              <a:rPr spc="-5" dirty="0"/>
              <a:t>cầu</a:t>
            </a:r>
            <a:r>
              <a:rPr spc="-15" dirty="0"/>
              <a:t> </a:t>
            </a:r>
            <a:r>
              <a:rPr dirty="0"/>
              <a:t>(tt)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849881"/>
            <a:ext cx="7524750" cy="2078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507365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Xác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định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yêu</a:t>
            </a:r>
            <a:r>
              <a:rPr sz="2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cầu</a:t>
            </a:r>
            <a:r>
              <a:rPr sz="28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 hiện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trong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trường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hợp </a:t>
            </a:r>
            <a:r>
              <a:rPr sz="2800" spc="-5" dirty="0">
                <a:latin typeface="Arial"/>
                <a:cs typeface="Arial"/>
              </a:rPr>
              <a:t>sau: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Có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yêu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phía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khách hàng</a:t>
            </a:r>
            <a:endParaRPr sz="2400">
              <a:latin typeface="Arial"/>
              <a:cs typeface="Arial"/>
            </a:endParaRPr>
          </a:p>
          <a:p>
            <a:pPr marL="527685" marR="5080" lvl="1" indent="-172720">
              <a:lnSpc>
                <a:spcPct val="10000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2400" dirty="0">
                <a:latin typeface="Arial"/>
                <a:cs typeface="Arial"/>
              </a:rPr>
              <a:t>Kế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hoạch</a:t>
            </a:r>
            <a:r>
              <a:rPr sz="2400" dirty="0">
                <a:latin typeface="Arial"/>
                <a:cs typeface="Arial"/>
              </a:rPr>
              <a:t> thực</a:t>
            </a:r>
            <a:r>
              <a:rPr sz="2400" spc="-5" dirty="0">
                <a:latin typeface="Arial"/>
                <a:cs typeface="Arial"/>
              </a:rPr>
              <a:t> hiện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dự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án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được </a:t>
            </a:r>
            <a:r>
              <a:rPr sz="2400" dirty="0">
                <a:latin typeface="Arial"/>
                <a:cs typeface="Arial"/>
              </a:rPr>
              <a:t>chấp </a:t>
            </a:r>
            <a:r>
              <a:rPr sz="2400" spc="-5" dirty="0">
                <a:latin typeface="Arial"/>
                <a:cs typeface="Arial"/>
              </a:rPr>
              <a:t>nhận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(Project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proposed)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444" y="5341830"/>
            <a:ext cx="714946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60" dirty="0">
                <a:solidFill>
                  <a:srgbClr val="0000FF"/>
                </a:solidFill>
                <a:latin typeface="Wingdings"/>
                <a:cs typeface="Wingdings"/>
              </a:rPr>
              <a:t></a:t>
            </a:r>
            <a:r>
              <a:rPr sz="2800" b="1" spc="60" dirty="0">
                <a:solidFill>
                  <a:srgbClr val="0000FF"/>
                </a:solidFill>
                <a:latin typeface="Arial"/>
                <a:cs typeface="Arial"/>
              </a:rPr>
              <a:t>Có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bao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nhiêu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Use-case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trong</a:t>
            </a:r>
            <a:r>
              <a:rPr sz="2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ví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dụ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này?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55570" y="2756955"/>
          <a:ext cx="2689860" cy="2553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60">
                <a:tc>
                  <a:txBody>
                    <a:bodyPr/>
                    <a:lstStyle/>
                    <a:p>
                      <a:pPr marL="22860" algn="ctr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0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thẻ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độc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giả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mới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Tra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cứu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học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sinh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359"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Lập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phiếu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mượn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157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Nhận</a:t>
                      </a:r>
                      <a:r>
                        <a:rPr sz="19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trả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sách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29">
                <a:tc>
                  <a:txBody>
                    <a:bodyPr/>
                    <a:lstStyle/>
                    <a:p>
                      <a:pPr marL="23495" algn="ctr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55394" y="1954783"/>
            <a:ext cx="536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Xét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phần</a:t>
            </a:r>
            <a:r>
              <a:rPr sz="28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mềm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Quản</a:t>
            </a:r>
            <a:r>
              <a:rPr sz="2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lý thư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viện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54838"/>
            <a:ext cx="102044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Ví</a:t>
            </a:r>
            <a:r>
              <a:rPr sz="3200" spc="-85" dirty="0"/>
              <a:t> </a:t>
            </a:r>
            <a:r>
              <a:rPr sz="3200" dirty="0"/>
              <a:t>dụ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993444" y="5341830"/>
            <a:ext cx="714946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60" dirty="0">
                <a:solidFill>
                  <a:srgbClr val="0000FF"/>
                </a:solidFill>
                <a:latin typeface="Wingdings"/>
                <a:cs typeface="Wingdings"/>
              </a:rPr>
              <a:t></a:t>
            </a:r>
            <a:r>
              <a:rPr sz="2800" b="1" spc="60" dirty="0">
                <a:solidFill>
                  <a:srgbClr val="0000FF"/>
                </a:solidFill>
                <a:latin typeface="Arial"/>
                <a:cs typeface="Arial"/>
              </a:rPr>
              <a:t>Có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bao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nhiêu</a:t>
            </a:r>
            <a:r>
              <a:rPr sz="2800" b="1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Use-case</a:t>
            </a:r>
            <a:r>
              <a:rPr sz="2800" b="1" spc="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trong</a:t>
            </a:r>
            <a:r>
              <a:rPr sz="28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ví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dụ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này?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7770" y="2503353"/>
          <a:ext cx="2948940" cy="2552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29">
                <a:tc>
                  <a:txBody>
                    <a:bodyPr/>
                    <a:lstStyle/>
                    <a:p>
                      <a:pPr marL="127635">
                        <a:lnSpc>
                          <a:spcPts val="2070"/>
                        </a:lnSpc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STT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0930">
                        <a:lnSpc>
                          <a:spcPts val="2070"/>
                        </a:lnSpc>
                      </a:pP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Yêu</a:t>
                      </a: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cầu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Sắp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đặt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mạch</a:t>
                      </a:r>
                      <a:r>
                        <a:rPr sz="1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điện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2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Cung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cấp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nguồn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điện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9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thông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số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Lưu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bài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thí nghiệm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6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Lấy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lại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thí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nghiệm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0">
                <a:tc>
                  <a:txBody>
                    <a:bodyPr/>
                    <a:lstStyle/>
                    <a:p>
                      <a:pPr marL="127000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210"/>
                        </a:lnSpc>
                        <a:spcBef>
                          <a:spcPts val="240"/>
                        </a:spcBef>
                      </a:pPr>
                      <a:r>
                        <a:rPr sz="1900" spc="-5" dirty="0">
                          <a:latin typeface="Times New Roman"/>
                          <a:cs typeface="Times New Roman"/>
                        </a:rPr>
                        <a:t>Thay</a:t>
                      </a:r>
                      <a:r>
                        <a:rPr sz="1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đổi</a:t>
                      </a:r>
                      <a:r>
                        <a:rPr sz="1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quy</a:t>
                      </a:r>
                      <a:r>
                        <a:rPr sz="1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5" dirty="0">
                          <a:latin typeface="Times New Roman"/>
                          <a:cs typeface="Times New Roman"/>
                        </a:rPr>
                        <a:t>định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8194" y="1908429"/>
            <a:ext cx="5248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Phần mềm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nghiệm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mạch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điện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192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25" dirty="0"/>
              <a:t> </a:t>
            </a:r>
            <a:r>
              <a:rPr spc="-5" dirty="0"/>
              <a:t>kiếm</a:t>
            </a:r>
            <a:r>
              <a:rPr spc="-45" dirty="0"/>
              <a:t> </a:t>
            </a:r>
            <a:r>
              <a:rPr spc="-5" dirty="0"/>
              <a:t>Use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4644" y="1766468"/>
            <a:ext cx="8032750" cy="43757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2800" spc="-45" dirty="0">
                <a:latin typeface="Arial"/>
                <a:cs typeface="Arial"/>
              </a:rPr>
              <a:t>Trả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lời một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câu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hỏi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như:</a:t>
            </a:r>
            <a:endParaRPr sz="2800">
              <a:latin typeface="Arial"/>
              <a:cs typeface="Arial"/>
            </a:endParaRPr>
          </a:p>
          <a:p>
            <a:pPr marL="184785" indent="-172720" algn="just">
              <a:lnSpc>
                <a:spcPct val="10000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cầu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chức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năng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gì của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thống?</a:t>
            </a:r>
            <a:endParaRPr sz="2800">
              <a:latin typeface="Arial"/>
              <a:cs typeface="Arial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 </a:t>
            </a:r>
            <a:r>
              <a:rPr sz="2800" dirty="0">
                <a:latin typeface="Arial"/>
                <a:cs typeface="Arial"/>
              </a:rPr>
              <a:t>cần </a:t>
            </a:r>
            <a:r>
              <a:rPr sz="2800" spc="-5" dirty="0">
                <a:latin typeface="Arial"/>
                <a:cs typeface="Arial"/>
              </a:rPr>
              <a:t>phải đọc, </a:t>
            </a:r>
            <a:r>
              <a:rPr sz="2800" dirty="0">
                <a:latin typeface="Arial"/>
                <a:cs typeface="Arial"/>
              </a:rPr>
              <a:t>tạo, </a:t>
            </a:r>
            <a:r>
              <a:rPr sz="2800" spc="-5" dirty="0">
                <a:latin typeface="Arial"/>
                <a:cs typeface="Arial"/>
              </a:rPr>
              <a:t>xoá, sửa đổi hoặc lưu </a:t>
            </a:r>
            <a:r>
              <a:rPr sz="2800" dirty="0">
                <a:latin typeface="Arial"/>
                <a:cs typeface="Arial"/>
              </a:rPr>
              <a:t>trữ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thông</a:t>
            </a:r>
            <a:r>
              <a:rPr sz="2800" dirty="0">
                <a:latin typeface="Arial"/>
                <a:cs typeface="Arial"/>
              </a:rPr>
              <a:t> tin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nào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đó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không?</a:t>
            </a:r>
            <a:endParaRPr sz="2800">
              <a:latin typeface="Arial"/>
              <a:cs typeface="Arial"/>
            </a:endParaRPr>
          </a:p>
          <a:p>
            <a:pPr marL="184785" marR="167005" indent="-17272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Actor cần thiết phải được </a:t>
            </a:r>
            <a:r>
              <a:rPr sz="2800" dirty="0">
                <a:latin typeface="Arial"/>
                <a:cs typeface="Arial"/>
              </a:rPr>
              <a:t>cảnh </a:t>
            </a:r>
            <a:r>
              <a:rPr sz="2800" spc="-5" dirty="0">
                <a:latin typeface="Arial"/>
                <a:cs typeface="Arial"/>
              </a:rPr>
              <a:t>báo về những sự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kiện </a:t>
            </a:r>
            <a:r>
              <a:rPr sz="2800" spc="-5" dirty="0">
                <a:latin typeface="Arial"/>
                <a:cs typeface="Arial"/>
              </a:rPr>
              <a:t>trong hệ thống, hay actor </a:t>
            </a:r>
            <a:r>
              <a:rPr sz="2800" dirty="0">
                <a:latin typeface="Arial"/>
                <a:cs typeface="Arial"/>
              </a:rPr>
              <a:t>cần </a:t>
            </a:r>
            <a:r>
              <a:rPr sz="2800" spc="-5" dirty="0">
                <a:latin typeface="Arial"/>
                <a:cs typeface="Arial"/>
              </a:rPr>
              <a:t>phải báo hiệu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5" dirty="0">
                <a:latin typeface="Arial"/>
                <a:cs typeface="Arial"/>
              </a:rPr>
              <a:t> 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về</a:t>
            </a:r>
            <a:r>
              <a:rPr sz="2800" spc="-5" dirty="0">
                <a:latin typeface="Arial"/>
                <a:cs typeface="Arial"/>
              </a:rPr>
              <a:t> vấn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đề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nào </a:t>
            </a:r>
            <a:r>
              <a:rPr sz="2800" dirty="0">
                <a:latin typeface="Arial"/>
                <a:cs typeface="Arial"/>
              </a:rPr>
              <a:t>đó</a:t>
            </a:r>
            <a:r>
              <a:rPr sz="2800" spc="-5" dirty="0">
                <a:latin typeface="Arial"/>
                <a:cs typeface="Arial"/>
              </a:rPr>
              <a:t> không?</a:t>
            </a:r>
            <a:endParaRPr sz="2800">
              <a:latin typeface="Arial"/>
              <a:cs typeface="Arial"/>
            </a:endParaRPr>
          </a:p>
          <a:p>
            <a:pPr marL="184785" marR="252095" indent="-172720" algn="just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 </a:t>
            </a:r>
            <a:r>
              <a:rPr sz="2800" spc="-5" dirty="0">
                <a:latin typeface="Arial"/>
                <a:cs typeface="Arial"/>
              </a:rPr>
              <a:t>thống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hỗ </a:t>
            </a:r>
            <a:r>
              <a:rPr sz="2800" dirty="0">
                <a:latin typeface="Arial"/>
                <a:cs typeface="Arial"/>
              </a:rPr>
              <a:t>trợ </a:t>
            </a:r>
            <a:r>
              <a:rPr sz="2800" spc="-10" dirty="0">
                <a:latin typeface="Arial"/>
                <a:cs typeface="Arial"/>
              </a:rPr>
              <a:t>một </a:t>
            </a:r>
            <a:r>
              <a:rPr sz="2800" spc="-5" dirty="0">
                <a:latin typeface="Arial"/>
                <a:cs typeface="Arial"/>
              </a:rPr>
              <a:t>số công </a:t>
            </a:r>
            <a:r>
              <a:rPr sz="2800" dirty="0">
                <a:latin typeface="Arial"/>
                <a:cs typeface="Arial"/>
              </a:rPr>
              <a:t>việc </a:t>
            </a:r>
            <a:r>
              <a:rPr sz="2800" spc="-5" dirty="0">
                <a:latin typeface="Arial"/>
                <a:cs typeface="Arial"/>
              </a:rPr>
              <a:t>thường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nhật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actor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nào </a:t>
            </a:r>
            <a:r>
              <a:rPr sz="2800" dirty="0">
                <a:latin typeface="Arial"/>
                <a:cs typeface="Arial"/>
              </a:rPr>
              <a:t>đó</a:t>
            </a:r>
            <a:r>
              <a:rPr sz="2800" spc="-5" dirty="0">
                <a:latin typeface="Arial"/>
                <a:cs typeface="Arial"/>
              </a:rPr>
              <a:t> hay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927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spc="-20" dirty="0"/>
              <a:t> </a:t>
            </a:r>
            <a:r>
              <a:rPr spc="-5" dirty="0"/>
              <a:t>kiếm</a:t>
            </a:r>
            <a:r>
              <a:rPr spc="-35" dirty="0"/>
              <a:t> </a:t>
            </a:r>
            <a:r>
              <a:rPr spc="-5" dirty="0"/>
              <a:t>Use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30" dirty="0"/>
              <a:t> </a:t>
            </a:r>
            <a:r>
              <a:rPr dirty="0"/>
              <a:t>(tt)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34644" y="1766468"/>
            <a:ext cx="8016875" cy="33178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800" spc="-5" dirty="0">
                <a:latin typeface="Arial"/>
                <a:cs typeface="Arial"/>
              </a:rPr>
              <a:t>Một số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câu hỏi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khác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cần chú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ý:</a:t>
            </a:r>
            <a:endParaRPr sz="2800">
              <a:latin typeface="Arial"/>
              <a:cs typeface="Arial"/>
            </a:endParaRPr>
          </a:p>
          <a:p>
            <a:pPr marL="184785" marR="26034" indent="-172720">
              <a:lnSpc>
                <a:spcPct val="100000"/>
              </a:lnSpc>
              <a:spcBef>
                <a:spcPts val="80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Hệ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cần dữ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liệu input/ouput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nào?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Dữ</a:t>
            </a:r>
            <a:r>
              <a:rPr sz="2800" spc="-5" dirty="0">
                <a:latin typeface="Arial"/>
                <a:cs typeface="Arial"/>
              </a:rPr>
              <a:t> liệu</a:t>
            </a:r>
            <a:r>
              <a:rPr sz="2800" dirty="0">
                <a:latin typeface="Arial"/>
                <a:cs typeface="Arial"/>
              </a:rPr>
              <a:t> đó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đến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từ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đâu?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Những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khó </a:t>
            </a:r>
            <a:r>
              <a:rPr sz="2800" dirty="0">
                <a:latin typeface="Arial"/>
                <a:cs typeface="Arial"/>
              </a:rPr>
              <a:t>khăn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liên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đến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của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5" dirty="0">
                <a:latin typeface="Arial"/>
                <a:cs typeface="Arial"/>
              </a:rPr>
              <a:t> tại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(chẳng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hạn </a:t>
            </a:r>
            <a:r>
              <a:rPr sz="2800" dirty="0">
                <a:latin typeface="Arial"/>
                <a:cs typeface="Arial"/>
              </a:rPr>
              <a:t>hệ</a:t>
            </a:r>
            <a:r>
              <a:rPr sz="2800" spc="-5" dirty="0">
                <a:latin typeface="Arial"/>
                <a:cs typeface="Arial"/>
              </a:rPr>
              <a:t> thống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lý </a:t>
            </a:r>
            <a:r>
              <a:rPr sz="2800" spc="-5" dirty="0">
                <a:latin typeface="Arial"/>
                <a:cs typeface="Arial"/>
              </a:rPr>
              <a:t> bằng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giấy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tờ nên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được</a:t>
            </a:r>
            <a:r>
              <a:rPr sz="2800" dirty="0">
                <a:latin typeface="Arial"/>
                <a:cs typeface="Arial"/>
              </a:rPr>
              <a:t> thay</a:t>
            </a:r>
            <a:r>
              <a:rPr sz="2800" spc="-5" dirty="0">
                <a:latin typeface="Arial"/>
                <a:cs typeface="Arial"/>
              </a:rPr>
              <a:t> thế bằng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hệ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thống 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lý trên</a:t>
            </a:r>
            <a:r>
              <a:rPr sz="2800" spc="-5" dirty="0">
                <a:latin typeface="Arial"/>
                <a:cs typeface="Arial"/>
              </a:rPr>
              <a:t> máy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tính)?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3480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Sơ</a:t>
            </a:r>
            <a:r>
              <a:rPr spc="-45" dirty="0"/>
              <a:t> </a:t>
            </a:r>
            <a:r>
              <a:rPr dirty="0"/>
              <a:t>đồ</a:t>
            </a:r>
            <a:r>
              <a:rPr spc="-50" dirty="0"/>
              <a:t> </a:t>
            </a:r>
            <a:r>
              <a:rPr dirty="0"/>
              <a:t>Use-case</a:t>
            </a:r>
          </a:p>
        </p:txBody>
      </p:sp>
      <p:sp>
        <p:nvSpPr>
          <p:cNvPr id="3" name="object 3"/>
          <p:cNvSpPr/>
          <p:nvPr/>
        </p:nvSpPr>
        <p:spPr>
          <a:xfrm>
            <a:off x="4303014" y="5598414"/>
            <a:ext cx="1511935" cy="472440"/>
          </a:xfrm>
          <a:custGeom>
            <a:avLst/>
            <a:gdLst/>
            <a:ahLst/>
            <a:cxnLst/>
            <a:rect l="l" t="t" r="r" b="b"/>
            <a:pathLst>
              <a:path w="1511935" h="472439">
                <a:moveTo>
                  <a:pt x="0" y="236220"/>
                </a:moveTo>
                <a:lnTo>
                  <a:pt x="12179" y="193757"/>
                </a:lnTo>
                <a:lnTo>
                  <a:pt x="47294" y="153792"/>
                </a:lnTo>
                <a:lnTo>
                  <a:pt x="103208" y="116992"/>
                </a:lnTo>
                <a:lnTo>
                  <a:pt x="138298" y="99987"/>
                </a:lnTo>
                <a:lnTo>
                  <a:pt x="177787" y="84023"/>
                </a:lnTo>
                <a:lnTo>
                  <a:pt x="221408" y="69184"/>
                </a:lnTo>
                <a:lnTo>
                  <a:pt x="268895" y="55553"/>
                </a:lnTo>
                <a:lnTo>
                  <a:pt x="319979" y="43214"/>
                </a:lnTo>
                <a:lnTo>
                  <a:pt x="374396" y="32249"/>
                </a:lnTo>
                <a:lnTo>
                  <a:pt x="431876" y="22742"/>
                </a:lnTo>
                <a:lnTo>
                  <a:pt x="492154" y="14777"/>
                </a:lnTo>
                <a:lnTo>
                  <a:pt x="554963" y="8437"/>
                </a:lnTo>
                <a:lnTo>
                  <a:pt x="620035" y="3805"/>
                </a:lnTo>
                <a:lnTo>
                  <a:pt x="687105" y="965"/>
                </a:lnTo>
                <a:lnTo>
                  <a:pt x="755903" y="0"/>
                </a:lnTo>
                <a:lnTo>
                  <a:pt x="824702" y="965"/>
                </a:lnTo>
                <a:lnTo>
                  <a:pt x="891772" y="3805"/>
                </a:lnTo>
                <a:lnTo>
                  <a:pt x="956844" y="8437"/>
                </a:lnTo>
                <a:lnTo>
                  <a:pt x="1019653" y="14777"/>
                </a:lnTo>
                <a:lnTo>
                  <a:pt x="1079931" y="22742"/>
                </a:lnTo>
                <a:lnTo>
                  <a:pt x="1137412" y="32249"/>
                </a:lnTo>
                <a:lnTo>
                  <a:pt x="1191828" y="43214"/>
                </a:lnTo>
                <a:lnTo>
                  <a:pt x="1242912" y="55553"/>
                </a:lnTo>
                <a:lnTo>
                  <a:pt x="1290399" y="69184"/>
                </a:lnTo>
                <a:lnTo>
                  <a:pt x="1334020" y="84023"/>
                </a:lnTo>
                <a:lnTo>
                  <a:pt x="1373509" y="99987"/>
                </a:lnTo>
                <a:lnTo>
                  <a:pt x="1408599" y="116992"/>
                </a:lnTo>
                <a:lnTo>
                  <a:pt x="1464513" y="153792"/>
                </a:lnTo>
                <a:lnTo>
                  <a:pt x="1499628" y="193757"/>
                </a:lnTo>
                <a:lnTo>
                  <a:pt x="1511808" y="236220"/>
                </a:lnTo>
                <a:lnTo>
                  <a:pt x="1508718" y="257719"/>
                </a:lnTo>
                <a:lnTo>
                  <a:pt x="1484804" y="299014"/>
                </a:lnTo>
                <a:lnTo>
                  <a:pt x="1439023" y="337479"/>
                </a:lnTo>
                <a:lnTo>
                  <a:pt x="1373509" y="372446"/>
                </a:lnTo>
                <a:lnTo>
                  <a:pt x="1334020" y="388410"/>
                </a:lnTo>
                <a:lnTo>
                  <a:pt x="1290399" y="403250"/>
                </a:lnTo>
                <a:lnTo>
                  <a:pt x="1242912" y="416881"/>
                </a:lnTo>
                <a:lnTo>
                  <a:pt x="1191828" y="429222"/>
                </a:lnTo>
                <a:lnTo>
                  <a:pt x="1137411" y="440187"/>
                </a:lnTo>
                <a:lnTo>
                  <a:pt x="1079931" y="449694"/>
                </a:lnTo>
                <a:lnTo>
                  <a:pt x="1019653" y="457660"/>
                </a:lnTo>
                <a:lnTo>
                  <a:pt x="956844" y="464001"/>
                </a:lnTo>
                <a:lnTo>
                  <a:pt x="891772" y="468633"/>
                </a:lnTo>
                <a:lnTo>
                  <a:pt x="824702" y="471474"/>
                </a:lnTo>
                <a:lnTo>
                  <a:pt x="755903" y="472440"/>
                </a:lnTo>
                <a:lnTo>
                  <a:pt x="687105" y="471474"/>
                </a:lnTo>
                <a:lnTo>
                  <a:pt x="620035" y="468633"/>
                </a:lnTo>
                <a:lnTo>
                  <a:pt x="554963" y="464001"/>
                </a:lnTo>
                <a:lnTo>
                  <a:pt x="492154" y="457660"/>
                </a:lnTo>
                <a:lnTo>
                  <a:pt x="431876" y="449694"/>
                </a:lnTo>
                <a:lnTo>
                  <a:pt x="374396" y="440187"/>
                </a:lnTo>
                <a:lnTo>
                  <a:pt x="319979" y="429222"/>
                </a:lnTo>
                <a:lnTo>
                  <a:pt x="268895" y="416881"/>
                </a:lnTo>
                <a:lnTo>
                  <a:pt x="221408" y="403250"/>
                </a:lnTo>
                <a:lnTo>
                  <a:pt x="177787" y="388410"/>
                </a:lnTo>
                <a:lnTo>
                  <a:pt x="138298" y="372446"/>
                </a:lnTo>
                <a:lnTo>
                  <a:pt x="103208" y="355441"/>
                </a:lnTo>
                <a:lnTo>
                  <a:pt x="47294" y="318642"/>
                </a:lnTo>
                <a:lnTo>
                  <a:pt x="12179" y="278679"/>
                </a:lnTo>
                <a:lnTo>
                  <a:pt x="0" y="23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7101" y="6147917"/>
            <a:ext cx="78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Rút</a:t>
            </a:r>
            <a:r>
              <a:rPr sz="16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tiền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54908" y="3715511"/>
            <a:ext cx="621030" cy="760095"/>
            <a:chOff x="3454908" y="3715511"/>
            <a:chExt cx="621030" cy="760095"/>
          </a:xfrm>
        </p:grpSpPr>
        <p:sp>
          <p:nvSpPr>
            <p:cNvPr id="6" name="object 6"/>
            <p:cNvSpPr/>
            <p:nvPr/>
          </p:nvSpPr>
          <p:spPr>
            <a:xfrm>
              <a:off x="3551682" y="3734561"/>
              <a:ext cx="419100" cy="459105"/>
            </a:xfrm>
            <a:custGeom>
              <a:avLst/>
              <a:gdLst/>
              <a:ahLst/>
              <a:cxnLst/>
              <a:rect l="l" t="t" r="r" b="b"/>
              <a:pathLst>
                <a:path w="419100" h="459104">
                  <a:moveTo>
                    <a:pt x="85343" y="108965"/>
                  </a:moveTo>
                  <a:lnTo>
                    <a:pt x="94684" y="66544"/>
                  </a:lnTo>
                  <a:lnTo>
                    <a:pt x="120157" y="31908"/>
                  </a:lnTo>
                  <a:lnTo>
                    <a:pt x="157942" y="8560"/>
                  </a:lnTo>
                  <a:lnTo>
                    <a:pt x="204215" y="0"/>
                  </a:lnTo>
                  <a:lnTo>
                    <a:pt x="250489" y="8560"/>
                  </a:lnTo>
                  <a:lnTo>
                    <a:pt x="288274" y="31908"/>
                  </a:lnTo>
                  <a:lnTo>
                    <a:pt x="313747" y="66544"/>
                  </a:lnTo>
                  <a:lnTo>
                    <a:pt x="323088" y="108965"/>
                  </a:lnTo>
                  <a:lnTo>
                    <a:pt x="313747" y="151387"/>
                  </a:lnTo>
                  <a:lnTo>
                    <a:pt x="288274" y="186023"/>
                  </a:lnTo>
                  <a:lnTo>
                    <a:pt x="250489" y="209371"/>
                  </a:lnTo>
                  <a:lnTo>
                    <a:pt x="204215" y="217931"/>
                  </a:lnTo>
                  <a:lnTo>
                    <a:pt x="157942" y="209371"/>
                  </a:lnTo>
                  <a:lnTo>
                    <a:pt x="120157" y="186023"/>
                  </a:lnTo>
                  <a:lnTo>
                    <a:pt x="94684" y="151387"/>
                  </a:lnTo>
                  <a:lnTo>
                    <a:pt x="85343" y="108965"/>
                  </a:lnTo>
                  <a:close/>
                </a:path>
                <a:path w="419100" h="459104">
                  <a:moveTo>
                    <a:pt x="199643" y="227075"/>
                  </a:moveTo>
                  <a:lnTo>
                    <a:pt x="199643" y="458724"/>
                  </a:lnTo>
                </a:path>
                <a:path w="419100" h="459104">
                  <a:moveTo>
                    <a:pt x="0" y="298704"/>
                  </a:moveTo>
                  <a:lnTo>
                    <a:pt x="419100" y="2987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73958" y="4193285"/>
              <a:ext cx="582930" cy="262890"/>
            </a:xfrm>
            <a:custGeom>
              <a:avLst/>
              <a:gdLst/>
              <a:ahLst/>
              <a:cxnLst/>
              <a:rect l="l" t="t" r="r" b="b"/>
              <a:pathLst>
                <a:path w="582929" h="262889">
                  <a:moveTo>
                    <a:pt x="0" y="262889"/>
                  </a:moveTo>
                  <a:lnTo>
                    <a:pt x="289178" y="0"/>
                  </a:lnTo>
                  <a:lnTo>
                    <a:pt x="582929" y="26288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79775" y="4560189"/>
            <a:ext cx="11855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Khách</a:t>
            </a:r>
            <a:r>
              <a:rPr sz="16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hàng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5421" y="4755260"/>
            <a:ext cx="633730" cy="808355"/>
          </a:xfrm>
          <a:custGeom>
            <a:avLst/>
            <a:gdLst/>
            <a:ahLst/>
            <a:cxnLst/>
            <a:rect l="l" t="t" r="r" b="b"/>
            <a:pathLst>
              <a:path w="633729" h="808354">
                <a:moveTo>
                  <a:pt x="502792" y="745744"/>
                </a:moveTo>
                <a:lnTo>
                  <a:pt x="633476" y="808101"/>
                </a:lnTo>
                <a:lnTo>
                  <a:pt x="622741" y="754760"/>
                </a:lnTo>
                <a:lnTo>
                  <a:pt x="575437" y="754760"/>
                </a:lnTo>
                <a:lnTo>
                  <a:pt x="569045" y="746555"/>
                </a:lnTo>
                <a:lnTo>
                  <a:pt x="502792" y="745744"/>
                </a:lnTo>
                <a:close/>
              </a:path>
              <a:path w="633729" h="808354">
                <a:moveTo>
                  <a:pt x="569045" y="746555"/>
                </a:moveTo>
                <a:lnTo>
                  <a:pt x="575437" y="754760"/>
                </a:lnTo>
                <a:lnTo>
                  <a:pt x="585742" y="746760"/>
                </a:lnTo>
                <a:lnTo>
                  <a:pt x="569045" y="746555"/>
                </a:lnTo>
                <a:close/>
              </a:path>
              <a:path w="633729" h="808354">
                <a:moveTo>
                  <a:pt x="604901" y="666114"/>
                </a:moveTo>
                <a:lnTo>
                  <a:pt x="589534" y="730734"/>
                </a:lnTo>
                <a:lnTo>
                  <a:pt x="595883" y="738885"/>
                </a:lnTo>
                <a:lnTo>
                  <a:pt x="575437" y="754760"/>
                </a:lnTo>
                <a:lnTo>
                  <a:pt x="622741" y="754760"/>
                </a:lnTo>
                <a:lnTo>
                  <a:pt x="604901" y="666114"/>
                </a:lnTo>
                <a:close/>
              </a:path>
              <a:path w="633729" h="808354">
                <a:moveTo>
                  <a:pt x="20319" y="0"/>
                </a:moveTo>
                <a:lnTo>
                  <a:pt x="0" y="16001"/>
                </a:lnTo>
                <a:lnTo>
                  <a:pt x="569045" y="746555"/>
                </a:lnTo>
                <a:lnTo>
                  <a:pt x="585724" y="746760"/>
                </a:lnTo>
                <a:lnTo>
                  <a:pt x="589534" y="730734"/>
                </a:lnTo>
                <a:lnTo>
                  <a:pt x="20319" y="0"/>
                </a:lnTo>
                <a:close/>
              </a:path>
              <a:path w="633729" h="808354">
                <a:moveTo>
                  <a:pt x="589534" y="730734"/>
                </a:moveTo>
                <a:lnTo>
                  <a:pt x="585724" y="746760"/>
                </a:lnTo>
                <a:lnTo>
                  <a:pt x="595883" y="738885"/>
                </a:lnTo>
                <a:lnTo>
                  <a:pt x="589534" y="7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6097" y="3871721"/>
            <a:ext cx="1510665" cy="472440"/>
          </a:xfrm>
          <a:custGeom>
            <a:avLst/>
            <a:gdLst/>
            <a:ahLst/>
            <a:cxnLst/>
            <a:rect l="l" t="t" r="r" b="b"/>
            <a:pathLst>
              <a:path w="1510665" h="472439">
                <a:moveTo>
                  <a:pt x="0" y="236219"/>
                </a:moveTo>
                <a:lnTo>
                  <a:pt x="12165" y="193767"/>
                </a:lnTo>
                <a:lnTo>
                  <a:pt x="47241" y="153807"/>
                </a:lnTo>
                <a:lnTo>
                  <a:pt x="103095" y="117009"/>
                </a:lnTo>
                <a:lnTo>
                  <a:pt x="138148" y="100004"/>
                </a:lnTo>
                <a:lnTo>
                  <a:pt x="177595" y="84039"/>
                </a:lnTo>
                <a:lnTo>
                  <a:pt x="221170" y="69199"/>
                </a:lnTo>
                <a:lnTo>
                  <a:pt x="268607" y="55566"/>
                </a:lnTo>
                <a:lnTo>
                  <a:pt x="319639" y="43224"/>
                </a:lnTo>
                <a:lnTo>
                  <a:pt x="374000" y="32257"/>
                </a:lnTo>
                <a:lnTo>
                  <a:pt x="431423" y="22749"/>
                </a:lnTo>
                <a:lnTo>
                  <a:pt x="491642" y="14782"/>
                </a:lnTo>
                <a:lnTo>
                  <a:pt x="554390" y="8440"/>
                </a:lnTo>
                <a:lnTo>
                  <a:pt x="619400" y="3806"/>
                </a:lnTo>
                <a:lnTo>
                  <a:pt x="686406" y="965"/>
                </a:lnTo>
                <a:lnTo>
                  <a:pt x="755141" y="0"/>
                </a:lnTo>
                <a:lnTo>
                  <a:pt x="823877" y="965"/>
                </a:lnTo>
                <a:lnTo>
                  <a:pt x="890883" y="3806"/>
                </a:lnTo>
                <a:lnTo>
                  <a:pt x="955893" y="8440"/>
                </a:lnTo>
                <a:lnTo>
                  <a:pt x="1018641" y="14782"/>
                </a:lnTo>
                <a:lnTo>
                  <a:pt x="1078860" y="22749"/>
                </a:lnTo>
                <a:lnTo>
                  <a:pt x="1136283" y="32257"/>
                </a:lnTo>
                <a:lnTo>
                  <a:pt x="1190644" y="43224"/>
                </a:lnTo>
                <a:lnTo>
                  <a:pt x="1241676" y="55566"/>
                </a:lnTo>
                <a:lnTo>
                  <a:pt x="1289113" y="69199"/>
                </a:lnTo>
                <a:lnTo>
                  <a:pt x="1332688" y="84039"/>
                </a:lnTo>
                <a:lnTo>
                  <a:pt x="1372135" y="100004"/>
                </a:lnTo>
                <a:lnTo>
                  <a:pt x="1407188" y="117009"/>
                </a:lnTo>
                <a:lnTo>
                  <a:pt x="1463042" y="153807"/>
                </a:lnTo>
                <a:lnTo>
                  <a:pt x="1498118" y="193767"/>
                </a:lnTo>
                <a:lnTo>
                  <a:pt x="1510283" y="236219"/>
                </a:lnTo>
                <a:lnTo>
                  <a:pt x="1507198" y="257716"/>
                </a:lnTo>
                <a:lnTo>
                  <a:pt x="1483310" y="299005"/>
                </a:lnTo>
                <a:lnTo>
                  <a:pt x="1437579" y="337468"/>
                </a:lnTo>
                <a:lnTo>
                  <a:pt x="1372135" y="372435"/>
                </a:lnTo>
                <a:lnTo>
                  <a:pt x="1332688" y="388400"/>
                </a:lnTo>
                <a:lnTo>
                  <a:pt x="1289113" y="403240"/>
                </a:lnTo>
                <a:lnTo>
                  <a:pt x="1241676" y="416873"/>
                </a:lnTo>
                <a:lnTo>
                  <a:pt x="1190644" y="429215"/>
                </a:lnTo>
                <a:lnTo>
                  <a:pt x="1136283" y="440181"/>
                </a:lnTo>
                <a:lnTo>
                  <a:pt x="1078860" y="449690"/>
                </a:lnTo>
                <a:lnTo>
                  <a:pt x="1018641" y="457657"/>
                </a:lnTo>
                <a:lnTo>
                  <a:pt x="955893" y="463999"/>
                </a:lnTo>
                <a:lnTo>
                  <a:pt x="890883" y="468633"/>
                </a:lnTo>
                <a:lnTo>
                  <a:pt x="823877" y="471474"/>
                </a:lnTo>
                <a:lnTo>
                  <a:pt x="755141" y="472439"/>
                </a:lnTo>
                <a:lnTo>
                  <a:pt x="686406" y="471474"/>
                </a:lnTo>
                <a:lnTo>
                  <a:pt x="619400" y="468633"/>
                </a:lnTo>
                <a:lnTo>
                  <a:pt x="554390" y="463999"/>
                </a:lnTo>
                <a:lnTo>
                  <a:pt x="491642" y="457657"/>
                </a:lnTo>
                <a:lnTo>
                  <a:pt x="431423" y="449690"/>
                </a:lnTo>
                <a:lnTo>
                  <a:pt x="374000" y="440181"/>
                </a:lnTo>
                <a:lnTo>
                  <a:pt x="319639" y="429215"/>
                </a:lnTo>
                <a:lnTo>
                  <a:pt x="268607" y="416873"/>
                </a:lnTo>
                <a:lnTo>
                  <a:pt x="221170" y="403240"/>
                </a:lnTo>
                <a:lnTo>
                  <a:pt x="177595" y="388400"/>
                </a:lnTo>
                <a:lnTo>
                  <a:pt x="138148" y="372435"/>
                </a:lnTo>
                <a:lnTo>
                  <a:pt x="103095" y="355430"/>
                </a:lnTo>
                <a:lnTo>
                  <a:pt x="47241" y="318632"/>
                </a:lnTo>
                <a:lnTo>
                  <a:pt x="12165" y="278672"/>
                </a:lnTo>
                <a:lnTo>
                  <a:pt x="0" y="23621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89930" y="4420057"/>
            <a:ext cx="1789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Kiểm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tra</a:t>
            </a:r>
            <a:r>
              <a:rPr sz="16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tài khoản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58488" y="4092955"/>
            <a:ext cx="1083310" cy="290195"/>
          </a:xfrm>
          <a:custGeom>
            <a:avLst/>
            <a:gdLst/>
            <a:ahLst/>
            <a:cxnLst/>
            <a:rect l="l" t="t" r="r" b="b"/>
            <a:pathLst>
              <a:path w="1083310" h="290195">
                <a:moveTo>
                  <a:pt x="994479" y="41407"/>
                </a:moveTo>
                <a:lnTo>
                  <a:pt x="0" y="264414"/>
                </a:lnTo>
                <a:lnTo>
                  <a:pt x="5587" y="289814"/>
                </a:lnTo>
                <a:lnTo>
                  <a:pt x="1000241" y="66642"/>
                </a:lnTo>
                <a:lnTo>
                  <a:pt x="1007490" y="51816"/>
                </a:lnTo>
                <a:lnTo>
                  <a:pt x="994479" y="41407"/>
                </a:lnTo>
                <a:close/>
              </a:path>
              <a:path w="1083310" h="290195">
                <a:moveTo>
                  <a:pt x="1078015" y="39116"/>
                </a:moveTo>
                <a:lnTo>
                  <a:pt x="1004697" y="39116"/>
                </a:lnTo>
                <a:lnTo>
                  <a:pt x="1010285" y="64389"/>
                </a:lnTo>
                <a:lnTo>
                  <a:pt x="1000241" y="66642"/>
                </a:lnTo>
                <a:lnTo>
                  <a:pt x="971041" y="126365"/>
                </a:lnTo>
                <a:lnTo>
                  <a:pt x="1078015" y="39116"/>
                </a:lnTo>
                <a:close/>
              </a:path>
              <a:path w="1083310" h="290195">
                <a:moveTo>
                  <a:pt x="1004697" y="39116"/>
                </a:moveTo>
                <a:lnTo>
                  <a:pt x="994479" y="41407"/>
                </a:lnTo>
                <a:lnTo>
                  <a:pt x="1007490" y="51816"/>
                </a:lnTo>
                <a:lnTo>
                  <a:pt x="1000241" y="66642"/>
                </a:lnTo>
                <a:lnTo>
                  <a:pt x="1010285" y="64389"/>
                </a:lnTo>
                <a:lnTo>
                  <a:pt x="1004697" y="39116"/>
                </a:lnTo>
                <a:close/>
              </a:path>
              <a:path w="1083310" h="290195">
                <a:moveTo>
                  <a:pt x="942721" y="0"/>
                </a:moveTo>
                <a:lnTo>
                  <a:pt x="994479" y="41407"/>
                </a:lnTo>
                <a:lnTo>
                  <a:pt x="1004697" y="39116"/>
                </a:lnTo>
                <a:lnTo>
                  <a:pt x="1078015" y="39116"/>
                </a:lnTo>
                <a:lnTo>
                  <a:pt x="1083310" y="34798"/>
                </a:lnTo>
                <a:lnTo>
                  <a:pt x="9427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35217" y="3069335"/>
            <a:ext cx="1524000" cy="144780"/>
          </a:xfrm>
          <a:custGeom>
            <a:avLst/>
            <a:gdLst/>
            <a:ahLst/>
            <a:cxnLst/>
            <a:rect l="l" t="t" r="r" b="b"/>
            <a:pathLst>
              <a:path w="1524000" h="144780">
                <a:moveTo>
                  <a:pt x="1437132" y="72389"/>
                </a:moveTo>
                <a:lnTo>
                  <a:pt x="1379220" y="144779"/>
                </a:lnTo>
                <a:lnTo>
                  <a:pt x="1495044" y="86867"/>
                </a:lnTo>
                <a:lnTo>
                  <a:pt x="1437132" y="86867"/>
                </a:lnTo>
                <a:lnTo>
                  <a:pt x="1437132" y="72389"/>
                </a:lnTo>
                <a:close/>
              </a:path>
              <a:path w="1524000" h="144780">
                <a:moveTo>
                  <a:pt x="1425549" y="57912"/>
                </a:moveTo>
                <a:lnTo>
                  <a:pt x="0" y="57912"/>
                </a:lnTo>
                <a:lnTo>
                  <a:pt x="0" y="86867"/>
                </a:lnTo>
                <a:lnTo>
                  <a:pt x="1425549" y="86867"/>
                </a:lnTo>
                <a:lnTo>
                  <a:pt x="1437132" y="72389"/>
                </a:lnTo>
                <a:lnTo>
                  <a:pt x="1425549" y="57912"/>
                </a:lnTo>
                <a:close/>
              </a:path>
              <a:path w="1524000" h="144780">
                <a:moveTo>
                  <a:pt x="1495044" y="57912"/>
                </a:moveTo>
                <a:lnTo>
                  <a:pt x="1437132" y="57912"/>
                </a:lnTo>
                <a:lnTo>
                  <a:pt x="1437132" y="86867"/>
                </a:lnTo>
                <a:lnTo>
                  <a:pt x="1495044" y="86867"/>
                </a:lnTo>
                <a:lnTo>
                  <a:pt x="1524000" y="72389"/>
                </a:lnTo>
                <a:lnTo>
                  <a:pt x="1495044" y="57912"/>
                </a:lnTo>
                <a:close/>
              </a:path>
              <a:path w="1524000" h="144780">
                <a:moveTo>
                  <a:pt x="1379220" y="0"/>
                </a:moveTo>
                <a:lnTo>
                  <a:pt x="1437132" y="72389"/>
                </a:lnTo>
                <a:lnTo>
                  <a:pt x="1437132" y="57912"/>
                </a:lnTo>
                <a:lnTo>
                  <a:pt x="1495044" y="57912"/>
                </a:lnTo>
                <a:lnTo>
                  <a:pt x="1379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2044" y="2921635"/>
            <a:ext cx="76828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Sự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tương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tác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giữa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8000"/>
                </a:solidFill>
                <a:latin typeface="Arial"/>
                <a:cs typeface="Arial"/>
              </a:rPr>
              <a:t>Actor</a:t>
            </a:r>
            <a:r>
              <a:rPr sz="2000" b="1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và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48D0F"/>
                </a:solidFill>
                <a:latin typeface="Arial"/>
                <a:cs typeface="Arial"/>
              </a:rPr>
              <a:t>Use-case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303"/>
                </a:solidFill>
                <a:latin typeface="Arial"/>
                <a:cs typeface="Arial"/>
              </a:rPr>
              <a:t>Chiều</a:t>
            </a:r>
            <a:r>
              <a:rPr sz="2000" b="1" spc="-2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303"/>
                </a:solidFill>
                <a:latin typeface="Arial"/>
                <a:cs typeface="Arial"/>
              </a:rPr>
              <a:t>của mũi</a:t>
            </a:r>
            <a:r>
              <a:rPr sz="2000" b="1" spc="-20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303"/>
                </a:solidFill>
                <a:latin typeface="Arial"/>
                <a:cs typeface="Arial"/>
              </a:rPr>
              <a:t>tên</a:t>
            </a:r>
            <a:r>
              <a:rPr sz="2000" b="1" spc="-5" dirty="0">
                <a:solidFill>
                  <a:srgbClr val="FF0303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thể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hiện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vai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 trò</a:t>
            </a:r>
            <a:r>
              <a:rPr sz="20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chủ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động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trong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sự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tương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tác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63239" y="1844039"/>
            <a:ext cx="3045460" cy="929640"/>
            <a:chOff x="3063239" y="1844039"/>
            <a:chExt cx="3045460" cy="929640"/>
          </a:xfrm>
        </p:grpSpPr>
        <p:sp>
          <p:nvSpPr>
            <p:cNvPr id="16" name="object 16"/>
            <p:cNvSpPr/>
            <p:nvPr/>
          </p:nvSpPr>
          <p:spPr>
            <a:xfrm>
              <a:off x="3077717" y="1858517"/>
              <a:ext cx="3016250" cy="901065"/>
            </a:xfrm>
            <a:custGeom>
              <a:avLst/>
              <a:gdLst/>
              <a:ahLst/>
              <a:cxnLst/>
              <a:rect l="l" t="t" r="r" b="b"/>
              <a:pathLst>
                <a:path w="3016250" h="901064">
                  <a:moveTo>
                    <a:pt x="213359" y="147828"/>
                  </a:moveTo>
                  <a:lnTo>
                    <a:pt x="219732" y="108523"/>
                  </a:lnTo>
                  <a:lnTo>
                    <a:pt x="237715" y="73208"/>
                  </a:lnTo>
                  <a:lnTo>
                    <a:pt x="265604" y="43291"/>
                  </a:lnTo>
                  <a:lnTo>
                    <a:pt x="301695" y="20178"/>
                  </a:lnTo>
                  <a:lnTo>
                    <a:pt x="344284" y="5279"/>
                  </a:lnTo>
                  <a:lnTo>
                    <a:pt x="391668" y="0"/>
                  </a:lnTo>
                  <a:lnTo>
                    <a:pt x="439051" y="5279"/>
                  </a:lnTo>
                  <a:lnTo>
                    <a:pt x="481640" y="20178"/>
                  </a:lnTo>
                  <a:lnTo>
                    <a:pt x="517731" y="43291"/>
                  </a:lnTo>
                  <a:lnTo>
                    <a:pt x="545620" y="73208"/>
                  </a:lnTo>
                  <a:lnTo>
                    <a:pt x="563603" y="108523"/>
                  </a:lnTo>
                  <a:lnTo>
                    <a:pt x="569976" y="147828"/>
                  </a:lnTo>
                  <a:lnTo>
                    <a:pt x="563603" y="187132"/>
                  </a:lnTo>
                  <a:lnTo>
                    <a:pt x="545620" y="222447"/>
                  </a:lnTo>
                  <a:lnTo>
                    <a:pt x="517731" y="252364"/>
                  </a:lnTo>
                  <a:lnTo>
                    <a:pt x="481640" y="275477"/>
                  </a:lnTo>
                  <a:lnTo>
                    <a:pt x="439051" y="290376"/>
                  </a:lnTo>
                  <a:lnTo>
                    <a:pt x="391668" y="295656"/>
                  </a:lnTo>
                  <a:lnTo>
                    <a:pt x="344284" y="290376"/>
                  </a:lnTo>
                  <a:lnTo>
                    <a:pt x="301695" y="275477"/>
                  </a:lnTo>
                  <a:lnTo>
                    <a:pt x="265604" y="252364"/>
                  </a:lnTo>
                  <a:lnTo>
                    <a:pt x="237715" y="222447"/>
                  </a:lnTo>
                  <a:lnTo>
                    <a:pt x="219732" y="187132"/>
                  </a:lnTo>
                  <a:lnTo>
                    <a:pt x="213359" y="147828"/>
                  </a:lnTo>
                  <a:close/>
                </a:path>
                <a:path w="3016250" h="901064">
                  <a:moveTo>
                    <a:pt x="391668" y="298704"/>
                  </a:moveTo>
                  <a:lnTo>
                    <a:pt x="391668" y="576072"/>
                  </a:lnTo>
                </a:path>
                <a:path w="3016250" h="901064">
                  <a:moveTo>
                    <a:pt x="108204" y="376428"/>
                  </a:moveTo>
                  <a:lnTo>
                    <a:pt x="675132" y="377952"/>
                  </a:lnTo>
                </a:path>
                <a:path w="3016250" h="901064">
                  <a:moveTo>
                    <a:pt x="0" y="900684"/>
                  </a:moveTo>
                  <a:lnTo>
                    <a:pt x="390906" y="576072"/>
                  </a:lnTo>
                  <a:lnTo>
                    <a:pt x="781811" y="900684"/>
                  </a:lnTo>
                </a:path>
                <a:path w="3016250" h="901064">
                  <a:moveTo>
                    <a:pt x="1795271" y="448818"/>
                  </a:moveTo>
                  <a:lnTo>
                    <a:pt x="1809351" y="393718"/>
                  </a:lnTo>
                  <a:lnTo>
                    <a:pt x="1849603" y="342743"/>
                  </a:lnTo>
                  <a:lnTo>
                    <a:pt x="1913046" y="297143"/>
                  </a:lnTo>
                  <a:lnTo>
                    <a:pt x="1952534" y="276750"/>
                  </a:lnTo>
                  <a:lnTo>
                    <a:pt x="1996701" y="258170"/>
                  </a:lnTo>
                  <a:lnTo>
                    <a:pt x="2045177" y="241560"/>
                  </a:lnTo>
                  <a:lnTo>
                    <a:pt x="2097588" y="227075"/>
                  </a:lnTo>
                  <a:lnTo>
                    <a:pt x="2153562" y="214874"/>
                  </a:lnTo>
                  <a:lnTo>
                    <a:pt x="2212726" y="205112"/>
                  </a:lnTo>
                  <a:lnTo>
                    <a:pt x="2274707" y="197945"/>
                  </a:lnTo>
                  <a:lnTo>
                    <a:pt x="2339134" y="193530"/>
                  </a:lnTo>
                  <a:lnTo>
                    <a:pt x="2405634" y="192024"/>
                  </a:lnTo>
                  <a:lnTo>
                    <a:pt x="2472133" y="193530"/>
                  </a:lnTo>
                  <a:lnTo>
                    <a:pt x="2536560" y="197945"/>
                  </a:lnTo>
                  <a:lnTo>
                    <a:pt x="2598541" y="205112"/>
                  </a:lnTo>
                  <a:lnTo>
                    <a:pt x="2657705" y="214874"/>
                  </a:lnTo>
                  <a:lnTo>
                    <a:pt x="2713679" y="227075"/>
                  </a:lnTo>
                  <a:lnTo>
                    <a:pt x="2766090" y="241560"/>
                  </a:lnTo>
                  <a:lnTo>
                    <a:pt x="2814566" y="258170"/>
                  </a:lnTo>
                  <a:lnTo>
                    <a:pt x="2858733" y="276750"/>
                  </a:lnTo>
                  <a:lnTo>
                    <a:pt x="2898221" y="297143"/>
                  </a:lnTo>
                  <a:lnTo>
                    <a:pt x="2932655" y="319193"/>
                  </a:lnTo>
                  <a:lnTo>
                    <a:pt x="2984875" y="367637"/>
                  </a:lnTo>
                  <a:lnTo>
                    <a:pt x="3012414" y="420831"/>
                  </a:lnTo>
                  <a:lnTo>
                    <a:pt x="3015996" y="448818"/>
                  </a:lnTo>
                  <a:lnTo>
                    <a:pt x="3012414" y="476804"/>
                  </a:lnTo>
                  <a:lnTo>
                    <a:pt x="2984875" y="529998"/>
                  </a:lnTo>
                  <a:lnTo>
                    <a:pt x="2932655" y="578442"/>
                  </a:lnTo>
                  <a:lnTo>
                    <a:pt x="2898221" y="600492"/>
                  </a:lnTo>
                  <a:lnTo>
                    <a:pt x="2858733" y="620885"/>
                  </a:lnTo>
                  <a:lnTo>
                    <a:pt x="2814566" y="639465"/>
                  </a:lnTo>
                  <a:lnTo>
                    <a:pt x="2766090" y="656075"/>
                  </a:lnTo>
                  <a:lnTo>
                    <a:pt x="2713679" y="670559"/>
                  </a:lnTo>
                  <a:lnTo>
                    <a:pt x="2657705" y="682761"/>
                  </a:lnTo>
                  <a:lnTo>
                    <a:pt x="2598541" y="692523"/>
                  </a:lnTo>
                  <a:lnTo>
                    <a:pt x="2536560" y="699690"/>
                  </a:lnTo>
                  <a:lnTo>
                    <a:pt x="2472133" y="704105"/>
                  </a:lnTo>
                  <a:lnTo>
                    <a:pt x="2405634" y="705612"/>
                  </a:lnTo>
                  <a:lnTo>
                    <a:pt x="2339134" y="704105"/>
                  </a:lnTo>
                  <a:lnTo>
                    <a:pt x="2274707" y="699690"/>
                  </a:lnTo>
                  <a:lnTo>
                    <a:pt x="2212726" y="692523"/>
                  </a:lnTo>
                  <a:lnTo>
                    <a:pt x="2153562" y="682761"/>
                  </a:lnTo>
                  <a:lnTo>
                    <a:pt x="2097588" y="670560"/>
                  </a:lnTo>
                  <a:lnTo>
                    <a:pt x="2045177" y="656075"/>
                  </a:lnTo>
                  <a:lnTo>
                    <a:pt x="1996701" y="639465"/>
                  </a:lnTo>
                  <a:lnTo>
                    <a:pt x="1952534" y="620885"/>
                  </a:lnTo>
                  <a:lnTo>
                    <a:pt x="1913046" y="600492"/>
                  </a:lnTo>
                  <a:lnTo>
                    <a:pt x="1878612" y="578442"/>
                  </a:lnTo>
                  <a:lnTo>
                    <a:pt x="1826392" y="529998"/>
                  </a:lnTo>
                  <a:lnTo>
                    <a:pt x="1798853" y="476804"/>
                  </a:lnTo>
                  <a:lnTo>
                    <a:pt x="1795271" y="44881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5417" y="2240914"/>
              <a:ext cx="1148080" cy="134620"/>
            </a:xfrm>
            <a:custGeom>
              <a:avLst/>
              <a:gdLst/>
              <a:ahLst/>
              <a:cxnLst/>
              <a:rect l="l" t="t" r="r" b="b"/>
              <a:pathLst>
                <a:path w="1148079" h="134619">
                  <a:moveTo>
                    <a:pt x="1090294" y="67183"/>
                  </a:moveTo>
                  <a:lnTo>
                    <a:pt x="1024763" y="105410"/>
                  </a:lnTo>
                  <a:lnTo>
                    <a:pt x="1017778" y="109347"/>
                  </a:lnTo>
                  <a:lnTo>
                    <a:pt x="1015492" y="118237"/>
                  </a:lnTo>
                  <a:lnTo>
                    <a:pt x="1019556" y="125095"/>
                  </a:lnTo>
                  <a:lnTo>
                    <a:pt x="1023620" y="132080"/>
                  </a:lnTo>
                  <a:lnTo>
                    <a:pt x="1032383" y="134365"/>
                  </a:lnTo>
                  <a:lnTo>
                    <a:pt x="1122848" y="81661"/>
                  </a:lnTo>
                  <a:lnTo>
                    <a:pt x="1118870" y="81661"/>
                  </a:lnTo>
                  <a:lnTo>
                    <a:pt x="1118870" y="79629"/>
                  </a:lnTo>
                  <a:lnTo>
                    <a:pt x="1111631" y="79629"/>
                  </a:lnTo>
                  <a:lnTo>
                    <a:pt x="1090294" y="67183"/>
                  </a:lnTo>
                  <a:close/>
                </a:path>
                <a:path w="1148079" h="134619">
                  <a:moveTo>
                    <a:pt x="1065475" y="52705"/>
                  </a:moveTo>
                  <a:lnTo>
                    <a:pt x="0" y="52705"/>
                  </a:lnTo>
                  <a:lnTo>
                    <a:pt x="0" y="81661"/>
                  </a:lnTo>
                  <a:lnTo>
                    <a:pt x="1065475" y="81661"/>
                  </a:lnTo>
                  <a:lnTo>
                    <a:pt x="1090294" y="67183"/>
                  </a:lnTo>
                  <a:lnTo>
                    <a:pt x="1065475" y="52705"/>
                  </a:lnTo>
                  <a:close/>
                </a:path>
                <a:path w="1148079" h="134619">
                  <a:moveTo>
                    <a:pt x="1122850" y="52705"/>
                  </a:moveTo>
                  <a:lnTo>
                    <a:pt x="1118870" y="52705"/>
                  </a:lnTo>
                  <a:lnTo>
                    <a:pt x="1118870" y="81661"/>
                  </a:lnTo>
                  <a:lnTo>
                    <a:pt x="1122848" y="81661"/>
                  </a:lnTo>
                  <a:lnTo>
                    <a:pt x="1147699" y="67183"/>
                  </a:lnTo>
                  <a:lnTo>
                    <a:pt x="1122850" y="52705"/>
                  </a:lnTo>
                  <a:close/>
                </a:path>
                <a:path w="1148079" h="134619">
                  <a:moveTo>
                    <a:pt x="1111631" y="54737"/>
                  </a:moveTo>
                  <a:lnTo>
                    <a:pt x="1090294" y="67183"/>
                  </a:lnTo>
                  <a:lnTo>
                    <a:pt x="1111631" y="79629"/>
                  </a:lnTo>
                  <a:lnTo>
                    <a:pt x="1111631" y="54737"/>
                  </a:lnTo>
                  <a:close/>
                </a:path>
                <a:path w="1148079" h="134619">
                  <a:moveTo>
                    <a:pt x="1118870" y="54737"/>
                  </a:moveTo>
                  <a:lnTo>
                    <a:pt x="1111631" y="54737"/>
                  </a:lnTo>
                  <a:lnTo>
                    <a:pt x="1111631" y="79629"/>
                  </a:lnTo>
                  <a:lnTo>
                    <a:pt x="1118870" y="79629"/>
                  </a:lnTo>
                  <a:lnTo>
                    <a:pt x="1118870" y="54737"/>
                  </a:lnTo>
                  <a:close/>
                </a:path>
                <a:path w="1148079" h="134619">
                  <a:moveTo>
                    <a:pt x="1032383" y="0"/>
                  </a:moveTo>
                  <a:lnTo>
                    <a:pt x="1023620" y="2286"/>
                  </a:lnTo>
                  <a:lnTo>
                    <a:pt x="1019556" y="9271"/>
                  </a:lnTo>
                  <a:lnTo>
                    <a:pt x="1015492" y="16129"/>
                  </a:lnTo>
                  <a:lnTo>
                    <a:pt x="1017778" y="25019"/>
                  </a:lnTo>
                  <a:lnTo>
                    <a:pt x="1024763" y="28956"/>
                  </a:lnTo>
                  <a:lnTo>
                    <a:pt x="1090294" y="67183"/>
                  </a:lnTo>
                  <a:lnTo>
                    <a:pt x="1111631" y="54737"/>
                  </a:lnTo>
                  <a:lnTo>
                    <a:pt x="1118870" y="54737"/>
                  </a:lnTo>
                  <a:lnTo>
                    <a:pt x="1118870" y="52705"/>
                  </a:lnTo>
                  <a:lnTo>
                    <a:pt x="1122850" y="52705"/>
                  </a:lnTo>
                  <a:lnTo>
                    <a:pt x="1032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375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Actors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System</a:t>
            </a:r>
            <a:r>
              <a:rPr spc="-35" dirty="0"/>
              <a:t> </a:t>
            </a:r>
            <a:r>
              <a:rPr spc="-5" dirty="0"/>
              <a:t>boundary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35251" y="2311654"/>
            <a:ext cx="6203315" cy="3746500"/>
            <a:chOff x="1635251" y="2311654"/>
            <a:chExt cx="6203315" cy="3746500"/>
          </a:xfrm>
        </p:grpSpPr>
        <p:sp>
          <p:nvSpPr>
            <p:cNvPr id="4" name="object 4"/>
            <p:cNvSpPr/>
            <p:nvPr/>
          </p:nvSpPr>
          <p:spPr>
            <a:xfrm>
              <a:off x="2218181" y="2337054"/>
              <a:ext cx="5165090" cy="3695700"/>
            </a:xfrm>
            <a:custGeom>
              <a:avLst/>
              <a:gdLst/>
              <a:ahLst/>
              <a:cxnLst/>
              <a:rect l="l" t="t" r="r" b="b"/>
              <a:pathLst>
                <a:path w="5165090" h="3695700">
                  <a:moveTo>
                    <a:pt x="0" y="984250"/>
                  </a:moveTo>
                  <a:lnTo>
                    <a:pt x="0" y="984250"/>
                  </a:lnTo>
                  <a:lnTo>
                    <a:pt x="0" y="811149"/>
                  </a:lnTo>
                  <a:lnTo>
                    <a:pt x="18668" y="776224"/>
                  </a:lnTo>
                  <a:lnTo>
                    <a:pt x="37337" y="741299"/>
                  </a:lnTo>
                  <a:lnTo>
                    <a:pt x="37337" y="708025"/>
                  </a:lnTo>
                  <a:lnTo>
                    <a:pt x="74675" y="673100"/>
                  </a:lnTo>
                  <a:lnTo>
                    <a:pt x="93344" y="638175"/>
                  </a:lnTo>
                  <a:lnTo>
                    <a:pt x="113665" y="603250"/>
                  </a:lnTo>
                  <a:lnTo>
                    <a:pt x="151003" y="568325"/>
                  </a:lnTo>
                  <a:lnTo>
                    <a:pt x="206882" y="552450"/>
                  </a:lnTo>
                  <a:lnTo>
                    <a:pt x="206882" y="517525"/>
                  </a:lnTo>
                  <a:lnTo>
                    <a:pt x="206882" y="466725"/>
                  </a:lnTo>
                  <a:lnTo>
                    <a:pt x="225551" y="431800"/>
                  </a:lnTo>
                  <a:lnTo>
                    <a:pt x="283210" y="412750"/>
                  </a:lnTo>
                  <a:lnTo>
                    <a:pt x="301879" y="361950"/>
                  </a:lnTo>
                  <a:lnTo>
                    <a:pt x="340868" y="344424"/>
                  </a:lnTo>
                  <a:lnTo>
                    <a:pt x="378206" y="344424"/>
                  </a:lnTo>
                  <a:lnTo>
                    <a:pt x="415544" y="344424"/>
                  </a:lnTo>
                  <a:lnTo>
                    <a:pt x="473201" y="344424"/>
                  </a:lnTo>
                  <a:lnTo>
                    <a:pt x="510540" y="344424"/>
                  </a:lnTo>
                  <a:lnTo>
                    <a:pt x="566547" y="344424"/>
                  </a:lnTo>
                  <a:lnTo>
                    <a:pt x="605536" y="311150"/>
                  </a:lnTo>
                  <a:lnTo>
                    <a:pt x="756412" y="241300"/>
                  </a:lnTo>
                  <a:lnTo>
                    <a:pt x="926084" y="171450"/>
                  </a:lnTo>
                  <a:lnTo>
                    <a:pt x="963422" y="171450"/>
                  </a:lnTo>
                  <a:lnTo>
                    <a:pt x="1000760" y="136525"/>
                  </a:lnTo>
                  <a:lnTo>
                    <a:pt x="1039748" y="136525"/>
                  </a:lnTo>
                  <a:lnTo>
                    <a:pt x="1078738" y="136525"/>
                  </a:lnTo>
                  <a:lnTo>
                    <a:pt x="1132967" y="136525"/>
                  </a:lnTo>
                  <a:lnTo>
                    <a:pt x="1171956" y="120650"/>
                  </a:lnTo>
                  <a:lnTo>
                    <a:pt x="1211071" y="120650"/>
                  </a:lnTo>
                  <a:lnTo>
                    <a:pt x="1248283" y="120650"/>
                  </a:lnTo>
                  <a:lnTo>
                    <a:pt x="1322958" y="120650"/>
                  </a:lnTo>
                  <a:lnTo>
                    <a:pt x="1360296" y="120650"/>
                  </a:lnTo>
                  <a:lnTo>
                    <a:pt x="1417955" y="103124"/>
                  </a:lnTo>
                  <a:lnTo>
                    <a:pt x="1455293" y="103124"/>
                  </a:lnTo>
                  <a:lnTo>
                    <a:pt x="1568958" y="103124"/>
                  </a:lnTo>
                  <a:lnTo>
                    <a:pt x="1758822" y="33274"/>
                  </a:lnTo>
                  <a:lnTo>
                    <a:pt x="2232025" y="33274"/>
                  </a:lnTo>
                  <a:lnTo>
                    <a:pt x="2269363" y="50800"/>
                  </a:lnTo>
                  <a:lnTo>
                    <a:pt x="2327021" y="50800"/>
                  </a:lnTo>
                  <a:lnTo>
                    <a:pt x="2383028" y="50800"/>
                  </a:lnTo>
                  <a:lnTo>
                    <a:pt x="2420366" y="50800"/>
                  </a:lnTo>
                  <a:lnTo>
                    <a:pt x="2459355" y="33274"/>
                  </a:lnTo>
                  <a:lnTo>
                    <a:pt x="2496693" y="15875"/>
                  </a:lnTo>
                  <a:lnTo>
                    <a:pt x="2534031" y="15875"/>
                  </a:lnTo>
                  <a:lnTo>
                    <a:pt x="2591689" y="15875"/>
                  </a:lnTo>
                  <a:lnTo>
                    <a:pt x="2666238" y="0"/>
                  </a:lnTo>
                  <a:lnTo>
                    <a:pt x="2742565" y="0"/>
                  </a:lnTo>
                  <a:lnTo>
                    <a:pt x="2779903" y="0"/>
                  </a:lnTo>
                  <a:lnTo>
                    <a:pt x="2835910" y="0"/>
                  </a:lnTo>
                  <a:lnTo>
                    <a:pt x="2912237" y="33274"/>
                  </a:lnTo>
                  <a:lnTo>
                    <a:pt x="2969895" y="33274"/>
                  </a:lnTo>
                  <a:lnTo>
                    <a:pt x="3025902" y="33274"/>
                  </a:lnTo>
                  <a:lnTo>
                    <a:pt x="3064891" y="33274"/>
                  </a:lnTo>
                  <a:lnTo>
                    <a:pt x="3102229" y="15875"/>
                  </a:lnTo>
                  <a:lnTo>
                    <a:pt x="3158109" y="50800"/>
                  </a:lnTo>
                  <a:lnTo>
                    <a:pt x="3197225" y="50800"/>
                  </a:lnTo>
                  <a:lnTo>
                    <a:pt x="3234435" y="85725"/>
                  </a:lnTo>
                  <a:lnTo>
                    <a:pt x="3271774" y="85725"/>
                  </a:lnTo>
                  <a:lnTo>
                    <a:pt x="3744976" y="136525"/>
                  </a:lnTo>
                  <a:lnTo>
                    <a:pt x="3951985" y="223774"/>
                  </a:lnTo>
                  <a:lnTo>
                    <a:pt x="4029964" y="223774"/>
                  </a:lnTo>
                  <a:lnTo>
                    <a:pt x="4067302" y="241300"/>
                  </a:lnTo>
                  <a:lnTo>
                    <a:pt x="4123308" y="241300"/>
                  </a:lnTo>
                  <a:lnTo>
                    <a:pt x="4162298" y="241300"/>
                  </a:lnTo>
                  <a:lnTo>
                    <a:pt x="4179189" y="276225"/>
                  </a:lnTo>
                  <a:lnTo>
                    <a:pt x="4218178" y="276225"/>
                  </a:lnTo>
                  <a:lnTo>
                    <a:pt x="4255516" y="276225"/>
                  </a:lnTo>
                  <a:lnTo>
                    <a:pt x="4294505" y="276225"/>
                  </a:lnTo>
                  <a:lnTo>
                    <a:pt x="4331843" y="276225"/>
                  </a:lnTo>
                  <a:lnTo>
                    <a:pt x="4350512" y="311150"/>
                  </a:lnTo>
                  <a:lnTo>
                    <a:pt x="4577842" y="311150"/>
                  </a:lnTo>
                  <a:lnTo>
                    <a:pt x="4633722" y="327025"/>
                  </a:lnTo>
                  <a:lnTo>
                    <a:pt x="4672838" y="377825"/>
                  </a:lnTo>
                  <a:lnTo>
                    <a:pt x="4710049" y="377825"/>
                  </a:lnTo>
                  <a:lnTo>
                    <a:pt x="4767834" y="396875"/>
                  </a:lnTo>
                  <a:lnTo>
                    <a:pt x="4784725" y="431800"/>
                  </a:lnTo>
                  <a:lnTo>
                    <a:pt x="4805045" y="466725"/>
                  </a:lnTo>
                  <a:lnTo>
                    <a:pt x="4805045" y="498475"/>
                  </a:lnTo>
                  <a:lnTo>
                    <a:pt x="4842383" y="498475"/>
                  </a:lnTo>
                  <a:lnTo>
                    <a:pt x="4879721" y="552450"/>
                  </a:lnTo>
                  <a:lnTo>
                    <a:pt x="4917059" y="568325"/>
                  </a:lnTo>
                  <a:lnTo>
                    <a:pt x="4956048" y="568325"/>
                  </a:lnTo>
                  <a:lnTo>
                    <a:pt x="4974717" y="603250"/>
                  </a:lnTo>
                  <a:lnTo>
                    <a:pt x="4974717" y="655574"/>
                  </a:lnTo>
                  <a:lnTo>
                    <a:pt x="5012055" y="673100"/>
                  </a:lnTo>
                  <a:lnTo>
                    <a:pt x="5049266" y="673100"/>
                  </a:lnTo>
                  <a:lnTo>
                    <a:pt x="5049266" y="723900"/>
                  </a:lnTo>
                  <a:lnTo>
                    <a:pt x="5049266" y="758825"/>
                  </a:lnTo>
                  <a:lnTo>
                    <a:pt x="5049266" y="793750"/>
                  </a:lnTo>
                  <a:lnTo>
                    <a:pt x="5049266" y="828675"/>
                  </a:lnTo>
                  <a:lnTo>
                    <a:pt x="5012055" y="828675"/>
                  </a:lnTo>
                  <a:lnTo>
                    <a:pt x="5049266" y="861949"/>
                  </a:lnTo>
                  <a:lnTo>
                    <a:pt x="5049266" y="896874"/>
                  </a:lnTo>
                  <a:lnTo>
                    <a:pt x="5049266" y="949325"/>
                  </a:lnTo>
                  <a:lnTo>
                    <a:pt x="5069713" y="1001649"/>
                  </a:lnTo>
                  <a:lnTo>
                    <a:pt x="5069713" y="1052449"/>
                  </a:lnTo>
                  <a:lnTo>
                    <a:pt x="5069713" y="1087374"/>
                  </a:lnTo>
                  <a:lnTo>
                    <a:pt x="5069713" y="1122299"/>
                  </a:lnTo>
                  <a:lnTo>
                    <a:pt x="5069713" y="1157224"/>
                  </a:lnTo>
                  <a:lnTo>
                    <a:pt x="5069713" y="1190625"/>
                  </a:lnTo>
                  <a:lnTo>
                    <a:pt x="5069713" y="1225550"/>
                  </a:lnTo>
                  <a:lnTo>
                    <a:pt x="5088382" y="1258824"/>
                  </a:lnTo>
                  <a:lnTo>
                    <a:pt x="5125593" y="1347724"/>
                  </a:lnTo>
                  <a:lnTo>
                    <a:pt x="5125593" y="1398524"/>
                  </a:lnTo>
                  <a:lnTo>
                    <a:pt x="5125593" y="1433449"/>
                  </a:lnTo>
                  <a:lnTo>
                    <a:pt x="5125593" y="1674749"/>
                  </a:lnTo>
                  <a:lnTo>
                    <a:pt x="5164709" y="1674749"/>
                  </a:lnTo>
                  <a:lnTo>
                    <a:pt x="5164709" y="1709674"/>
                  </a:lnTo>
                  <a:lnTo>
                    <a:pt x="5164709" y="1778000"/>
                  </a:lnTo>
                  <a:lnTo>
                    <a:pt x="5164709" y="1812925"/>
                  </a:lnTo>
                  <a:lnTo>
                    <a:pt x="5164709" y="1847850"/>
                  </a:lnTo>
                  <a:lnTo>
                    <a:pt x="5125593" y="1847850"/>
                  </a:lnTo>
                  <a:lnTo>
                    <a:pt x="5107051" y="1898650"/>
                  </a:lnTo>
                  <a:lnTo>
                    <a:pt x="5069713" y="1968500"/>
                  </a:lnTo>
                  <a:lnTo>
                    <a:pt x="5069713" y="2003425"/>
                  </a:lnTo>
                  <a:lnTo>
                    <a:pt x="5069713" y="2036699"/>
                  </a:lnTo>
                  <a:lnTo>
                    <a:pt x="5069713" y="2089150"/>
                  </a:lnTo>
                  <a:lnTo>
                    <a:pt x="5107051" y="2139950"/>
                  </a:lnTo>
                  <a:lnTo>
                    <a:pt x="5107051" y="2536825"/>
                  </a:lnTo>
                  <a:lnTo>
                    <a:pt x="5125593" y="2571750"/>
                  </a:lnTo>
                  <a:lnTo>
                    <a:pt x="5125593" y="2606675"/>
                  </a:lnTo>
                  <a:lnTo>
                    <a:pt x="5107051" y="2641600"/>
                  </a:lnTo>
                  <a:lnTo>
                    <a:pt x="5107051" y="2676525"/>
                  </a:lnTo>
                  <a:lnTo>
                    <a:pt x="5107051" y="2727325"/>
                  </a:lnTo>
                  <a:lnTo>
                    <a:pt x="5107051" y="2762250"/>
                  </a:lnTo>
                  <a:lnTo>
                    <a:pt x="5088382" y="2797175"/>
                  </a:lnTo>
                  <a:lnTo>
                    <a:pt x="5088382" y="2832100"/>
                  </a:lnTo>
                  <a:lnTo>
                    <a:pt x="5088382" y="2865374"/>
                  </a:lnTo>
                  <a:lnTo>
                    <a:pt x="5088382" y="2900299"/>
                  </a:lnTo>
                  <a:lnTo>
                    <a:pt x="5069713" y="2952750"/>
                  </a:lnTo>
                  <a:lnTo>
                    <a:pt x="5032375" y="2952750"/>
                  </a:lnTo>
                  <a:lnTo>
                    <a:pt x="5032375" y="2986024"/>
                  </a:lnTo>
                  <a:lnTo>
                    <a:pt x="5012055" y="3020949"/>
                  </a:lnTo>
                  <a:lnTo>
                    <a:pt x="5012055" y="3055874"/>
                  </a:lnTo>
                  <a:lnTo>
                    <a:pt x="4974717" y="3073400"/>
                  </a:lnTo>
                  <a:lnTo>
                    <a:pt x="4956048" y="3106674"/>
                  </a:lnTo>
                  <a:lnTo>
                    <a:pt x="4917059" y="3125724"/>
                  </a:lnTo>
                  <a:lnTo>
                    <a:pt x="4900041" y="3160649"/>
                  </a:lnTo>
                  <a:lnTo>
                    <a:pt x="4879721" y="3195574"/>
                  </a:lnTo>
                  <a:lnTo>
                    <a:pt x="4861052" y="3227324"/>
                  </a:lnTo>
                  <a:lnTo>
                    <a:pt x="4805045" y="3227324"/>
                  </a:lnTo>
                  <a:lnTo>
                    <a:pt x="4767834" y="3262261"/>
                  </a:lnTo>
                  <a:lnTo>
                    <a:pt x="4728718" y="3262261"/>
                  </a:lnTo>
                  <a:lnTo>
                    <a:pt x="4689729" y="3262261"/>
                  </a:lnTo>
                  <a:lnTo>
                    <a:pt x="4652391" y="3281311"/>
                  </a:lnTo>
                  <a:lnTo>
                    <a:pt x="4615180" y="3297174"/>
                  </a:lnTo>
                  <a:lnTo>
                    <a:pt x="4577842" y="3332099"/>
                  </a:lnTo>
                  <a:lnTo>
                    <a:pt x="4520184" y="3382899"/>
                  </a:lnTo>
                  <a:lnTo>
                    <a:pt x="4482846" y="3382899"/>
                  </a:lnTo>
                  <a:lnTo>
                    <a:pt x="4445508" y="3417824"/>
                  </a:lnTo>
                  <a:lnTo>
                    <a:pt x="4406519" y="3436874"/>
                  </a:lnTo>
                  <a:lnTo>
                    <a:pt x="4369181" y="3417824"/>
                  </a:lnTo>
                  <a:lnTo>
                    <a:pt x="4331843" y="3436874"/>
                  </a:lnTo>
                  <a:lnTo>
                    <a:pt x="4294505" y="3436874"/>
                  </a:lnTo>
                  <a:lnTo>
                    <a:pt x="4218178" y="3436874"/>
                  </a:lnTo>
                  <a:lnTo>
                    <a:pt x="4179189" y="3436874"/>
                  </a:lnTo>
                  <a:lnTo>
                    <a:pt x="4123308" y="3436874"/>
                  </a:lnTo>
                  <a:lnTo>
                    <a:pt x="4084193" y="3452749"/>
                  </a:lnTo>
                  <a:lnTo>
                    <a:pt x="4046981" y="3452749"/>
                  </a:lnTo>
                  <a:lnTo>
                    <a:pt x="4009644" y="3452749"/>
                  </a:lnTo>
                  <a:lnTo>
                    <a:pt x="3951985" y="3487674"/>
                  </a:lnTo>
                  <a:lnTo>
                    <a:pt x="3914648" y="3505136"/>
                  </a:lnTo>
                  <a:lnTo>
                    <a:pt x="3877309" y="3505136"/>
                  </a:lnTo>
                  <a:lnTo>
                    <a:pt x="3839972" y="3470211"/>
                  </a:lnTo>
                  <a:lnTo>
                    <a:pt x="3802633" y="3470211"/>
                  </a:lnTo>
                  <a:lnTo>
                    <a:pt x="3763645" y="3505136"/>
                  </a:lnTo>
                  <a:lnTo>
                    <a:pt x="3726306" y="3505136"/>
                  </a:lnTo>
                  <a:lnTo>
                    <a:pt x="3689096" y="3505136"/>
                  </a:lnTo>
                  <a:lnTo>
                    <a:pt x="3649979" y="3505136"/>
                  </a:lnTo>
                  <a:lnTo>
                    <a:pt x="3594100" y="3505136"/>
                  </a:lnTo>
                  <a:lnTo>
                    <a:pt x="3556762" y="3522599"/>
                  </a:lnTo>
                  <a:lnTo>
                    <a:pt x="3499104" y="3522599"/>
                  </a:lnTo>
                  <a:lnTo>
                    <a:pt x="3461766" y="3522599"/>
                  </a:lnTo>
                  <a:lnTo>
                    <a:pt x="3424428" y="3538474"/>
                  </a:lnTo>
                  <a:lnTo>
                    <a:pt x="3385439" y="3538474"/>
                  </a:lnTo>
                  <a:lnTo>
                    <a:pt x="3346450" y="3557524"/>
                  </a:lnTo>
                  <a:lnTo>
                    <a:pt x="3309112" y="3557524"/>
                  </a:lnTo>
                  <a:lnTo>
                    <a:pt x="3271774" y="3573399"/>
                  </a:lnTo>
                  <a:lnTo>
                    <a:pt x="3234435" y="3573399"/>
                  </a:lnTo>
                  <a:lnTo>
                    <a:pt x="3197225" y="3590861"/>
                  </a:lnTo>
                  <a:lnTo>
                    <a:pt x="3158109" y="3608324"/>
                  </a:lnTo>
                  <a:lnTo>
                    <a:pt x="3102229" y="3625786"/>
                  </a:lnTo>
                  <a:lnTo>
                    <a:pt x="3064891" y="3608324"/>
                  </a:lnTo>
                  <a:lnTo>
                    <a:pt x="2988564" y="3608324"/>
                  </a:lnTo>
                  <a:lnTo>
                    <a:pt x="2951226" y="3625786"/>
                  </a:lnTo>
                  <a:lnTo>
                    <a:pt x="2912237" y="3625786"/>
                  </a:lnTo>
                  <a:lnTo>
                    <a:pt x="2874898" y="3625786"/>
                  </a:lnTo>
                  <a:lnTo>
                    <a:pt x="2818892" y="3625786"/>
                  </a:lnTo>
                  <a:lnTo>
                    <a:pt x="2779903" y="3625786"/>
                  </a:lnTo>
                  <a:lnTo>
                    <a:pt x="2723896" y="3643249"/>
                  </a:lnTo>
                  <a:lnTo>
                    <a:pt x="2686685" y="3643249"/>
                  </a:lnTo>
                  <a:lnTo>
                    <a:pt x="2647569" y="3643249"/>
                  </a:lnTo>
                  <a:lnTo>
                    <a:pt x="2554351" y="3643249"/>
                  </a:lnTo>
                  <a:lnTo>
                    <a:pt x="2459355" y="3695636"/>
                  </a:lnTo>
                  <a:lnTo>
                    <a:pt x="2420366" y="3695636"/>
                  </a:lnTo>
                  <a:lnTo>
                    <a:pt x="2401697" y="3660711"/>
                  </a:lnTo>
                  <a:lnTo>
                    <a:pt x="2364359" y="3660711"/>
                  </a:lnTo>
                  <a:lnTo>
                    <a:pt x="2098040" y="3660711"/>
                  </a:lnTo>
                  <a:lnTo>
                    <a:pt x="2081148" y="3625786"/>
                  </a:lnTo>
                  <a:lnTo>
                    <a:pt x="2042159" y="3625786"/>
                  </a:lnTo>
                  <a:lnTo>
                    <a:pt x="1986153" y="3608324"/>
                  </a:lnTo>
                  <a:lnTo>
                    <a:pt x="1948815" y="3608324"/>
                  </a:lnTo>
                  <a:lnTo>
                    <a:pt x="1645284" y="3608324"/>
                  </a:lnTo>
                  <a:lnTo>
                    <a:pt x="1606169" y="3573399"/>
                  </a:lnTo>
                  <a:lnTo>
                    <a:pt x="1550289" y="3538474"/>
                  </a:lnTo>
                  <a:lnTo>
                    <a:pt x="1512951" y="3522599"/>
                  </a:lnTo>
                  <a:lnTo>
                    <a:pt x="1455293" y="3522599"/>
                  </a:lnTo>
                  <a:lnTo>
                    <a:pt x="1417955" y="3522599"/>
                  </a:lnTo>
                  <a:lnTo>
                    <a:pt x="1380617" y="3522599"/>
                  </a:lnTo>
                  <a:lnTo>
                    <a:pt x="1116076" y="3590861"/>
                  </a:lnTo>
                  <a:lnTo>
                    <a:pt x="1078738" y="3590861"/>
                  </a:lnTo>
                  <a:lnTo>
                    <a:pt x="812419" y="3590861"/>
                  </a:lnTo>
                  <a:lnTo>
                    <a:pt x="812419" y="3557524"/>
                  </a:lnTo>
                  <a:lnTo>
                    <a:pt x="775081" y="3522599"/>
                  </a:lnTo>
                  <a:lnTo>
                    <a:pt x="698754" y="3505136"/>
                  </a:lnTo>
                  <a:lnTo>
                    <a:pt x="661543" y="3505136"/>
                  </a:lnTo>
                  <a:lnTo>
                    <a:pt x="622426" y="3505136"/>
                  </a:lnTo>
                  <a:lnTo>
                    <a:pt x="510540" y="3505136"/>
                  </a:lnTo>
                  <a:lnTo>
                    <a:pt x="415544" y="3505136"/>
                  </a:lnTo>
                  <a:lnTo>
                    <a:pt x="395224" y="3470211"/>
                  </a:lnTo>
                  <a:lnTo>
                    <a:pt x="357886" y="3452749"/>
                  </a:lnTo>
                  <a:lnTo>
                    <a:pt x="320548" y="3452749"/>
                  </a:lnTo>
                  <a:lnTo>
                    <a:pt x="283210" y="3417824"/>
                  </a:lnTo>
                  <a:lnTo>
                    <a:pt x="245999" y="3417824"/>
                  </a:lnTo>
                  <a:lnTo>
                    <a:pt x="225551" y="3382899"/>
                  </a:lnTo>
                  <a:lnTo>
                    <a:pt x="206882" y="3349561"/>
                  </a:lnTo>
                  <a:lnTo>
                    <a:pt x="206882" y="3316224"/>
                  </a:lnTo>
                  <a:lnTo>
                    <a:pt x="188213" y="3281311"/>
                  </a:lnTo>
                  <a:lnTo>
                    <a:pt x="188213" y="3246374"/>
                  </a:lnTo>
                  <a:lnTo>
                    <a:pt x="188213" y="3211449"/>
                  </a:lnTo>
                  <a:lnTo>
                    <a:pt x="130556" y="3195574"/>
                  </a:lnTo>
                  <a:lnTo>
                    <a:pt x="130556" y="2849499"/>
                  </a:lnTo>
                  <a:lnTo>
                    <a:pt x="113665" y="2814574"/>
                  </a:lnTo>
                  <a:lnTo>
                    <a:pt x="93344" y="2762250"/>
                  </a:lnTo>
                  <a:lnTo>
                    <a:pt x="56006" y="2727325"/>
                  </a:lnTo>
                  <a:lnTo>
                    <a:pt x="37337" y="2692400"/>
                  </a:lnTo>
                  <a:lnTo>
                    <a:pt x="0" y="2658999"/>
                  </a:lnTo>
                  <a:lnTo>
                    <a:pt x="0" y="2606675"/>
                  </a:lnTo>
                  <a:lnTo>
                    <a:pt x="37337" y="2571750"/>
                  </a:lnTo>
                  <a:lnTo>
                    <a:pt x="74675" y="2520950"/>
                  </a:lnTo>
                  <a:lnTo>
                    <a:pt x="130556" y="2468499"/>
                  </a:lnTo>
                  <a:lnTo>
                    <a:pt x="113665" y="2381250"/>
                  </a:lnTo>
                  <a:lnTo>
                    <a:pt x="93344" y="2346325"/>
                  </a:lnTo>
                  <a:lnTo>
                    <a:pt x="113665" y="2295525"/>
                  </a:lnTo>
                  <a:lnTo>
                    <a:pt x="130556" y="2260600"/>
                  </a:lnTo>
                  <a:lnTo>
                    <a:pt x="130556" y="2209800"/>
                  </a:lnTo>
                  <a:lnTo>
                    <a:pt x="130556" y="2159000"/>
                  </a:lnTo>
                  <a:lnTo>
                    <a:pt x="93344" y="2071624"/>
                  </a:lnTo>
                  <a:lnTo>
                    <a:pt x="93344" y="2036699"/>
                  </a:lnTo>
                  <a:lnTo>
                    <a:pt x="113665" y="1968500"/>
                  </a:lnTo>
                  <a:lnTo>
                    <a:pt x="74675" y="1933575"/>
                  </a:lnTo>
                  <a:lnTo>
                    <a:pt x="74675" y="1898650"/>
                  </a:lnTo>
                  <a:lnTo>
                    <a:pt x="37337" y="1863725"/>
                  </a:lnTo>
                  <a:lnTo>
                    <a:pt x="18668" y="1812925"/>
                  </a:lnTo>
                  <a:lnTo>
                    <a:pt x="37337" y="1743075"/>
                  </a:lnTo>
                  <a:lnTo>
                    <a:pt x="37337" y="1639824"/>
                  </a:lnTo>
                  <a:lnTo>
                    <a:pt x="37337" y="1604899"/>
                  </a:lnTo>
                  <a:lnTo>
                    <a:pt x="18668" y="1569974"/>
                  </a:lnTo>
                  <a:lnTo>
                    <a:pt x="18668" y="1535049"/>
                  </a:lnTo>
                  <a:lnTo>
                    <a:pt x="18668" y="1501775"/>
                  </a:lnTo>
                  <a:lnTo>
                    <a:pt x="56006" y="1468374"/>
                  </a:lnTo>
                  <a:lnTo>
                    <a:pt x="56006" y="1433449"/>
                  </a:lnTo>
                  <a:lnTo>
                    <a:pt x="56006" y="1379474"/>
                  </a:lnTo>
                  <a:lnTo>
                    <a:pt x="56006" y="1347724"/>
                  </a:lnTo>
                  <a:lnTo>
                    <a:pt x="56006" y="1312799"/>
                  </a:lnTo>
                  <a:lnTo>
                    <a:pt x="18668" y="1312799"/>
                  </a:lnTo>
                  <a:lnTo>
                    <a:pt x="0" y="1277874"/>
                  </a:lnTo>
                  <a:lnTo>
                    <a:pt x="37337" y="1242949"/>
                  </a:lnTo>
                  <a:lnTo>
                    <a:pt x="56006" y="1208024"/>
                  </a:lnTo>
                  <a:lnTo>
                    <a:pt x="56006" y="1173099"/>
                  </a:lnTo>
                  <a:lnTo>
                    <a:pt x="56006" y="1138174"/>
                  </a:lnTo>
                  <a:lnTo>
                    <a:pt x="18668" y="1122299"/>
                  </a:lnTo>
                  <a:lnTo>
                    <a:pt x="18668" y="1087374"/>
                  </a:lnTo>
                  <a:lnTo>
                    <a:pt x="18668" y="1052449"/>
                  </a:lnTo>
                  <a:lnTo>
                    <a:pt x="56006" y="1035050"/>
                  </a:lnTo>
                  <a:lnTo>
                    <a:pt x="18668" y="1017524"/>
                  </a:lnTo>
                  <a:lnTo>
                    <a:pt x="18668" y="984250"/>
                  </a:lnTo>
                  <a:lnTo>
                    <a:pt x="0" y="984250"/>
                  </a:lnTo>
                </a:path>
              </a:pathLst>
            </a:custGeom>
            <a:ln w="502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50741" y="3251454"/>
              <a:ext cx="2225040" cy="2209800"/>
            </a:xfrm>
            <a:custGeom>
              <a:avLst/>
              <a:gdLst/>
              <a:ahLst/>
              <a:cxnLst/>
              <a:rect l="l" t="t" r="r" b="b"/>
              <a:pathLst>
                <a:path w="2225040" h="2209800">
                  <a:moveTo>
                    <a:pt x="1558417" y="1949450"/>
                  </a:moveTo>
                  <a:lnTo>
                    <a:pt x="588772" y="1949450"/>
                  </a:lnTo>
                  <a:lnTo>
                    <a:pt x="588772" y="1990725"/>
                  </a:lnTo>
                  <a:lnTo>
                    <a:pt x="606298" y="2030349"/>
                  </a:lnTo>
                  <a:lnTo>
                    <a:pt x="664972" y="2070100"/>
                  </a:lnTo>
                  <a:lnTo>
                    <a:pt x="703072" y="2089150"/>
                  </a:lnTo>
                  <a:lnTo>
                    <a:pt x="722122" y="2128774"/>
                  </a:lnTo>
                  <a:lnTo>
                    <a:pt x="874395" y="2128774"/>
                  </a:lnTo>
                  <a:lnTo>
                    <a:pt x="912495" y="2149475"/>
                  </a:lnTo>
                  <a:lnTo>
                    <a:pt x="931545" y="2209673"/>
                  </a:lnTo>
                  <a:lnTo>
                    <a:pt x="969645" y="2189099"/>
                  </a:lnTo>
                  <a:lnTo>
                    <a:pt x="1063244" y="2189099"/>
                  </a:lnTo>
                  <a:lnTo>
                    <a:pt x="1122045" y="2149475"/>
                  </a:lnTo>
                  <a:lnTo>
                    <a:pt x="1160145" y="2149475"/>
                  </a:lnTo>
                  <a:lnTo>
                    <a:pt x="1215644" y="2128774"/>
                  </a:lnTo>
                  <a:lnTo>
                    <a:pt x="1253744" y="2089150"/>
                  </a:lnTo>
                  <a:lnTo>
                    <a:pt x="1272794" y="2049399"/>
                  </a:lnTo>
                  <a:lnTo>
                    <a:pt x="1310894" y="2049399"/>
                  </a:lnTo>
                  <a:lnTo>
                    <a:pt x="1348994" y="2009775"/>
                  </a:lnTo>
                  <a:lnTo>
                    <a:pt x="1388618" y="1990725"/>
                  </a:lnTo>
                  <a:lnTo>
                    <a:pt x="1558417" y="1990725"/>
                  </a:lnTo>
                  <a:lnTo>
                    <a:pt x="1558417" y="1949450"/>
                  </a:lnTo>
                  <a:close/>
                </a:path>
                <a:path w="2225040" h="2209800">
                  <a:moveTo>
                    <a:pt x="760222" y="39624"/>
                  </a:moveTo>
                  <a:lnTo>
                    <a:pt x="645922" y="39624"/>
                  </a:lnTo>
                  <a:lnTo>
                    <a:pt x="626872" y="79375"/>
                  </a:lnTo>
                  <a:lnTo>
                    <a:pt x="588772" y="118999"/>
                  </a:lnTo>
                  <a:lnTo>
                    <a:pt x="550672" y="138049"/>
                  </a:lnTo>
                  <a:lnTo>
                    <a:pt x="512572" y="138049"/>
                  </a:lnTo>
                  <a:lnTo>
                    <a:pt x="474472" y="158750"/>
                  </a:lnTo>
                  <a:lnTo>
                    <a:pt x="455422" y="217424"/>
                  </a:lnTo>
                  <a:lnTo>
                    <a:pt x="455422" y="258699"/>
                  </a:lnTo>
                  <a:lnTo>
                    <a:pt x="417322" y="317500"/>
                  </a:lnTo>
                  <a:lnTo>
                    <a:pt x="341249" y="317500"/>
                  </a:lnTo>
                  <a:lnTo>
                    <a:pt x="284099" y="338074"/>
                  </a:lnTo>
                  <a:lnTo>
                    <a:pt x="190500" y="338074"/>
                  </a:lnTo>
                  <a:lnTo>
                    <a:pt x="171450" y="377825"/>
                  </a:lnTo>
                  <a:lnTo>
                    <a:pt x="171450" y="417449"/>
                  </a:lnTo>
                  <a:lnTo>
                    <a:pt x="152400" y="457200"/>
                  </a:lnTo>
                  <a:lnTo>
                    <a:pt x="112649" y="496824"/>
                  </a:lnTo>
                  <a:lnTo>
                    <a:pt x="74549" y="496824"/>
                  </a:lnTo>
                  <a:lnTo>
                    <a:pt x="55499" y="536575"/>
                  </a:lnTo>
                  <a:lnTo>
                    <a:pt x="55499" y="695325"/>
                  </a:lnTo>
                  <a:lnTo>
                    <a:pt x="36449" y="736600"/>
                  </a:lnTo>
                  <a:lnTo>
                    <a:pt x="36449" y="815975"/>
                  </a:lnTo>
                  <a:lnTo>
                    <a:pt x="55499" y="815975"/>
                  </a:lnTo>
                  <a:lnTo>
                    <a:pt x="55499" y="954024"/>
                  </a:lnTo>
                  <a:lnTo>
                    <a:pt x="17399" y="954024"/>
                  </a:lnTo>
                  <a:lnTo>
                    <a:pt x="17399" y="1114425"/>
                  </a:lnTo>
                  <a:lnTo>
                    <a:pt x="0" y="1173099"/>
                  </a:lnTo>
                  <a:lnTo>
                    <a:pt x="0" y="1273175"/>
                  </a:lnTo>
                  <a:lnTo>
                    <a:pt x="17399" y="1312799"/>
                  </a:lnTo>
                  <a:lnTo>
                    <a:pt x="17399" y="1352550"/>
                  </a:lnTo>
                  <a:lnTo>
                    <a:pt x="36449" y="1392174"/>
                  </a:lnTo>
                  <a:lnTo>
                    <a:pt x="36449" y="1611249"/>
                  </a:lnTo>
                  <a:lnTo>
                    <a:pt x="55499" y="1651000"/>
                  </a:lnTo>
                  <a:lnTo>
                    <a:pt x="93599" y="1690624"/>
                  </a:lnTo>
                  <a:lnTo>
                    <a:pt x="93599" y="1731899"/>
                  </a:lnTo>
                  <a:lnTo>
                    <a:pt x="133350" y="1731899"/>
                  </a:lnTo>
                  <a:lnTo>
                    <a:pt x="171450" y="1771650"/>
                  </a:lnTo>
                  <a:lnTo>
                    <a:pt x="190500" y="1830324"/>
                  </a:lnTo>
                  <a:lnTo>
                    <a:pt x="226949" y="1851025"/>
                  </a:lnTo>
                  <a:lnTo>
                    <a:pt x="265049" y="1890649"/>
                  </a:lnTo>
                  <a:lnTo>
                    <a:pt x="341249" y="1890649"/>
                  </a:lnTo>
                  <a:lnTo>
                    <a:pt x="380873" y="1909699"/>
                  </a:lnTo>
                  <a:lnTo>
                    <a:pt x="493522" y="1909699"/>
                  </a:lnTo>
                  <a:lnTo>
                    <a:pt x="550672" y="1949450"/>
                  </a:lnTo>
                  <a:lnTo>
                    <a:pt x="1596517" y="1949450"/>
                  </a:lnTo>
                  <a:lnTo>
                    <a:pt x="1617218" y="1909699"/>
                  </a:lnTo>
                  <a:lnTo>
                    <a:pt x="1672717" y="1890649"/>
                  </a:lnTo>
                  <a:lnTo>
                    <a:pt x="1710817" y="1851025"/>
                  </a:lnTo>
                  <a:lnTo>
                    <a:pt x="1748917" y="1830324"/>
                  </a:lnTo>
                  <a:lnTo>
                    <a:pt x="1787017" y="1830324"/>
                  </a:lnTo>
                  <a:lnTo>
                    <a:pt x="1842516" y="1811274"/>
                  </a:lnTo>
                  <a:lnTo>
                    <a:pt x="1901190" y="1811274"/>
                  </a:lnTo>
                  <a:lnTo>
                    <a:pt x="1920240" y="1771650"/>
                  </a:lnTo>
                  <a:lnTo>
                    <a:pt x="1958340" y="1771650"/>
                  </a:lnTo>
                  <a:lnTo>
                    <a:pt x="1996440" y="1750949"/>
                  </a:lnTo>
                  <a:lnTo>
                    <a:pt x="1996440" y="1651000"/>
                  </a:lnTo>
                  <a:lnTo>
                    <a:pt x="2090039" y="1651000"/>
                  </a:lnTo>
                  <a:lnTo>
                    <a:pt x="2110740" y="1611249"/>
                  </a:lnTo>
                  <a:lnTo>
                    <a:pt x="2148840" y="1531874"/>
                  </a:lnTo>
                  <a:lnTo>
                    <a:pt x="2148840" y="1473200"/>
                  </a:lnTo>
                  <a:lnTo>
                    <a:pt x="2186940" y="1452499"/>
                  </a:lnTo>
                  <a:lnTo>
                    <a:pt x="2186940" y="1412875"/>
                  </a:lnTo>
                  <a:lnTo>
                    <a:pt x="2205990" y="1352550"/>
                  </a:lnTo>
                  <a:lnTo>
                    <a:pt x="2205990" y="1173099"/>
                  </a:lnTo>
                  <a:lnTo>
                    <a:pt x="2225040" y="1133475"/>
                  </a:lnTo>
                  <a:lnTo>
                    <a:pt x="2225040" y="1035050"/>
                  </a:lnTo>
                  <a:lnTo>
                    <a:pt x="2205990" y="995299"/>
                  </a:lnTo>
                  <a:lnTo>
                    <a:pt x="2186940" y="954024"/>
                  </a:lnTo>
                  <a:lnTo>
                    <a:pt x="2186940" y="874649"/>
                  </a:lnTo>
                  <a:lnTo>
                    <a:pt x="2129790" y="815975"/>
                  </a:lnTo>
                  <a:lnTo>
                    <a:pt x="2129790" y="715899"/>
                  </a:lnTo>
                  <a:lnTo>
                    <a:pt x="2110740" y="655574"/>
                  </a:lnTo>
                  <a:lnTo>
                    <a:pt x="2090039" y="596900"/>
                  </a:lnTo>
                  <a:lnTo>
                    <a:pt x="2090039" y="357124"/>
                  </a:lnTo>
                  <a:lnTo>
                    <a:pt x="2032889" y="338074"/>
                  </a:lnTo>
                  <a:lnTo>
                    <a:pt x="2032889" y="258699"/>
                  </a:lnTo>
                  <a:lnTo>
                    <a:pt x="1996440" y="258699"/>
                  </a:lnTo>
                  <a:lnTo>
                    <a:pt x="1920240" y="217424"/>
                  </a:lnTo>
                  <a:lnTo>
                    <a:pt x="1882140" y="217424"/>
                  </a:lnTo>
                  <a:lnTo>
                    <a:pt x="1842516" y="198374"/>
                  </a:lnTo>
                  <a:lnTo>
                    <a:pt x="1806067" y="138049"/>
                  </a:lnTo>
                  <a:lnTo>
                    <a:pt x="1748917" y="118999"/>
                  </a:lnTo>
                  <a:lnTo>
                    <a:pt x="1710817" y="79375"/>
                  </a:lnTo>
                  <a:lnTo>
                    <a:pt x="779272" y="79375"/>
                  </a:lnTo>
                  <a:lnTo>
                    <a:pt x="760222" y="39624"/>
                  </a:lnTo>
                  <a:close/>
                </a:path>
                <a:path w="2225040" h="2209800">
                  <a:moveTo>
                    <a:pt x="36449" y="815975"/>
                  </a:moveTo>
                  <a:lnTo>
                    <a:pt x="17399" y="815975"/>
                  </a:lnTo>
                  <a:lnTo>
                    <a:pt x="17399" y="895350"/>
                  </a:lnTo>
                  <a:lnTo>
                    <a:pt x="36449" y="855599"/>
                  </a:lnTo>
                  <a:lnTo>
                    <a:pt x="36449" y="815975"/>
                  </a:lnTo>
                  <a:close/>
                </a:path>
                <a:path w="2225040" h="2209800">
                  <a:moveTo>
                    <a:pt x="1617218" y="19050"/>
                  </a:moveTo>
                  <a:lnTo>
                    <a:pt x="931545" y="19050"/>
                  </a:lnTo>
                  <a:lnTo>
                    <a:pt x="874395" y="39624"/>
                  </a:lnTo>
                  <a:lnTo>
                    <a:pt x="798322" y="39624"/>
                  </a:lnTo>
                  <a:lnTo>
                    <a:pt x="779272" y="79375"/>
                  </a:lnTo>
                  <a:lnTo>
                    <a:pt x="1710817" y="79375"/>
                  </a:lnTo>
                  <a:lnTo>
                    <a:pt x="1653667" y="39624"/>
                  </a:lnTo>
                  <a:lnTo>
                    <a:pt x="1617218" y="19050"/>
                  </a:lnTo>
                  <a:close/>
                </a:path>
                <a:path w="2225040" h="2209800">
                  <a:moveTo>
                    <a:pt x="1122045" y="0"/>
                  </a:moveTo>
                  <a:lnTo>
                    <a:pt x="1044194" y="0"/>
                  </a:lnTo>
                  <a:lnTo>
                    <a:pt x="1007745" y="19050"/>
                  </a:lnTo>
                  <a:lnTo>
                    <a:pt x="1160145" y="19050"/>
                  </a:lnTo>
                  <a:lnTo>
                    <a:pt x="112204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50741" y="3251454"/>
              <a:ext cx="2225040" cy="2209800"/>
            </a:xfrm>
            <a:custGeom>
              <a:avLst/>
              <a:gdLst/>
              <a:ahLst/>
              <a:cxnLst/>
              <a:rect l="l" t="t" r="r" b="b"/>
              <a:pathLst>
                <a:path w="2225040" h="2209800">
                  <a:moveTo>
                    <a:pt x="17399" y="934974"/>
                  </a:moveTo>
                  <a:lnTo>
                    <a:pt x="17399" y="895350"/>
                  </a:lnTo>
                  <a:lnTo>
                    <a:pt x="36449" y="855599"/>
                  </a:lnTo>
                  <a:lnTo>
                    <a:pt x="36449" y="815975"/>
                  </a:lnTo>
                  <a:lnTo>
                    <a:pt x="36449" y="776224"/>
                  </a:lnTo>
                  <a:lnTo>
                    <a:pt x="36449" y="736600"/>
                  </a:lnTo>
                  <a:lnTo>
                    <a:pt x="55499" y="695325"/>
                  </a:lnTo>
                  <a:lnTo>
                    <a:pt x="55499" y="655574"/>
                  </a:lnTo>
                  <a:lnTo>
                    <a:pt x="55499" y="615950"/>
                  </a:lnTo>
                  <a:lnTo>
                    <a:pt x="55499" y="576199"/>
                  </a:lnTo>
                  <a:lnTo>
                    <a:pt x="55499" y="536575"/>
                  </a:lnTo>
                  <a:lnTo>
                    <a:pt x="74549" y="496824"/>
                  </a:lnTo>
                  <a:lnTo>
                    <a:pt x="112649" y="496824"/>
                  </a:lnTo>
                  <a:lnTo>
                    <a:pt x="152400" y="457200"/>
                  </a:lnTo>
                  <a:lnTo>
                    <a:pt x="171450" y="417449"/>
                  </a:lnTo>
                  <a:lnTo>
                    <a:pt x="171450" y="377825"/>
                  </a:lnTo>
                  <a:lnTo>
                    <a:pt x="190500" y="338074"/>
                  </a:lnTo>
                  <a:lnTo>
                    <a:pt x="226949" y="338074"/>
                  </a:lnTo>
                  <a:lnTo>
                    <a:pt x="284099" y="338074"/>
                  </a:lnTo>
                  <a:lnTo>
                    <a:pt x="341249" y="317500"/>
                  </a:lnTo>
                  <a:lnTo>
                    <a:pt x="380873" y="317500"/>
                  </a:lnTo>
                  <a:lnTo>
                    <a:pt x="417322" y="317500"/>
                  </a:lnTo>
                  <a:lnTo>
                    <a:pt x="455422" y="258699"/>
                  </a:lnTo>
                  <a:lnTo>
                    <a:pt x="455422" y="217424"/>
                  </a:lnTo>
                  <a:lnTo>
                    <a:pt x="474472" y="158750"/>
                  </a:lnTo>
                  <a:lnTo>
                    <a:pt x="512572" y="138049"/>
                  </a:lnTo>
                  <a:lnTo>
                    <a:pt x="550672" y="138049"/>
                  </a:lnTo>
                  <a:lnTo>
                    <a:pt x="588772" y="118999"/>
                  </a:lnTo>
                  <a:lnTo>
                    <a:pt x="626872" y="79375"/>
                  </a:lnTo>
                  <a:lnTo>
                    <a:pt x="645922" y="39624"/>
                  </a:lnTo>
                  <a:lnTo>
                    <a:pt x="684022" y="39624"/>
                  </a:lnTo>
                  <a:lnTo>
                    <a:pt x="722122" y="39624"/>
                  </a:lnTo>
                  <a:lnTo>
                    <a:pt x="760222" y="39624"/>
                  </a:lnTo>
                  <a:lnTo>
                    <a:pt x="779272" y="79375"/>
                  </a:lnTo>
                  <a:lnTo>
                    <a:pt x="798322" y="39624"/>
                  </a:lnTo>
                  <a:lnTo>
                    <a:pt x="834771" y="39624"/>
                  </a:lnTo>
                  <a:lnTo>
                    <a:pt x="874395" y="39624"/>
                  </a:lnTo>
                  <a:lnTo>
                    <a:pt x="931545" y="19050"/>
                  </a:lnTo>
                  <a:lnTo>
                    <a:pt x="969645" y="19050"/>
                  </a:lnTo>
                  <a:lnTo>
                    <a:pt x="1007745" y="19050"/>
                  </a:lnTo>
                  <a:lnTo>
                    <a:pt x="1044194" y="0"/>
                  </a:lnTo>
                  <a:lnTo>
                    <a:pt x="1082294" y="0"/>
                  </a:lnTo>
                  <a:lnTo>
                    <a:pt x="1122045" y="0"/>
                  </a:lnTo>
                  <a:lnTo>
                    <a:pt x="1160145" y="19050"/>
                  </a:lnTo>
                  <a:lnTo>
                    <a:pt x="1198245" y="19050"/>
                  </a:lnTo>
                  <a:lnTo>
                    <a:pt x="1234694" y="19050"/>
                  </a:lnTo>
                  <a:lnTo>
                    <a:pt x="1617218" y="19050"/>
                  </a:lnTo>
                  <a:lnTo>
                    <a:pt x="1653667" y="39624"/>
                  </a:lnTo>
                  <a:lnTo>
                    <a:pt x="1710817" y="79375"/>
                  </a:lnTo>
                  <a:lnTo>
                    <a:pt x="1748917" y="118999"/>
                  </a:lnTo>
                  <a:lnTo>
                    <a:pt x="1806067" y="138049"/>
                  </a:lnTo>
                  <a:lnTo>
                    <a:pt x="1842516" y="198374"/>
                  </a:lnTo>
                  <a:lnTo>
                    <a:pt x="1882140" y="217424"/>
                  </a:lnTo>
                  <a:lnTo>
                    <a:pt x="1920240" y="217424"/>
                  </a:lnTo>
                  <a:lnTo>
                    <a:pt x="1996440" y="258699"/>
                  </a:lnTo>
                  <a:lnTo>
                    <a:pt x="2032889" y="258699"/>
                  </a:lnTo>
                  <a:lnTo>
                    <a:pt x="2032889" y="298450"/>
                  </a:lnTo>
                  <a:lnTo>
                    <a:pt x="2032889" y="338074"/>
                  </a:lnTo>
                  <a:lnTo>
                    <a:pt x="2090039" y="357124"/>
                  </a:lnTo>
                  <a:lnTo>
                    <a:pt x="2090039" y="396875"/>
                  </a:lnTo>
                  <a:lnTo>
                    <a:pt x="2090039" y="457200"/>
                  </a:lnTo>
                  <a:lnTo>
                    <a:pt x="2090039" y="496824"/>
                  </a:lnTo>
                  <a:lnTo>
                    <a:pt x="2090039" y="536575"/>
                  </a:lnTo>
                  <a:lnTo>
                    <a:pt x="2090039" y="596900"/>
                  </a:lnTo>
                  <a:lnTo>
                    <a:pt x="2110740" y="655574"/>
                  </a:lnTo>
                  <a:lnTo>
                    <a:pt x="2129790" y="715899"/>
                  </a:lnTo>
                  <a:lnTo>
                    <a:pt x="2129790" y="755650"/>
                  </a:lnTo>
                  <a:lnTo>
                    <a:pt x="2129790" y="815975"/>
                  </a:lnTo>
                  <a:lnTo>
                    <a:pt x="2186940" y="874649"/>
                  </a:lnTo>
                  <a:lnTo>
                    <a:pt x="2186940" y="914400"/>
                  </a:lnTo>
                  <a:lnTo>
                    <a:pt x="2186940" y="954024"/>
                  </a:lnTo>
                  <a:lnTo>
                    <a:pt x="2205990" y="995299"/>
                  </a:lnTo>
                  <a:lnTo>
                    <a:pt x="2225040" y="1035050"/>
                  </a:lnTo>
                  <a:lnTo>
                    <a:pt x="2225040" y="1074674"/>
                  </a:lnTo>
                  <a:lnTo>
                    <a:pt x="2225040" y="1133475"/>
                  </a:lnTo>
                  <a:lnTo>
                    <a:pt x="2205990" y="1173099"/>
                  </a:lnTo>
                  <a:lnTo>
                    <a:pt x="2205990" y="1212850"/>
                  </a:lnTo>
                  <a:lnTo>
                    <a:pt x="2205990" y="1273175"/>
                  </a:lnTo>
                  <a:lnTo>
                    <a:pt x="2205990" y="1312799"/>
                  </a:lnTo>
                  <a:lnTo>
                    <a:pt x="2205990" y="1352550"/>
                  </a:lnTo>
                  <a:lnTo>
                    <a:pt x="2186940" y="1412875"/>
                  </a:lnTo>
                  <a:lnTo>
                    <a:pt x="2186940" y="1452499"/>
                  </a:lnTo>
                  <a:lnTo>
                    <a:pt x="2148840" y="1473200"/>
                  </a:lnTo>
                  <a:lnTo>
                    <a:pt x="2148840" y="1531874"/>
                  </a:lnTo>
                  <a:lnTo>
                    <a:pt x="2129790" y="1571625"/>
                  </a:lnTo>
                  <a:lnTo>
                    <a:pt x="2110740" y="1611249"/>
                  </a:lnTo>
                  <a:lnTo>
                    <a:pt x="2090039" y="1651000"/>
                  </a:lnTo>
                  <a:lnTo>
                    <a:pt x="2032889" y="1651000"/>
                  </a:lnTo>
                  <a:lnTo>
                    <a:pt x="1996440" y="1651000"/>
                  </a:lnTo>
                  <a:lnTo>
                    <a:pt x="1996440" y="1711325"/>
                  </a:lnTo>
                  <a:lnTo>
                    <a:pt x="1996440" y="1750949"/>
                  </a:lnTo>
                  <a:lnTo>
                    <a:pt x="1958340" y="1771650"/>
                  </a:lnTo>
                  <a:lnTo>
                    <a:pt x="1920240" y="1771650"/>
                  </a:lnTo>
                  <a:lnTo>
                    <a:pt x="1901190" y="1811274"/>
                  </a:lnTo>
                  <a:lnTo>
                    <a:pt x="1842516" y="1811274"/>
                  </a:lnTo>
                  <a:lnTo>
                    <a:pt x="1787017" y="1830324"/>
                  </a:lnTo>
                  <a:lnTo>
                    <a:pt x="1748917" y="1830324"/>
                  </a:lnTo>
                  <a:lnTo>
                    <a:pt x="1710817" y="1851025"/>
                  </a:lnTo>
                  <a:lnTo>
                    <a:pt x="1672717" y="1890649"/>
                  </a:lnTo>
                  <a:lnTo>
                    <a:pt x="1617218" y="1909699"/>
                  </a:lnTo>
                  <a:lnTo>
                    <a:pt x="1596517" y="1949450"/>
                  </a:lnTo>
                  <a:lnTo>
                    <a:pt x="1558417" y="1949450"/>
                  </a:lnTo>
                  <a:lnTo>
                    <a:pt x="1558417" y="1990725"/>
                  </a:lnTo>
                  <a:lnTo>
                    <a:pt x="1501267" y="1990725"/>
                  </a:lnTo>
                  <a:lnTo>
                    <a:pt x="1463167" y="1990725"/>
                  </a:lnTo>
                  <a:lnTo>
                    <a:pt x="1425067" y="1990725"/>
                  </a:lnTo>
                  <a:lnTo>
                    <a:pt x="1388618" y="1990725"/>
                  </a:lnTo>
                  <a:lnTo>
                    <a:pt x="1348994" y="2009775"/>
                  </a:lnTo>
                  <a:lnTo>
                    <a:pt x="1310894" y="2049399"/>
                  </a:lnTo>
                  <a:lnTo>
                    <a:pt x="1272794" y="2049399"/>
                  </a:lnTo>
                  <a:lnTo>
                    <a:pt x="1253744" y="2089150"/>
                  </a:lnTo>
                  <a:lnTo>
                    <a:pt x="1215644" y="2128774"/>
                  </a:lnTo>
                  <a:lnTo>
                    <a:pt x="1160145" y="2149475"/>
                  </a:lnTo>
                  <a:lnTo>
                    <a:pt x="1122045" y="2149475"/>
                  </a:lnTo>
                  <a:lnTo>
                    <a:pt x="1063244" y="2189099"/>
                  </a:lnTo>
                  <a:lnTo>
                    <a:pt x="1025144" y="2189099"/>
                  </a:lnTo>
                  <a:lnTo>
                    <a:pt x="969645" y="2189099"/>
                  </a:lnTo>
                  <a:lnTo>
                    <a:pt x="931545" y="2209673"/>
                  </a:lnTo>
                  <a:lnTo>
                    <a:pt x="912495" y="2149475"/>
                  </a:lnTo>
                  <a:lnTo>
                    <a:pt x="874395" y="2128774"/>
                  </a:lnTo>
                  <a:lnTo>
                    <a:pt x="834771" y="2128774"/>
                  </a:lnTo>
                  <a:lnTo>
                    <a:pt x="798322" y="2128774"/>
                  </a:lnTo>
                  <a:lnTo>
                    <a:pt x="760222" y="2128774"/>
                  </a:lnTo>
                  <a:lnTo>
                    <a:pt x="722122" y="2128774"/>
                  </a:lnTo>
                  <a:lnTo>
                    <a:pt x="703072" y="2089150"/>
                  </a:lnTo>
                  <a:lnTo>
                    <a:pt x="664972" y="2070100"/>
                  </a:lnTo>
                  <a:lnTo>
                    <a:pt x="606298" y="2030349"/>
                  </a:lnTo>
                  <a:lnTo>
                    <a:pt x="588772" y="1990725"/>
                  </a:lnTo>
                  <a:lnTo>
                    <a:pt x="588772" y="1949450"/>
                  </a:lnTo>
                  <a:lnTo>
                    <a:pt x="550672" y="1949450"/>
                  </a:lnTo>
                  <a:lnTo>
                    <a:pt x="493522" y="1909699"/>
                  </a:lnTo>
                  <a:lnTo>
                    <a:pt x="455422" y="1909699"/>
                  </a:lnTo>
                  <a:lnTo>
                    <a:pt x="417322" y="1909699"/>
                  </a:lnTo>
                  <a:lnTo>
                    <a:pt x="380873" y="1909699"/>
                  </a:lnTo>
                  <a:lnTo>
                    <a:pt x="341249" y="1890649"/>
                  </a:lnTo>
                  <a:lnTo>
                    <a:pt x="303149" y="1890649"/>
                  </a:lnTo>
                  <a:lnTo>
                    <a:pt x="265049" y="1890649"/>
                  </a:lnTo>
                  <a:lnTo>
                    <a:pt x="226949" y="1851025"/>
                  </a:lnTo>
                  <a:lnTo>
                    <a:pt x="190500" y="1830324"/>
                  </a:lnTo>
                  <a:lnTo>
                    <a:pt x="171450" y="1771650"/>
                  </a:lnTo>
                  <a:lnTo>
                    <a:pt x="133350" y="1731899"/>
                  </a:lnTo>
                  <a:lnTo>
                    <a:pt x="93599" y="1731899"/>
                  </a:lnTo>
                  <a:lnTo>
                    <a:pt x="93599" y="1690624"/>
                  </a:lnTo>
                  <a:lnTo>
                    <a:pt x="55499" y="1651000"/>
                  </a:lnTo>
                  <a:lnTo>
                    <a:pt x="36449" y="1611249"/>
                  </a:lnTo>
                  <a:lnTo>
                    <a:pt x="36449" y="1571625"/>
                  </a:lnTo>
                  <a:lnTo>
                    <a:pt x="36449" y="1531874"/>
                  </a:lnTo>
                  <a:lnTo>
                    <a:pt x="36449" y="1492250"/>
                  </a:lnTo>
                  <a:lnTo>
                    <a:pt x="36449" y="1431925"/>
                  </a:lnTo>
                  <a:lnTo>
                    <a:pt x="36449" y="1392174"/>
                  </a:lnTo>
                  <a:lnTo>
                    <a:pt x="17399" y="1352550"/>
                  </a:lnTo>
                  <a:lnTo>
                    <a:pt x="17399" y="1312799"/>
                  </a:lnTo>
                  <a:lnTo>
                    <a:pt x="0" y="1273175"/>
                  </a:lnTo>
                  <a:lnTo>
                    <a:pt x="0" y="1233424"/>
                  </a:lnTo>
                  <a:lnTo>
                    <a:pt x="0" y="1173099"/>
                  </a:lnTo>
                  <a:lnTo>
                    <a:pt x="17399" y="1114425"/>
                  </a:lnTo>
                  <a:lnTo>
                    <a:pt x="17399" y="1074674"/>
                  </a:lnTo>
                  <a:lnTo>
                    <a:pt x="17399" y="1035050"/>
                  </a:lnTo>
                  <a:lnTo>
                    <a:pt x="17399" y="995299"/>
                  </a:lnTo>
                  <a:lnTo>
                    <a:pt x="17399" y="954024"/>
                  </a:lnTo>
                  <a:lnTo>
                    <a:pt x="55499" y="954024"/>
                  </a:lnTo>
                  <a:lnTo>
                    <a:pt x="55499" y="914400"/>
                  </a:lnTo>
                  <a:lnTo>
                    <a:pt x="55499" y="855599"/>
                  </a:lnTo>
                  <a:lnTo>
                    <a:pt x="55499" y="815975"/>
                  </a:lnTo>
                  <a:lnTo>
                    <a:pt x="17399" y="815975"/>
                  </a:lnTo>
                  <a:lnTo>
                    <a:pt x="17399" y="934974"/>
                  </a:lnTo>
                </a:path>
              </a:pathLst>
            </a:custGeom>
            <a:ln w="50292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6719" y="3860292"/>
              <a:ext cx="902335" cy="769620"/>
            </a:xfrm>
            <a:custGeom>
              <a:avLst/>
              <a:gdLst/>
              <a:ahLst/>
              <a:cxnLst/>
              <a:rect l="l" t="t" r="r" b="b"/>
              <a:pathLst>
                <a:path w="902335" h="769620">
                  <a:moveTo>
                    <a:pt x="902208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02208" y="769619"/>
                  </a:lnTo>
                  <a:lnTo>
                    <a:pt x="902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6719" y="3860292"/>
              <a:ext cx="902335" cy="769620"/>
            </a:xfrm>
            <a:custGeom>
              <a:avLst/>
              <a:gdLst/>
              <a:ahLst/>
              <a:cxnLst/>
              <a:rect l="l" t="t" r="r" b="b"/>
              <a:pathLst>
                <a:path w="902335" h="769620">
                  <a:moveTo>
                    <a:pt x="0" y="769619"/>
                  </a:moveTo>
                  <a:lnTo>
                    <a:pt x="902208" y="769619"/>
                  </a:lnTo>
                  <a:lnTo>
                    <a:pt x="902208" y="0"/>
                  </a:lnTo>
                  <a:lnTo>
                    <a:pt x="0" y="0"/>
                  </a:lnTo>
                  <a:lnTo>
                    <a:pt x="0" y="76961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6681" y="3708654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1676400" y="1066800"/>
                  </a:moveTo>
                  <a:lnTo>
                    <a:pt x="2590800" y="685800"/>
                  </a:lnTo>
                </a:path>
                <a:path w="2590800" h="1066800">
                  <a:moveTo>
                    <a:pt x="0" y="0"/>
                  </a:moveTo>
                  <a:lnTo>
                    <a:pt x="2566416" y="591312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0227" y="4122800"/>
              <a:ext cx="1958339" cy="1137920"/>
            </a:xfrm>
            <a:custGeom>
              <a:avLst/>
              <a:gdLst/>
              <a:ahLst/>
              <a:cxnLst/>
              <a:rect l="l" t="t" r="r" b="b"/>
              <a:pathLst>
                <a:path w="1958340" h="1137920">
                  <a:moveTo>
                    <a:pt x="1781302" y="49530"/>
                  </a:moveTo>
                  <a:lnTo>
                    <a:pt x="1772920" y="0"/>
                  </a:lnTo>
                  <a:lnTo>
                    <a:pt x="136702" y="275056"/>
                  </a:lnTo>
                  <a:lnTo>
                    <a:pt x="98412" y="306933"/>
                  </a:lnTo>
                  <a:lnTo>
                    <a:pt x="116674" y="291719"/>
                  </a:lnTo>
                  <a:lnTo>
                    <a:pt x="199517" y="222758"/>
                  </a:lnTo>
                  <a:lnTo>
                    <a:pt x="194919" y="181089"/>
                  </a:lnTo>
                  <a:lnTo>
                    <a:pt x="185699" y="178409"/>
                  </a:lnTo>
                  <a:lnTo>
                    <a:pt x="176149" y="179400"/>
                  </a:lnTo>
                  <a:lnTo>
                    <a:pt x="167386" y="184150"/>
                  </a:lnTo>
                  <a:lnTo>
                    <a:pt x="0" y="323469"/>
                  </a:lnTo>
                  <a:lnTo>
                    <a:pt x="203708" y="400558"/>
                  </a:lnTo>
                  <a:lnTo>
                    <a:pt x="213550" y="402145"/>
                  </a:lnTo>
                  <a:lnTo>
                    <a:pt x="222948" y="399923"/>
                  </a:lnTo>
                  <a:lnTo>
                    <a:pt x="230809" y="394385"/>
                  </a:lnTo>
                  <a:lnTo>
                    <a:pt x="236093" y="385953"/>
                  </a:lnTo>
                  <a:lnTo>
                    <a:pt x="237718" y="376059"/>
                  </a:lnTo>
                  <a:lnTo>
                    <a:pt x="235496" y="366649"/>
                  </a:lnTo>
                  <a:lnTo>
                    <a:pt x="229920" y="358775"/>
                  </a:lnTo>
                  <a:lnTo>
                    <a:pt x="221488" y="353441"/>
                  </a:lnTo>
                  <a:lnTo>
                    <a:pt x="185864" y="339979"/>
                  </a:lnTo>
                  <a:lnTo>
                    <a:pt x="145059" y="324561"/>
                  </a:lnTo>
                  <a:lnTo>
                    <a:pt x="1781302" y="49530"/>
                  </a:lnTo>
                  <a:close/>
                </a:path>
                <a:path w="1958340" h="1137920">
                  <a:moveTo>
                    <a:pt x="1958086" y="588010"/>
                  </a:moveTo>
                  <a:lnTo>
                    <a:pt x="1922272" y="552704"/>
                  </a:lnTo>
                  <a:lnTo>
                    <a:pt x="1463243" y="1017955"/>
                  </a:lnTo>
                  <a:lnTo>
                    <a:pt x="1483487" y="938911"/>
                  </a:lnTo>
                  <a:lnTo>
                    <a:pt x="1455420" y="907783"/>
                  </a:lnTo>
                  <a:lnTo>
                    <a:pt x="1446364" y="910996"/>
                  </a:lnTo>
                  <a:lnTo>
                    <a:pt x="1439176" y="917359"/>
                  </a:lnTo>
                  <a:lnTo>
                    <a:pt x="1434846" y="926338"/>
                  </a:lnTo>
                  <a:lnTo>
                    <a:pt x="1380744" y="1137412"/>
                  </a:lnTo>
                  <a:lnTo>
                    <a:pt x="1446923" y="1119505"/>
                  </a:lnTo>
                  <a:lnTo>
                    <a:pt x="1591056" y="1080528"/>
                  </a:lnTo>
                  <a:lnTo>
                    <a:pt x="1599946" y="1076045"/>
                  </a:lnTo>
                  <a:lnTo>
                    <a:pt x="1606257" y="1068755"/>
                  </a:lnTo>
                  <a:lnTo>
                    <a:pt x="1609369" y="1059649"/>
                  </a:lnTo>
                  <a:lnTo>
                    <a:pt x="1608709" y="1049655"/>
                  </a:lnTo>
                  <a:lnTo>
                    <a:pt x="1604276" y="1040765"/>
                  </a:lnTo>
                  <a:lnTo>
                    <a:pt x="1596986" y="1034453"/>
                  </a:lnTo>
                  <a:lnTo>
                    <a:pt x="1587842" y="1031341"/>
                  </a:lnTo>
                  <a:lnTo>
                    <a:pt x="1577848" y="1032002"/>
                  </a:lnTo>
                  <a:lnTo>
                    <a:pt x="1498981" y="1053338"/>
                  </a:lnTo>
                  <a:lnTo>
                    <a:pt x="1958086" y="588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49920" y="3965194"/>
            <a:ext cx="109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44F71"/>
                </a:solidFill>
                <a:latin typeface="Arial"/>
                <a:cs typeface="Arial"/>
              </a:rPr>
              <a:t>System </a:t>
            </a:r>
            <a:r>
              <a:rPr sz="1800" dirty="0">
                <a:solidFill>
                  <a:srgbClr val="944F7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44F71"/>
                </a:solidFill>
                <a:latin typeface="Arial"/>
                <a:cs typeface="Arial"/>
              </a:rPr>
              <a:t>b</a:t>
            </a:r>
            <a:r>
              <a:rPr sz="1800" spc="-15" dirty="0">
                <a:solidFill>
                  <a:srgbClr val="944F71"/>
                </a:solidFill>
                <a:latin typeface="Arial"/>
                <a:cs typeface="Arial"/>
              </a:rPr>
              <a:t>o</a:t>
            </a:r>
            <a:r>
              <a:rPr sz="1800" spc="-5" dirty="0">
                <a:solidFill>
                  <a:srgbClr val="944F71"/>
                </a:solidFill>
                <a:latin typeface="Arial"/>
                <a:cs typeface="Arial"/>
              </a:rPr>
              <a:t>u</a:t>
            </a:r>
            <a:r>
              <a:rPr sz="1800" spc="-15" dirty="0">
                <a:solidFill>
                  <a:srgbClr val="944F71"/>
                </a:solidFill>
                <a:latin typeface="Arial"/>
                <a:cs typeface="Arial"/>
              </a:rPr>
              <a:t>n</a:t>
            </a:r>
            <a:r>
              <a:rPr sz="1800" spc="-5" dirty="0">
                <a:solidFill>
                  <a:srgbClr val="944F71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944F71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944F71"/>
                </a:solidFill>
                <a:latin typeface="Arial"/>
                <a:cs typeface="Arial"/>
              </a:rPr>
              <a:t>r</a:t>
            </a:r>
            <a:r>
              <a:rPr sz="1800" spc="-25" dirty="0">
                <a:solidFill>
                  <a:srgbClr val="944F71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944F71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0161" y="4660519"/>
            <a:ext cx="1080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1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b="1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8183" y="5413349"/>
            <a:ext cx="978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Bank</a:t>
            </a:r>
            <a:r>
              <a:rPr sz="1400" b="1" i="1" spc="-70" dirty="0">
                <a:latin typeface="Arial"/>
                <a:cs typeface="Arial"/>
              </a:rPr>
              <a:t> </a:t>
            </a:r>
            <a:r>
              <a:rPr sz="1400" b="1" i="1" spc="-10" dirty="0">
                <a:latin typeface="Arial"/>
                <a:cs typeface="Arial"/>
              </a:rPr>
              <a:t>Teller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76464" y="3238436"/>
            <a:ext cx="2141855" cy="2152650"/>
            <a:chOff x="1176464" y="3238436"/>
            <a:chExt cx="2141855" cy="2152650"/>
          </a:xfrm>
        </p:grpSpPr>
        <p:sp>
          <p:nvSpPr>
            <p:cNvPr id="15" name="object 15"/>
            <p:cNvSpPr/>
            <p:nvPr/>
          </p:nvSpPr>
          <p:spPr>
            <a:xfrm>
              <a:off x="2560319" y="4393691"/>
              <a:ext cx="751840" cy="990600"/>
            </a:xfrm>
            <a:custGeom>
              <a:avLst/>
              <a:gdLst/>
              <a:ahLst/>
              <a:cxnLst/>
              <a:rect l="l" t="t" r="r" b="b"/>
              <a:pathLst>
                <a:path w="751839" h="990600">
                  <a:moveTo>
                    <a:pt x="0" y="990600"/>
                  </a:moveTo>
                  <a:lnTo>
                    <a:pt x="751332" y="990600"/>
                  </a:lnTo>
                  <a:lnTo>
                    <a:pt x="751332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9482" y="3251453"/>
              <a:ext cx="2005964" cy="2056130"/>
            </a:xfrm>
            <a:custGeom>
              <a:avLst/>
              <a:gdLst/>
              <a:ahLst/>
              <a:cxnLst/>
              <a:rect l="l" t="t" r="r" b="b"/>
              <a:pathLst>
                <a:path w="2005964" h="2056129">
                  <a:moveTo>
                    <a:pt x="1786128" y="1792224"/>
                  </a:moveTo>
                  <a:lnTo>
                    <a:pt x="1613916" y="2055876"/>
                  </a:lnTo>
                </a:path>
                <a:path w="2005964" h="2056129">
                  <a:moveTo>
                    <a:pt x="1993392" y="2055876"/>
                  </a:moveTo>
                  <a:lnTo>
                    <a:pt x="1793748" y="1780032"/>
                  </a:lnTo>
                </a:path>
                <a:path w="2005964" h="2056129">
                  <a:moveTo>
                    <a:pt x="1600200" y="1621536"/>
                  </a:moveTo>
                  <a:lnTo>
                    <a:pt x="2005584" y="1616964"/>
                  </a:lnTo>
                </a:path>
                <a:path w="2005964" h="2056129">
                  <a:moveTo>
                    <a:pt x="1790700" y="1549908"/>
                  </a:moveTo>
                  <a:lnTo>
                    <a:pt x="1790700" y="1795272"/>
                  </a:lnTo>
                </a:path>
                <a:path w="2005964" h="2056129">
                  <a:moveTo>
                    <a:pt x="1653540" y="1414272"/>
                  </a:moveTo>
                  <a:lnTo>
                    <a:pt x="1664082" y="1367998"/>
                  </a:lnTo>
                  <a:lnTo>
                    <a:pt x="1692830" y="1330213"/>
                  </a:lnTo>
                  <a:lnTo>
                    <a:pt x="1735460" y="1304740"/>
                  </a:lnTo>
                  <a:lnTo>
                    <a:pt x="1787652" y="1295400"/>
                  </a:lnTo>
                  <a:lnTo>
                    <a:pt x="1839843" y="1304740"/>
                  </a:lnTo>
                  <a:lnTo>
                    <a:pt x="1882473" y="1330213"/>
                  </a:lnTo>
                  <a:lnTo>
                    <a:pt x="1911221" y="1367998"/>
                  </a:lnTo>
                  <a:lnTo>
                    <a:pt x="1921764" y="1414272"/>
                  </a:lnTo>
                  <a:lnTo>
                    <a:pt x="1911221" y="1460545"/>
                  </a:lnTo>
                  <a:lnTo>
                    <a:pt x="1882473" y="1498330"/>
                  </a:lnTo>
                  <a:lnTo>
                    <a:pt x="1839843" y="1523803"/>
                  </a:lnTo>
                  <a:lnTo>
                    <a:pt x="1787652" y="1533144"/>
                  </a:lnTo>
                  <a:lnTo>
                    <a:pt x="1735460" y="1523803"/>
                  </a:lnTo>
                  <a:lnTo>
                    <a:pt x="1692830" y="1498330"/>
                  </a:lnTo>
                  <a:lnTo>
                    <a:pt x="1664082" y="1460545"/>
                  </a:lnTo>
                  <a:lnTo>
                    <a:pt x="1653540" y="1414272"/>
                  </a:lnTo>
                  <a:close/>
                </a:path>
                <a:path w="2005964" h="2056129">
                  <a:moveTo>
                    <a:pt x="185928" y="502920"/>
                  </a:moveTo>
                  <a:lnTo>
                    <a:pt x="13715" y="769620"/>
                  </a:lnTo>
                </a:path>
                <a:path w="2005964" h="2056129">
                  <a:moveTo>
                    <a:pt x="393192" y="769620"/>
                  </a:moveTo>
                  <a:lnTo>
                    <a:pt x="193548" y="490728"/>
                  </a:lnTo>
                </a:path>
                <a:path w="2005964" h="2056129">
                  <a:moveTo>
                    <a:pt x="0" y="329184"/>
                  </a:moveTo>
                  <a:lnTo>
                    <a:pt x="405384" y="324612"/>
                  </a:lnTo>
                </a:path>
                <a:path w="2005964" h="2056129">
                  <a:moveTo>
                    <a:pt x="190500" y="257556"/>
                  </a:moveTo>
                  <a:lnTo>
                    <a:pt x="190500" y="507492"/>
                  </a:lnTo>
                </a:path>
                <a:path w="2005964" h="2056129">
                  <a:moveTo>
                    <a:pt x="53340" y="120396"/>
                  </a:moveTo>
                  <a:lnTo>
                    <a:pt x="63882" y="73509"/>
                  </a:lnTo>
                  <a:lnTo>
                    <a:pt x="92630" y="35242"/>
                  </a:lnTo>
                  <a:lnTo>
                    <a:pt x="135260" y="9453"/>
                  </a:lnTo>
                  <a:lnTo>
                    <a:pt x="187452" y="0"/>
                  </a:lnTo>
                  <a:lnTo>
                    <a:pt x="239643" y="9453"/>
                  </a:lnTo>
                  <a:lnTo>
                    <a:pt x="282273" y="35242"/>
                  </a:lnTo>
                  <a:lnTo>
                    <a:pt x="311021" y="73509"/>
                  </a:lnTo>
                  <a:lnTo>
                    <a:pt x="321564" y="120396"/>
                  </a:lnTo>
                  <a:lnTo>
                    <a:pt x="311021" y="167282"/>
                  </a:lnTo>
                  <a:lnTo>
                    <a:pt x="282273" y="205549"/>
                  </a:lnTo>
                  <a:lnTo>
                    <a:pt x="239643" y="231338"/>
                  </a:lnTo>
                  <a:lnTo>
                    <a:pt x="187452" y="240792"/>
                  </a:lnTo>
                  <a:lnTo>
                    <a:pt x="135260" y="231338"/>
                  </a:lnTo>
                  <a:lnTo>
                    <a:pt x="92630" y="205549"/>
                  </a:lnTo>
                  <a:lnTo>
                    <a:pt x="63882" y="167282"/>
                  </a:lnTo>
                  <a:lnTo>
                    <a:pt x="53340" y="12039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8905" y="4269994"/>
            <a:ext cx="855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Customer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0265" y="3849115"/>
            <a:ext cx="11449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5" dirty="0">
                <a:latin typeface="Arial"/>
                <a:cs typeface="Arial"/>
              </a:rPr>
              <a:t>Bank</a:t>
            </a:r>
            <a:r>
              <a:rPr sz="1400" b="1" i="1" spc="-60" dirty="0">
                <a:latin typeface="Arial"/>
                <a:cs typeface="Arial"/>
              </a:rPr>
              <a:t> </a:t>
            </a:r>
            <a:r>
              <a:rPr sz="1400" b="1" i="1" dirty="0">
                <a:latin typeface="Arial"/>
                <a:cs typeface="Arial"/>
              </a:rPr>
              <a:t>System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40452" y="2863595"/>
            <a:ext cx="1454150" cy="1237615"/>
            <a:chOff x="5140452" y="2863595"/>
            <a:chExt cx="1454150" cy="1237615"/>
          </a:xfrm>
        </p:grpSpPr>
        <p:sp>
          <p:nvSpPr>
            <p:cNvPr id="20" name="object 20"/>
            <p:cNvSpPr/>
            <p:nvPr/>
          </p:nvSpPr>
          <p:spPr>
            <a:xfrm>
              <a:off x="5836920" y="2869691"/>
              <a:ext cx="751840" cy="990600"/>
            </a:xfrm>
            <a:custGeom>
              <a:avLst/>
              <a:gdLst/>
              <a:ahLst/>
              <a:cxnLst/>
              <a:rect l="l" t="t" r="r" b="b"/>
              <a:pathLst>
                <a:path w="751840" h="990600">
                  <a:moveTo>
                    <a:pt x="0" y="990599"/>
                  </a:moveTo>
                  <a:lnTo>
                    <a:pt x="751331" y="990599"/>
                  </a:lnTo>
                  <a:lnTo>
                    <a:pt x="751331" y="0"/>
                  </a:lnTo>
                  <a:lnTo>
                    <a:pt x="0" y="0"/>
                  </a:lnTo>
                  <a:lnTo>
                    <a:pt x="0" y="99059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6282" y="3022853"/>
              <a:ext cx="405765" cy="760730"/>
            </a:xfrm>
            <a:custGeom>
              <a:avLst/>
              <a:gdLst/>
              <a:ahLst/>
              <a:cxnLst/>
              <a:rect l="l" t="t" r="r" b="b"/>
              <a:pathLst>
                <a:path w="405764" h="760729">
                  <a:moveTo>
                    <a:pt x="185927" y="496824"/>
                  </a:moveTo>
                  <a:lnTo>
                    <a:pt x="13715" y="760476"/>
                  </a:lnTo>
                </a:path>
                <a:path w="405764" h="760729">
                  <a:moveTo>
                    <a:pt x="393191" y="760476"/>
                  </a:moveTo>
                  <a:lnTo>
                    <a:pt x="193547" y="484632"/>
                  </a:lnTo>
                </a:path>
                <a:path w="405764" h="760729">
                  <a:moveTo>
                    <a:pt x="0" y="326136"/>
                  </a:moveTo>
                  <a:lnTo>
                    <a:pt x="405383" y="321563"/>
                  </a:lnTo>
                </a:path>
                <a:path w="405764" h="760729">
                  <a:moveTo>
                    <a:pt x="190500" y="254508"/>
                  </a:moveTo>
                  <a:lnTo>
                    <a:pt x="190500" y="499872"/>
                  </a:lnTo>
                </a:path>
                <a:path w="405764" h="760729">
                  <a:moveTo>
                    <a:pt x="53339" y="118872"/>
                  </a:moveTo>
                  <a:lnTo>
                    <a:pt x="63882" y="72598"/>
                  </a:lnTo>
                  <a:lnTo>
                    <a:pt x="92630" y="34813"/>
                  </a:lnTo>
                  <a:lnTo>
                    <a:pt x="135260" y="9340"/>
                  </a:lnTo>
                  <a:lnTo>
                    <a:pt x="187451" y="0"/>
                  </a:lnTo>
                  <a:lnTo>
                    <a:pt x="239643" y="9340"/>
                  </a:lnTo>
                  <a:lnTo>
                    <a:pt x="282273" y="34813"/>
                  </a:lnTo>
                  <a:lnTo>
                    <a:pt x="311021" y="72598"/>
                  </a:lnTo>
                  <a:lnTo>
                    <a:pt x="321563" y="118872"/>
                  </a:lnTo>
                  <a:lnTo>
                    <a:pt x="311021" y="165145"/>
                  </a:lnTo>
                  <a:lnTo>
                    <a:pt x="282273" y="202930"/>
                  </a:lnTo>
                  <a:lnTo>
                    <a:pt x="239643" y="228403"/>
                  </a:lnTo>
                  <a:lnTo>
                    <a:pt x="187451" y="237744"/>
                  </a:lnTo>
                  <a:lnTo>
                    <a:pt x="135260" y="228403"/>
                  </a:lnTo>
                  <a:lnTo>
                    <a:pt x="92630" y="202930"/>
                  </a:lnTo>
                  <a:lnTo>
                    <a:pt x="63882" y="165145"/>
                  </a:lnTo>
                  <a:lnTo>
                    <a:pt x="53339" y="11887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51882" y="3251453"/>
              <a:ext cx="685800" cy="838200"/>
            </a:xfrm>
            <a:custGeom>
              <a:avLst/>
              <a:gdLst/>
              <a:ahLst/>
              <a:cxnLst/>
              <a:rect l="l" t="t" r="r" b="b"/>
              <a:pathLst>
                <a:path w="685800" h="838200">
                  <a:moveTo>
                    <a:pt x="0" y="838200"/>
                  </a:moveTo>
                  <a:lnTo>
                    <a:pt x="685800" y="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564005" y="3927855"/>
            <a:ext cx="997585" cy="695325"/>
          </a:xfrm>
          <a:custGeom>
            <a:avLst/>
            <a:gdLst/>
            <a:ahLst/>
            <a:cxnLst/>
            <a:rect l="l" t="t" r="r" b="b"/>
            <a:pathLst>
              <a:path w="997585" h="695325">
                <a:moveTo>
                  <a:pt x="885063" y="663575"/>
                </a:moveTo>
                <a:lnTo>
                  <a:pt x="879601" y="668274"/>
                </a:lnTo>
                <a:lnTo>
                  <a:pt x="878586" y="680847"/>
                </a:lnTo>
                <a:lnTo>
                  <a:pt x="883284" y="686435"/>
                </a:lnTo>
                <a:lnTo>
                  <a:pt x="997076" y="695198"/>
                </a:lnTo>
                <a:lnTo>
                  <a:pt x="995476" y="691769"/>
                </a:lnTo>
                <a:lnTo>
                  <a:pt x="971931" y="691769"/>
                </a:lnTo>
                <a:lnTo>
                  <a:pt x="937085" y="667641"/>
                </a:lnTo>
                <a:lnTo>
                  <a:pt x="885063" y="663575"/>
                </a:lnTo>
                <a:close/>
              </a:path>
              <a:path w="997585" h="695325">
                <a:moveTo>
                  <a:pt x="937085" y="667641"/>
                </a:moveTo>
                <a:lnTo>
                  <a:pt x="971931" y="691769"/>
                </a:lnTo>
                <a:lnTo>
                  <a:pt x="975112" y="687197"/>
                </a:lnTo>
                <a:lnTo>
                  <a:pt x="968120" y="687197"/>
                </a:lnTo>
                <a:lnTo>
                  <a:pt x="959824" y="669418"/>
                </a:lnTo>
                <a:lnTo>
                  <a:pt x="937085" y="667641"/>
                </a:lnTo>
                <a:close/>
              </a:path>
              <a:path w="997585" h="695325">
                <a:moveTo>
                  <a:pt x="941958" y="589407"/>
                </a:moveTo>
                <a:lnTo>
                  <a:pt x="930528" y="594741"/>
                </a:lnTo>
                <a:lnTo>
                  <a:pt x="928115" y="601472"/>
                </a:lnTo>
                <a:lnTo>
                  <a:pt x="950253" y="648908"/>
                </a:lnTo>
                <a:lnTo>
                  <a:pt x="985012" y="672973"/>
                </a:lnTo>
                <a:lnTo>
                  <a:pt x="971931" y="691769"/>
                </a:lnTo>
                <a:lnTo>
                  <a:pt x="995476" y="691769"/>
                </a:lnTo>
                <a:lnTo>
                  <a:pt x="948817" y="591820"/>
                </a:lnTo>
                <a:lnTo>
                  <a:pt x="941958" y="589407"/>
                </a:lnTo>
                <a:close/>
              </a:path>
              <a:path w="997585" h="695325">
                <a:moveTo>
                  <a:pt x="959824" y="669418"/>
                </a:moveTo>
                <a:lnTo>
                  <a:pt x="968120" y="687197"/>
                </a:lnTo>
                <a:lnTo>
                  <a:pt x="979296" y="670941"/>
                </a:lnTo>
                <a:lnTo>
                  <a:pt x="959824" y="669418"/>
                </a:lnTo>
                <a:close/>
              </a:path>
              <a:path w="997585" h="695325">
                <a:moveTo>
                  <a:pt x="950253" y="648908"/>
                </a:moveTo>
                <a:lnTo>
                  <a:pt x="959824" y="669418"/>
                </a:lnTo>
                <a:lnTo>
                  <a:pt x="979296" y="670941"/>
                </a:lnTo>
                <a:lnTo>
                  <a:pt x="968120" y="687197"/>
                </a:lnTo>
                <a:lnTo>
                  <a:pt x="975112" y="687197"/>
                </a:lnTo>
                <a:lnTo>
                  <a:pt x="985012" y="672973"/>
                </a:lnTo>
                <a:lnTo>
                  <a:pt x="950253" y="648908"/>
                </a:lnTo>
                <a:close/>
              </a:path>
              <a:path w="997585" h="695325">
                <a:moveTo>
                  <a:pt x="12953" y="0"/>
                </a:moveTo>
                <a:lnTo>
                  <a:pt x="0" y="18796"/>
                </a:lnTo>
                <a:lnTo>
                  <a:pt x="937085" y="667641"/>
                </a:lnTo>
                <a:lnTo>
                  <a:pt x="959824" y="669418"/>
                </a:lnTo>
                <a:lnTo>
                  <a:pt x="950253" y="648908"/>
                </a:lnTo>
                <a:lnTo>
                  <a:pt x="129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5952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15" dirty="0"/>
              <a:t> </a:t>
            </a:r>
            <a:r>
              <a:rPr spc="-5" dirty="0"/>
              <a:t>would</a:t>
            </a:r>
            <a:r>
              <a:rPr spc="-10" dirty="0"/>
              <a:t>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read</a:t>
            </a:r>
            <a:r>
              <a:rPr spc="-10" dirty="0"/>
              <a:t> </a:t>
            </a:r>
            <a:r>
              <a:rPr spc="-5" dirty="0"/>
              <a:t>this</a:t>
            </a:r>
            <a:r>
              <a:rPr spc="-10" dirty="0"/>
              <a:t> </a:t>
            </a:r>
            <a:r>
              <a:rPr dirty="0"/>
              <a:t>diagram?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7587" y="1422727"/>
            <a:ext cx="4868747" cy="49799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80321" y="2528392"/>
            <a:ext cx="46990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uden</a:t>
            </a:r>
            <a:r>
              <a:rPr sz="100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8164" y="5183249"/>
            <a:ext cx="375285" cy="1012825"/>
            <a:chOff x="6308164" y="5183249"/>
            <a:chExt cx="375285" cy="10128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456" y="5183249"/>
              <a:ext cx="190470" cy="1891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311339" y="5369304"/>
              <a:ext cx="368935" cy="823594"/>
            </a:xfrm>
            <a:custGeom>
              <a:avLst/>
              <a:gdLst/>
              <a:ahLst/>
              <a:cxnLst/>
              <a:rect l="l" t="t" r="r" b="b"/>
              <a:pathLst>
                <a:path w="368934" h="823595">
                  <a:moveTo>
                    <a:pt x="0" y="91481"/>
                  </a:moveTo>
                  <a:lnTo>
                    <a:pt x="368704" y="91481"/>
                  </a:lnTo>
                </a:path>
                <a:path w="368934" h="823595">
                  <a:moveTo>
                    <a:pt x="184288" y="457420"/>
                  </a:moveTo>
                  <a:lnTo>
                    <a:pt x="368704" y="823359"/>
                  </a:lnTo>
                </a:path>
                <a:path w="368934" h="823595">
                  <a:moveTo>
                    <a:pt x="184288" y="0"/>
                  </a:moveTo>
                  <a:lnTo>
                    <a:pt x="184288" y="457420"/>
                  </a:lnTo>
                  <a:lnTo>
                    <a:pt x="0" y="823359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78678" y="6218642"/>
            <a:ext cx="83439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Billing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8607" y="3021163"/>
            <a:ext cx="92075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Course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Catalog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31154" y="5183249"/>
            <a:ext cx="375285" cy="1012825"/>
            <a:chOff x="1931154" y="5183249"/>
            <a:chExt cx="375285" cy="10128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3415" y="5183249"/>
              <a:ext cx="190535" cy="1891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934329" y="5369304"/>
              <a:ext cx="368935" cy="823594"/>
            </a:xfrm>
            <a:custGeom>
              <a:avLst/>
              <a:gdLst/>
              <a:ahLst/>
              <a:cxnLst/>
              <a:rect l="l" t="t" r="r" b="b"/>
              <a:pathLst>
                <a:path w="368935" h="823595">
                  <a:moveTo>
                    <a:pt x="0" y="91481"/>
                  </a:moveTo>
                  <a:lnTo>
                    <a:pt x="368699" y="91481"/>
                  </a:lnTo>
                </a:path>
                <a:path w="368935" h="823595">
                  <a:moveTo>
                    <a:pt x="184347" y="457420"/>
                  </a:moveTo>
                  <a:lnTo>
                    <a:pt x="368699" y="823359"/>
                  </a:lnTo>
                </a:path>
                <a:path w="368935" h="823595">
                  <a:moveTo>
                    <a:pt x="184347" y="0"/>
                  </a:moveTo>
                  <a:lnTo>
                    <a:pt x="184347" y="457420"/>
                  </a:lnTo>
                  <a:lnTo>
                    <a:pt x="0" y="823359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44778" y="6218642"/>
            <a:ext cx="54800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Reg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31154" y="3357354"/>
            <a:ext cx="375285" cy="1012825"/>
            <a:chOff x="1931154" y="3357354"/>
            <a:chExt cx="375285" cy="10128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3415" y="3357354"/>
              <a:ext cx="190535" cy="18912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34329" y="3543383"/>
              <a:ext cx="368935" cy="823594"/>
            </a:xfrm>
            <a:custGeom>
              <a:avLst/>
              <a:gdLst/>
              <a:ahLst/>
              <a:cxnLst/>
              <a:rect l="l" t="t" r="r" b="b"/>
              <a:pathLst>
                <a:path w="368935" h="823595">
                  <a:moveTo>
                    <a:pt x="0" y="91468"/>
                  </a:moveTo>
                  <a:lnTo>
                    <a:pt x="368699" y="91468"/>
                  </a:lnTo>
                </a:path>
                <a:path w="368935" h="823595">
                  <a:moveTo>
                    <a:pt x="184347" y="457472"/>
                  </a:moveTo>
                  <a:lnTo>
                    <a:pt x="368699" y="823346"/>
                  </a:lnTo>
                </a:path>
                <a:path w="368935" h="823595">
                  <a:moveTo>
                    <a:pt x="184347" y="0"/>
                  </a:moveTo>
                  <a:lnTo>
                    <a:pt x="184347" y="457472"/>
                  </a:lnTo>
                  <a:lnTo>
                    <a:pt x="0" y="823346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96584" y="1614220"/>
            <a:ext cx="104203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View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Report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Card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63358" y="2253213"/>
            <a:ext cx="114236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Register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Course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76173" y="2746242"/>
            <a:ext cx="34099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Log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65740" y="3039586"/>
            <a:ext cx="148590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Select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Course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Teacher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2006" y="3820419"/>
            <a:ext cx="88455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Submit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Grades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30588" y="4383274"/>
            <a:ext cx="3068955" cy="3536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000" spc="5" dirty="0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301750">
              <a:lnSpc>
                <a:spcPct val="100000"/>
              </a:lnSpc>
              <a:spcBef>
                <a:spcPts val="95"/>
              </a:spcBef>
            </a:pPr>
            <a:r>
              <a:rPr sz="1000" spc="5" dirty="0">
                <a:latin typeface="Arial"/>
                <a:cs typeface="Arial"/>
              </a:rPr>
              <a:t>Maintain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Professor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4600" y="5266474"/>
            <a:ext cx="167195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Maintain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Student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Information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86476" y="5996420"/>
            <a:ext cx="107759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5" dirty="0">
                <a:latin typeface="Arial"/>
                <a:cs typeface="Arial"/>
              </a:rPr>
              <a:t>Close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Registration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94747" y="3031545"/>
            <a:ext cx="3585845" cy="3103880"/>
            <a:chOff x="2294747" y="3031545"/>
            <a:chExt cx="3585845" cy="3103880"/>
          </a:xfrm>
        </p:grpSpPr>
        <p:sp>
          <p:nvSpPr>
            <p:cNvPr id="26" name="object 26"/>
            <p:cNvSpPr/>
            <p:nvPr/>
          </p:nvSpPr>
          <p:spPr>
            <a:xfrm>
              <a:off x="2299384" y="3113223"/>
              <a:ext cx="1210310" cy="2548255"/>
            </a:xfrm>
            <a:custGeom>
              <a:avLst/>
              <a:gdLst/>
              <a:ahLst/>
              <a:cxnLst/>
              <a:rect l="l" t="t" r="r" b="b"/>
              <a:pathLst>
                <a:path w="1210310" h="2548254">
                  <a:moveTo>
                    <a:pt x="0" y="2547853"/>
                  </a:moveTo>
                  <a:lnTo>
                    <a:pt x="1209771" y="0"/>
                  </a:lnTo>
                </a:path>
              </a:pathLst>
            </a:custGeom>
            <a:ln w="9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82241" y="3034637"/>
              <a:ext cx="78740" cy="78740"/>
            </a:xfrm>
            <a:custGeom>
              <a:avLst/>
              <a:gdLst/>
              <a:ahLst/>
              <a:cxnLst/>
              <a:rect l="l" t="t" r="r" b="b"/>
              <a:pathLst>
                <a:path w="78739" h="78739">
                  <a:moveTo>
                    <a:pt x="26915" y="78585"/>
                  </a:moveTo>
                  <a:lnTo>
                    <a:pt x="64133" y="0"/>
                  </a:lnTo>
                </a:path>
                <a:path w="78739" h="78739">
                  <a:moveTo>
                    <a:pt x="0" y="33753"/>
                  </a:moveTo>
                  <a:lnTo>
                    <a:pt x="64133" y="0"/>
                  </a:lnTo>
                  <a:lnTo>
                    <a:pt x="78557" y="71113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99384" y="4730543"/>
              <a:ext cx="709295" cy="1003935"/>
            </a:xfrm>
            <a:custGeom>
              <a:avLst/>
              <a:gdLst/>
              <a:ahLst/>
              <a:cxnLst/>
              <a:rect l="l" t="t" r="r" b="b"/>
              <a:pathLst>
                <a:path w="709294" h="1003935">
                  <a:moveTo>
                    <a:pt x="0" y="1003565"/>
                  </a:moveTo>
                  <a:lnTo>
                    <a:pt x="708961" y="0"/>
                  </a:lnTo>
                </a:path>
              </a:pathLst>
            </a:custGeom>
            <a:ln w="9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9582" y="4659558"/>
              <a:ext cx="71120" cy="73025"/>
            </a:xfrm>
            <a:custGeom>
              <a:avLst/>
              <a:gdLst/>
              <a:ahLst/>
              <a:cxnLst/>
              <a:rect l="l" t="t" r="r" b="b"/>
              <a:pathLst>
                <a:path w="71119" h="73025">
                  <a:moveTo>
                    <a:pt x="18763" y="70984"/>
                  </a:moveTo>
                  <a:lnTo>
                    <a:pt x="68937" y="0"/>
                  </a:lnTo>
                </a:path>
                <a:path w="71119" h="73025">
                  <a:moveTo>
                    <a:pt x="0" y="22287"/>
                  </a:moveTo>
                  <a:lnTo>
                    <a:pt x="68937" y="0"/>
                  </a:lnTo>
                  <a:lnTo>
                    <a:pt x="70985" y="72401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894" y="5391553"/>
              <a:ext cx="1573530" cy="415925"/>
            </a:xfrm>
            <a:custGeom>
              <a:avLst/>
              <a:gdLst/>
              <a:ahLst/>
              <a:cxnLst/>
              <a:rect l="l" t="t" r="r" b="b"/>
              <a:pathLst>
                <a:path w="1573529" h="415925">
                  <a:moveTo>
                    <a:pt x="0" y="415602"/>
                  </a:moveTo>
                  <a:lnTo>
                    <a:pt x="1573003" y="0"/>
                  </a:lnTo>
                </a:path>
              </a:pathLst>
            </a:custGeom>
            <a:ln w="9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08898" y="5342108"/>
              <a:ext cx="84455" cy="84455"/>
            </a:xfrm>
            <a:custGeom>
              <a:avLst/>
              <a:gdLst/>
              <a:ahLst/>
              <a:cxnLst/>
              <a:rect l="l" t="t" r="r" b="b"/>
              <a:pathLst>
                <a:path w="84454" h="84454">
                  <a:moveTo>
                    <a:pt x="0" y="49444"/>
                  </a:moveTo>
                  <a:lnTo>
                    <a:pt x="83966" y="27234"/>
                  </a:lnTo>
                </a:path>
                <a:path w="84454" h="84454">
                  <a:moveTo>
                    <a:pt x="16870" y="0"/>
                  </a:moveTo>
                  <a:lnTo>
                    <a:pt x="83966" y="27234"/>
                  </a:lnTo>
                  <a:lnTo>
                    <a:pt x="39021" y="84086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99384" y="5916712"/>
              <a:ext cx="940435" cy="167640"/>
            </a:xfrm>
            <a:custGeom>
              <a:avLst/>
              <a:gdLst/>
              <a:ahLst/>
              <a:cxnLst/>
              <a:rect l="l" t="t" r="r" b="b"/>
              <a:pathLst>
                <a:path w="940435" h="167639">
                  <a:moveTo>
                    <a:pt x="0" y="0"/>
                  </a:moveTo>
                  <a:lnTo>
                    <a:pt x="939843" y="167349"/>
                  </a:lnTo>
                </a:path>
              </a:pathLst>
            </a:custGeom>
            <a:ln w="9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39228" y="604632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37734"/>
                  </a:moveTo>
                  <a:lnTo>
                    <a:pt x="85511" y="52974"/>
                  </a:lnTo>
                </a:path>
                <a:path w="85725" h="85725">
                  <a:moveTo>
                    <a:pt x="36059" y="0"/>
                  </a:moveTo>
                  <a:lnTo>
                    <a:pt x="85511" y="52974"/>
                  </a:lnTo>
                  <a:lnTo>
                    <a:pt x="20862" y="85619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25509" y="5928345"/>
              <a:ext cx="1265555" cy="171450"/>
            </a:xfrm>
            <a:custGeom>
              <a:avLst/>
              <a:gdLst/>
              <a:ahLst/>
              <a:cxnLst/>
              <a:rect l="l" t="t" r="r" b="b"/>
              <a:pathLst>
                <a:path w="1265554" h="171450">
                  <a:moveTo>
                    <a:pt x="0" y="170956"/>
                  </a:moveTo>
                  <a:lnTo>
                    <a:pt x="1265290" y="0"/>
                  </a:lnTo>
                </a:path>
              </a:pathLst>
            </a:custGeom>
            <a:ln w="9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0800" y="5881374"/>
              <a:ext cx="86360" cy="86360"/>
            </a:xfrm>
            <a:custGeom>
              <a:avLst/>
              <a:gdLst/>
              <a:ahLst/>
              <a:cxnLst/>
              <a:rect l="l" t="t" r="r" b="b"/>
              <a:pathLst>
                <a:path w="86360" h="86360">
                  <a:moveTo>
                    <a:pt x="0" y="46971"/>
                  </a:moveTo>
                  <a:lnTo>
                    <a:pt x="86155" y="35337"/>
                  </a:lnTo>
                </a:path>
                <a:path w="86360" h="86360">
                  <a:moveTo>
                    <a:pt x="22794" y="0"/>
                  </a:moveTo>
                  <a:lnTo>
                    <a:pt x="86155" y="35337"/>
                  </a:lnTo>
                  <a:lnTo>
                    <a:pt x="34513" y="86173"/>
                  </a:lnTo>
                </a:path>
              </a:pathLst>
            </a:custGeom>
            <a:ln w="6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598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</a:t>
            </a:r>
            <a:r>
              <a:rPr spc="-35" dirty="0"/>
              <a:t> </a:t>
            </a:r>
            <a:r>
              <a:rPr dirty="0"/>
              <a:t>loại</a:t>
            </a:r>
            <a:r>
              <a:rPr spc="-30" dirty="0"/>
              <a:t> </a:t>
            </a:r>
            <a:r>
              <a:rPr spc="-5" dirty="0"/>
              <a:t>mối</a:t>
            </a:r>
            <a:r>
              <a:rPr spc="-15" dirty="0"/>
              <a:t> </a:t>
            </a:r>
            <a:r>
              <a:rPr dirty="0"/>
              <a:t>quan</a:t>
            </a:r>
            <a:r>
              <a:rPr spc="-20" dirty="0"/>
              <a:t> </a:t>
            </a:r>
            <a:r>
              <a:rPr dirty="0"/>
              <a:t>hệ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2494915" cy="16103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900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Phụ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thuộc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Tổng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quát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hóa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Kết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hợp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489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Tổng </a:t>
            </a:r>
            <a:r>
              <a:rPr dirty="0"/>
              <a:t>quát</a:t>
            </a:r>
            <a:r>
              <a:rPr spc="-25" dirty="0"/>
              <a:t> </a:t>
            </a:r>
            <a:r>
              <a:rPr dirty="0"/>
              <a:t>hóa</a:t>
            </a:r>
            <a:r>
              <a:rPr spc="-15" dirty="0"/>
              <a:t> </a:t>
            </a:r>
            <a:r>
              <a:rPr spc="-5" dirty="0"/>
              <a:t>giữa</a:t>
            </a:r>
            <a:r>
              <a:rPr spc="-10" dirty="0"/>
              <a:t> </a:t>
            </a:r>
            <a:r>
              <a:rPr spc="-5" dirty="0"/>
              <a:t>các</a:t>
            </a:r>
            <a:r>
              <a:rPr spc="-140" dirty="0"/>
              <a:t> </a:t>
            </a:r>
            <a:r>
              <a:rPr spc="-5" dirty="0"/>
              <a:t>Actor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32576" y="2025395"/>
            <a:ext cx="661670" cy="822960"/>
            <a:chOff x="6132576" y="2025395"/>
            <a:chExt cx="661670" cy="822960"/>
          </a:xfrm>
        </p:grpSpPr>
        <p:sp>
          <p:nvSpPr>
            <p:cNvPr id="4" name="object 4"/>
            <p:cNvSpPr/>
            <p:nvPr/>
          </p:nvSpPr>
          <p:spPr>
            <a:xfrm>
              <a:off x="6319266" y="2039873"/>
              <a:ext cx="288290" cy="260985"/>
            </a:xfrm>
            <a:custGeom>
              <a:avLst/>
              <a:gdLst/>
              <a:ahLst/>
              <a:cxnLst/>
              <a:rect l="l" t="t" r="r" b="b"/>
              <a:pathLst>
                <a:path w="288290" h="260985">
                  <a:moveTo>
                    <a:pt x="0" y="130301"/>
                  </a:moveTo>
                  <a:lnTo>
                    <a:pt x="7345" y="89099"/>
                  </a:lnTo>
                  <a:lnTo>
                    <a:pt x="27797" y="53327"/>
                  </a:lnTo>
                  <a:lnTo>
                    <a:pt x="58978" y="25127"/>
                  </a:lnTo>
                  <a:lnTo>
                    <a:pt x="98511" y="6638"/>
                  </a:lnTo>
                  <a:lnTo>
                    <a:pt x="144018" y="0"/>
                  </a:lnTo>
                  <a:lnTo>
                    <a:pt x="189524" y="6638"/>
                  </a:lnTo>
                  <a:lnTo>
                    <a:pt x="229057" y="25127"/>
                  </a:lnTo>
                  <a:lnTo>
                    <a:pt x="260238" y="53327"/>
                  </a:lnTo>
                  <a:lnTo>
                    <a:pt x="280690" y="89099"/>
                  </a:lnTo>
                  <a:lnTo>
                    <a:pt x="288036" y="130301"/>
                  </a:lnTo>
                  <a:lnTo>
                    <a:pt x="280690" y="171504"/>
                  </a:lnTo>
                  <a:lnTo>
                    <a:pt x="260238" y="207276"/>
                  </a:lnTo>
                  <a:lnTo>
                    <a:pt x="229057" y="235476"/>
                  </a:lnTo>
                  <a:lnTo>
                    <a:pt x="189524" y="253965"/>
                  </a:lnTo>
                  <a:lnTo>
                    <a:pt x="144018" y="260603"/>
                  </a:lnTo>
                  <a:lnTo>
                    <a:pt x="98511" y="253965"/>
                  </a:lnTo>
                  <a:lnTo>
                    <a:pt x="58978" y="235476"/>
                  </a:lnTo>
                  <a:lnTo>
                    <a:pt x="27797" y="207276"/>
                  </a:lnTo>
                  <a:lnTo>
                    <a:pt x="7345" y="171504"/>
                  </a:lnTo>
                  <a:lnTo>
                    <a:pt x="0" y="130301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62522" y="2303525"/>
              <a:ext cx="1905" cy="243840"/>
            </a:xfrm>
            <a:custGeom>
              <a:avLst/>
              <a:gdLst/>
              <a:ahLst/>
              <a:cxnLst/>
              <a:rect l="l" t="t" r="r" b="b"/>
              <a:pathLst>
                <a:path w="1904" h="243839">
                  <a:moveTo>
                    <a:pt x="762" y="-14477"/>
                  </a:moveTo>
                  <a:lnTo>
                    <a:pt x="762" y="258318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7054" y="2372105"/>
              <a:ext cx="632460" cy="462280"/>
            </a:xfrm>
            <a:custGeom>
              <a:avLst/>
              <a:gdLst/>
              <a:ahLst/>
              <a:cxnLst/>
              <a:rect l="l" t="t" r="r" b="b"/>
              <a:pathLst>
                <a:path w="632459" h="462280">
                  <a:moveTo>
                    <a:pt x="88392" y="0"/>
                  </a:moveTo>
                  <a:lnTo>
                    <a:pt x="545592" y="0"/>
                  </a:lnTo>
                </a:path>
                <a:path w="632459" h="462280">
                  <a:moveTo>
                    <a:pt x="0" y="461772"/>
                  </a:moveTo>
                  <a:lnTo>
                    <a:pt x="316230" y="175260"/>
                  </a:lnTo>
                  <a:lnTo>
                    <a:pt x="632460" y="46177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76391" y="2927731"/>
            <a:ext cx="1890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Người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sử</a:t>
            </a:r>
            <a:r>
              <a:rPr sz="20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dụng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19115" y="3769423"/>
            <a:ext cx="1257935" cy="1301115"/>
            <a:chOff x="5119115" y="3769423"/>
            <a:chExt cx="1257935" cy="1301115"/>
          </a:xfrm>
        </p:grpSpPr>
        <p:sp>
          <p:nvSpPr>
            <p:cNvPr id="9" name="object 9"/>
            <p:cNvSpPr/>
            <p:nvPr/>
          </p:nvSpPr>
          <p:spPr>
            <a:xfrm>
              <a:off x="5133593" y="4260341"/>
              <a:ext cx="635635" cy="795655"/>
            </a:xfrm>
            <a:custGeom>
              <a:avLst/>
              <a:gdLst/>
              <a:ahLst/>
              <a:cxnLst/>
              <a:rect l="l" t="t" r="r" b="b"/>
              <a:pathLst>
                <a:path w="635635" h="795654">
                  <a:moveTo>
                    <a:pt x="173735" y="131063"/>
                  </a:moveTo>
                  <a:lnTo>
                    <a:pt x="181112" y="89635"/>
                  </a:lnTo>
                  <a:lnTo>
                    <a:pt x="201655" y="53656"/>
                  </a:lnTo>
                  <a:lnTo>
                    <a:pt x="232989" y="25286"/>
                  </a:lnTo>
                  <a:lnTo>
                    <a:pt x="272735" y="6681"/>
                  </a:lnTo>
                  <a:lnTo>
                    <a:pt x="318515" y="0"/>
                  </a:lnTo>
                  <a:lnTo>
                    <a:pt x="364296" y="6681"/>
                  </a:lnTo>
                  <a:lnTo>
                    <a:pt x="404042" y="25286"/>
                  </a:lnTo>
                  <a:lnTo>
                    <a:pt x="435376" y="53656"/>
                  </a:lnTo>
                  <a:lnTo>
                    <a:pt x="455919" y="89635"/>
                  </a:lnTo>
                  <a:lnTo>
                    <a:pt x="463295" y="131063"/>
                  </a:lnTo>
                  <a:lnTo>
                    <a:pt x="455919" y="172492"/>
                  </a:lnTo>
                  <a:lnTo>
                    <a:pt x="435376" y="208471"/>
                  </a:lnTo>
                  <a:lnTo>
                    <a:pt x="404042" y="236841"/>
                  </a:lnTo>
                  <a:lnTo>
                    <a:pt x="364296" y="255446"/>
                  </a:lnTo>
                  <a:lnTo>
                    <a:pt x="318515" y="262127"/>
                  </a:lnTo>
                  <a:lnTo>
                    <a:pt x="272735" y="255446"/>
                  </a:lnTo>
                  <a:lnTo>
                    <a:pt x="232989" y="236841"/>
                  </a:lnTo>
                  <a:lnTo>
                    <a:pt x="201655" y="208471"/>
                  </a:lnTo>
                  <a:lnTo>
                    <a:pt x="181112" y="172492"/>
                  </a:lnTo>
                  <a:lnTo>
                    <a:pt x="173735" y="131063"/>
                  </a:lnTo>
                  <a:close/>
                </a:path>
                <a:path w="635635" h="795654">
                  <a:moveTo>
                    <a:pt x="318515" y="263651"/>
                  </a:moveTo>
                  <a:lnTo>
                    <a:pt x="318515" y="509015"/>
                  </a:lnTo>
                </a:path>
                <a:path w="635635" h="795654">
                  <a:moveTo>
                    <a:pt x="88391" y="332231"/>
                  </a:moveTo>
                  <a:lnTo>
                    <a:pt x="548639" y="333755"/>
                  </a:lnTo>
                </a:path>
                <a:path w="635635" h="795654">
                  <a:moveTo>
                    <a:pt x="0" y="795527"/>
                  </a:moveTo>
                  <a:lnTo>
                    <a:pt x="317753" y="509015"/>
                  </a:lnTo>
                  <a:lnTo>
                    <a:pt x="635507" y="795527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34861" y="3783710"/>
              <a:ext cx="227329" cy="263525"/>
            </a:xfrm>
            <a:custGeom>
              <a:avLst/>
              <a:gdLst/>
              <a:ahLst/>
              <a:cxnLst/>
              <a:rect l="l" t="t" r="r" b="b"/>
              <a:pathLst>
                <a:path w="227329" h="263525">
                  <a:moveTo>
                    <a:pt x="4063" y="127126"/>
                  </a:moveTo>
                  <a:lnTo>
                    <a:pt x="170307" y="245999"/>
                  </a:lnTo>
                </a:path>
                <a:path w="227329" h="263525">
                  <a:moveTo>
                    <a:pt x="0" y="132969"/>
                  </a:moveTo>
                  <a:lnTo>
                    <a:pt x="227329" y="6095"/>
                  </a:lnTo>
                </a:path>
                <a:path w="227329" h="263525">
                  <a:moveTo>
                    <a:pt x="218693" y="0"/>
                  </a:moveTo>
                  <a:lnTo>
                    <a:pt x="173862" y="26301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70625" y="3978401"/>
              <a:ext cx="463550" cy="582295"/>
            </a:xfrm>
            <a:custGeom>
              <a:avLst/>
              <a:gdLst/>
              <a:ahLst/>
              <a:cxnLst/>
              <a:rect l="l" t="t" r="r" b="b"/>
              <a:pathLst>
                <a:path w="463550" h="582295">
                  <a:moveTo>
                    <a:pt x="0" y="582168"/>
                  </a:moveTo>
                  <a:lnTo>
                    <a:pt x="463296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56428" y="5154295"/>
            <a:ext cx="1166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Giáo</a:t>
            </a:r>
            <a:r>
              <a:rPr sz="20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viên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517068" y="3765486"/>
            <a:ext cx="1354455" cy="1231900"/>
            <a:chOff x="6517068" y="3765486"/>
            <a:chExt cx="1354455" cy="1231900"/>
          </a:xfrm>
        </p:grpSpPr>
        <p:sp>
          <p:nvSpPr>
            <p:cNvPr id="14" name="object 14"/>
            <p:cNvSpPr/>
            <p:nvPr/>
          </p:nvSpPr>
          <p:spPr>
            <a:xfrm>
              <a:off x="7393686" y="4188713"/>
              <a:ext cx="291465" cy="260985"/>
            </a:xfrm>
            <a:custGeom>
              <a:avLst/>
              <a:gdLst/>
              <a:ahLst/>
              <a:cxnLst/>
              <a:rect l="l" t="t" r="r" b="b"/>
              <a:pathLst>
                <a:path w="291465" h="260985">
                  <a:moveTo>
                    <a:pt x="0" y="130302"/>
                  </a:moveTo>
                  <a:lnTo>
                    <a:pt x="7418" y="89099"/>
                  </a:lnTo>
                  <a:lnTo>
                    <a:pt x="28078" y="53327"/>
                  </a:lnTo>
                  <a:lnTo>
                    <a:pt x="59582" y="25127"/>
                  </a:lnTo>
                  <a:lnTo>
                    <a:pt x="99535" y="6638"/>
                  </a:lnTo>
                  <a:lnTo>
                    <a:pt x="145542" y="0"/>
                  </a:lnTo>
                  <a:lnTo>
                    <a:pt x="191548" y="6638"/>
                  </a:lnTo>
                  <a:lnTo>
                    <a:pt x="231501" y="25127"/>
                  </a:lnTo>
                  <a:lnTo>
                    <a:pt x="263005" y="53327"/>
                  </a:lnTo>
                  <a:lnTo>
                    <a:pt x="283665" y="89099"/>
                  </a:lnTo>
                  <a:lnTo>
                    <a:pt x="291084" y="130302"/>
                  </a:lnTo>
                  <a:lnTo>
                    <a:pt x="283665" y="171504"/>
                  </a:lnTo>
                  <a:lnTo>
                    <a:pt x="263005" y="207276"/>
                  </a:lnTo>
                  <a:lnTo>
                    <a:pt x="231501" y="235476"/>
                  </a:lnTo>
                  <a:lnTo>
                    <a:pt x="191548" y="253965"/>
                  </a:lnTo>
                  <a:lnTo>
                    <a:pt x="145542" y="260604"/>
                  </a:lnTo>
                  <a:lnTo>
                    <a:pt x="99535" y="253965"/>
                  </a:lnTo>
                  <a:lnTo>
                    <a:pt x="59582" y="235476"/>
                  </a:lnTo>
                  <a:lnTo>
                    <a:pt x="28078" y="207276"/>
                  </a:lnTo>
                  <a:lnTo>
                    <a:pt x="7418" y="171504"/>
                  </a:lnTo>
                  <a:lnTo>
                    <a:pt x="0" y="13030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38466" y="4452365"/>
              <a:ext cx="1905" cy="243840"/>
            </a:xfrm>
            <a:custGeom>
              <a:avLst/>
              <a:gdLst/>
              <a:ahLst/>
              <a:cxnLst/>
              <a:rect l="l" t="t" r="r" b="b"/>
              <a:pathLst>
                <a:path w="1904" h="243839">
                  <a:moveTo>
                    <a:pt x="762" y="-14478"/>
                  </a:moveTo>
                  <a:lnTo>
                    <a:pt x="762" y="258317"/>
                  </a:lnTo>
                </a:path>
              </a:pathLst>
            </a:custGeom>
            <a:ln w="30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1474" y="4519421"/>
              <a:ext cx="635635" cy="463550"/>
            </a:xfrm>
            <a:custGeom>
              <a:avLst/>
              <a:gdLst/>
              <a:ahLst/>
              <a:cxnLst/>
              <a:rect l="l" t="t" r="r" b="b"/>
              <a:pathLst>
                <a:path w="635634" h="463550">
                  <a:moveTo>
                    <a:pt x="88392" y="0"/>
                  </a:moveTo>
                  <a:lnTo>
                    <a:pt x="548640" y="1523"/>
                  </a:lnTo>
                </a:path>
                <a:path w="635634" h="463550">
                  <a:moveTo>
                    <a:pt x="0" y="463295"/>
                  </a:moveTo>
                  <a:lnTo>
                    <a:pt x="317753" y="176783"/>
                  </a:lnTo>
                  <a:lnTo>
                    <a:pt x="635507" y="46329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1356" y="3787139"/>
              <a:ext cx="227329" cy="222250"/>
            </a:xfrm>
            <a:custGeom>
              <a:avLst/>
              <a:gdLst/>
              <a:ahLst/>
              <a:cxnLst/>
              <a:rect l="l" t="t" r="r" b="b"/>
              <a:pathLst>
                <a:path w="227329" h="222250">
                  <a:moveTo>
                    <a:pt x="223393" y="78486"/>
                  </a:moveTo>
                  <a:lnTo>
                    <a:pt x="20954" y="222250"/>
                  </a:lnTo>
                </a:path>
                <a:path w="227329" h="222250">
                  <a:moveTo>
                    <a:pt x="226822" y="83439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41897" y="3779773"/>
              <a:ext cx="3810" cy="247015"/>
            </a:xfrm>
            <a:custGeom>
              <a:avLst/>
              <a:gdLst/>
              <a:ahLst/>
              <a:cxnLst/>
              <a:rect l="l" t="t" r="r" b="b"/>
              <a:pathLst>
                <a:path w="3809" h="247014">
                  <a:moveTo>
                    <a:pt x="1777" y="-14287"/>
                  </a:moveTo>
                  <a:lnTo>
                    <a:pt x="1777" y="260921"/>
                  </a:lnTo>
                </a:path>
              </a:pathLst>
            </a:custGeom>
            <a:ln w="321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3690" y="3946397"/>
              <a:ext cx="554990" cy="497205"/>
            </a:xfrm>
            <a:custGeom>
              <a:avLst/>
              <a:gdLst/>
              <a:ahLst/>
              <a:cxnLst/>
              <a:rect l="l" t="t" r="r" b="b"/>
              <a:pathLst>
                <a:path w="554990" h="497204">
                  <a:moveTo>
                    <a:pt x="554735" y="496824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34225" y="5079619"/>
            <a:ext cx="9544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Giáo</a:t>
            </a:r>
            <a:r>
              <a:rPr sz="2000" b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Arial"/>
                <a:cs typeface="Arial"/>
              </a:rPr>
              <a:t>vụ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4894" y="3207173"/>
            <a:ext cx="412115" cy="1108075"/>
            <a:chOff x="594894" y="3207173"/>
            <a:chExt cx="412115" cy="110807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155" y="3207173"/>
              <a:ext cx="209303" cy="2069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8289" y="3410722"/>
              <a:ext cx="405130" cy="901700"/>
            </a:xfrm>
            <a:custGeom>
              <a:avLst/>
              <a:gdLst/>
              <a:ahLst/>
              <a:cxnLst/>
              <a:rect l="l" t="t" r="r" b="b"/>
              <a:pathLst>
                <a:path w="405130" h="901700">
                  <a:moveTo>
                    <a:pt x="0" y="100129"/>
                  </a:moveTo>
                  <a:lnTo>
                    <a:pt x="405049" y="100129"/>
                  </a:lnTo>
                </a:path>
                <a:path w="405130" h="901700">
                  <a:moveTo>
                    <a:pt x="202524" y="500604"/>
                  </a:moveTo>
                  <a:lnTo>
                    <a:pt x="405049" y="901080"/>
                  </a:lnTo>
                </a:path>
                <a:path w="405130" h="901700">
                  <a:moveTo>
                    <a:pt x="202524" y="0"/>
                  </a:moveTo>
                  <a:lnTo>
                    <a:pt x="202524" y="500604"/>
                  </a:lnTo>
                  <a:lnTo>
                    <a:pt x="0" y="901080"/>
                  </a:lnTo>
                </a:path>
              </a:pathLst>
            </a:custGeom>
            <a:ln w="6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1836" y="4335788"/>
            <a:ext cx="81788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dirty="0">
                <a:latin typeface="Arial"/>
                <a:cs typeface="Arial"/>
              </a:rPr>
              <a:t>Part</a:t>
            </a:r>
            <a:r>
              <a:rPr sz="1550" spc="-6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time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24885" y="3207173"/>
            <a:ext cx="412115" cy="1108075"/>
            <a:chOff x="2924885" y="3207173"/>
            <a:chExt cx="412115" cy="110807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188" y="3207173"/>
              <a:ext cx="209374" cy="20693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28280" y="3410723"/>
              <a:ext cx="405130" cy="901700"/>
            </a:xfrm>
            <a:custGeom>
              <a:avLst/>
              <a:gdLst/>
              <a:ahLst/>
              <a:cxnLst/>
              <a:rect l="l" t="t" r="r" b="b"/>
              <a:pathLst>
                <a:path w="405129" h="901700">
                  <a:moveTo>
                    <a:pt x="0" y="100129"/>
                  </a:moveTo>
                  <a:lnTo>
                    <a:pt x="405049" y="100129"/>
                  </a:lnTo>
                </a:path>
                <a:path w="405129" h="901700">
                  <a:moveTo>
                    <a:pt x="202595" y="500604"/>
                  </a:moveTo>
                  <a:lnTo>
                    <a:pt x="405049" y="901080"/>
                  </a:lnTo>
                </a:path>
                <a:path w="405129" h="901700">
                  <a:moveTo>
                    <a:pt x="202595" y="0"/>
                  </a:moveTo>
                  <a:lnTo>
                    <a:pt x="202595" y="500604"/>
                  </a:lnTo>
                  <a:lnTo>
                    <a:pt x="0" y="901080"/>
                  </a:lnTo>
                </a:path>
              </a:pathLst>
            </a:custGeom>
            <a:ln w="6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14589" y="4335788"/>
            <a:ext cx="433070" cy="262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50" spc="5" dirty="0">
                <a:latin typeface="Arial"/>
                <a:cs typeface="Arial"/>
              </a:rPr>
              <a:t>S</a:t>
            </a:r>
            <a:r>
              <a:rPr sz="1550" spc="-5" dirty="0">
                <a:latin typeface="Arial"/>
                <a:cs typeface="Arial"/>
              </a:rPr>
              <a:t>t</a:t>
            </a:r>
            <a:r>
              <a:rPr sz="1550" spc="5" dirty="0">
                <a:latin typeface="Arial"/>
                <a:cs typeface="Arial"/>
              </a:rPr>
              <a:t>a</a:t>
            </a:r>
            <a:r>
              <a:rPr sz="1550" spc="-5" dirty="0">
                <a:latin typeface="Arial"/>
                <a:cs typeface="Arial"/>
              </a:rPr>
              <a:t>f</a:t>
            </a:r>
            <a:r>
              <a:rPr sz="1550" dirty="0">
                <a:latin typeface="Arial"/>
                <a:cs typeface="Arial"/>
              </a:rPr>
              <a:t>f</a:t>
            </a:r>
            <a:endParaRPr sz="15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24167" y="3730666"/>
            <a:ext cx="1403985" cy="158750"/>
          </a:xfrm>
          <a:custGeom>
            <a:avLst/>
            <a:gdLst/>
            <a:ahLst/>
            <a:cxnLst/>
            <a:rect l="l" t="t" r="r" b="b"/>
            <a:pathLst>
              <a:path w="1403985" h="158750">
                <a:moveTo>
                  <a:pt x="0" y="79305"/>
                </a:moveTo>
                <a:lnTo>
                  <a:pt x="1276309" y="79305"/>
                </a:lnTo>
              </a:path>
              <a:path w="1403985" h="158750">
                <a:moveTo>
                  <a:pt x="1276309" y="0"/>
                </a:moveTo>
                <a:lnTo>
                  <a:pt x="1276309" y="158611"/>
                </a:lnTo>
                <a:lnTo>
                  <a:pt x="1403639" y="79305"/>
                </a:lnTo>
                <a:lnTo>
                  <a:pt x="1276309" y="0"/>
                </a:lnTo>
                <a:close/>
              </a:path>
            </a:pathLst>
          </a:custGeom>
          <a:ln w="101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047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5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spc="-5" dirty="0"/>
              <a:t>Use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952509"/>
            <a:ext cx="3796029" cy="9309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case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Dependency: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Phụ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thuộc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107980" y="3338868"/>
            <a:ext cx="197485" cy="2385060"/>
            <a:chOff x="7107980" y="3338868"/>
            <a:chExt cx="197485" cy="2385060"/>
          </a:xfrm>
        </p:grpSpPr>
        <p:sp>
          <p:nvSpPr>
            <p:cNvPr id="5" name="object 5"/>
            <p:cNvSpPr/>
            <p:nvPr/>
          </p:nvSpPr>
          <p:spPr>
            <a:xfrm>
              <a:off x="7109567" y="3340455"/>
              <a:ext cx="153670" cy="2381885"/>
            </a:xfrm>
            <a:custGeom>
              <a:avLst/>
              <a:gdLst/>
              <a:ahLst/>
              <a:cxnLst/>
              <a:rect l="l" t="t" r="r" b="b"/>
              <a:pathLst>
                <a:path w="153670" h="2381885">
                  <a:moveTo>
                    <a:pt x="0" y="0"/>
                  </a:moveTo>
                  <a:lnTo>
                    <a:pt x="153496" y="2381599"/>
                  </a:lnTo>
                </a:path>
              </a:pathLst>
            </a:custGeom>
            <a:ln w="3175">
              <a:solidFill>
                <a:srgbClr val="8080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86525" y="5129861"/>
              <a:ext cx="111760" cy="181610"/>
            </a:xfrm>
            <a:custGeom>
              <a:avLst/>
              <a:gdLst/>
              <a:ahLst/>
              <a:cxnLst/>
              <a:rect l="l" t="t" r="r" b="b"/>
              <a:pathLst>
                <a:path w="111759" h="181610">
                  <a:moveTo>
                    <a:pt x="0" y="0"/>
                  </a:moveTo>
                  <a:lnTo>
                    <a:pt x="55626" y="181017"/>
                  </a:lnTo>
                  <a:lnTo>
                    <a:pt x="111671" y="0"/>
                  </a:lnTo>
                </a:path>
              </a:pathLst>
            </a:custGeom>
            <a:ln w="13901">
              <a:solidFill>
                <a:srgbClr val="8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15349" y="4482944"/>
            <a:ext cx="581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Arial"/>
                <a:cs typeface="Arial"/>
              </a:rPr>
              <a:t>&lt;&lt;</a:t>
            </a:r>
            <a:r>
              <a:rPr sz="1100" spc="40" dirty="0">
                <a:latin typeface="Arial"/>
                <a:cs typeface="Arial"/>
              </a:rPr>
              <a:t>u</a:t>
            </a:r>
            <a:r>
              <a:rPr sz="1100" spc="-114" dirty="0">
                <a:latin typeface="Arial"/>
                <a:cs typeface="Arial"/>
              </a:rPr>
              <a:t>s</a:t>
            </a:r>
            <a:r>
              <a:rPr sz="1100" spc="40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&gt;</a:t>
            </a:r>
            <a:r>
              <a:rPr sz="1100" spc="-5" dirty="0">
                <a:latin typeface="Arial"/>
                <a:cs typeface="Arial"/>
              </a:rPr>
              <a:t>&gt;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2525" y="2839109"/>
            <a:ext cx="3239770" cy="2868930"/>
            <a:chOff x="4512525" y="2839109"/>
            <a:chExt cx="3239770" cy="2868930"/>
          </a:xfrm>
        </p:grpSpPr>
        <p:sp>
          <p:nvSpPr>
            <p:cNvPr id="9" name="object 9"/>
            <p:cNvSpPr/>
            <p:nvPr/>
          </p:nvSpPr>
          <p:spPr>
            <a:xfrm>
              <a:off x="4519510" y="3389073"/>
              <a:ext cx="2848610" cy="2312035"/>
            </a:xfrm>
            <a:custGeom>
              <a:avLst/>
              <a:gdLst/>
              <a:ahLst/>
              <a:cxnLst/>
              <a:rect l="l" t="t" r="r" b="b"/>
              <a:pathLst>
                <a:path w="2848609" h="2312035">
                  <a:moveTo>
                    <a:pt x="0" y="1030570"/>
                  </a:moveTo>
                  <a:lnTo>
                    <a:pt x="2667015" y="0"/>
                  </a:lnTo>
                </a:path>
                <a:path w="2848609" h="2312035">
                  <a:moveTo>
                    <a:pt x="0" y="1267142"/>
                  </a:moveTo>
                  <a:lnTo>
                    <a:pt x="2848116" y="2311627"/>
                  </a:lnTo>
                </a:path>
              </a:pathLst>
            </a:custGeom>
            <a:ln w="13908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3590" y="2839109"/>
              <a:ext cx="1368305" cy="103056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19818" y="3243548"/>
            <a:ext cx="7042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Arial"/>
                <a:cs typeface="Arial"/>
              </a:rPr>
              <a:t>Nhap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TKB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7296" y="5303924"/>
            <a:ext cx="1367886" cy="10306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45710" y="5708468"/>
            <a:ext cx="758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0" dirty="0">
                <a:latin typeface="Arial"/>
                <a:cs typeface="Arial"/>
              </a:rPr>
              <a:t>Dang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Nhap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38109" y="4148439"/>
            <a:ext cx="474980" cy="695960"/>
            <a:chOff x="4038109" y="4148439"/>
            <a:chExt cx="474980" cy="69596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9772" y="4148439"/>
              <a:ext cx="251144" cy="4591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052016" y="4496531"/>
              <a:ext cx="447040" cy="334010"/>
            </a:xfrm>
            <a:custGeom>
              <a:avLst/>
              <a:gdLst/>
              <a:ahLst/>
              <a:cxnLst/>
              <a:rect l="l" t="t" r="r" b="b"/>
              <a:pathLst>
                <a:path w="447039" h="334010">
                  <a:moveTo>
                    <a:pt x="0" y="0"/>
                  </a:moveTo>
                  <a:lnTo>
                    <a:pt x="446643" y="0"/>
                  </a:lnTo>
                </a:path>
                <a:path w="447039" h="334010">
                  <a:moveTo>
                    <a:pt x="0" y="333765"/>
                  </a:moveTo>
                  <a:lnTo>
                    <a:pt x="223320" y="111087"/>
                  </a:lnTo>
                </a:path>
                <a:path w="447039" h="334010">
                  <a:moveTo>
                    <a:pt x="446643" y="333765"/>
                  </a:moveTo>
                  <a:lnTo>
                    <a:pt x="223320" y="111087"/>
                  </a:lnTo>
                </a:path>
              </a:pathLst>
            </a:custGeom>
            <a:ln w="27815">
              <a:solidFill>
                <a:srgbClr val="008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24908" y="4845000"/>
            <a:ext cx="5346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5" dirty="0">
                <a:latin typeface="Arial"/>
                <a:cs typeface="Arial"/>
              </a:rPr>
              <a:t>Giao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vu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327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Xác</a:t>
            </a:r>
            <a:r>
              <a:rPr spc="-10" dirty="0"/>
              <a:t> </a:t>
            </a:r>
            <a:r>
              <a:rPr spc="-5" dirty="0"/>
              <a:t>định</a:t>
            </a:r>
            <a:r>
              <a:rPr spc="-20" dirty="0"/>
              <a:t> </a:t>
            </a:r>
            <a:r>
              <a:rPr spc="-5" dirty="0"/>
              <a:t>và</a:t>
            </a:r>
            <a:r>
              <a:rPr spc="-10" dirty="0"/>
              <a:t> </a:t>
            </a:r>
            <a:r>
              <a:rPr spc="-5" dirty="0"/>
              <a:t>thu thập</a:t>
            </a:r>
            <a:r>
              <a:rPr spc="-10" dirty="0"/>
              <a:t> </a:t>
            </a:r>
            <a:r>
              <a:rPr spc="-5" dirty="0"/>
              <a:t>yêu cầu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7600950" cy="315785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Phân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loại</a:t>
            </a:r>
            <a:r>
              <a:rPr sz="2800" spc="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yêu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cầu: </a:t>
            </a:r>
            <a:r>
              <a:rPr sz="2800" spc="-10" dirty="0">
                <a:solidFill>
                  <a:srgbClr val="008000"/>
                </a:solidFill>
                <a:latin typeface="Arial"/>
                <a:cs typeface="Arial"/>
              </a:rPr>
              <a:t>Có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2 loại yêu</a:t>
            </a:r>
            <a:r>
              <a:rPr sz="2800" spc="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8000"/>
                </a:solidFill>
                <a:latin typeface="Arial"/>
                <a:cs typeface="Arial"/>
              </a:rPr>
              <a:t>cầu</a:t>
            </a:r>
            <a:r>
              <a:rPr sz="2800" spc="-1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8000"/>
                </a:solidFill>
                <a:latin typeface="Arial"/>
                <a:cs typeface="Arial"/>
              </a:rPr>
              <a:t>chính: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Yêu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cầu chức</a:t>
            </a:r>
            <a:r>
              <a:rPr sz="2400" spc="-5" dirty="0">
                <a:latin typeface="Arial"/>
                <a:cs typeface="Arial"/>
              </a:rPr>
              <a:t> năng (functional</a:t>
            </a:r>
            <a:r>
              <a:rPr sz="2400" dirty="0">
                <a:latin typeface="Arial"/>
                <a:cs typeface="Arial"/>
              </a:rPr>
              <a:t> requirements):</a:t>
            </a:r>
            <a:endParaRPr sz="2400">
              <a:latin typeface="Arial"/>
              <a:cs typeface="Arial"/>
            </a:endParaRPr>
          </a:p>
          <a:p>
            <a:pPr marL="870585" marR="5080" lvl="2" indent="-172720">
              <a:lnSpc>
                <a:spcPct val="100000"/>
              </a:lnSpc>
              <a:spcBef>
                <a:spcPts val="420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danh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sách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công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việc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sẽ</a:t>
            </a:r>
            <a:r>
              <a:rPr sz="1800" spc="-5" dirty="0">
                <a:latin typeface="Arial"/>
                <a:cs typeface="Arial"/>
              </a:rPr>
              <a:t> được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thực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trên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máy </a:t>
            </a:r>
            <a:r>
              <a:rPr sz="1800" spc="-5" dirty="0">
                <a:latin typeface="Arial"/>
                <a:cs typeface="Arial"/>
              </a:rPr>
              <a:t>tính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cùng </a:t>
            </a:r>
            <a:r>
              <a:rPr sz="1800" spc="-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thông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mô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tả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tương ứng.</a:t>
            </a:r>
            <a:endParaRPr sz="1800">
              <a:latin typeface="Arial"/>
              <a:cs typeface="Arial"/>
            </a:endParaRPr>
          </a:p>
          <a:p>
            <a:pPr marL="527685" marR="1722755" lvl="1" indent="-172720">
              <a:lnSpc>
                <a:spcPct val="100000"/>
              </a:lnSpc>
              <a:spcBef>
                <a:spcPts val="385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Yêu </a:t>
            </a:r>
            <a:r>
              <a:rPr sz="2400" dirty="0">
                <a:latin typeface="Arial"/>
                <a:cs typeface="Arial"/>
              </a:rPr>
              <a:t>cầu </a:t>
            </a:r>
            <a:r>
              <a:rPr sz="2400" spc="-5" dirty="0">
                <a:latin typeface="Arial"/>
                <a:cs typeface="Arial"/>
              </a:rPr>
              <a:t>phi </a:t>
            </a:r>
            <a:r>
              <a:rPr sz="2400" dirty="0">
                <a:latin typeface="Arial"/>
                <a:cs typeface="Arial"/>
              </a:rPr>
              <a:t>chức </a:t>
            </a:r>
            <a:r>
              <a:rPr sz="2400" spc="-5" dirty="0">
                <a:latin typeface="Arial"/>
                <a:cs typeface="Arial"/>
              </a:rPr>
              <a:t>năng </a:t>
            </a:r>
            <a:r>
              <a:rPr sz="2400" dirty="0">
                <a:latin typeface="Arial"/>
                <a:cs typeface="Arial"/>
              </a:rPr>
              <a:t>(non--functional </a:t>
            </a:r>
            <a:r>
              <a:rPr sz="2400" spc="-6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requirements)</a:t>
            </a:r>
            <a:endParaRPr sz="2400">
              <a:latin typeface="Arial"/>
              <a:cs typeface="Arial"/>
            </a:endParaRPr>
          </a:p>
          <a:p>
            <a:pPr marL="870585" marR="93980" lvl="2" indent="-172720">
              <a:lnSpc>
                <a:spcPts val="1939"/>
              </a:lnSpc>
              <a:spcBef>
                <a:spcPts val="44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Là </a:t>
            </a:r>
            <a:r>
              <a:rPr sz="1800" dirty="0">
                <a:latin typeface="Arial"/>
                <a:cs typeface="Arial"/>
              </a:rPr>
              <a:t>các </a:t>
            </a:r>
            <a:r>
              <a:rPr sz="1800" spc="-10" dirty="0">
                <a:latin typeface="Arial"/>
                <a:cs typeface="Arial"/>
              </a:rPr>
              <a:t>yêu </a:t>
            </a:r>
            <a:r>
              <a:rPr sz="1800" dirty="0">
                <a:latin typeface="Arial"/>
                <a:cs typeface="Arial"/>
              </a:rPr>
              <a:t>cầu </a:t>
            </a:r>
            <a:r>
              <a:rPr sz="1800" spc="-5" dirty="0">
                <a:latin typeface="Arial"/>
                <a:cs typeface="Arial"/>
              </a:rPr>
              <a:t>liên quan đến </a:t>
            </a:r>
            <a:r>
              <a:rPr sz="1800" dirty="0">
                <a:latin typeface="Arial"/>
                <a:cs typeface="Arial"/>
              </a:rPr>
              <a:t>chất </a:t>
            </a:r>
            <a:r>
              <a:rPr sz="1800" spc="-5" dirty="0">
                <a:latin typeface="Arial"/>
                <a:cs typeface="Arial"/>
              </a:rPr>
              <a:t>lượng phần </a:t>
            </a:r>
            <a:r>
              <a:rPr sz="1800" dirty="0">
                <a:latin typeface="Arial"/>
                <a:cs typeface="Arial"/>
              </a:rPr>
              <a:t>mềm.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(Yêu cầu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về </a:t>
            </a:r>
            <a:r>
              <a:rPr sz="1800" spc="-4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chất 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lượng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PM)</a:t>
            </a:r>
            <a:endParaRPr sz="1800">
              <a:latin typeface="Arial"/>
              <a:cs typeface="Arial"/>
            </a:endParaRPr>
          </a:p>
          <a:p>
            <a:pPr marL="870585" lvl="2" indent="-173355">
              <a:lnSpc>
                <a:spcPct val="100000"/>
              </a:lnSpc>
              <a:spcBef>
                <a:spcPts val="165"/>
              </a:spcBef>
              <a:buChar char="•"/>
              <a:tabLst>
                <a:tab pos="871219" algn="l"/>
              </a:tabLst>
            </a:pPr>
            <a:r>
              <a:rPr sz="1800" spc="-5" dirty="0">
                <a:latin typeface="Arial"/>
                <a:cs typeface="Arial"/>
              </a:rPr>
              <a:t>Là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sự ràng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buộc</a:t>
            </a:r>
            <a:r>
              <a:rPr sz="1800" dirty="0">
                <a:latin typeface="Arial"/>
                <a:cs typeface="Arial"/>
              </a:rPr>
              <a:t> trên </a:t>
            </a:r>
            <a:r>
              <a:rPr sz="1800" spc="-5" dirty="0">
                <a:latin typeface="Arial"/>
                <a:cs typeface="Arial"/>
              </a:rPr>
              <a:t>cách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thức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thực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hiện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yêu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chức </a:t>
            </a:r>
            <a:r>
              <a:rPr sz="1800" spc="-10" dirty="0">
                <a:latin typeface="Arial"/>
                <a:cs typeface="Arial"/>
              </a:rPr>
              <a:t>năng.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047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Quan</a:t>
            </a:r>
            <a:r>
              <a:rPr spc="-15" dirty="0"/>
              <a:t> </a:t>
            </a:r>
            <a:r>
              <a:rPr dirty="0"/>
              <a:t>hệ</a:t>
            </a:r>
            <a:r>
              <a:rPr spc="-10" dirty="0"/>
              <a:t> </a:t>
            </a:r>
            <a:r>
              <a:rPr spc="-5" dirty="0"/>
              <a:t>giữa</a:t>
            </a:r>
            <a:r>
              <a:rPr spc="-15" dirty="0"/>
              <a:t> </a:t>
            </a:r>
            <a:r>
              <a:rPr dirty="0"/>
              <a:t>các</a:t>
            </a:r>
            <a:r>
              <a:rPr spc="-25" dirty="0"/>
              <a:t> </a:t>
            </a:r>
            <a:r>
              <a:rPr spc="-5" dirty="0"/>
              <a:t>Use</a:t>
            </a:r>
            <a:r>
              <a:rPr spc="-25" dirty="0"/>
              <a:t> </a:t>
            </a:r>
            <a:r>
              <a:rPr spc="-5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016" y="1808110"/>
            <a:ext cx="4638675" cy="9309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case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–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9"/>
              </a:spcBef>
              <a:buChar char="•"/>
              <a:tabLst>
                <a:tab pos="528320" algn="l"/>
              </a:tabLst>
            </a:pPr>
            <a:r>
              <a:rPr sz="2400" spc="-5" dirty="0">
                <a:latin typeface="Arial"/>
                <a:cs typeface="Arial"/>
              </a:rPr>
              <a:t>Generalization: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Tổng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quát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8378" y="2478995"/>
            <a:ext cx="4774061" cy="37924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88624" y="2848955"/>
            <a:ext cx="61023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25" dirty="0">
                <a:latin typeface="Arial"/>
                <a:cs typeface="Arial"/>
              </a:rPr>
              <a:t>Xem </a:t>
            </a:r>
            <a:r>
              <a:rPr sz="1000" spc="40" dirty="0">
                <a:latin typeface="Arial"/>
                <a:cs typeface="Arial"/>
              </a:rPr>
              <a:t>TKB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4120162" y="4215169"/>
            <a:ext cx="13119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25" dirty="0">
                <a:latin typeface="Arial"/>
                <a:cs typeface="Arial"/>
              </a:rPr>
              <a:t>Xem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TKB </a:t>
            </a:r>
            <a:r>
              <a:rPr sz="1000" spc="35" dirty="0">
                <a:latin typeface="Arial"/>
                <a:cs typeface="Arial"/>
              </a:rPr>
              <a:t>Giang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vien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2421" y="4164227"/>
            <a:ext cx="122237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25" dirty="0">
                <a:latin typeface="Arial"/>
                <a:cs typeface="Arial"/>
              </a:rPr>
              <a:t>Xem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TKB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40" dirty="0">
                <a:latin typeface="Arial"/>
                <a:cs typeface="Arial"/>
              </a:rPr>
              <a:t>Sinh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vien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75886" y="6258381"/>
            <a:ext cx="68516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35" dirty="0">
                <a:latin typeface="Arial"/>
                <a:cs typeface="Arial"/>
              </a:rPr>
              <a:t>Giang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vien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7720" y="6271116"/>
            <a:ext cx="5956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40" dirty="0">
                <a:latin typeface="Arial"/>
                <a:cs typeface="Arial"/>
              </a:rPr>
              <a:t>Sinh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vien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359" y="2274324"/>
            <a:ext cx="7496092" cy="32833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144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90" dirty="0"/>
              <a:t> </a:t>
            </a:r>
            <a:r>
              <a:rPr dirty="0"/>
              <a:t>dụ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647" y="1827275"/>
            <a:ext cx="7537439" cy="43452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0603"/>
            <a:ext cx="9144000" cy="63581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9864"/>
            <a:ext cx="9149080" cy="6832600"/>
            <a:chOff x="-4762" y="19864"/>
            <a:chExt cx="9149080" cy="6832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8599"/>
              <a:ext cx="9144000" cy="63581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625849"/>
              <a:ext cx="1371600" cy="1708150"/>
            </a:xfrm>
            <a:custGeom>
              <a:avLst/>
              <a:gdLst/>
              <a:ahLst/>
              <a:cxnLst/>
              <a:rect l="l" t="t" r="r" b="b"/>
              <a:pathLst>
                <a:path w="1371600" h="1708150">
                  <a:moveTo>
                    <a:pt x="1231900" y="869950"/>
                  </a:moveTo>
                  <a:lnTo>
                    <a:pt x="139700" y="869950"/>
                  </a:lnTo>
                  <a:lnTo>
                    <a:pt x="95544" y="877066"/>
                  </a:lnTo>
                  <a:lnTo>
                    <a:pt x="57195" y="896886"/>
                  </a:lnTo>
                  <a:lnTo>
                    <a:pt x="26954" y="927118"/>
                  </a:lnTo>
                  <a:lnTo>
                    <a:pt x="7122" y="965470"/>
                  </a:lnTo>
                  <a:lnTo>
                    <a:pt x="0" y="1009650"/>
                  </a:lnTo>
                  <a:lnTo>
                    <a:pt x="0" y="1568450"/>
                  </a:lnTo>
                  <a:lnTo>
                    <a:pt x="7122" y="1612629"/>
                  </a:lnTo>
                  <a:lnTo>
                    <a:pt x="26954" y="1650981"/>
                  </a:lnTo>
                  <a:lnTo>
                    <a:pt x="57195" y="1681213"/>
                  </a:lnTo>
                  <a:lnTo>
                    <a:pt x="95544" y="1701033"/>
                  </a:lnTo>
                  <a:lnTo>
                    <a:pt x="139700" y="1708150"/>
                  </a:lnTo>
                  <a:lnTo>
                    <a:pt x="1231900" y="1708150"/>
                  </a:lnTo>
                  <a:lnTo>
                    <a:pt x="1276079" y="1701033"/>
                  </a:lnTo>
                  <a:lnTo>
                    <a:pt x="1314431" y="1681213"/>
                  </a:lnTo>
                  <a:lnTo>
                    <a:pt x="1344663" y="1650981"/>
                  </a:lnTo>
                  <a:lnTo>
                    <a:pt x="1364483" y="1612629"/>
                  </a:lnTo>
                  <a:lnTo>
                    <a:pt x="1371600" y="1568450"/>
                  </a:lnTo>
                  <a:lnTo>
                    <a:pt x="1371600" y="1009650"/>
                  </a:lnTo>
                  <a:lnTo>
                    <a:pt x="1364483" y="965470"/>
                  </a:lnTo>
                  <a:lnTo>
                    <a:pt x="1344663" y="927118"/>
                  </a:lnTo>
                  <a:lnTo>
                    <a:pt x="1314431" y="896886"/>
                  </a:lnTo>
                  <a:lnTo>
                    <a:pt x="1276079" y="877066"/>
                  </a:lnTo>
                  <a:lnTo>
                    <a:pt x="1231900" y="869950"/>
                  </a:lnTo>
                  <a:close/>
                </a:path>
                <a:path w="1371600" h="1708150">
                  <a:moveTo>
                    <a:pt x="468325" y="0"/>
                  </a:moveTo>
                  <a:lnTo>
                    <a:pt x="228600" y="869950"/>
                  </a:lnTo>
                  <a:lnTo>
                    <a:pt x="571500" y="869950"/>
                  </a:lnTo>
                  <a:lnTo>
                    <a:pt x="46832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625849"/>
              <a:ext cx="1371600" cy="1708150"/>
            </a:xfrm>
            <a:custGeom>
              <a:avLst/>
              <a:gdLst/>
              <a:ahLst/>
              <a:cxnLst/>
              <a:rect l="l" t="t" r="r" b="b"/>
              <a:pathLst>
                <a:path w="1371600" h="1708150">
                  <a:moveTo>
                    <a:pt x="0" y="1009650"/>
                  </a:moveTo>
                  <a:lnTo>
                    <a:pt x="7122" y="965470"/>
                  </a:lnTo>
                  <a:lnTo>
                    <a:pt x="26954" y="927118"/>
                  </a:lnTo>
                  <a:lnTo>
                    <a:pt x="57195" y="896886"/>
                  </a:lnTo>
                  <a:lnTo>
                    <a:pt x="95544" y="877066"/>
                  </a:lnTo>
                  <a:lnTo>
                    <a:pt x="139700" y="869950"/>
                  </a:lnTo>
                  <a:lnTo>
                    <a:pt x="228600" y="869950"/>
                  </a:lnTo>
                  <a:lnTo>
                    <a:pt x="468325" y="0"/>
                  </a:lnTo>
                  <a:lnTo>
                    <a:pt x="571500" y="869950"/>
                  </a:lnTo>
                  <a:lnTo>
                    <a:pt x="1231900" y="869950"/>
                  </a:lnTo>
                  <a:lnTo>
                    <a:pt x="1276079" y="877066"/>
                  </a:lnTo>
                  <a:lnTo>
                    <a:pt x="1314431" y="896886"/>
                  </a:lnTo>
                  <a:lnTo>
                    <a:pt x="1344663" y="927118"/>
                  </a:lnTo>
                  <a:lnTo>
                    <a:pt x="1364483" y="965470"/>
                  </a:lnTo>
                  <a:lnTo>
                    <a:pt x="1371600" y="1009650"/>
                  </a:lnTo>
                  <a:lnTo>
                    <a:pt x="1371600" y="1219200"/>
                  </a:lnTo>
                  <a:lnTo>
                    <a:pt x="1371600" y="1568450"/>
                  </a:lnTo>
                  <a:lnTo>
                    <a:pt x="1364483" y="1612629"/>
                  </a:lnTo>
                  <a:lnTo>
                    <a:pt x="1344663" y="1650981"/>
                  </a:lnTo>
                  <a:lnTo>
                    <a:pt x="1314431" y="1681213"/>
                  </a:lnTo>
                  <a:lnTo>
                    <a:pt x="1276079" y="1701033"/>
                  </a:lnTo>
                  <a:lnTo>
                    <a:pt x="1231900" y="1708150"/>
                  </a:lnTo>
                  <a:lnTo>
                    <a:pt x="571500" y="1708150"/>
                  </a:lnTo>
                  <a:lnTo>
                    <a:pt x="228600" y="1708150"/>
                  </a:lnTo>
                  <a:lnTo>
                    <a:pt x="139700" y="1708150"/>
                  </a:lnTo>
                  <a:lnTo>
                    <a:pt x="95544" y="1701033"/>
                  </a:lnTo>
                  <a:lnTo>
                    <a:pt x="57195" y="1681213"/>
                  </a:lnTo>
                  <a:lnTo>
                    <a:pt x="26954" y="1650981"/>
                  </a:lnTo>
                  <a:lnTo>
                    <a:pt x="7122" y="1612629"/>
                  </a:lnTo>
                  <a:lnTo>
                    <a:pt x="0" y="1568450"/>
                  </a:lnTo>
                  <a:lnTo>
                    <a:pt x="0" y="1219200"/>
                  </a:lnTo>
                  <a:lnTo>
                    <a:pt x="0" y="10096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612" y="4558665"/>
            <a:ext cx="9753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Actor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4237" y="5407088"/>
            <a:ext cx="3286125" cy="1456055"/>
            <a:chOff x="3424237" y="5407088"/>
            <a:chExt cx="3286125" cy="1456055"/>
          </a:xfrm>
        </p:grpSpPr>
        <p:sp>
          <p:nvSpPr>
            <p:cNvPr id="8" name="object 8"/>
            <p:cNvSpPr/>
            <p:nvPr/>
          </p:nvSpPr>
          <p:spPr>
            <a:xfrm>
              <a:off x="3429000" y="5411851"/>
              <a:ext cx="3276600" cy="1446530"/>
            </a:xfrm>
            <a:custGeom>
              <a:avLst/>
              <a:gdLst/>
              <a:ahLst/>
              <a:cxnLst/>
              <a:rect l="l" t="t" r="r" b="b"/>
              <a:pathLst>
                <a:path w="3276600" h="1446529">
                  <a:moveTo>
                    <a:pt x="3136900" y="607949"/>
                  </a:moveTo>
                  <a:lnTo>
                    <a:pt x="139700" y="607949"/>
                  </a:lnTo>
                  <a:lnTo>
                    <a:pt x="95520" y="615071"/>
                  </a:lnTo>
                  <a:lnTo>
                    <a:pt x="57168" y="634903"/>
                  </a:lnTo>
                  <a:lnTo>
                    <a:pt x="26936" y="665144"/>
                  </a:lnTo>
                  <a:lnTo>
                    <a:pt x="7116" y="703493"/>
                  </a:lnTo>
                  <a:lnTo>
                    <a:pt x="0" y="747649"/>
                  </a:lnTo>
                  <a:lnTo>
                    <a:pt x="0" y="1306449"/>
                  </a:lnTo>
                  <a:lnTo>
                    <a:pt x="7116" y="1350604"/>
                  </a:lnTo>
                  <a:lnTo>
                    <a:pt x="26936" y="1388953"/>
                  </a:lnTo>
                  <a:lnTo>
                    <a:pt x="57168" y="1419194"/>
                  </a:lnTo>
                  <a:lnTo>
                    <a:pt x="95520" y="1439026"/>
                  </a:lnTo>
                  <a:lnTo>
                    <a:pt x="139700" y="1446148"/>
                  </a:lnTo>
                  <a:lnTo>
                    <a:pt x="3136900" y="1446148"/>
                  </a:lnTo>
                  <a:lnTo>
                    <a:pt x="3181030" y="1439026"/>
                  </a:lnTo>
                  <a:lnTo>
                    <a:pt x="3219376" y="1419194"/>
                  </a:lnTo>
                  <a:lnTo>
                    <a:pt x="3249627" y="1388953"/>
                  </a:lnTo>
                  <a:lnTo>
                    <a:pt x="3269471" y="1350604"/>
                  </a:lnTo>
                  <a:lnTo>
                    <a:pt x="3276600" y="1306449"/>
                  </a:lnTo>
                  <a:lnTo>
                    <a:pt x="3276600" y="747649"/>
                  </a:lnTo>
                  <a:lnTo>
                    <a:pt x="3269471" y="703493"/>
                  </a:lnTo>
                  <a:lnTo>
                    <a:pt x="3249627" y="665144"/>
                  </a:lnTo>
                  <a:lnTo>
                    <a:pt x="3219376" y="634903"/>
                  </a:lnTo>
                  <a:lnTo>
                    <a:pt x="3181030" y="615071"/>
                  </a:lnTo>
                  <a:lnTo>
                    <a:pt x="3136900" y="607949"/>
                  </a:lnTo>
                  <a:close/>
                </a:path>
                <a:path w="3276600" h="1446529">
                  <a:moveTo>
                    <a:pt x="163575" y="0"/>
                  </a:moveTo>
                  <a:lnTo>
                    <a:pt x="546100" y="607949"/>
                  </a:lnTo>
                  <a:lnTo>
                    <a:pt x="1365250" y="607949"/>
                  </a:lnTo>
                  <a:lnTo>
                    <a:pt x="16357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9000" y="5411851"/>
              <a:ext cx="3276600" cy="1446530"/>
            </a:xfrm>
            <a:custGeom>
              <a:avLst/>
              <a:gdLst/>
              <a:ahLst/>
              <a:cxnLst/>
              <a:rect l="l" t="t" r="r" b="b"/>
              <a:pathLst>
                <a:path w="3276600" h="1446529">
                  <a:moveTo>
                    <a:pt x="0" y="747649"/>
                  </a:moveTo>
                  <a:lnTo>
                    <a:pt x="7116" y="703493"/>
                  </a:lnTo>
                  <a:lnTo>
                    <a:pt x="26936" y="665144"/>
                  </a:lnTo>
                  <a:lnTo>
                    <a:pt x="57168" y="634903"/>
                  </a:lnTo>
                  <a:lnTo>
                    <a:pt x="95520" y="615071"/>
                  </a:lnTo>
                  <a:lnTo>
                    <a:pt x="139700" y="607949"/>
                  </a:lnTo>
                  <a:lnTo>
                    <a:pt x="546100" y="607949"/>
                  </a:lnTo>
                  <a:lnTo>
                    <a:pt x="163575" y="0"/>
                  </a:lnTo>
                  <a:lnTo>
                    <a:pt x="1365250" y="607949"/>
                  </a:lnTo>
                  <a:lnTo>
                    <a:pt x="3136900" y="607949"/>
                  </a:lnTo>
                  <a:lnTo>
                    <a:pt x="3181030" y="615071"/>
                  </a:lnTo>
                  <a:lnTo>
                    <a:pt x="3219376" y="634903"/>
                  </a:lnTo>
                  <a:lnTo>
                    <a:pt x="3249627" y="665144"/>
                  </a:lnTo>
                  <a:lnTo>
                    <a:pt x="3269471" y="703493"/>
                  </a:lnTo>
                  <a:lnTo>
                    <a:pt x="3276600" y="747649"/>
                  </a:lnTo>
                  <a:lnTo>
                    <a:pt x="3276600" y="957199"/>
                  </a:lnTo>
                  <a:lnTo>
                    <a:pt x="3276600" y="1306449"/>
                  </a:lnTo>
                  <a:lnTo>
                    <a:pt x="3269471" y="1350604"/>
                  </a:lnTo>
                  <a:lnTo>
                    <a:pt x="3249627" y="1388953"/>
                  </a:lnTo>
                  <a:lnTo>
                    <a:pt x="3219376" y="1419194"/>
                  </a:lnTo>
                  <a:lnTo>
                    <a:pt x="3181030" y="1439026"/>
                  </a:lnTo>
                  <a:lnTo>
                    <a:pt x="3136900" y="1446148"/>
                  </a:lnTo>
                  <a:lnTo>
                    <a:pt x="1365250" y="1446148"/>
                  </a:lnTo>
                  <a:lnTo>
                    <a:pt x="546100" y="1446148"/>
                  </a:lnTo>
                  <a:lnTo>
                    <a:pt x="139700" y="1446148"/>
                  </a:lnTo>
                  <a:lnTo>
                    <a:pt x="95520" y="1439026"/>
                  </a:lnTo>
                  <a:lnTo>
                    <a:pt x="57168" y="1419194"/>
                  </a:lnTo>
                  <a:lnTo>
                    <a:pt x="26936" y="1388953"/>
                  </a:lnTo>
                  <a:lnTo>
                    <a:pt x="7116" y="1350604"/>
                  </a:lnTo>
                  <a:lnTo>
                    <a:pt x="0" y="1306449"/>
                  </a:lnTo>
                  <a:lnTo>
                    <a:pt x="0" y="957199"/>
                  </a:lnTo>
                  <a:lnTo>
                    <a:pt x="0" y="74764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06139" y="6086043"/>
            <a:ext cx="2322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Ge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45036" y="300037"/>
            <a:ext cx="3065780" cy="1265555"/>
            <a:chOff x="5245036" y="300037"/>
            <a:chExt cx="3065780" cy="1265555"/>
          </a:xfrm>
        </p:grpSpPr>
        <p:sp>
          <p:nvSpPr>
            <p:cNvPr id="12" name="object 12"/>
            <p:cNvSpPr/>
            <p:nvPr/>
          </p:nvSpPr>
          <p:spPr>
            <a:xfrm>
              <a:off x="5249798" y="304800"/>
              <a:ext cx="3056255" cy="1256030"/>
            </a:xfrm>
            <a:custGeom>
              <a:avLst/>
              <a:gdLst/>
              <a:ahLst/>
              <a:cxnLst/>
              <a:rect l="l" t="t" r="r" b="b"/>
              <a:pathLst>
                <a:path w="3056254" h="1256030">
                  <a:moveTo>
                    <a:pt x="2916301" y="0"/>
                  </a:moveTo>
                  <a:lnTo>
                    <a:pt x="1366901" y="0"/>
                  </a:lnTo>
                  <a:lnTo>
                    <a:pt x="1322721" y="7116"/>
                  </a:lnTo>
                  <a:lnTo>
                    <a:pt x="1284369" y="26936"/>
                  </a:lnTo>
                  <a:lnTo>
                    <a:pt x="1254137" y="57168"/>
                  </a:lnTo>
                  <a:lnTo>
                    <a:pt x="1234317" y="95520"/>
                  </a:lnTo>
                  <a:lnTo>
                    <a:pt x="1227201" y="139700"/>
                  </a:lnTo>
                  <a:lnTo>
                    <a:pt x="1227201" y="488950"/>
                  </a:lnTo>
                  <a:lnTo>
                    <a:pt x="0" y="1255649"/>
                  </a:lnTo>
                  <a:lnTo>
                    <a:pt x="1227201" y="698500"/>
                  </a:lnTo>
                  <a:lnTo>
                    <a:pt x="3056001" y="698500"/>
                  </a:lnTo>
                  <a:lnTo>
                    <a:pt x="3056001" y="139700"/>
                  </a:lnTo>
                  <a:lnTo>
                    <a:pt x="3048884" y="95520"/>
                  </a:lnTo>
                  <a:lnTo>
                    <a:pt x="3029064" y="57168"/>
                  </a:lnTo>
                  <a:lnTo>
                    <a:pt x="2998832" y="26936"/>
                  </a:lnTo>
                  <a:lnTo>
                    <a:pt x="2960480" y="7116"/>
                  </a:lnTo>
                  <a:lnTo>
                    <a:pt x="2916301" y="0"/>
                  </a:lnTo>
                  <a:close/>
                </a:path>
                <a:path w="3056254" h="1256030">
                  <a:moveTo>
                    <a:pt x="3056001" y="698500"/>
                  </a:moveTo>
                  <a:lnTo>
                    <a:pt x="1227201" y="698500"/>
                  </a:lnTo>
                  <a:lnTo>
                    <a:pt x="1234317" y="742679"/>
                  </a:lnTo>
                  <a:lnTo>
                    <a:pt x="1254137" y="781031"/>
                  </a:lnTo>
                  <a:lnTo>
                    <a:pt x="1284369" y="811263"/>
                  </a:lnTo>
                  <a:lnTo>
                    <a:pt x="1322721" y="831083"/>
                  </a:lnTo>
                  <a:lnTo>
                    <a:pt x="1366901" y="838200"/>
                  </a:lnTo>
                  <a:lnTo>
                    <a:pt x="2916301" y="838200"/>
                  </a:lnTo>
                  <a:lnTo>
                    <a:pt x="2960480" y="831083"/>
                  </a:lnTo>
                  <a:lnTo>
                    <a:pt x="2998832" y="811263"/>
                  </a:lnTo>
                  <a:lnTo>
                    <a:pt x="3029064" y="781031"/>
                  </a:lnTo>
                  <a:lnTo>
                    <a:pt x="3048884" y="742679"/>
                  </a:lnTo>
                  <a:lnTo>
                    <a:pt x="3056001" y="69850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9798" y="304800"/>
              <a:ext cx="3056255" cy="1256030"/>
            </a:xfrm>
            <a:custGeom>
              <a:avLst/>
              <a:gdLst/>
              <a:ahLst/>
              <a:cxnLst/>
              <a:rect l="l" t="t" r="r" b="b"/>
              <a:pathLst>
                <a:path w="3056254" h="1256030">
                  <a:moveTo>
                    <a:pt x="1227201" y="139700"/>
                  </a:moveTo>
                  <a:lnTo>
                    <a:pt x="1234317" y="95520"/>
                  </a:lnTo>
                  <a:lnTo>
                    <a:pt x="1254137" y="57168"/>
                  </a:lnTo>
                  <a:lnTo>
                    <a:pt x="1284369" y="26936"/>
                  </a:lnTo>
                  <a:lnTo>
                    <a:pt x="1322721" y="7116"/>
                  </a:lnTo>
                  <a:lnTo>
                    <a:pt x="1366901" y="0"/>
                  </a:lnTo>
                  <a:lnTo>
                    <a:pt x="1532001" y="0"/>
                  </a:lnTo>
                  <a:lnTo>
                    <a:pt x="1989201" y="0"/>
                  </a:lnTo>
                  <a:lnTo>
                    <a:pt x="2916301" y="0"/>
                  </a:lnTo>
                  <a:lnTo>
                    <a:pt x="2960480" y="7116"/>
                  </a:lnTo>
                  <a:lnTo>
                    <a:pt x="2998832" y="26936"/>
                  </a:lnTo>
                  <a:lnTo>
                    <a:pt x="3029064" y="57168"/>
                  </a:lnTo>
                  <a:lnTo>
                    <a:pt x="3048884" y="95520"/>
                  </a:lnTo>
                  <a:lnTo>
                    <a:pt x="3056001" y="139700"/>
                  </a:lnTo>
                  <a:lnTo>
                    <a:pt x="3056001" y="488950"/>
                  </a:lnTo>
                  <a:lnTo>
                    <a:pt x="3056001" y="698500"/>
                  </a:lnTo>
                  <a:lnTo>
                    <a:pt x="3048884" y="742679"/>
                  </a:lnTo>
                  <a:lnTo>
                    <a:pt x="3029064" y="781031"/>
                  </a:lnTo>
                  <a:lnTo>
                    <a:pt x="2998832" y="811263"/>
                  </a:lnTo>
                  <a:lnTo>
                    <a:pt x="2960480" y="831083"/>
                  </a:lnTo>
                  <a:lnTo>
                    <a:pt x="2916301" y="838200"/>
                  </a:lnTo>
                  <a:lnTo>
                    <a:pt x="1989201" y="838200"/>
                  </a:lnTo>
                  <a:lnTo>
                    <a:pt x="1532001" y="838200"/>
                  </a:lnTo>
                  <a:lnTo>
                    <a:pt x="1366901" y="838200"/>
                  </a:lnTo>
                  <a:lnTo>
                    <a:pt x="1322721" y="831083"/>
                  </a:lnTo>
                  <a:lnTo>
                    <a:pt x="1284369" y="811263"/>
                  </a:lnTo>
                  <a:lnTo>
                    <a:pt x="1254137" y="781031"/>
                  </a:lnTo>
                  <a:lnTo>
                    <a:pt x="1234317" y="742679"/>
                  </a:lnTo>
                  <a:lnTo>
                    <a:pt x="1227201" y="698500"/>
                  </a:lnTo>
                  <a:lnTo>
                    <a:pt x="0" y="1255649"/>
                  </a:lnTo>
                  <a:lnTo>
                    <a:pt x="1227201" y="488950"/>
                  </a:lnTo>
                  <a:lnTo>
                    <a:pt x="1227201" y="139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24650" y="366776"/>
            <a:ext cx="1336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Incl</a:t>
            </a:r>
            <a:r>
              <a:rPr sz="3200" spc="-10" dirty="0">
                <a:latin typeface="Arial"/>
                <a:cs typeface="Arial"/>
              </a:rPr>
              <a:t>u</a:t>
            </a:r>
            <a:r>
              <a:rPr sz="3200" dirty="0">
                <a:latin typeface="Arial"/>
                <a:cs typeface="Arial"/>
              </a:rPr>
              <a:t>de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12088" y="4262437"/>
            <a:ext cx="1837055" cy="992505"/>
            <a:chOff x="7312088" y="4262437"/>
            <a:chExt cx="1837055" cy="992505"/>
          </a:xfrm>
        </p:grpSpPr>
        <p:sp>
          <p:nvSpPr>
            <p:cNvPr id="16" name="object 16"/>
            <p:cNvSpPr/>
            <p:nvPr/>
          </p:nvSpPr>
          <p:spPr>
            <a:xfrm>
              <a:off x="7316851" y="4267200"/>
              <a:ext cx="1827530" cy="982980"/>
            </a:xfrm>
            <a:custGeom>
              <a:avLst/>
              <a:gdLst/>
              <a:ahLst/>
              <a:cxnLst/>
              <a:rect l="l" t="t" r="r" b="b"/>
              <a:pathLst>
                <a:path w="1827529" h="982979">
                  <a:moveTo>
                    <a:pt x="893699" y="838200"/>
                  </a:moveTo>
                  <a:lnTo>
                    <a:pt x="493649" y="838200"/>
                  </a:lnTo>
                  <a:lnTo>
                    <a:pt x="0" y="982726"/>
                  </a:lnTo>
                  <a:lnTo>
                    <a:pt x="893699" y="838200"/>
                  </a:lnTo>
                  <a:close/>
                </a:path>
                <a:path w="1827529" h="982979">
                  <a:moveTo>
                    <a:pt x="1687449" y="0"/>
                  </a:moveTo>
                  <a:lnTo>
                    <a:pt x="366649" y="0"/>
                  </a:lnTo>
                  <a:lnTo>
                    <a:pt x="322469" y="7116"/>
                  </a:lnTo>
                  <a:lnTo>
                    <a:pt x="284117" y="26936"/>
                  </a:lnTo>
                  <a:lnTo>
                    <a:pt x="253885" y="57168"/>
                  </a:lnTo>
                  <a:lnTo>
                    <a:pt x="234065" y="95520"/>
                  </a:lnTo>
                  <a:lnTo>
                    <a:pt x="226949" y="139700"/>
                  </a:lnTo>
                  <a:lnTo>
                    <a:pt x="226949" y="698500"/>
                  </a:lnTo>
                  <a:lnTo>
                    <a:pt x="234065" y="742679"/>
                  </a:lnTo>
                  <a:lnTo>
                    <a:pt x="253885" y="781031"/>
                  </a:lnTo>
                  <a:lnTo>
                    <a:pt x="284117" y="811263"/>
                  </a:lnTo>
                  <a:lnTo>
                    <a:pt x="322469" y="831083"/>
                  </a:lnTo>
                  <a:lnTo>
                    <a:pt x="366649" y="838200"/>
                  </a:lnTo>
                  <a:lnTo>
                    <a:pt x="1687449" y="838200"/>
                  </a:lnTo>
                  <a:lnTo>
                    <a:pt x="1731579" y="831083"/>
                  </a:lnTo>
                  <a:lnTo>
                    <a:pt x="1769925" y="811263"/>
                  </a:lnTo>
                  <a:lnTo>
                    <a:pt x="1800176" y="781031"/>
                  </a:lnTo>
                  <a:lnTo>
                    <a:pt x="1820020" y="742679"/>
                  </a:lnTo>
                  <a:lnTo>
                    <a:pt x="1827149" y="698500"/>
                  </a:lnTo>
                  <a:lnTo>
                    <a:pt x="1827149" y="139700"/>
                  </a:lnTo>
                  <a:lnTo>
                    <a:pt x="1820020" y="95520"/>
                  </a:lnTo>
                  <a:lnTo>
                    <a:pt x="1800176" y="57168"/>
                  </a:lnTo>
                  <a:lnTo>
                    <a:pt x="1769925" y="26936"/>
                  </a:lnTo>
                  <a:lnTo>
                    <a:pt x="1731579" y="7116"/>
                  </a:lnTo>
                  <a:lnTo>
                    <a:pt x="1687449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6851" y="4267200"/>
              <a:ext cx="1827530" cy="982980"/>
            </a:xfrm>
            <a:custGeom>
              <a:avLst/>
              <a:gdLst/>
              <a:ahLst/>
              <a:cxnLst/>
              <a:rect l="l" t="t" r="r" b="b"/>
              <a:pathLst>
                <a:path w="1827529" h="982979">
                  <a:moveTo>
                    <a:pt x="226949" y="139700"/>
                  </a:moveTo>
                  <a:lnTo>
                    <a:pt x="234065" y="95520"/>
                  </a:lnTo>
                  <a:lnTo>
                    <a:pt x="253885" y="57168"/>
                  </a:lnTo>
                  <a:lnTo>
                    <a:pt x="284117" y="26936"/>
                  </a:lnTo>
                  <a:lnTo>
                    <a:pt x="322469" y="7116"/>
                  </a:lnTo>
                  <a:lnTo>
                    <a:pt x="366649" y="0"/>
                  </a:lnTo>
                  <a:lnTo>
                    <a:pt x="493649" y="0"/>
                  </a:lnTo>
                  <a:lnTo>
                    <a:pt x="893699" y="0"/>
                  </a:lnTo>
                  <a:lnTo>
                    <a:pt x="1687449" y="0"/>
                  </a:lnTo>
                  <a:lnTo>
                    <a:pt x="1731579" y="7116"/>
                  </a:lnTo>
                  <a:lnTo>
                    <a:pt x="1769925" y="26936"/>
                  </a:lnTo>
                  <a:lnTo>
                    <a:pt x="1800176" y="57168"/>
                  </a:lnTo>
                  <a:lnTo>
                    <a:pt x="1820020" y="95520"/>
                  </a:lnTo>
                  <a:lnTo>
                    <a:pt x="1827149" y="139700"/>
                  </a:lnTo>
                  <a:lnTo>
                    <a:pt x="1827149" y="488950"/>
                  </a:lnTo>
                  <a:lnTo>
                    <a:pt x="1827149" y="698500"/>
                  </a:lnTo>
                  <a:lnTo>
                    <a:pt x="1820020" y="742679"/>
                  </a:lnTo>
                  <a:lnTo>
                    <a:pt x="1800176" y="781031"/>
                  </a:lnTo>
                  <a:lnTo>
                    <a:pt x="1769925" y="811263"/>
                  </a:lnTo>
                  <a:lnTo>
                    <a:pt x="1731579" y="831083"/>
                  </a:lnTo>
                  <a:lnTo>
                    <a:pt x="1687449" y="838200"/>
                  </a:lnTo>
                  <a:lnTo>
                    <a:pt x="893699" y="838200"/>
                  </a:lnTo>
                  <a:lnTo>
                    <a:pt x="0" y="982726"/>
                  </a:lnTo>
                  <a:lnTo>
                    <a:pt x="493649" y="838200"/>
                  </a:lnTo>
                  <a:lnTo>
                    <a:pt x="366649" y="838200"/>
                  </a:lnTo>
                  <a:lnTo>
                    <a:pt x="322469" y="831083"/>
                  </a:lnTo>
                  <a:lnTo>
                    <a:pt x="284117" y="811263"/>
                  </a:lnTo>
                  <a:lnTo>
                    <a:pt x="253885" y="781031"/>
                  </a:lnTo>
                  <a:lnTo>
                    <a:pt x="234065" y="742679"/>
                  </a:lnTo>
                  <a:lnTo>
                    <a:pt x="226949" y="698500"/>
                  </a:lnTo>
                  <a:lnTo>
                    <a:pt x="226949" y="488950"/>
                  </a:lnTo>
                  <a:lnTo>
                    <a:pt x="226949" y="139700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39888" y="4332554"/>
            <a:ext cx="1211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Syst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19237" y="3540061"/>
            <a:ext cx="3905250" cy="1798955"/>
            <a:chOff x="1519237" y="3540061"/>
            <a:chExt cx="3905250" cy="1798955"/>
          </a:xfrm>
        </p:grpSpPr>
        <p:sp>
          <p:nvSpPr>
            <p:cNvPr id="20" name="object 20"/>
            <p:cNvSpPr/>
            <p:nvPr/>
          </p:nvSpPr>
          <p:spPr>
            <a:xfrm>
              <a:off x="1524000" y="3544823"/>
              <a:ext cx="3895725" cy="1789430"/>
            </a:xfrm>
            <a:custGeom>
              <a:avLst/>
              <a:gdLst/>
              <a:ahLst/>
              <a:cxnLst/>
              <a:rect l="l" t="t" r="r" b="b"/>
              <a:pathLst>
                <a:path w="3895725" h="1789429">
                  <a:moveTo>
                    <a:pt x="1689100" y="950976"/>
                  </a:moveTo>
                  <a:lnTo>
                    <a:pt x="139700" y="950976"/>
                  </a:lnTo>
                  <a:lnTo>
                    <a:pt x="95520" y="958092"/>
                  </a:lnTo>
                  <a:lnTo>
                    <a:pt x="57168" y="977912"/>
                  </a:lnTo>
                  <a:lnTo>
                    <a:pt x="26936" y="1008144"/>
                  </a:lnTo>
                  <a:lnTo>
                    <a:pt x="7116" y="1046496"/>
                  </a:lnTo>
                  <a:lnTo>
                    <a:pt x="0" y="1090676"/>
                  </a:lnTo>
                  <a:lnTo>
                    <a:pt x="0" y="1649476"/>
                  </a:lnTo>
                  <a:lnTo>
                    <a:pt x="7116" y="1693655"/>
                  </a:lnTo>
                  <a:lnTo>
                    <a:pt x="26936" y="1732007"/>
                  </a:lnTo>
                  <a:lnTo>
                    <a:pt x="57168" y="1762239"/>
                  </a:lnTo>
                  <a:lnTo>
                    <a:pt x="95520" y="1782059"/>
                  </a:lnTo>
                  <a:lnTo>
                    <a:pt x="139700" y="1789176"/>
                  </a:lnTo>
                  <a:lnTo>
                    <a:pt x="1689100" y="1789176"/>
                  </a:lnTo>
                  <a:lnTo>
                    <a:pt x="1733279" y="1782059"/>
                  </a:lnTo>
                  <a:lnTo>
                    <a:pt x="1771631" y="1762239"/>
                  </a:lnTo>
                  <a:lnTo>
                    <a:pt x="1801863" y="1732007"/>
                  </a:lnTo>
                  <a:lnTo>
                    <a:pt x="1821683" y="1693655"/>
                  </a:lnTo>
                  <a:lnTo>
                    <a:pt x="1828800" y="1649476"/>
                  </a:lnTo>
                  <a:lnTo>
                    <a:pt x="1828800" y="1090676"/>
                  </a:lnTo>
                  <a:lnTo>
                    <a:pt x="1821683" y="1046496"/>
                  </a:lnTo>
                  <a:lnTo>
                    <a:pt x="1801863" y="1008144"/>
                  </a:lnTo>
                  <a:lnTo>
                    <a:pt x="1771631" y="977912"/>
                  </a:lnTo>
                  <a:lnTo>
                    <a:pt x="1733279" y="958092"/>
                  </a:lnTo>
                  <a:lnTo>
                    <a:pt x="1689100" y="950976"/>
                  </a:lnTo>
                  <a:close/>
                </a:path>
                <a:path w="3895725" h="1789429">
                  <a:moveTo>
                    <a:pt x="3895725" y="0"/>
                  </a:moveTo>
                  <a:lnTo>
                    <a:pt x="1066800" y="950976"/>
                  </a:lnTo>
                  <a:lnTo>
                    <a:pt x="1524000" y="950976"/>
                  </a:lnTo>
                  <a:lnTo>
                    <a:pt x="3895725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24000" y="3544823"/>
              <a:ext cx="3895725" cy="1789430"/>
            </a:xfrm>
            <a:custGeom>
              <a:avLst/>
              <a:gdLst/>
              <a:ahLst/>
              <a:cxnLst/>
              <a:rect l="l" t="t" r="r" b="b"/>
              <a:pathLst>
                <a:path w="3895725" h="1789429">
                  <a:moveTo>
                    <a:pt x="0" y="1090676"/>
                  </a:moveTo>
                  <a:lnTo>
                    <a:pt x="7116" y="1046496"/>
                  </a:lnTo>
                  <a:lnTo>
                    <a:pt x="26936" y="1008144"/>
                  </a:lnTo>
                  <a:lnTo>
                    <a:pt x="57168" y="977912"/>
                  </a:lnTo>
                  <a:lnTo>
                    <a:pt x="95520" y="958092"/>
                  </a:lnTo>
                  <a:lnTo>
                    <a:pt x="139700" y="950976"/>
                  </a:lnTo>
                  <a:lnTo>
                    <a:pt x="1066800" y="950976"/>
                  </a:lnTo>
                  <a:lnTo>
                    <a:pt x="3895725" y="0"/>
                  </a:lnTo>
                  <a:lnTo>
                    <a:pt x="1524000" y="950976"/>
                  </a:lnTo>
                  <a:lnTo>
                    <a:pt x="1689100" y="950976"/>
                  </a:lnTo>
                  <a:lnTo>
                    <a:pt x="1733279" y="958092"/>
                  </a:lnTo>
                  <a:lnTo>
                    <a:pt x="1771631" y="977912"/>
                  </a:lnTo>
                  <a:lnTo>
                    <a:pt x="1801863" y="1008144"/>
                  </a:lnTo>
                  <a:lnTo>
                    <a:pt x="1821683" y="1046496"/>
                  </a:lnTo>
                  <a:lnTo>
                    <a:pt x="1828800" y="1090676"/>
                  </a:lnTo>
                  <a:lnTo>
                    <a:pt x="1828800" y="1300226"/>
                  </a:lnTo>
                  <a:lnTo>
                    <a:pt x="1828800" y="1649476"/>
                  </a:lnTo>
                  <a:lnTo>
                    <a:pt x="1821683" y="1693655"/>
                  </a:lnTo>
                  <a:lnTo>
                    <a:pt x="1801863" y="1732007"/>
                  </a:lnTo>
                  <a:lnTo>
                    <a:pt x="1771631" y="1762239"/>
                  </a:lnTo>
                  <a:lnTo>
                    <a:pt x="1733279" y="1782059"/>
                  </a:lnTo>
                  <a:lnTo>
                    <a:pt x="1689100" y="1789176"/>
                  </a:lnTo>
                  <a:lnTo>
                    <a:pt x="1524000" y="1789176"/>
                  </a:lnTo>
                  <a:lnTo>
                    <a:pt x="1066800" y="1789176"/>
                  </a:lnTo>
                  <a:lnTo>
                    <a:pt x="139700" y="1789176"/>
                  </a:lnTo>
                  <a:lnTo>
                    <a:pt x="95520" y="1782059"/>
                  </a:lnTo>
                  <a:lnTo>
                    <a:pt x="57168" y="1762239"/>
                  </a:lnTo>
                  <a:lnTo>
                    <a:pt x="26936" y="1732007"/>
                  </a:lnTo>
                  <a:lnTo>
                    <a:pt x="7116" y="1693655"/>
                  </a:lnTo>
                  <a:lnTo>
                    <a:pt x="0" y="1649476"/>
                  </a:lnTo>
                  <a:lnTo>
                    <a:pt x="0" y="1300226"/>
                  </a:lnTo>
                  <a:lnTo>
                    <a:pt x="0" y="10906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93494" y="4558665"/>
            <a:ext cx="12922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Extend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4027" y="224027"/>
            <a:ext cx="2306320" cy="1076325"/>
            <a:chOff x="224027" y="224027"/>
            <a:chExt cx="2306320" cy="1076325"/>
          </a:xfrm>
        </p:grpSpPr>
        <p:sp>
          <p:nvSpPr>
            <p:cNvPr id="24" name="object 24"/>
            <p:cNvSpPr/>
            <p:nvPr/>
          </p:nvSpPr>
          <p:spPr>
            <a:xfrm>
              <a:off x="228599" y="228599"/>
              <a:ext cx="2297430" cy="1066800"/>
            </a:xfrm>
            <a:custGeom>
              <a:avLst/>
              <a:gdLst/>
              <a:ahLst/>
              <a:cxnLst/>
              <a:rect l="l" t="t" r="r" b="b"/>
              <a:pathLst>
                <a:path w="2297430" h="1066800">
                  <a:moveTo>
                    <a:pt x="119380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1193800" y="1066800"/>
                  </a:lnTo>
                  <a:lnTo>
                    <a:pt x="1241057" y="1060447"/>
                  </a:lnTo>
                  <a:lnTo>
                    <a:pt x="1283527" y="1042519"/>
                  </a:lnTo>
                  <a:lnTo>
                    <a:pt x="1319514" y="1014714"/>
                  </a:lnTo>
                  <a:lnTo>
                    <a:pt x="1347319" y="978727"/>
                  </a:lnTo>
                  <a:lnTo>
                    <a:pt x="1365247" y="936257"/>
                  </a:lnTo>
                  <a:lnTo>
                    <a:pt x="1371600" y="889000"/>
                  </a:lnTo>
                  <a:lnTo>
                    <a:pt x="2297176" y="762000"/>
                  </a:lnTo>
                  <a:lnTo>
                    <a:pt x="1371600" y="622300"/>
                  </a:lnTo>
                  <a:lnTo>
                    <a:pt x="1371600" y="177800"/>
                  </a:lnTo>
                  <a:lnTo>
                    <a:pt x="1365247" y="130542"/>
                  </a:lnTo>
                  <a:lnTo>
                    <a:pt x="1347319" y="88072"/>
                  </a:lnTo>
                  <a:lnTo>
                    <a:pt x="1319514" y="52085"/>
                  </a:lnTo>
                  <a:lnTo>
                    <a:pt x="1283527" y="24280"/>
                  </a:lnTo>
                  <a:lnTo>
                    <a:pt x="1241057" y="6352"/>
                  </a:lnTo>
                  <a:lnTo>
                    <a:pt x="11938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8599" y="228599"/>
              <a:ext cx="2297430" cy="1066800"/>
            </a:xfrm>
            <a:custGeom>
              <a:avLst/>
              <a:gdLst/>
              <a:ahLst/>
              <a:cxnLst/>
              <a:rect l="l" t="t" r="r" b="b"/>
              <a:pathLst>
                <a:path w="229743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800100" y="0"/>
                  </a:lnTo>
                  <a:lnTo>
                    <a:pt x="1143000" y="0"/>
                  </a:lnTo>
                  <a:lnTo>
                    <a:pt x="1193800" y="0"/>
                  </a:lnTo>
                  <a:lnTo>
                    <a:pt x="1241057" y="6352"/>
                  </a:lnTo>
                  <a:lnTo>
                    <a:pt x="1283527" y="24280"/>
                  </a:lnTo>
                  <a:lnTo>
                    <a:pt x="1319514" y="52085"/>
                  </a:lnTo>
                  <a:lnTo>
                    <a:pt x="1347319" y="88072"/>
                  </a:lnTo>
                  <a:lnTo>
                    <a:pt x="1365247" y="130542"/>
                  </a:lnTo>
                  <a:lnTo>
                    <a:pt x="1371600" y="177800"/>
                  </a:lnTo>
                  <a:lnTo>
                    <a:pt x="1371600" y="622300"/>
                  </a:lnTo>
                  <a:lnTo>
                    <a:pt x="2297176" y="762000"/>
                  </a:lnTo>
                  <a:lnTo>
                    <a:pt x="1371600" y="889000"/>
                  </a:lnTo>
                  <a:lnTo>
                    <a:pt x="1365247" y="936257"/>
                  </a:lnTo>
                  <a:lnTo>
                    <a:pt x="1347319" y="978727"/>
                  </a:lnTo>
                  <a:lnTo>
                    <a:pt x="1319514" y="1014714"/>
                  </a:lnTo>
                  <a:lnTo>
                    <a:pt x="1283527" y="1042519"/>
                  </a:lnTo>
                  <a:lnTo>
                    <a:pt x="1241057" y="1060447"/>
                  </a:lnTo>
                  <a:lnTo>
                    <a:pt x="1193800" y="1066800"/>
                  </a:lnTo>
                  <a:lnTo>
                    <a:pt x="1143000" y="1066800"/>
                  </a:lnTo>
                  <a:lnTo>
                    <a:pt x="800100" y="1066800"/>
                  </a:lnTo>
                  <a:lnTo>
                    <a:pt x="177800" y="1066800"/>
                  </a:lnTo>
                  <a:lnTo>
                    <a:pt x="130533" y="1060447"/>
                  </a:lnTo>
                  <a:lnTo>
                    <a:pt x="88060" y="1042519"/>
                  </a:lnTo>
                  <a:lnTo>
                    <a:pt x="52076" y="1014714"/>
                  </a:lnTo>
                  <a:lnTo>
                    <a:pt x="24274" y="978727"/>
                  </a:lnTo>
                  <a:lnTo>
                    <a:pt x="6351" y="936257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177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71017" y="301193"/>
            <a:ext cx="885190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"/>
                <a:cs typeface="Arial"/>
              </a:rPr>
              <a:t>Use </a:t>
            </a:r>
            <a:r>
              <a:rPr sz="3200" b="0" spc="-875" dirty="0">
                <a:latin typeface="Arial"/>
                <a:cs typeface="Arial"/>
              </a:rPr>
              <a:t> </a:t>
            </a:r>
            <a:r>
              <a:rPr sz="3200" b="0" dirty="0">
                <a:latin typeface="Arial"/>
                <a:cs typeface="Arial"/>
              </a:rPr>
              <a:t>case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31012"/>
            <a:ext cx="1766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Chú</a:t>
            </a:r>
            <a:r>
              <a:rPr sz="4400" spc="-80" dirty="0"/>
              <a:t> </a:t>
            </a:r>
            <a:r>
              <a:rPr sz="4400" dirty="0"/>
              <a:t>ý: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542" y="1766547"/>
            <a:ext cx="7562850" cy="1117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500"/>
              </a:spcBef>
              <a:buChar char="•"/>
              <a:tabLst>
                <a:tab pos="262255" algn="l"/>
                <a:tab pos="262890" algn="l"/>
              </a:tabLst>
            </a:pPr>
            <a:r>
              <a:rPr sz="2200" spc="-5" dirty="0">
                <a:latin typeface="Arial"/>
                <a:cs typeface="Arial"/>
              </a:rPr>
              <a:t>Khi nào </a:t>
            </a:r>
            <a:r>
              <a:rPr sz="2200" dirty="0">
                <a:latin typeface="Arial"/>
                <a:cs typeface="Arial"/>
              </a:rPr>
              <a:t>thì </a:t>
            </a:r>
            <a:r>
              <a:rPr sz="2200" spc="-5" dirty="0">
                <a:latin typeface="Arial"/>
                <a:cs typeface="Arial"/>
              </a:rPr>
              <a:t>vẽ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quan hệ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&lt;include&gt;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(bao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hàm)</a:t>
            </a:r>
            <a:endParaRPr sz="2200">
              <a:latin typeface="Arial"/>
              <a:cs typeface="Arial"/>
            </a:endParaRPr>
          </a:p>
          <a:p>
            <a:pPr marL="184785" marR="5080" indent="-94615">
              <a:lnSpc>
                <a:spcPts val="2380"/>
              </a:lnSpc>
              <a:spcBef>
                <a:spcPts val="835"/>
              </a:spcBef>
            </a:pPr>
            <a:r>
              <a:rPr sz="2300" b="1" i="1" spc="-114" dirty="0">
                <a:solidFill>
                  <a:srgbClr val="005A9E"/>
                </a:solidFill>
                <a:latin typeface="Wingdings"/>
                <a:cs typeface="Wingdings"/>
              </a:rPr>
              <a:t></a:t>
            </a:r>
            <a:r>
              <a:rPr sz="2300" b="1" i="1" spc="45" dirty="0">
                <a:solidFill>
                  <a:srgbClr val="005A9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5A9E"/>
                </a:solidFill>
                <a:latin typeface="Arial"/>
                <a:cs typeface="Arial"/>
              </a:rPr>
              <a:t>Use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 case</a:t>
            </a:r>
            <a:r>
              <a:rPr sz="2200" b="1" i="1" spc="-6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200" b="1" i="1" spc="-8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được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gọi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là</a:t>
            </a:r>
            <a:r>
              <a:rPr sz="2200" b="1" i="1" spc="3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u="heavy" spc="-5" dirty="0">
                <a:solidFill>
                  <a:srgbClr val="005A9E"/>
                </a:solidFill>
                <a:uFill>
                  <a:solidFill>
                    <a:srgbClr val="005A9E"/>
                  </a:solidFill>
                </a:uFill>
                <a:latin typeface="Arial"/>
                <a:cs typeface="Arial"/>
              </a:rPr>
              <a:t>include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B</a:t>
            </a:r>
            <a:r>
              <a:rPr sz="2200" b="1" i="1" spc="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nếu</a:t>
            </a:r>
            <a:r>
              <a:rPr sz="2200" b="1" i="1" spc="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trong</a:t>
            </a:r>
            <a:r>
              <a:rPr sz="2200" b="1" i="1" spc="2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xử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lý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005A9E"/>
                </a:solidFill>
                <a:latin typeface="Arial"/>
                <a:cs typeface="Arial"/>
              </a:rPr>
              <a:t>của </a:t>
            </a:r>
            <a:r>
              <a:rPr sz="2200" b="1" i="1" spc="-59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200" b="1" i="1" spc="-8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có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gọi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đến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B</a:t>
            </a:r>
            <a:r>
              <a:rPr sz="2200" b="1" i="1" spc="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ít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nhất</a:t>
            </a:r>
            <a:r>
              <a:rPr sz="2200" b="1" i="1" spc="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1</a:t>
            </a:r>
            <a:r>
              <a:rPr sz="2200" b="1" i="1" spc="-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lần</a:t>
            </a:r>
            <a:r>
              <a:rPr sz="2200" b="1" i="1" spc="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3261257"/>
            <a:ext cx="4774565" cy="284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89305">
              <a:lnSpc>
                <a:spcPct val="120500"/>
              </a:lnSpc>
              <a:spcBef>
                <a:spcPts val="95"/>
              </a:spcBef>
              <a:buFont typeface="Arial"/>
              <a:buChar char="•"/>
              <a:tabLst>
                <a:tab pos="185420" algn="l"/>
              </a:tabLst>
            </a:pPr>
            <a:r>
              <a:rPr sz="2200" b="1" spc="-5" dirty="0">
                <a:latin typeface="Arial"/>
                <a:cs typeface="Arial"/>
              </a:rPr>
              <a:t>Minh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họa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thông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Code 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Class B</a:t>
            </a:r>
            <a:r>
              <a:rPr sz="2200" spc="-1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{</a:t>
            </a:r>
            <a:r>
              <a:rPr sz="2200" spc="1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public</a:t>
            </a:r>
            <a:r>
              <a:rPr sz="220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void</a:t>
            </a:r>
            <a:r>
              <a:rPr sz="2200" spc="2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A1711"/>
                </a:solidFill>
                <a:latin typeface="Arial"/>
                <a:cs typeface="Arial"/>
              </a:rPr>
              <a:t>X</a:t>
            </a:r>
            <a:r>
              <a:rPr sz="2200" b="1" spc="-10" dirty="0">
                <a:solidFill>
                  <a:srgbClr val="FA171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.... }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Class</a:t>
            </a:r>
            <a:r>
              <a:rPr sz="2200" spc="-13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A</a:t>
            </a:r>
            <a:r>
              <a:rPr sz="2200" spc="-12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Pubic void</a:t>
            </a:r>
            <a:r>
              <a:rPr sz="2200" spc="-4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Y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945515">
              <a:lnSpc>
                <a:spcPct val="100000"/>
              </a:lnSpc>
              <a:spcBef>
                <a:spcPts val="540"/>
              </a:spcBef>
              <a:tabLst>
                <a:tab pos="3284220" algn="l"/>
              </a:tabLst>
            </a:pP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objB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new</a:t>
            </a:r>
            <a:r>
              <a:rPr sz="2200" spc="1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B();	objB.</a:t>
            </a:r>
            <a:r>
              <a:rPr sz="2200" b="1" spc="-5" dirty="0">
                <a:solidFill>
                  <a:srgbClr val="FA1711"/>
                </a:solidFill>
                <a:latin typeface="Arial"/>
                <a:cs typeface="Arial"/>
              </a:rPr>
              <a:t>X</a:t>
            </a:r>
            <a:r>
              <a:rPr sz="2200" b="1" spc="-20" dirty="0">
                <a:solidFill>
                  <a:srgbClr val="FA171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();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400685">
              <a:lnSpc>
                <a:spcPct val="100000"/>
              </a:lnSpc>
              <a:spcBef>
                <a:spcPts val="540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35789" y="3102673"/>
            <a:ext cx="1687830" cy="1002030"/>
            <a:chOff x="5935789" y="3102673"/>
            <a:chExt cx="1687830" cy="1002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0656" y="3177539"/>
              <a:ext cx="1612392" cy="9265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952" y="3319271"/>
              <a:ext cx="685800" cy="7498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40552" y="3107435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0"/>
                  </a:moveTo>
                  <a:lnTo>
                    <a:pt x="740393" y="1254"/>
                  </a:lnTo>
                  <a:lnTo>
                    <a:pt x="681878" y="4957"/>
                  </a:lnTo>
                  <a:lnTo>
                    <a:pt x="624708" y="11022"/>
                  </a:lnTo>
                  <a:lnTo>
                    <a:pt x="569038" y="19359"/>
                  </a:lnTo>
                  <a:lnTo>
                    <a:pt x="515024" y="29881"/>
                  </a:lnTo>
                  <a:lnTo>
                    <a:pt x="462819" y="42497"/>
                  </a:lnTo>
                  <a:lnTo>
                    <a:pt x="412579" y="57122"/>
                  </a:lnTo>
                  <a:lnTo>
                    <a:pt x="364459" y="73664"/>
                  </a:lnTo>
                  <a:lnTo>
                    <a:pt x="318613" y="92038"/>
                  </a:lnTo>
                  <a:lnTo>
                    <a:pt x="275195" y="112153"/>
                  </a:lnTo>
                  <a:lnTo>
                    <a:pt x="234362" y="133921"/>
                  </a:lnTo>
                  <a:lnTo>
                    <a:pt x="196267" y="157254"/>
                  </a:lnTo>
                  <a:lnTo>
                    <a:pt x="161066" y="182064"/>
                  </a:lnTo>
                  <a:lnTo>
                    <a:pt x="128913" y="208262"/>
                  </a:lnTo>
                  <a:lnTo>
                    <a:pt x="99963" y="235759"/>
                  </a:lnTo>
                  <a:lnTo>
                    <a:pt x="74371" y="264468"/>
                  </a:lnTo>
                  <a:lnTo>
                    <a:pt x="33879" y="325165"/>
                  </a:lnTo>
                  <a:lnTo>
                    <a:pt x="8676" y="389644"/>
                  </a:lnTo>
                  <a:lnTo>
                    <a:pt x="0" y="457200"/>
                  </a:lnTo>
                  <a:lnTo>
                    <a:pt x="2194" y="491317"/>
                  </a:lnTo>
                  <a:lnTo>
                    <a:pt x="19289" y="557423"/>
                  </a:lnTo>
                  <a:lnTo>
                    <a:pt x="52291" y="620100"/>
                  </a:lnTo>
                  <a:lnTo>
                    <a:pt x="99963" y="678640"/>
                  </a:lnTo>
                  <a:lnTo>
                    <a:pt x="128913" y="706137"/>
                  </a:lnTo>
                  <a:lnTo>
                    <a:pt x="161066" y="732335"/>
                  </a:lnTo>
                  <a:lnTo>
                    <a:pt x="196267" y="757145"/>
                  </a:lnTo>
                  <a:lnTo>
                    <a:pt x="234362" y="780478"/>
                  </a:lnTo>
                  <a:lnTo>
                    <a:pt x="275195" y="802246"/>
                  </a:lnTo>
                  <a:lnTo>
                    <a:pt x="318613" y="822361"/>
                  </a:lnTo>
                  <a:lnTo>
                    <a:pt x="364459" y="840735"/>
                  </a:lnTo>
                  <a:lnTo>
                    <a:pt x="412579" y="857277"/>
                  </a:lnTo>
                  <a:lnTo>
                    <a:pt x="462819" y="871902"/>
                  </a:lnTo>
                  <a:lnTo>
                    <a:pt x="515024" y="884518"/>
                  </a:lnTo>
                  <a:lnTo>
                    <a:pt x="569038" y="895040"/>
                  </a:lnTo>
                  <a:lnTo>
                    <a:pt x="624708" y="903377"/>
                  </a:lnTo>
                  <a:lnTo>
                    <a:pt x="681878" y="909442"/>
                  </a:lnTo>
                  <a:lnTo>
                    <a:pt x="740393" y="913145"/>
                  </a:lnTo>
                  <a:lnTo>
                    <a:pt x="800100" y="914400"/>
                  </a:lnTo>
                  <a:lnTo>
                    <a:pt x="859806" y="913145"/>
                  </a:lnTo>
                  <a:lnTo>
                    <a:pt x="918321" y="909442"/>
                  </a:lnTo>
                  <a:lnTo>
                    <a:pt x="975491" y="903377"/>
                  </a:lnTo>
                  <a:lnTo>
                    <a:pt x="1031161" y="895040"/>
                  </a:lnTo>
                  <a:lnTo>
                    <a:pt x="1085175" y="884518"/>
                  </a:lnTo>
                  <a:lnTo>
                    <a:pt x="1137380" y="871902"/>
                  </a:lnTo>
                  <a:lnTo>
                    <a:pt x="1187620" y="857277"/>
                  </a:lnTo>
                  <a:lnTo>
                    <a:pt x="1235740" y="840735"/>
                  </a:lnTo>
                  <a:lnTo>
                    <a:pt x="1281586" y="822361"/>
                  </a:lnTo>
                  <a:lnTo>
                    <a:pt x="1325004" y="802246"/>
                  </a:lnTo>
                  <a:lnTo>
                    <a:pt x="1365837" y="780478"/>
                  </a:lnTo>
                  <a:lnTo>
                    <a:pt x="1403932" y="757145"/>
                  </a:lnTo>
                  <a:lnTo>
                    <a:pt x="1439133" y="732335"/>
                  </a:lnTo>
                  <a:lnTo>
                    <a:pt x="1471286" y="706137"/>
                  </a:lnTo>
                  <a:lnTo>
                    <a:pt x="1500236" y="678640"/>
                  </a:lnTo>
                  <a:lnTo>
                    <a:pt x="1525828" y="649931"/>
                  </a:lnTo>
                  <a:lnTo>
                    <a:pt x="1566320" y="589234"/>
                  </a:lnTo>
                  <a:lnTo>
                    <a:pt x="1591523" y="524755"/>
                  </a:lnTo>
                  <a:lnTo>
                    <a:pt x="1600200" y="457200"/>
                  </a:lnTo>
                  <a:lnTo>
                    <a:pt x="1598005" y="423082"/>
                  </a:lnTo>
                  <a:lnTo>
                    <a:pt x="1580910" y="356976"/>
                  </a:lnTo>
                  <a:lnTo>
                    <a:pt x="1547908" y="294299"/>
                  </a:lnTo>
                  <a:lnTo>
                    <a:pt x="1500236" y="235759"/>
                  </a:lnTo>
                  <a:lnTo>
                    <a:pt x="1471286" y="208262"/>
                  </a:lnTo>
                  <a:lnTo>
                    <a:pt x="1439133" y="182064"/>
                  </a:lnTo>
                  <a:lnTo>
                    <a:pt x="1403932" y="157254"/>
                  </a:lnTo>
                  <a:lnTo>
                    <a:pt x="1365837" y="133921"/>
                  </a:lnTo>
                  <a:lnTo>
                    <a:pt x="1325004" y="112153"/>
                  </a:lnTo>
                  <a:lnTo>
                    <a:pt x="1281586" y="92038"/>
                  </a:lnTo>
                  <a:lnTo>
                    <a:pt x="1235740" y="73664"/>
                  </a:lnTo>
                  <a:lnTo>
                    <a:pt x="1187620" y="57122"/>
                  </a:lnTo>
                  <a:lnTo>
                    <a:pt x="1137380" y="42497"/>
                  </a:lnTo>
                  <a:lnTo>
                    <a:pt x="1085175" y="29881"/>
                  </a:lnTo>
                  <a:lnTo>
                    <a:pt x="1031161" y="19359"/>
                  </a:lnTo>
                  <a:lnTo>
                    <a:pt x="975491" y="11022"/>
                  </a:lnTo>
                  <a:lnTo>
                    <a:pt x="918321" y="4957"/>
                  </a:lnTo>
                  <a:lnTo>
                    <a:pt x="859806" y="125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0552" y="3107435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0" y="457200"/>
                  </a:moveTo>
                  <a:lnTo>
                    <a:pt x="8676" y="389644"/>
                  </a:lnTo>
                  <a:lnTo>
                    <a:pt x="33879" y="325165"/>
                  </a:lnTo>
                  <a:lnTo>
                    <a:pt x="74371" y="264468"/>
                  </a:lnTo>
                  <a:lnTo>
                    <a:pt x="99963" y="235759"/>
                  </a:lnTo>
                  <a:lnTo>
                    <a:pt x="128913" y="208262"/>
                  </a:lnTo>
                  <a:lnTo>
                    <a:pt x="161066" y="182064"/>
                  </a:lnTo>
                  <a:lnTo>
                    <a:pt x="196267" y="157254"/>
                  </a:lnTo>
                  <a:lnTo>
                    <a:pt x="234362" y="133921"/>
                  </a:lnTo>
                  <a:lnTo>
                    <a:pt x="275195" y="112153"/>
                  </a:lnTo>
                  <a:lnTo>
                    <a:pt x="318613" y="92038"/>
                  </a:lnTo>
                  <a:lnTo>
                    <a:pt x="364459" y="73664"/>
                  </a:lnTo>
                  <a:lnTo>
                    <a:pt x="412579" y="57122"/>
                  </a:lnTo>
                  <a:lnTo>
                    <a:pt x="462819" y="42497"/>
                  </a:lnTo>
                  <a:lnTo>
                    <a:pt x="515024" y="29881"/>
                  </a:lnTo>
                  <a:lnTo>
                    <a:pt x="569038" y="19359"/>
                  </a:lnTo>
                  <a:lnTo>
                    <a:pt x="624708" y="11022"/>
                  </a:lnTo>
                  <a:lnTo>
                    <a:pt x="681878" y="4957"/>
                  </a:lnTo>
                  <a:lnTo>
                    <a:pt x="740393" y="1254"/>
                  </a:lnTo>
                  <a:lnTo>
                    <a:pt x="800100" y="0"/>
                  </a:lnTo>
                  <a:lnTo>
                    <a:pt x="859806" y="1254"/>
                  </a:lnTo>
                  <a:lnTo>
                    <a:pt x="918321" y="4957"/>
                  </a:lnTo>
                  <a:lnTo>
                    <a:pt x="975491" y="11022"/>
                  </a:lnTo>
                  <a:lnTo>
                    <a:pt x="1031161" y="19359"/>
                  </a:lnTo>
                  <a:lnTo>
                    <a:pt x="1085175" y="29881"/>
                  </a:lnTo>
                  <a:lnTo>
                    <a:pt x="1137380" y="42497"/>
                  </a:lnTo>
                  <a:lnTo>
                    <a:pt x="1187620" y="57122"/>
                  </a:lnTo>
                  <a:lnTo>
                    <a:pt x="1235740" y="73664"/>
                  </a:lnTo>
                  <a:lnTo>
                    <a:pt x="1281586" y="92038"/>
                  </a:lnTo>
                  <a:lnTo>
                    <a:pt x="1325004" y="112153"/>
                  </a:lnTo>
                  <a:lnTo>
                    <a:pt x="1365837" y="133921"/>
                  </a:lnTo>
                  <a:lnTo>
                    <a:pt x="1403932" y="157254"/>
                  </a:lnTo>
                  <a:lnTo>
                    <a:pt x="1439133" y="182064"/>
                  </a:lnTo>
                  <a:lnTo>
                    <a:pt x="1471286" y="208262"/>
                  </a:lnTo>
                  <a:lnTo>
                    <a:pt x="1500236" y="235759"/>
                  </a:lnTo>
                  <a:lnTo>
                    <a:pt x="1525828" y="264468"/>
                  </a:lnTo>
                  <a:lnTo>
                    <a:pt x="1566320" y="325165"/>
                  </a:lnTo>
                  <a:lnTo>
                    <a:pt x="1591523" y="389644"/>
                  </a:lnTo>
                  <a:lnTo>
                    <a:pt x="1600200" y="457200"/>
                  </a:lnTo>
                  <a:lnTo>
                    <a:pt x="1598005" y="491317"/>
                  </a:lnTo>
                  <a:lnTo>
                    <a:pt x="1580910" y="557423"/>
                  </a:lnTo>
                  <a:lnTo>
                    <a:pt x="1547908" y="620100"/>
                  </a:lnTo>
                  <a:lnTo>
                    <a:pt x="1500236" y="678640"/>
                  </a:lnTo>
                  <a:lnTo>
                    <a:pt x="1471286" y="706137"/>
                  </a:lnTo>
                  <a:lnTo>
                    <a:pt x="1439133" y="732335"/>
                  </a:lnTo>
                  <a:lnTo>
                    <a:pt x="1403932" y="757145"/>
                  </a:lnTo>
                  <a:lnTo>
                    <a:pt x="1365837" y="780478"/>
                  </a:lnTo>
                  <a:lnTo>
                    <a:pt x="1325004" y="802246"/>
                  </a:lnTo>
                  <a:lnTo>
                    <a:pt x="1281586" y="822361"/>
                  </a:lnTo>
                  <a:lnTo>
                    <a:pt x="1235740" y="840735"/>
                  </a:lnTo>
                  <a:lnTo>
                    <a:pt x="1187620" y="857277"/>
                  </a:lnTo>
                  <a:lnTo>
                    <a:pt x="1137380" y="871902"/>
                  </a:lnTo>
                  <a:lnTo>
                    <a:pt x="1085175" y="884518"/>
                  </a:lnTo>
                  <a:lnTo>
                    <a:pt x="1031161" y="895040"/>
                  </a:lnTo>
                  <a:lnTo>
                    <a:pt x="975491" y="903377"/>
                  </a:lnTo>
                  <a:lnTo>
                    <a:pt x="918321" y="909442"/>
                  </a:lnTo>
                  <a:lnTo>
                    <a:pt x="859806" y="913145"/>
                  </a:lnTo>
                  <a:lnTo>
                    <a:pt x="800100" y="914400"/>
                  </a:lnTo>
                  <a:lnTo>
                    <a:pt x="740393" y="913145"/>
                  </a:lnTo>
                  <a:lnTo>
                    <a:pt x="681878" y="909442"/>
                  </a:lnTo>
                  <a:lnTo>
                    <a:pt x="624708" y="903377"/>
                  </a:lnTo>
                  <a:lnTo>
                    <a:pt x="569038" y="895040"/>
                  </a:lnTo>
                  <a:lnTo>
                    <a:pt x="515024" y="884518"/>
                  </a:lnTo>
                  <a:lnTo>
                    <a:pt x="462819" y="871902"/>
                  </a:lnTo>
                  <a:lnTo>
                    <a:pt x="412579" y="857277"/>
                  </a:lnTo>
                  <a:lnTo>
                    <a:pt x="364459" y="840735"/>
                  </a:lnTo>
                  <a:lnTo>
                    <a:pt x="318613" y="822361"/>
                  </a:lnTo>
                  <a:lnTo>
                    <a:pt x="275195" y="802246"/>
                  </a:lnTo>
                  <a:lnTo>
                    <a:pt x="234362" y="780478"/>
                  </a:lnTo>
                  <a:lnTo>
                    <a:pt x="196267" y="757145"/>
                  </a:lnTo>
                  <a:lnTo>
                    <a:pt x="161066" y="732335"/>
                  </a:lnTo>
                  <a:lnTo>
                    <a:pt x="128913" y="706137"/>
                  </a:lnTo>
                  <a:lnTo>
                    <a:pt x="99963" y="678640"/>
                  </a:lnTo>
                  <a:lnTo>
                    <a:pt x="74371" y="649931"/>
                  </a:lnTo>
                  <a:lnTo>
                    <a:pt x="33879" y="589234"/>
                  </a:lnTo>
                  <a:lnTo>
                    <a:pt x="8676" y="524755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1714" y="3330955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31189" y="5007673"/>
            <a:ext cx="1687830" cy="1002030"/>
            <a:chOff x="7231189" y="5007673"/>
            <a:chExt cx="1687830" cy="100203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056" y="5082539"/>
              <a:ext cx="1612392" cy="9265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9352" y="5224271"/>
              <a:ext cx="685800" cy="7498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235952" y="5012435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0"/>
                  </a:moveTo>
                  <a:lnTo>
                    <a:pt x="740393" y="1254"/>
                  </a:lnTo>
                  <a:lnTo>
                    <a:pt x="681878" y="4957"/>
                  </a:lnTo>
                  <a:lnTo>
                    <a:pt x="624708" y="11022"/>
                  </a:lnTo>
                  <a:lnTo>
                    <a:pt x="569038" y="19359"/>
                  </a:lnTo>
                  <a:lnTo>
                    <a:pt x="515024" y="29881"/>
                  </a:lnTo>
                  <a:lnTo>
                    <a:pt x="462819" y="42497"/>
                  </a:lnTo>
                  <a:lnTo>
                    <a:pt x="412579" y="57122"/>
                  </a:lnTo>
                  <a:lnTo>
                    <a:pt x="364459" y="73664"/>
                  </a:lnTo>
                  <a:lnTo>
                    <a:pt x="318613" y="92038"/>
                  </a:lnTo>
                  <a:lnTo>
                    <a:pt x="275195" y="112153"/>
                  </a:lnTo>
                  <a:lnTo>
                    <a:pt x="234362" y="133921"/>
                  </a:lnTo>
                  <a:lnTo>
                    <a:pt x="196267" y="157254"/>
                  </a:lnTo>
                  <a:lnTo>
                    <a:pt x="161066" y="182064"/>
                  </a:lnTo>
                  <a:lnTo>
                    <a:pt x="128913" y="208262"/>
                  </a:lnTo>
                  <a:lnTo>
                    <a:pt x="99963" y="235759"/>
                  </a:lnTo>
                  <a:lnTo>
                    <a:pt x="74371" y="264468"/>
                  </a:lnTo>
                  <a:lnTo>
                    <a:pt x="33879" y="325165"/>
                  </a:lnTo>
                  <a:lnTo>
                    <a:pt x="8676" y="389644"/>
                  </a:lnTo>
                  <a:lnTo>
                    <a:pt x="0" y="457200"/>
                  </a:lnTo>
                  <a:lnTo>
                    <a:pt x="2194" y="491320"/>
                  </a:lnTo>
                  <a:lnTo>
                    <a:pt x="19289" y="557431"/>
                  </a:lnTo>
                  <a:lnTo>
                    <a:pt x="52291" y="620110"/>
                  </a:lnTo>
                  <a:lnTo>
                    <a:pt x="99963" y="678651"/>
                  </a:lnTo>
                  <a:lnTo>
                    <a:pt x="128913" y="706148"/>
                  </a:lnTo>
                  <a:lnTo>
                    <a:pt x="161066" y="732346"/>
                  </a:lnTo>
                  <a:lnTo>
                    <a:pt x="196267" y="757155"/>
                  </a:lnTo>
                  <a:lnTo>
                    <a:pt x="234362" y="780488"/>
                  </a:lnTo>
                  <a:lnTo>
                    <a:pt x="275195" y="802255"/>
                  </a:lnTo>
                  <a:lnTo>
                    <a:pt x="318613" y="822369"/>
                  </a:lnTo>
                  <a:lnTo>
                    <a:pt x="364459" y="840741"/>
                  </a:lnTo>
                  <a:lnTo>
                    <a:pt x="412579" y="857283"/>
                  </a:lnTo>
                  <a:lnTo>
                    <a:pt x="462819" y="871906"/>
                  </a:lnTo>
                  <a:lnTo>
                    <a:pt x="515024" y="884522"/>
                  </a:lnTo>
                  <a:lnTo>
                    <a:pt x="569038" y="895042"/>
                  </a:lnTo>
                  <a:lnTo>
                    <a:pt x="624708" y="903378"/>
                  </a:lnTo>
                  <a:lnTo>
                    <a:pt x="681878" y="909442"/>
                  </a:lnTo>
                  <a:lnTo>
                    <a:pt x="740393" y="913145"/>
                  </a:lnTo>
                  <a:lnTo>
                    <a:pt x="800100" y="914400"/>
                  </a:lnTo>
                  <a:lnTo>
                    <a:pt x="859806" y="913145"/>
                  </a:lnTo>
                  <a:lnTo>
                    <a:pt x="918321" y="909442"/>
                  </a:lnTo>
                  <a:lnTo>
                    <a:pt x="975491" y="903378"/>
                  </a:lnTo>
                  <a:lnTo>
                    <a:pt x="1031161" y="895042"/>
                  </a:lnTo>
                  <a:lnTo>
                    <a:pt x="1085175" y="884522"/>
                  </a:lnTo>
                  <a:lnTo>
                    <a:pt x="1137380" y="871906"/>
                  </a:lnTo>
                  <a:lnTo>
                    <a:pt x="1187620" y="857283"/>
                  </a:lnTo>
                  <a:lnTo>
                    <a:pt x="1235740" y="840741"/>
                  </a:lnTo>
                  <a:lnTo>
                    <a:pt x="1281586" y="822369"/>
                  </a:lnTo>
                  <a:lnTo>
                    <a:pt x="1325004" y="802255"/>
                  </a:lnTo>
                  <a:lnTo>
                    <a:pt x="1365837" y="780488"/>
                  </a:lnTo>
                  <a:lnTo>
                    <a:pt x="1403932" y="757155"/>
                  </a:lnTo>
                  <a:lnTo>
                    <a:pt x="1439133" y="732346"/>
                  </a:lnTo>
                  <a:lnTo>
                    <a:pt x="1471286" y="706148"/>
                  </a:lnTo>
                  <a:lnTo>
                    <a:pt x="1500236" y="678651"/>
                  </a:lnTo>
                  <a:lnTo>
                    <a:pt x="1525828" y="649942"/>
                  </a:lnTo>
                  <a:lnTo>
                    <a:pt x="1566320" y="589244"/>
                  </a:lnTo>
                  <a:lnTo>
                    <a:pt x="1591523" y="524760"/>
                  </a:lnTo>
                  <a:lnTo>
                    <a:pt x="1600200" y="457200"/>
                  </a:lnTo>
                  <a:lnTo>
                    <a:pt x="1598005" y="423082"/>
                  </a:lnTo>
                  <a:lnTo>
                    <a:pt x="1580910" y="356976"/>
                  </a:lnTo>
                  <a:lnTo>
                    <a:pt x="1547908" y="294299"/>
                  </a:lnTo>
                  <a:lnTo>
                    <a:pt x="1500236" y="235759"/>
                  </a:lnTo>
                  <a:lnTo>
                    <a:pt x="1471286" y="208262"/>
                  </a:lnTo>
                  <a:lnTo>
                    <a:pt x="1439133" y="182064"/>
                  </a:lnTo>
                  <a:lnTo>
                    <a:pt x="1403932" y="157254"/>
                  </a:lnTo>
                  <a:lnTo>
                    <a:pt x="1365837" y="133921"/>
                  </a:lnTo>
                  <a:lnTo>
                    <a:pt x="1325004" y="112153"/>
                  </a:lnTo>
                  <a:lnTo>
                    <a:pt x="1281586" y="92038"/>
                  </a:lnTo>
                  <a:lnTo>
                    <a:pt x="1235740" y="73664"/>
                  </a:lnTo>
                  <a:lnTo>
                    <a:pt x="1187620" y="57122"/>
                  </a:lnTo>
                  <a:lnTo>
                    <a:pt x="1137380" y="42497"/>
                  </a:lnTo>
                  <a:lnTo>
                    <a:pt x="1085175" y="29881"/>
                  </a:lnTo>
                  <a:lnTo>
                    <a:pt x="1031161" y="19359"/>
                  </a:lnTo>
                  <a:lnTo>
                    <a:pt x="975491" y="11022"/>
                  </a:lnTo>
                  <a:lnTo>
                    <a:pt x="918321" y="4957"/>
                  </a:lnTo>
                  <a:lnTo>
                    <a:pt x="859806" y="125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5952" y="5012435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0" y="457200"/>
                  </a:moveTo>
                  <a:lnTo>
                    <a:pt x="8676" y="389644"/>
                  </a:lnTo>
                  <a:lnTo>
                    <a:pt x="33879" y="325165"/>
                  </a:lnTo>
                  <a:lnTo>
                    <a:pt x="74371" y="264468"/>
                  </a:lnTo>
                  <a:lnTo>
                    <a:pt x="99963" y="235759"/>
                  </a:lnTo>
                  <a:lnTo>
                    <a:pt x="128913" y="208262"/>
                  </a:lnTo>
                  <a:lnTo>
                    <a:pt x="161066" y="182064"/>
                  </a:lnTo>
                  <a:lnTo>
                    <a:pt x="196267" y="157254"/>
                  </a:lnTo>
                  <a:lnTo>
                    <a:pt x="234362" y="133921"/>
                  </a:lnTo>
                  <a:lnTo>
                    <a:pt x="275195" y="112153"/>
                  </a:lnTo>
                  <a:lnTo>
                    <a:pt x="318613" y="92038"/>
                  </a:lnTo>
                  <a:lnTo>
                    <a:pt x="364459" y="73664"/>
                  </a:lnTo>
                  <a:lnTo>
                    <a:pt x="412579" y="57122"/>
                  </a:lnTo>
                  <a:lnTo>
                    <a:pt x="462819" y="42497"/>
                  </a:lnTo>
                  <a:lnTo>
                    <a:pt x="515024" y="29881"/>
                  </a:lnTo>
                  <a:lnTo>
                    <a:pt x="569038" y="19359"/>
                  </a:lnTo>
                  <a:lnTo>
                    <a:pt x="624708" y="11022"/>
                  </a:lnTo>
                  <a:lnTo>
                    <a:pt x="681878" y="4957"/>
                  </a:lnTo>
                  <a:lnTo>
                    <a:pt x="740393" y="1254"/>
                  </a:lnTo>
                  <a:lnTo>
                    <a:pt x="800100" y="0"/>
                  </a:lnTo>
                  <a:lnTo>
                    <a:pt x="859806" y="1254"/>
                  </a:lnTo>
                  <a:lnTo>
                    <a:pt x="918321" y="4957"/>
                  </a:lnTo>
                  <a:lnTo>
                    <a:pt x="975491" y="11022"/>
                  </a:lnTo>
                  <a:lnTo>
                    <a:pt x="1031161" y="19359"/>
                  </a:lnTo>
                  <a:lnTo>
                    <a:pt x="1085175" y="29881"/>
                  </a:lnTo>
                  <a:lnTo>
                    <a:pt x="1137380" y="42497"/>
                  </a:lnTo>
                  <a:lnTo>
                    <a:pt x="1187620" y="57122"/>
                  </a:lnTo>
                  <a:lnTo>
                    <a:pt x="1235740" y="73664"/>
                  </a:lnTo>
                  <a:lnTo>
                    <a:pt x="1281586" y="92038"/>
                  </a:lnTo>
                  <a:lnTo>
                    <a:pt x="1325004" y="112153"/>
                  </a:lnTo>
                  <a:lnTo>
                    <a:pt x="1365837" y="133921"/>
                  </a:lnTo>
                  <a:lnTo>
                    <a:pt x="1403932" y="157254"/>
                  </a:lnTo>
                  <a:lnTo>
                    <a:pt x="1439133" y="182064"/>
                  </a:lnTo>
                  <a:lnTo>
                    <a:pt x="1471286" y="208262"/>
                  </a:lnTo>
                  <a:lnTo>
                    <a:pt x="1500236" y="235759"/>
                  </a:lnTo>
                  <a:lnTo>
                    <a:pt x="1525828" y="264468"/>
                  </a:lnTo>
                  <a:lnTo>
                    <a:pt x="1566320" y="325165"/>
                  </a:lnTo>
                  <a:lnTo>
                    <a:pt x="1591523" y="389644"/>
                  </a:lnTo>
                  <a:lnTo>
                    <a:pt x="1600200" y="457200"/>
                  </a:lnTo>
                  <a:lnTo>
                    <a:pt x="1598005" y="491320"/>
                  </a:lnTo>
                  <a:lnTo>
                    <a:pt x="1580910" y="557431"/>
                  </a:lnTo>
                  <a:lnTo>
                    <a:pt x="1547908" y="620110"/>
                  </a:lnTo>
                  <a:lnTo>
                    <a:pt x="1500236" y="678651"/>
                  </a:lnTo>
                  <a:lnTo>
                    <a:pt x="1471286" y="706148"/>
                  </a:lnTo>
                  <a:lnTo>
                    <a:pt x="1439133" y="732346"/>
                  </a:lnTo>
                  <a:lnTo>
                    <a:pt x="1403932" y="757155"/>
                  </a:lnTo>
                  <a:lnTo>
                    <a:pt x="1365837" y="780488"/>
                  </a:lnTo>
                  <a:lnTo>
                    <a:pt x="1325004" y="802255"/>
                  </a:lnTo>
                  <a:lnTo>
                    <a:pt x="1281586" y="822369"/>
                  </a:lnTo>
                  <a:lnTo>
                    <a:pt x="1235740" y="840741"/>
                  </a:lnTo>
                  <a:lnTo>
                    <a:pt x="1187620" y="857283"/>
                  </a:lnTo>
                  <a:lnTo>
                    <a:pt x="1137380" y="871906"/>
                  </a:lnTo>
                  <a:lnTo>
                    <a:pt x="1085175" y="884522"/>
                  </a:lnTo>
                  <a:lnTo>
                    <a:pt x="1031161" y="895042"/>
                  </a:lnTo>
                  <a:lnTo>
                    <a:pt x="975491" y="903378"/>
                  </a:lnTo>
                  <a:lnTo>
                    <a:pt x="918321" y="909442"/>
                  </a:lnTo>
                  <a:lnTo>
                    <a:pt x="859806" y="913145"/>
                  </a:lnTo>
                  <a:lnTo>
                    <a:pt x="800100" y="914400"/>
                  </a:lnTo>
                  <a:lnTo>
                    <a:pt x="740393" y="913145"/>
                  </a:lnTo>
                  <a:lnTo>
                    <a:pt x="681878" y="909442"/>
                  </a:lnTo>
                  <a:lnTo>
                    <a:pt x="624708" y="903378"/>
                  </a:lnTo>
                  <a:lnTo>
                    <a:pt x="569038" y="895042"/>
                  </a:lnTo>
                  <a:lnTo>
                    <a:pt x="515024" y="884522"/>
                  </a:lnTo>
                  <a:lnTo>
                    <a:pt x="462819" y="871906"/>
                  </a:lnTo>
                  <a:lnTo>
                    <a:pt x="412579" y="857283"/>
                  </a:lnTo>
                  <a:lnTo>
                    <a:pt x="364459" y="840741"/>
                  </a:lnTo>
                  <a:lnTo>
                    <a:pt x="318613" y="822369"/>
                  </a:lnTo>
                  <a:lnTo>
                    <a:pt x="275195" y="802255"/>
                  </a:lnTo>
                  <a:lnTo>
                    <a:pt x="234362" y="780488"/>
                  </a:lnTo>
                  <a:lnTo>
                    <a:pt x="196267" y="757155"/>
                  </a:lnTo>
                  <a:lnTo>
                    <a:pt x="161066" y="732346"/>
                  </a:lnTo>
                  <a:lnTo>
                    <a:pt x="128913" y="706148"/>
                  </a:lnTo>
                  <a:lnTo>
                    <a:pt x="99963" y="678651"/>
                  </a:lnTo>
                  <a:lnTo>
                    <a:pt x="74371" y="649942"/>
                  </a:lnTo>
                  <a:lnTo>
                    <a:pt x="33879" y="589244"/>
                  </a:lnTo>
                  <a:lnTo>
                    <a:pt x="8676" y="52476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897114" y="5236260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3001" y="4011040"/>
            <a:ext cx="777240" cy="1002665"/>
          </a:xfrm>
          <a:custGeom>
            <a:avLst/>
            <a:gdLst/>
            <a:ahLst/>
            <a:cxnLst/>
            <a:rect l="l" t="t" r="r" b="b"/>
            <a:pathLst>
              <a:path w="777240" h="1002664">
                <a:moveTo>
                  <a:pt x="30225" y="0"/>
                </a:moveTo>
                <a:lnTo>
                  <a:pt x="0" y="23113"/>
                </a:lnTo>
                <a:lnTo>
                  <a:pt x="92964" y="144017"/>
                </a:lnTo>
                <a:lnTo>
                  <a:pt x="123190" y="120776"/>
                </a:lnTo>
                <a:lnTo>
                  <a:pt x="30225" y="0"/>
                </a:lnTo>
                <a:close/>
              </a:path>
              <a:path w="777240" h="1002664">
                <a:moveTo>
                  <a:pt x="192785" y="211327"/>
                </a:moveTo>
                <a:lnTo>
                  <a:pt x="162559" y="234568"/>
                </a:lnTo>
                <a:lnTo>
                  <a:pt x="255524" y="355345"/>
                </a:lnTo>
                <a:lnTo>
                  <a:pt x="285750" y="332104"/>
                </a:lnTo>
                <a:lnTo>
                  <a:pt x="192785" y="211327"/>
                </a:lnTo>
                <a:close/>
              </a:path>
              <a:path w="777240" h="1002664">
                <a:moveTo>
                  <a:pt x="355473" y="422782"/>
                </a:moveTo>
                <a:lnTo>
                  <a:pt x="325247" y="445896"/>
                </a:lnTo>
                <a:lnTo>
                  <a:pt x="418210" y="566800"/>
                </a:lnTo>
                <a:lnTo>
                  <a:pt x="448309" y="543559"/>
                </a:lnTo>
                <a:lnTo>
                  <a:pt x="355473" y="422782"/>
                </a:lnTo>
                <a:close/>
              </a:path>
              <a:path w="777240" h="1002664">
                <a:moveTo>
                  <a:pt x="518032" y="634110"/>
                </a:moveTo>
                <a:lnTo>
                  <a:pt x="487806" y="657351"/>
                </a:lnTo>
                <a:lnTo>
                  <a:pt x="580771" y="778128"/>
                </a:lnTo>
                <a:lnTo>
                  <a:pt x="610997" y="754887"/>
                </a:lnTo>
                <a:lnTo>
                  <a:pt x="518032" y="634110"/>
                </a:lnTo>
                <a:close/>
              </a:path>
              <a:path w="777240" h="1002664">
                <a:moveTo>
                  <a:pt x="585470" y="909192"/>
                </a:moveTo>
                <a:lnTo>
                  <a:pt x="777113" y="1002156"/>
                </a:lnTo>
                <a:lnTo>
                  <a:pt x="761755" y="923162"/>
                </a:lnTo>
                <a:lnTo>
                  <a:pt x="692276" y="923162"/>
                </a:lnTo>
                <a:lnTo>
                  <a:pt x="683044" y="911124"/>
                </a:lnTo>
                <a:lnTo>
                  <a:pt x="585470" y="909192"/>
                </a:lnTo>
                <a:close/>
              </a:path>
              <a:path w="777240" h="1002664">
                <a:moveTo>
                  <a:pt x="683044" y="911124"/>
                </a:moveTo>
                <a:lnTo>
                  <a:pt x="692276" y="923162"/>
                </a:lnTo>
                <a:lnTo>
                  <a:pt x="707309" y="911604"/>
                </a:lnTo>
                <a:lnTo>
                  <a:pt x="683044" y="911124"/>
                </a:lnTo>
                <a:close/>
              </a:path>
              <a:path w="777240" h="1002664">
                <a:moveTo>
                  <a:pt x="736473" y="793114"/>
                </a:moveTo>
                <a:lnTo>
                  <a:pt x="713214" y="887875"/>
                </a:lnTo>
                <a:lnTo>
                  <a:pt x="722502" y="899921"/>
                </a:lnTo>
                <a:lnTo>
                  <a:pt x="707409" y="911527"/>
                </a:lnTo>
                <a:lnTo>
                  <a:pt x="692276" y="923162"/>
                </a:lnTo>
                <a:lnTo>
                  <a:pt x="761755" y="923162"/>
                </a:lnTo>
                <a:lnTo>
                  <a:pt x="736473" y="793114"/>
                </a:lnTo>
                <a:close/>
              </a:path>
              <a:path w="777240" h="1002664">
                <a:moveTo>
                  <a:pt x="707309" y="911604"/>
                </a:moveTo>
                <a:close/>
              </a:path>
              <a:path w="777240" h="1002664">
                <a:moveTo>
                  <a:pt x="680593" y="845565"/>
                </a:moveTo>
                <a:lnTo>
                  <a:pt x="650494" y="868679"/>
                </a:lnTo>
                <a:lnTo>
                  <a:pt x="683044" y="911124"/>
                </a:lnTo>
                <a:lnTo>
                  <a:pt x="707309" y="911604"/>
                </a:lnTo>
                <a:lnTo>
                  <a:pt x="713214" y="887875"/>
                </a:lnTo>
                <a:lnTo>
                  <a:pt x="680593" y="845565"/>
                </a:lnTo>
                <a:close/>
              </a:path>
              <a:path w="777240" h="1002664">
                <a:moveTo>
                  <a:pt x="713214" y="887875"/>
                </a:moveTo>
                <a:lnTo>
                  <a:pt x="707409" y="911527"/>
                </a:lnTo>
                <a:lnTo>
                  <a:pt x="722502" y="899921"/>
                </a:lnTo>
                <a:lnTo>
                  <a:pt x="713214" y="887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2669" y="4202379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Include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94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Association:</a:t>
            </a:r>
            <a:r>
              <a:rPr spc="-30" dirty="0"/>
              <a:t> </a:t>
            </a:r>
            <a:r>
              <a:rPr spc="-5" dirty="0"/>
              <a:t>Include</a:t>
            </a:r>
          </a:p>
        </p:txBody>
      </p:sp>
      <p:sp>
        <p:nvSpPr>
          <p:cNvPr id="3" name="object 3"/>
          <p:cNvSpPr/>
          <p:nvPr/>
        </p:nvSpPr>
        <p:spPr>
          <a:xfrm>
            <a:off x="3209312" y="2438805"/>
            <a:ext cx="5636895" cy="2238375"/>
          </a:xfrm>
          <a:custGeom>
            <a:avLst/>
            <a:gdLst/>
            <a:ahLst/>
            <a:cxnLst/>
            <a:rect l="l" t="t" r="r" b="b"/>
            <a:pathLst>
              <a:path w="5636895" h="2238375">
                <a:moveTo>
                  <a:pt x="0" y="490659"/>
                </a:moveTo>
                <a:lnTo>
                  <a:pt x="7668" y="429116"/>
                </a:lnTo>
                <a:lnTo>
                  <a:pt x="30058" y="369852"/>
                </a:lnTo>
                <a:lnTo>
                  <a:pt x="66247" y="313329"/>
                </a:lnTo>
                <a:lnTo>
                  <a:pt x="115313" y="260006"/>
                </a:lnTo>
                <a:lnTo>
                  <a:pt x="144387" y="234688"/>
                </a:lnTo>
                <a:lnTo>
                  <a:pt x="176334" y="210343"/>
                </a:lnTo>
                <a:lnTo>
                  <a:pt x="211039" y="187028"/>
                </a:lnTo>
                <a:lnTo>
                  <a:pt x="248386" y="164800"/>
                </a:lnTo>
                <a:lnTo>
                  <a:pt x="288261" y="143717"/>
                </a:lnTo>
                <a:lnTo>
                  <a:pt x="330548" y="123837"/>
                </a:lnTo>
                <a:lnTo>
                  <a:pt x="375133" y="105217"/>
                </a:lnTo>
                <a:lnTo>
                  <a:pt x="421898" y="87915"/>
                </a:lnTo>
                <a:lnTo>
                  <a:pt x="470730" y="71987"/>
                </a:lnTo>
                <a:lnTo>
                  <a:pt x="521513" y="57492"/>
                </a:lnTo>
                <a:lnTo>
                  <a:pt x="574131" y="44487"/>
                </a:lnTo>
                <a:lnTo>
                  <a:pt x="628470" y="33029"/>
                </a:lnTo>
                <a:lnTo>
                  <a:pt x="684413" y="23176"/>
                </a:lnTo>
                <a:lnTo>
                  <a:pt x="741847" y="14986"/>
                </a:lnTo>
                <a:lnTo>
                  <a:pt x="800655" y="8516"/>
                </a:lnTo>
                <a:lnTo>
                  <a:pt x="860721" y="3823"/>
                </a:lnTo>
                <a:lnTo>
                  <a:pt x="921932" y="965"/>
                </a:lnTo>
                <a:lnTo>
                  <a:pt x="984172" y="0"/>
                </a:lnTo>
                <a:lnTo>
                  <a:pt x="1046411" y="965"/>
                </a:lnTo>
                <a:lnTo>
                  <a:pt x="1107622" y="3823"/>
                </a:lnTo>
                <a:lnTo>
                  <a:pt x="1167689" y="8516"/>
                </a:lnTo>
                <a:lnTo>
                  <a:pt x="1226497" y="14986"/>
                </a:lnTo>
                <a:lnTo>
                  <a:pt x="1283930" y="23176"/>
                </a:lnTo>
                <a:lnTo>
                  <a:pt x="1339874" y="33029"/>
                </a:lnTo>
                <a:lnTo>
                  <a:pt x="1394212" y="44487"/>
                </a:lnTo>
                <a:lnTo>
                  <a:pt x="1446831" y="57492"/>
                </a:lnTo>
                <a:lnTo>
                  <a:pt x="1497613" y="71987"/>
                </a:lnTo>
                <a:lnTo>
                  <a:pt x="1546445" y="87915"/>
                </a:lnTo>
                <a:lnTo>
                  <a:pt x="1593211" y="105217"/>
                </a:lnTo>
                <a:lnTo>
                  <a:pt x="1637795" y="123837"/>
                </a:lnTo>
                <a:lnTo>
                  <a:pt x="1680082" y="143717"/>
                </a:lnTo>
                <a:lnTo>
                  <a:pt x="1719957" y="164800"/>
                </a:lnTo>
                <a:lnTo>
                  <a:pt x="1757305" y="187028"/>
                </a:lnTo>
                <a:lnTo>
                  <a:pt x="1792010" y="210343"/>
                </a:lnTo>
                <a:lnTo>
                  <a:pt x="1823957" y="234688"/>
                </a:lnTo>
                <a:lnTo>
                  <a:pt x="1853030" y="260006"/>
                </a:lnTo>
                <a:lnTo>
                  <a:pt x="1902096" y="313329"/>
                </a:lnTo>
                <a:lnTo>
                  <a:pt x="1938286" y="369852"/>
                </a:lnTo>
                <a:lnTo>
                  <a:pt x="1960675" y="429116"/>
                </a:lnTo>
                <a:lnTo>
                  <a:pt x="1968344" y="490659"/>
                </a:lnTo>
                <a:lnTo>
                  <a:pt x="1966407" y="521659"/>
                </a:lnTo>
                <a:lnTo>
                  <a:pt x="1960675" y="552148"/>
                </a:lnTo>
                <a:lnTo>
                  <a:pt x="1938286" y="611361"/>
                </a:lnTo>
                <a:lnTo>
                  <a:pt x="1902096" y="667838"/>
                </a:lnTo>
                <a:lnTo>
                  <a:pt x="1853030" y="721119"/>
                </a:lnTo>
                <a:lnTo>
                  <a:pt x="1823957" y="746418"/>
                </a:lnTo>
                <a:lnTo>
                  <a:pt x="1792010" y="770745"/>
                </a:lnTo>
                <a:lnTo>
                  <a:pt x="1757305" y="794043"/>
                </a:lnTo>
                <a:lnTo>
                  <a:pt x="1719957" y="816255"/>
                </a:lnTo>
                <a:lnTo>
                  <a:pt x="1680082" y="837322"/>
                </a:lnTo>
                <a:lnTo>
                  <a:pt x="1637795" y="857189"/>
                </a:lnTo>
                <a:lnTo>
                  <a:pt x="1593211" y="875796"/>
                </a:lnTo>
                <a:lnTo>
                  <a:pt x="1546445" y="893088"/>
                </a:lnTo>
                <a:lnTo>
                  <a:pt x="1497613" y="909005"/>
                </a:lnTo>
                <a:lnTo>
                  <a:pt x="1446831" y="923491"/>
                </a:lnTo>
                <a:lnTo>
                  <a:pt x="1394212" y="936488"/>
                </a:lnTo>
                <a:lnTo>
                  <a:pt x="1339874" y="947938"/>
                </a:lnTo>
                <a:lnTo>
                  <a:pt x="1283930" y="957785"/>
                </a:lnTo>
                <a:lnTo>
                  <a:pt x="1226497" y="965970"/>
                </a:lnTo>
                <a:lnTo>
                  <a:pt x="1167689" y="972436"/>
                </a:lnTo>
                <a:lnTo>
                  <a:pt x="1107622" y="977127"/>
                </a:lnTo>
                <a:lnTo>
                  <a:pt x="1046411" y="979983"/>
                </a:lnTo>
                <a:lnTo>
                  <a:pt x="984172" y="980948"/>
                </a:lnTo>
                <a:lnTo>
                  <a:pt x="921932" y="979983"/>
                </a:lnTo>
                <a:lnTo>
                  <a:pt x="860721" y="977127"/>
                </a:lnTo>
                <a:lnTo>
                  <a:pt x="800655" y="972436"/>
                </a:lnTo>
                <a:lnTo>
                  <a:pt x="741847" y="965970"/>
                </a:lnTo>
                <a:lnTo>
                  <a:pt x="684413" y="957785"/>
                </a:lnTo>
                <a:lnTo>
                  <a:pt x="628470" y="947938"/>
                </a:lnTo>
                <a:lnTo>
                  <a:pt x="574131" y="936488"/>
                </a:lnTo>
                <a:lnTo>
                  <a:pt x="521513" y="923491"/>
                </a:lnTo>
                <a:lnTo>
                  <a:pt x="470730" y="909005"/>
                </a:lnTo>
                <a:lnTo>
                  <a:pt x="421898" y="893088"/>
                </a:lnTo>
                <a:lnTo>
                  <a:pt x="375133" y="875796"/>
                </a:lnTo>
                <a:lnTo>
                  <a:pt x="330548" y="857189"/>
                </a:lnTo>
                <a:lnTo>
                  <a:pt x="288261" y="837322"/>
                </a:lnTo>
                <a:lnTo>
                  <a:pt x="248386" y="816255"/>
                </a:lnTo>
                <a:lnTo>
                  <a:pt x="211039" y="794043"/>
                </a:lnTo>
                <a:lnTo>
                  <a:pt x="176334" y="770745"/>
                </a:lnTo>
                <a:lnTo>
                  <a:pt x="144387" y="746418"/>
                </a:lnTo>
                <a:lnTo>
                  <a:pt x="115313" y="721119"/>
                </a:lnTo>
                <a:lnTo>
                  <a:pt x="66247" y="667838"/>
                </a:lnTo>
                <a:lnTo>
                  <a:pt x="30058" y="611361"/>
                </a:lnTo>
                <a:lnTo>
                  <a:pt x="7668" y="552148"/>
                </a:lnTo>
                <a:lnTo>
                  <a:pt x="1936" y="521659"/>
                </a:lnTo>
                <a:lnTo>
                  <a:pt x="0" y="490659"/>
                </a:lnTo>
                <a:close/>
              </a:path>
              <a:path w="5636895" h="2238375">
                <a:moveTo>
                  <a:pt x="4205099" y="1881523"/>
                </a:moveTo>
                <a:lnTo>
                  <a:pt x="4215469" y="1820700"/>
                </a:lnTo>
                <a:lnTo>
                  <a:pt x="4245431" y="1763214"/>
                </a:lnTo>
                <a:lnTo>
                  <a:pt x="4293264" y="1709921"/>
                </a:lnTo>
                <a:lnTo>
                  <a:pt x="4323344" y="1685114"/>
                </a:lnTo>
                <a:lnTo>
                  <a:pt x="4357246" y="1661677"/>
                </a:lnTo>
                <a:lnTo>
                  <a:pt x="4394755" y="1639716"/>
                </a:lnTo>
                <a:lnTo>
                  <a:pt x="4435655" y="1619338"/>
                </a:lnTo>
                <a:lnTo>
                  <a:pt x="4479731" y="1600651"/>
                </a:lnTo>
                <a:lnTo>
                  <a:pt x="4526769" y="1583762"/>
                </a:lnTo>
                <a:lnTo>
                  <a:pt x="4576552" y="1568777"/>
                </a:lnTo>
                <a:lnTo>
                  <a:pt x="4628866" y="1555804"/>
                </a:lnTo>
                <a:lnTo>
                  <a:pt x="4683495" y="1544949"/>
                </a:lnTo>
                <a:lnTo>
                  <a:pt x="4740224" y="1536320"/>
                </a:lnTo>
                <a:lnTo>
                  <a:pt x="4798838" y="1530024"/>
                </a:lnTo>
                <a:lnTo>
                  <a:pt x="4859122" y="1526168"/>
                </a:lnTo>
                <a:lnTo>
                  <a:pt x="4920860" y="1524859"/>
                </a:lnTo>
                <a:lnTo>
                  <a:pt x="4982634" y="1526168"/>
                </a:lnTo>
                <a:lnTo>
                  <a:pt x="5042945" y="1530024"/>
                </a:lnTo>
                <a:lnTo>
                  <a:pt x="5101580" y="1536320"/>
                </a:lnTo>
                <a:lnTo>
                  <a:pt x="5158323" y="1544949"/>
                </a:lnTo>
                <a:lnTo>
                  <a:pt x="5212961" y="1555804"/>
                </a:lnTo>
                <a:lnTo>
                  <a:pt x="5265279" y="1568777"/>
                </a:lnTo>
                <a:lnTo>
                  <a:pt x="5315061" y="1583762"/>
                </a:lnTo>
                <a:lnTo>
                  <a:pt x="5362094" y="1600651"/>
                </a:lnTo>
                <a:lnTo>
                  <a:pt x="5406163" y="1619338"/>
                </a:lnTo>
                <a:lnTo>
                  <a:pt x="5447054" y="1639716"/>
                </a:lnTo>
                <a:lnTo>
                  <a:pt x="5484551" y="1661677"/>
                </a:lnTo>
                <a:lnTo>
                  <a:pt x="5518440" y="1685114"/>
                </a:lnTo>
                <a:lnTo>
                  <a:pt x="5548507" y="1709921"/>
                </a:lnTo>
                <a:lnTo>
                  <a:pt x="5596315" y="1763214"/>
                </a:lnTo>
                <a:lnTo>
                  <a:pt x="5626259" y="1820700"/>
                </a:lnTo>
                <a:lnTo>
                  <a:pt x="5636622" y="1881523"/>
                </a:lnTo>
                <a:lnTo>
                  <a:pt x="5633995" y="1912297"/>
                </a:lnTo>
                <a:lnTo>
                  <a:pt x="5626259" y="1942345"/>
                </a:lnTo>
                <a:lnTo>
                  <a:pt x="5596315" y="1999831"/>
                </a:lnTo>
                <a:lnTo>
                  <a:pt x="5548507" y="2053124"/>
                </a:lnTo>
                <a:lnTo>
                  <a:pt x="5518440" y="2077931"/>
                </a:lnTo>
                <a:lnTo>
                  <a:pt x="5484551" y="2101368"/>
                </a:lnTo>
                <a:lnTo>
                  <a:pt x="5447054" y="2123329"/>
                </a:lnTo>
                <a:lnTo>
                  <a:pt x="5406163" y="2143707"/>
                </a:lnTo>
                <a:lnTo>
                  <a:pt x="5362094" y="2162394"/>
                </a:lnTo>
                <a:lnTo>
                  <a:pt x="5315061" y="2179283"/>
                </a:lnTo>
                <a:lnTo>
                  <a:pt x="5265279" y="2194268"/>
                </a:lnTo>
                <a:lnTo>
                  <a:pt x="5212961" y="2207241"/>
                </a:lnTo>
                <a:lnTo>
                  <a:pt x="5158323" y="2218096"/>
                </a:lnTo>
                <a:lnTo>
                  <a:pt x="5101580" y="2226725"/>
                </a:lnTo>
                <a:lnTo>
                  <a:pt x="5042945" y="2233021"/>
                </a:lnTo>
                <a:lnTo>
                  <a:pt x="4982634" y="2236877"/>
                </a:lnTo>
                <a:lnTo>
                  <a:pt x="4920860" y="2238186"/>
                </a:lnTo>
                <a:lnTo>
                  <a:pt x="4859122" y="2236877"/>
                </a:lnTo>
                <a:lnTo>
                  <a:pt x="4798838" y="2233021"/>
                </a:lnTo>
                <a:lnTo>
                  <a:pt x="4740224" y="2226725"/>
                </a:lnTo>
                <a:lnTo>
                  <a:pt x="4683495" y="2218096"/>
                </a:lnTo>
                <a:lnTo>
                  <a:pt x="4628866" y="2207241"/>
                </a:lnTo>
                <a:lnTo>
                  <a:pt x="4576552" y="2194268"/>
                </a:lnTo>
                <a:lnTo>
                  <a:pt x="4526769" y="2179283"/>
                </a:lnTo>
                <a:lnTo>
                  <a:pt x="4479731" y="2162394"/>
                </a:lnTo>
                <a:lnTo>
                  <a:pt x="4435655" y="2143707"/>
                </a:lnTo>
                <a:lnTo>
                  <a:pt x="4394755" y="2123329"/>
                </a:lnTo>
                <a:lnTo>
                  <a:pt x="4357246" y="2101368"/>
                </a:lnTo>
                <a:lnTo>
                  <a:pt x="4323344" y="2077931"/>
                </a:lnTo>
                <a:lnTo>
                  <a:pt x="4293264" y="2053124"/>
                </a:lnTo>
                <a:lnTo>
                  <a:pt x="4245431" y="1999831"/>
                </a:lnTo>
                <a:lnTo>
                  <a:pt x="4215469" y="1942345"/>
                </a:lnTo>
                <a:lnTo>
                  <a:pt x="4207727" y="1912297"/>
                </a:lnTo>
                <a:lnTo>
                  <a:pt x="4205099" y="1881523"/>
                </a:lnTo>
                <a:close/>
              </a:path>
            </a:pathLst>
          </a:custGeom>
          <a:ln w="11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412" y="4168927"/>
            <a:ext cx="5124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latin typeface="Arial"/>
                <a:cs typeface="Arial"/>
              </a:rPr>
              <a:t>Log</a:t>
            </a:r>
            <a:r>
              <a:rPr sz="1550" dirty="0">
                <a:latin typeface="Arial"/>
                <a:cs typeface="Arial"/>
              </a:rPr>
              <a:t>i</a:t>
            </a:r>
            <a:r>
              <a:rPr sz="1550" spc="5" dirty="0">
                <a:latin typeface="Arial"/>
                <a:cs typeface="Arial"/>
              </a:rPr>
              <a:t>n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7937" y="2091305"/>
            <a:ext cx="572770" cy="1551940"/>
          </a:xfrm>
          <a:custGeom>
            <a:avLst/>
            <a:gdLst/>
            <a:ahLst/>
            <a:cxnLst/>
            <a:rect l="l" t="t" r="r" b="b"/>
            <a:pathLst>
              <a:path w="572769" h="1551939">
                <a:moveTo>
                  <a:pt x="143157" y="140931"/>
                </a:moveTo>
                <a:lnTo>
                  <a:pt x="150455" y="96314"/>
                </a:lnTo>
                <a:lnTo>
                  <a:pt x="170778" y="57618"/>
                </a:lnTo>
                <a:lnTo>
                  <a:pt x="201767" y="27138"/>
                </a:lnTo>
                <a:lnTo>
                  <a:pt x="241063" y="7166"/>
                </a:lnTo>
                <a:lnTo>
                  <a:pt x="286309" y="0"/>
                </a:lnTo>
                <a:lnTo>
                  <a:pt x="331555" y="7071"/>
                </a:lnTo>
                <a:lnTo>
                  <a:pt x="370851" y="27031"/>
                </a:lnTo>
                <a:lnTo>
                  <a:pt x="401840" y="57547"/>
                </a:lnTo>
                <a:lnTo>
                  <a:pt x="422163" y="96291"/>
                </a:lnTo>
                <a:lnTo>
                  <a:pt x="429461" y="140931"/>
                </a:lnTo>
                <a:lnTo>
                  <a:pt x="422163" y="185453"/>
                </a:lnTo>
                <a:lnTo>
                  <a:pt x="401840" y="224137"/>
                </a:lnTo>
                <a:lnTo>
                  <a:pt x="370851" y="254653"/>
                </a:lnTo>
                <a:lnTo>
                  <a:pt x="331555" y="274672"/>
                </a:lnTo>
                <a:lnTo>
                  <a:pt x="286309" y="281863"/>
                </a:lnTo>
                <a:lnTo>
                  <a:pt x="241063" y="274672"/>
                </a:lnTo>
                <a:lnTo>
                  <a:pt x="201767" y="254653"/>
                </a:lnTo>
                <a:lnTo>
                  <a:pt x="170778" y="224137"/>
                </a:lnTo>
                <a:lnTo>
                  <a:pt x="150455" y="185453"/>
                </a:lnTo>
                <a:lnTo>
                  <a:pt x="143157" y="140931"/>
                </a:lnTo>
                <a:close/>
              </a:path>
              <a:path w="572769" h="1551939">
                <a:moveTo>
                  <a:pt x="0" y="423042"/>
                </a:moveTo>
                <a:lnTo>
                  <a:pt x="572614" y="423042"/>
                </a:lnTo>
              </a:path>
              <a:path w="572769" h="1551939">
                <a:moveTo>
                  <a:pt x="286309" y="987263"/>
                </a:moveTo>
                <a:lnTo>
                  <a:pt x="572614" y="1551361"/>
                </a:lnTo>
              </a:path>
              <a:path w="572769" h="1551939">
                <a:moveTo>
                  <a:pt x="286309" y="281863"/>
                </a:moveTo>
                <a:lnTo>
                  <a:pt x="286309" y="987263"/>
                </a:lnTo>
                <a:lnTo>
                  <a:pt x="0" y="1551361"/>
                </a:lnTo>
              </a:path>
            </a:pathLst>
          </a:custGeom>
          <a:ln w="119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0623" y="3709277"/>
            <a:ext cx="8877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latin typeface="Arial"/>
                <a:cs typeface="Arial"/>
              </a:rPr>
              <a:t>Cus</a:t>
            </a:r>
            <a:r>
              <a:rPr sz="1550" spc="-5" dirty="0">
                <a:latin typeface="Arial"/>
                <a:cs typeface="Arial"/>
              </a:rPr>
              <a:t>t</a:t>
            </a:r>
            <a:r>
              <a:rPr sz="1550" spc="5" dirty="0">
                <a:latin typeface="Arial"/>
                <a:cs typeface="Arial"/>
              </a:rPr>
              <a:t>o</a:t>
            </a:r>
            <a:r>
              <a:rPr sz="1550" spc="10" dirty="0">
                <a:latin typeface="Arial"/>
                <a:cs typeface="Arial"/>
              </a:rPr>
              <a:t>m</a:t>
            </a:r>
            <a:r>
              <a:rPr sz="1550" spc="5" dirty="0">
                <a:latin typeface="Arial"/>
                <a:cs typeface="Arial"/>
              </a:rPr>
              <a:t>er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1020" y="2742150"/>
            <a:ext cx="86550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10" dirty="0">
                <a:latin typeface="Arial"/>
                <a:cs typeface="Arial"/>
              </a:rPr>
              <a:t>P</a:t>
            </a:r>
            <a:r>
              <a:rPr sz="1550" spc="5" dirty="0">
                <a:latin typeface="Arial"/>
                <a:cs typeface="Arial"/>
              </a:rPr>
              <a:t>urchase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10800" y="2920257"/>
            <a:ext cx="6281420" cy="1142365"/>
            <a:chOff x="1410800" y="2920257"/>
            <a:chExt cx="6281420" cy="1142365"/>
          </a:xfrm>
        </p:grpSpPr>
        <p:sp>
          <p:nvSpPr>
            <p:cNvPr id="9" name="object 9"/>
            <p:cNvSpPr/>
            <p:nvPr/>
          </p:nvSpPr>
          <p:spPr>
            <a:xfrm>
              <a:off x="1420008" y="2929464"/>
              <a:ext cx="1789430" cy="0"/>
            </a:xfrm>
            <a:custGeom>
              <a:avLst/>
              <a:gdLst/>
              <a:ahLst/>
              <a:cxnLst/>
              <a:rect l="l" t="t" r="r" b="b"/>
              <a:pathLst>
                <a:path w="1789430">
                  <a:moveTo>
                    <a:pt x="0" y="0"/>
                  </a:moveTo>
                  <a:lnTo>
                    <a:pt x="1789304" y="0"/>
                  </a:lnTo>
                </a:path>
              </a:pathLst>
            </a:custGeom>
            <a:ln w="17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7656" y="2929464"/>
              <a:ext cx="2505710" cy="1123950"/>
            </a:xfrm>
            <a:custGeom>
              <a:avLst/>
              <a:gdLst/>
              <a:ahLst/>
              <a:cxnLst/>
              <a:rect l="l" t="t" r="r" b="b"/>
              <a:pathLst>
                <a:path w="2505709" h="1123950">
                  <a:moveTo>
                    <a:pt x="2505165" y="1123365"/>
                  </a:moveTo>
                  <a:lnTo>
                    <a:pt x="0" y="0"/>
                  </a:lnTo>
                </a:path>
              </a:pathLst>
            </a:custGeom>
            <a:ln w="17843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9572" y="3880864"/>
              <a:ext cx="253365" cy="172085"/>
            </a:xfrm>
            <a:custGeom>
              <a:avLst/>
              <a:gdLst/>
              <a:ahLst/>
              <a:cxnLst/>
              <a:rect l="l" t="t" r="r" b="b"/>
              <a:pathLst>
                <a:path w="253365" h="172085">
                  <a:moveTo>
                    <a:pt x="0" y="146355"/>
                  </a:moveTo>
                  <a:lnTo>
                    <a:pt x="253250" y="171966"/>
                  </a:lnTo>
                  <a:lnTo>
                    <a:pt x="66108" y="0"/>
                  </a:lnTo>
                </a:path>
              </a:pathLst>
            </a:custGeom>
            <a:ln w="17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rot="1740000">
            <a:off x="6235145" y="3250336"/>
            <a:ext cx="111513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2325" spc="-37" baseline="3584" dirty="0">
                <a:latin typeface="Arial"/>
                <a:cs typeface="Arial"/>
              </a:rPr>
              <a:t>&lt;&lt;in</a:t>
            </a:r>
            <a:r>
              <a:rPr sz="2325" spc="-37" baseline="1792" dirty="0">
                <a:latin typeface="Arial"/>
                <a:cs typeface="Arial"/>
              </a:rPr>
              <a:t>clude</a:t>
            </a:r>
            <a:r>
              <a:rPr sz="1550" spc="-25" dirty="0">
                <a:latin typeface="Arial"/>
                <a:cs typeface="Arial"/>
              </a:rPr>
              <a:t>&gt;&gt;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9312" y="4668074"/>
            <a:ext cx="1968500" cy="981075"/>
          </a:xfrm>
          <a:custGeom>
            <a:avLst/>
            <a:gdLst/>
            <a:ahLst/>
            <a:cxnLst/>
            <a:rect l="l" t="t" r="r" b="b"/>
            <a:pathLst>
              <a:path w="1968500" h="981075">
                <a:moveTo>
                  <a:pt x="0" y="490412"/>
                </a:moveTo>
                <a:lnTo>
                  <a:pt x="7668" y="428897"/>
                </a:lnTo>
                <a:lnTo>
                  <a:pt x="30058" y="369661"/>
                </a:lnTo>
                <a:lnTo>
                  <a:pt x="66247" y="313166"/>
                </a:lnTo>
                <a:lnTo>
                  <a:pt x="115313" y="259869"/>
                </a:lnTo>
                <a:lnTo>
                  <a:pt x="144387" y="234564"/>
                </a:lnTo>
                <a:lnTo>
                  <a:pt x="176334" y="210231"/>
                </a:lnTo>
                <a:lnTo>
                  <a:pt x="211039" y="186928"/>
                </a:lnTo>
                <a:lnTo>
                  <a:pt x="248386" y="164712"/>
                </a:lnTo>
                <a:lnTo>
                  <a:pt x="288261" y="143640"/>
                </a:lnTo>
                <a:lnTo>
                  <a:pt x="330548" y="123770"/>
                </a:lnTo>
                <a:lnTo>
                  <a:pt x="375133" y="105160"/>
                </a:lnTo>
                <a:lnTo>
                  <a:pt x="421898" y="87867"/>
                </a:lnTo>
                <a:lnTo>
                  <a:pt x="470730" y="71947"/>
                </a:lnTo>
                <a:lnTo>
                  <a:pt x="521513" y="57460"/>
                </a:lnTo>
                <a:lnTo>
                  <a:pt x="574131" y="44462"/>
                </a:lnTo>
                <a:lnTo>
                  <a:pt x="628470" y="33011"/>
                </a:lnTo>
                <a:lnTo>
                  <a:pt x="684413" y="23163"/>
                </a:lnTo>
                <a:lnTo>
                  <a:pt x="741847" y="14977"/>
                </a:lnTo>
                <a:lnTo>
                  <a:pt x="800655" y="8511"/>
                </a:lnTo>
                <a:lnTo>
                  <a:pt x="860721" y="3821"/>
                </a:lnTo>
                <a:lnTo>
                  <a:pt x="921932" y="964"/>
                </a:lnTo>
                <a:lnTo>
                  <a:pt x="984172" y="0"/>
                </a:lnTo>
                <a:lnTo>
                  <a:pt x="1046411" y="964"/>
                </a:lnTo>
                <a:lnTo>
                  <a:pt x="1107622" y="3821"/>
                </a:lnTo>
                <a:lnTo>
                  <a:pt x="1167689" y="8511"/>
                </a:lnTo>
                <a:lnTo>
                  <a:pt x="1226497" y="14977"/>
                </a:lnTo>
                <a:lnTo>
                  <a:pt x="1283930" y="23163"/>
                </a:lnTo>
                <a:lnTo>
                  <a:pt x="1339874" y="33011"/>
                </a:lnTo>
                <a:lnTo>
                  <a:pt x="1394212" y="44462"/>
                </a:lnTo>
                <a:lnTo>
                  <a:pt x="1446831" y="57460"/>
                </a:lnTo>
                <a:lnTo>
                  <a:pt x="1497613" y="71947"/>
                </a:lnTo>
                <a:lnTo>
                  <a:pt x="1546445" y="87867"/>
                </a:lnTo>
                <a:lnTo>
                  <a:pt x="1593211" y="105160"/>
                </a:lnTo>
                <a:lnTo>
                  <a:pt x="1637795" y="123770"/>
                </a:lnTo>
                <a:lnTo>
                  <a:pt x="1680082" y="143640"/>
                </a:lnTo>
                <a:lnTo>
                  <a:pt x="1719957" y="164712"/>
                </a:lnTo>
                <a:lnTo>
                  <a:pt x="1757305" y="186928"/>
                </a:lnTo>
                <a:lnTo>
                  <a:pt x="1792010" y="210231"/>
                </a:lnTo>
                <a:lnTo>
                  <a:pt x="1823957" y="234564"/>
                </a:lnTo>
                <a:lnTo>
                  <a:pt x="1853030" y="259869"/>
                </a:lnTo>
                <a:lnTo>
                  <a:pt x="1902096" y="313166"/>
                </a:lnTo>
                <a:lnTo>
                  <a:pt x="1938286" y="369661"/>
                </a:lnTo>
                <a:lnTo>
                  <a:pt x="1960675" y="428897"/>
                </a:lnTo>
                <a:lnTo>
                  <a:pt x="1968344" y="490412"/>
                </a:lnTo>
                <a:lnTo>
                  <a:pt x="1966407" y="521425"/>
                </a:lnTo>
                <a:lnTo>
                  <a:pt x="1960675" y="551927"/>
                </a:lnTo>
                <a:lnTo>
                  <a:pt x="1938286" y="611162"/>
                </a:lnTo>
                <a:lnTo>
                  <a:pt x="1902096" y="667658"/>
                </a:lnTo>
                <a:lnTo>
                  <a:pt x="1853030" y="720954"/>
                </a:lnTo>
                <a:lnTo>
                  <a:pt x="1823957" y="746259"/>
                </a:lnTo>
                <a:lnTo>
                  <a:pt x="1792010" y="770592"/>
                </a:lnTo>
                <a:lnTo>
                  <a:pt x="1757305" y="793895"/>
                </a:lnTo>
                <a:lnTo>
                  <a:pt x="1719957" y="816111"/>
                </a:lnTo>
                <a:lnTo>
                  <a:pt x="1680082" y="837183"/>
                </a:lnTo>
                <a:lnTo>
                  <a:pt x="1637795" y="857053"/>
                </a:lnTo>
                <a:lnTo>
                  <a:pt x="1593211" y="875663"/>
                </a:lnTo>
                <a:lnTo>
                  <a:pt x="1546445" y="892957"/>
                </a:lnTo>
                <a:lnTo>
                  <a:pt x="1497613" y="908876"/>
                </a:lnTo>
                <a:lnTo>
                  <a:pt x="1446831" y="923363"/>
                </a:lnTo>
                <a:lnTo>
                  <a:pt x="1394212" y="936361"/>
                </a:lnTo>
                <a:lnTo>
                  <a:pt x="1339874" y="947813"/>
                </a:lnTo>
                <a:lnTo>
                  <a:pt x="1283930" y="957660"/>
                </a:lnTo>
                <a:lnTo>
                  <a:pt x="1226497" y="965846"/>
                </a:lnTo>
                <a:lnTo>
                  <a:pt x="1167689" y="972312"/>
                </a:lnTo>
                <a:lnTo>
                  <a:pt x="1107622" y="977003"/>
                </a:lnTo>
                <a:lnTo>
                  <a:pt x="1046411" y="979859"/>
                </a:lnTo>
                <a:lnTo>
                  <a:pt x="984172" y="980824"/>
                </a:lnTo>
                <a:lnTo>
                  <a:pt x="921932" y="979859"/>
                </a:lnTo>
                <a:lnTo>
                  <a:pt x="860721" y="977003"/>
                </a:lnTo>
                <a:lnTo>
                  <a:pt x="800655" y="972312"/>
                </a:lnTo>
                <a:lnTo>
                  <a:pt x="741847" y="965846"/>
                </a:lnTo>
                <a:lnTo>
                  <a:pt x="684413" y="957660"/>
                </a:lnTo>
                <a:lnTo>
                  <a:pt x="628470" y="947813"/>
                </a:lnTo>
                <a:lnTo>
                  <a:pt x="574131" y="936361"/>
                </a:lnTo>
                <a:lnTo>
                  <a:pt x="521513" y="923363"/>
                </a:lnTo>
                <a:lnTo>
                  <a:pt x="470730" y="908876"/>
                </a:lnTo>
                <a:lnTo>
                  <a:pt x="421898" y="892957"/>
                </a:lnTo>
                <a:lnTo>
                  <a:pt x="375133" y="875663"/>
                </a:lnTo>
                <a:lnTo>
                  <a:pt x="330548" y="857053"/>
                </a:lnTo>
                <a:lnTo>
                  <a:pt x="288261" y="837183"/>
                </a:lnTo>
                <a:lnTo>
                  <a:pt x="248386" y="816111"/>
                </a:lnTo>
                <a:lnTo>
                  <a:pt x="211039" y="793895"/>
                </a:lnTo>
                <a:lnTo>
                  <a:pt x="176334" y="770592"/>
                </a:lnTo>
                <a:lnTo>
                  <a:pt x="144387" y="746259"/>
                </a:lnTo>
                <a:lnTo>
                  <a:pt x="115313" y="720954"/>
                </a:lnTo>
                <a:lnTo>
                  <a:pt x="66247" y="667658"/>
                </a:lnTo>
                <a:lnTo>
                  <a:pt x="30058" y="611162"/>
                </a:lnTo>
                <a:lnTo>
                  <a:pt x="7668" y="551927"/>
                </a:lnTo>
                <a:lnTo>
                  <a:pt x="1936" y="521425"/>
                </a:lnTo>
                <a:lnTo>
                  <a:pt x="0" y="490412"/>
                </a:lnTo>
                <a:close/>
              </a:path>
            </a:pathLst>
          </a:custGeom>
          <a:ln w="11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56730" y="5007086"/>
            <a:ext cx="12744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5" dirty="0">
                <a:latin typeface="Arial"/>
                <a:cs typeface="Arial"/>
              </a:rPr>
              <a:t>List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of</a:t>
            </a:r>
            <a:r>
              <a:rPr sz="1550" spc="-35" dirty="0">
                <a:latin typeface="Arial"/>
                <a:cs typeface="Arial"/>
              </a:rPr>
              <a:t> </a:t>
            </a:r>
            <a:r>
              <a:rPr sz="1550" spc="5" dirty="0">
                <a:latin typeface="Arial"/>
                <a:cs typeface="Arial"/>
              </a:rPr>
              <a:t>product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11073" y="2920529"/>
            <a:ext cx="6012815" cy="2247265"/>
            <a:chOff x="1411073" y="2920529"/>
            <a:chExt cx="6012815" cy="2247265"/>
          </a:xfrm>
        </p:grpSpPr>
        <p:sp>
          <p:nvSpPr>
            <p:cNvPr id="16" name="object 16"/>
            <p:cNvSpPr/>
            <p:nvPr/>
          </p:nvSpPr>
          <p:spPr>
            <a:xfrm>
              <a:off x="5177656" y="4320328"/>
              <a:ext cx="2237105" cy="838200"/>
            </a:xfrm>
            <a:custGeom>
              <a:avLst/>
              <a:gdLst/>
              <a:ahLst/>
              <a:cxnLst/>
              <a:rect l="l" t="t" r="r" b="b"/>
              <a:pathLst>
                <a:path w="2237104" h="838200">
                  <a:moveTo>
                    <a:pt x="2236754" y="0"/>
                  </a:moveTo>
                  <a:lnTo>
                    <a:pt x="0" y="838158"/>
                  </a:lnTo>
                </a:path>
              </a:pathLst>
            </a:custGeom>
            <a:ln w="1784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0008" y="2929464"/>
              <a:ext cx="5994400" cy="2229485"/>
            </a:xfrm>
            <a:custGeom>
              <a:avLst/>
              <a:gdLst/>
              <a:ahLst/>
              <a:cxnLst/>
              <a:rect l="l" t="t" r="r" b="b"/>
              <a:pathLst>
                <a:path w="5994400" h="2229485">
                  <a:moveTo>
                    <a:pt x="5796823" y="1550717"/>
                  </a:moveTo>
                  <a:lnTo>
                    <a:pt x="5994403" y="1390863"/>
                  </a:lnTo>
                  <a:lnTo>
                    <a:pt x="5740159" y="1400473"/>
                  </a:lnTo>
                </a:path>
                <a:path w="5994400" h="2229485">
                  <a:moveTo>
                    <a:pt x="0" y="0"/>
                  </a:moveTo>
                  <a:lnTo>
                    <a:pt x="1789304" y="2229022"/>
                  </a:lnTo>
                </a:path>
              </a:pathLst>
            </a:custGeom>
            <a:ln w="17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 rot="20760000">
            <a:off x="6115389" y="4758072"/>
            <a:ext cx="1115760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0"/>
              </a:lnSpc>
            </a:pPr>
            <a:r>
              <a:rPr sz="1550" spc="-20" dirty="0">
                <a:latin typeface="Arial"/>
                <a:cs typeface="Arial"/>
              </a:rPr>
              <a:t>&lt;&lt;</a:t>
            </a:r>
            <a:r>
              <a:rPr sz="2325" spc="-30" baseline="1792" dirty="0">
                <a:latin typeface="Arial"/>
                <a:cs typeface="Arial"/>
              </a:rPr>
              <a:t>inclu</a:t>
            </a:r>
            <a:r>
              <a:rPr sz="2325" spc="-30" baseline="3584" dirty="0">
                <a:latin typeface="Arial"/>
                <a:cs typeface="Arial"/>
              </a:rPr>
              <a:t>de&gt;</a:t>
            </a:r>
            <a:r>
              <a:rPr sz="2325" spc="-30" baseline="5376" dirty="0">
                <a:latin typeface="Arial"/>
                <a:cs typeface="Arial"/>
              </a:rPr>
              <a:t>&gt;</a:t>
            </a:r>
            <a:endParaRPr sz="2325" baseline="5376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449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Chú</a:t>
            </a:r>
            <a:r>
              <a:rPr spc="-90" dirty="0"/>
              <a:t> </a:t>
            </a:r>
            <a:r>
              <a:rPr dirty="0"/>
              <a:t>ý: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64827"/>
            <a:ext cx="7718425" cy="101854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62255" indent="-250190">
              <a:lnSpc>
                <a:spcPct val="100000"/>
              </a:lnSpc>
              <a:spcBef>
                <a:spcPts val="250"/>
              </a:spcBef>
              <a:buChar char="•"/>
              <a:tabLst>
                <a:tab pos="262255" algn="l"/>
                <a:tab pos="262890" algn="l"/>
              </a:tabLst>
            </a:pPr>
            <a:r>
              <a:rPr sz="2200" spc="-5" dirty="0">
                <a:latin typeface="Arial"/>
                <a:cs typeface="Arial"/>
              </a:rPr>
              <a:t>Khi nào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thì </a:t>
            </a:r>
            <a:r>
              <a:rPr sz="2200" spc="-5" dirty="0">
                <a:latin typeface="Arial"/>
                <a:cs typeface="Arial"/>
              </a:rPr>
              <a:t>vẽ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quan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hệ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&lt;extend&gt;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(mở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rộng)</a:t>
            </a:r>
            <a:endParaRPr sz="2200">
              <a:latin typeface="Arial"/>
              <a:cs typeface="Arial"/>
            </a:endParaRPr>
          </a:p>
          <a:p>
            <a:pPr marL="90170">
              <a:lnSpc>
                <a:spcPts val="2485"/>
              </a:lnSpc>
              <a:spcBef>
                <a:spcPts val="175"/>
              </a:spcBef>
            </a:pPr>
            <a:r>
              <a:rPr sz="2300" b="1" i="1" spc="-114" dirty="0">
                <a:solidFill>
                  <a:srgbClr val="005A9E"/>
                </a:solidFill>
                <a:latin typeface="Wingdings"/>
                <a:cs typeface="Wingdings"/>
              </a:rPr>
              <a:t></a:t>
            </a:r>
            <a:r>
              <a:rPr sz="2300" b="1" i="1" spc="45" dirty="0">
                <a:solidFill>
                  <a:srgbClr val="005A9E"/>
                </a:solidFill>
                <a:latin typeface="Times New Roman"/>
                <a:cs typeface="Times New Roman"/>
              </a:rPr>
              <a:t> </a:t>
            </a:r>
            <a:r>
              <a:rPr sz="2200" b="1" i="1" spc="-10" dirty="0">
                <a:solidFill>
                  <a:srgbClr val="005A9E"/>
                </a:solidFill>
                <a:latin typeface="Arial"/>
                <a:cs typeface="Arial"/>
              </a:rPr>
              <a:t>Use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 case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B được</a:t>
            </a:r>
            <a:r>
              <a:rPr sz="2200" b="1" i="1" spc="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gọi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là</a:t>
            </a:r>
            <a:r>
              <a:rPr sz="2200" b="1" i="1" spc="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extend</a:t>
            </a:r>
            <a:r>
              <a:rPr sz="2200" b="1" i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200" b="1" i="1" spc="-8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nếu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use</a:t>
            </a:r>
            <a:r>
              <a:rPr sz="2200" b="1" i="1" spc="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case B được</a:t>
            </a:r>
            <a:endParaRPr sz="2200">
              <a:latin typeface="Arial"/>
              <a:cs typeface="Arial"/>
            </a:endParaRPr>
          </a:p>
          <a:p>
            <a:pPr marL="184785">
              <a:lnSpc>
                <a:spcPts val="2365"/>
              </a:lnSpc>
            </a:pP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gọi</a:t>
            </a:r>
            <a:r>
              <a:rPr sz="2200" b="1" i="1" spc="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bởi</a:t>
            </a:r>
            <a:r>
              <a:rPr sz="2200" b="1" i="1" spc="-7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200" b="1" i="1" spc="-9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nếu</a:t>
            </a:r>
            <a:r>
              <a:rPr sz="2200" b="1" i="1" spc="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thỏa</a:t>
            </a:r>
            <a:r>
              <a:rPr sz="2200" b="1" i="1" spc="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mãn </a:t>
            </a:r>
            <a:r>
              <a:rPr sz="2200" b="1" i="1" dirty="0">
                <a:solidFill>
                  <a:srgbClr val="005A9E"/>
                </a:solidFill>
                <a:latin typeface="Arial"/>
                <a:cs typeface="Arial"/>
              </a:rPr>
              <a:t>điều</a:t>
            </a:r>
            <a:r>
              <a:rPr sz="2200" b="1" i="1" spc="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kiện</a:t>
            </a:r>
            <a:r>
              <a:rPr sz="2200" b="1" i="1" spc="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nào</a:t>
            </a:r>
            <a:r>
              <a:rPr sz="2200" b="1" i="1" spc="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005A9E"/>
                </a:solidFill>
                <a:latin typeface="Arial"/>
                <a:cs typeface="Arial"/>
              </a:rPr>
              <a:t>đó.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62" y="3126765"/>
            <a:ext cx="5844540" cy="26155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47040" indent="-17272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447675" algn="l"/>
              </a:tabLst>
            </a:pPr>
            <a:r>
              <a:rPr sz="2200" b="1" spc="-5" dirty="0">
                <a:latin typeface="Arial"/>
                <a:cs typeface="Arial"/>
              </a:rPr>
              <a:t>Minh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họa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thông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Code</a:t>
            </a:r>
            <a:endParaRPr sz="220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275"/>
              </a:spcBef>
            </a:pP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Class B {</a:t>
            </a:r>
            <a:r>
              <a:rPr sz="2200" spc="1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public void</a:t>
            </a:r>
            <a:r>
              <a:rPr sz="2200" spc="2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A1711"/>
                </a:solidFill>
                <a:latin typeface="Arial"/>
                <a:cs typeface="Arial"/>
              </a:rPr>
              <a:t>InẤn</a:t>
            </a:r>
            <a:r>
              <a:rPr sz="2200" spc="5" dirty="0">
                <a:solidFill>
                  <a:srgbClr val="FA1711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()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 ....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274320" algn="l"/>
                <a:tab pos="5041265" algn="l"/>
              </a:tabLst>
            </a:pPr>
            <a:r>
              <a:rPr sz="2200" u="heavy" spc="-5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 	Class</a:t>
            </a:r>
            <a:r>
              <a:rPr sz="2200" u="heavy" spc="-130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A</a:t>
            </a:r>
            <a:r>
              <a:rPr sz="2200" u="heavy" spc="-125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 </a:t>
            </a:r>
            <a:r>
              <a:rPr sz="2200" u="heavy" spc="-5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{</a:t>
            </a:r>
            <a:r>
              <a:rPr sz="2200" u="heavy" dirty="0">
                <a:solidFill>
                  <a:srgbClr val="113DFA"/>
                </a:solidFill>
                <a:uFill>
                  <a:solidFill>
                    <a:srgbClr val="FA1711"/>
                  </a:solidFill>
                </a:uFill>
                <a:latin typeface="Arial"/>
                <a:cs typeface="Arial"/>
              </a:rPr>
              <a:t>	</a:t>
            </a:r>
            <a:endParaRPr sz="2200">
              <a:latin typeface="Arial"/>
              <a:cs typeface="Arial"/>
            </a:endParaRPr>
          </a:p>
          <a:p>
            <a:pPr marR="2066925" algn="r">
              <a:lnSpc>
                <a:spcPct val="100000"/>
              </a:lnSpc>
              <a:spcBef>
                <a:spcPts val="270"/>
              </a:spcBef>
            </a:pP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pubic void</a:t>
            </a:r>
            <a:r>
              <a:rPr sz="2200" spc="-1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XemDSSV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() {</a:t>
            </a:r>
            <a:endParaRPr sz="2200">
              <a:latin typeface="Arial"/>
              <a:cs typeface="Arial"/>
            </a:endParaRPr>
          </a:p>
          <a:p>
            <a:pPr marR="2044700" algn="r">
              <a:lnSpc>
                <a:spcPct val="100000"/>
              </a:lnSpc>
              <a:spcBef>
                <a:spcPts val="275"/>
              </a:spcBef>
            </a:pPr>
            <a:r>
              <a:rPr sz="2200" dirty="0">
                <a:latin typeface="Arial"/>
                <a:cs typeface="Arial"/>
              </a:rPr>
              <a:t>... </a:t>
            </a:r>
            <a:r>
              <a:rPr sz="2200" spc="-5" dirty="0">
                <a:latin typeface="Arial"/>
                <a:cs typeface="Arial"/>
              </a:rPr>
              <a:t>If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(Click_Nút_InẤn)</a:t>
            </a:r>
            <a:endParaRPr sz="2200">
              <a:latin typeface="Arial"/>
              <a:cs typeface="Arial"/>
            </a:endParaRPr>
          </a:p>
          <a:p>
            <a:pPr marL="1129665">
              <a:lnSpc>
                <a:spcPct val="100000"/>
              </a:lnSpc>
              <a:spcBef>
                <a:spcPts val="275"/>
              </a:spcBef>
              <a:tabLst>
                <a:tab pos="3639820" algn="l"/>
              </a:tabLst>
            </a:pPr>
            <a:r>
              <a:rPr sz="2200" spc="-5" dirty="0">
                <a:latin typeface="Arial"/>
                <a:cs typeface="Arial"/>
              </a:rPr>
              <a:t>{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</a:t>
            </a:r>
            <a:r>
              <a:rPr sz="2200" dirty="0">
                <a:latin typeface="Arial"/>
                <a:cs typeface="Arial"/>
              </a:rPr>
              <a:t> objB </a:t>
            </a:r>
            <a:r>
              <a:rPr sz="2200" spc="-5" dirty="0">
                <a:latin typeface="Arial"/>
                <a:cs typeface="Arial"/>
              </a:rPr>
              <a:t>=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13DFA"/>
                </a:solidFill>
                <a:latin typeface="Arial"/>
                <a:cs typeface="Arial"/>
              </a:rPr>
              <a:t>new</a:t>
            </a:r>
            <a:r>
              <a:rPr sz="2200" spc="1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B();	objB.</a:t>
            </a:r>
            <a:r>
              <a:rPr sz="2200" spc="-5" dirty="0">
                <a:solidFill>
                  <a:srgbClr val="FA1711"/>
                </a:solidFill>
                <a:latin typeface="Arial"/>
                <a:cs typeface="Arial"/>
              </a:rPr>
              <a:t>InẤn</a:t>
            </a:r>
            <a:r>
              <a:rPr sz="2200" spc="-5" dirty="0">
                <a:latin typeface="Arial"/>
                <a:cs typeface="Arial"/>
              </a:rPr>
              <a:t>(); ...}....</a:t>
            </a:r>
            <a:endParaRPr sz="220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542" y="5752287"/>
            <a:ext cx="118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2637" y="3576637"/>
            <a:ext cx="1687830" cy="1002030"/>
            <a:chOff x="5862637" y="3576637"/>
            <a:chExt cx="1687830" cy="10020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03" y="3651503"/>
              <a:ext cx="1612392" cy="9265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3793236"/>
              <a:ext cx="685800" cy="7498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67400" y="35814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0"/>
                  </a:moveTo>
                  <a:lnTo>
                    <a:pt x="740393" y="1254"/>
                  </a:lnTo>
                  <a:lnTo>
                    <a:pt x="681878" y="4957"/>
                  </a:lnTo>
                  <a:lnTo>
                    <a:pt x="624708" y="11022"/>
                  </a:lnTo>
                  <a:lnTo>
                    <a:pt x="569038" y="19359"/>
                  </a:lnTo>
                  <a:lnTo>
                    <a:pt x="515024" y="29881"/>
                  </a:lnTo>
                  <a:lnTo>
                    <a:pt x="462819" y="42497"/>
                  </a:lnTo>
                  <a:lnTo>
                    <a:pt x="412579" y="57122"/>
                  </a:lnTo>
                  <a:lnTo>
                    <a:pt x="364459" y="73664"/>
                  </a:lnTo>
                  <a:lnTo>
                    <a:pt x="318613" y="92038"/>
                  </a:lnTo>
                  <a:lnTo>
                    <a:pt x="275195" y="112153"/>
                  </a:lnTo>
                  <a:lnTo>
                    <a:pt x="234362" y="133921"/>
                  </a:lnTo>
                  <a:lnTo>
                    <a:pt x="196267" y="157254"/>
                  </a:lnTo>
                  <a:lnTo>
                    <a:pt x="161066" y="182064"/>
                  </a:lnTo>
                  <a:lnTo>
                    <a:pt x="128913" y="208262"/>
                  </a:lnTo>
                  <a:lnTo>
                    <a:pt x="99963" y="235759"/>
                  </a:lnTo>
                  <a:lnTo>
                    <a:pt x="74371" y="264468"/>
                  </a:lnTo>
                  <a:lnTo>
                    <a:pt x="33879" y="325165"/>
                  </a:lnTo>
                  <a:lnTo>
                    <a:pt x="8676" y="389644"/>
                  </a:lnTo>
                  <a:lnTo>
                    <a:pt x="0" y="457200"/>
                  </a:lnTo>
                  <a:lnTo>
                    <a:pt x="2194" y="491317"/>
                  </a:lnTo>
                  <a:lnTo>
                    <a:pt x="19289" y="557423"/>
                  </a:lnTo>
                  <a:lnTo>
                    <a:pt x="52291" y="620100"/>
                  </a:lnTo>
                  <a:lnTo>
                    <a:pt x="99963" y="678640"/>
                  </a:lnTo>
                  <a:lnTo>
                    <a:pt x="128913" y="706137"/>
                  </a:lnTo>
                  <a:lnTo>
                    <a:pt x="161066" y="732335"/>
                  </a:lnTo>
                  <a:lnTo>
                    <a:pt x="196267" y="757145"/>
                  </a:lnTo>
                  <a:lnTo>
                    <a:pt x="234362" y="780478"/>
                  </a:lnTo>
                  <a:lnTo>
                    <a:pt x="275195" y="802246"/>
                  </a:lnTo>
                  <a:lnTo>
                    <a:pt x="318613" y="822361"/>
                  </a:lnTo>
                  <a:lnTo>
                    <a:pt x="364459" y="840735"/>
                  </a:lnTo>
                  <a:lnTo>
                    <a:pt x="412579" y="857277"/>
                  </a:lnTo>
                  <a:lnTo>
                    <a:pt x="462819" y="871902"/>
                  </a:lnTo>
                  <a:lnTo>
                    <a:pt x="515024" y="884518"/>
                  </a:lnTo>
                  <a:lnTo>
                    <a:pt x="569038" y="895040"/>
                  </a:lnTo>
                  <a:lnTo>
                    <a:pt x="624708" y="903377"/>
                  </a:lnTo>
                  <a:lnTo>
                    <a:pt x="681878" y="909442"/>
                  </a:lnTo>
                  <a:lnTo>
                    <a:pt x="740393" y="913145"/>
                  </a:lnTo>
                  <a:lnTo>
                    <a:pt x="800100" y="914400"/>
                  </a:lnTo>
                  <a:lnTo>
                    <a:pt x="859806" y="913145"/>
                  </a:lnTo>
                  <a:lnTo>
                    <a:pt x="918321" y="909442"/>
                  </a:lnTo>
                  <a:lnTo>
                    <a:pt x="975491" y="903377"/>
                  </a:lnTo>
                  <a:lnTo>
                    <a:pt x="1031161" y="895040"/>
                  </a:lnTo>
                  <a:lnTo>
                    <a:pt x="1085175" y="884518"/>
                  </a:lnTo>
                  <a:lnTo>
                    <a:pt x="1137380" y="871902"/>
                  </a:lnTo>
                  <a:lnTo>
                    <a:pt x="1187620" y="857277"/>
                  </a:lnTo>
                  <a:lnTo>
                    <a:pt x="1235740" y="840735"/>
                  </a:lnTo>
                  <a:lnTo>
                    <a:pt x="1281586" y="822361"/>
                  </a:lnTo>
                  <a:lnTo>
                    <a:pt x="1325004" y="802246"/>
                  </a:lnTo>
                  <a:lnTo>
                    <a:pt x="1365837" y="780478"/>
                  </a:lnTo>
                  <a:lnTo>
                    <a:pt x="1403932" y="757145"/>
                  </a:lnTo>
                  <a:lnTo>
                    <a:pt x="1439133" y="732335"/>
                  </a:lnTo>
                  <a:lnTo>
                    <a:pt x="1471286" y="706137"/>
                  </a:lnTo>
                  <a:lnTo>
                    <a:pt x="1500236" y="678640"/>
                  </a:lnTo>
                  <a:lnTo>
                    <a:pt x="1525828" y="649931"/>
                  </a:lnTo>
                  <a:lnTo>
                    <a:pt x="1566320" y="589234"/>
                  </a:lnTo>
                  <a:lnTo>
                    <a:pt x="1591523" y="524755"/>
                  </a:lnTo>
                  <a:lnTo>
                    <a:pt x="1600200" y="457200"/>
                  </a:lnTo>
                  <a:lnTo>
                    <a:pt x="1598005" y="423082"/>
                  </a:lnTo>
                  <a:lnTo>
                    <a:pt x="1580910" y="356976"/>
                  </a:lnTo>
                  <a:lnTo>
                    <a:pt x="1547908" y="294299"/>
                  </a:lnTo>
                  <a:lnTo>
                    <a:pt x="1500236" y="235759"/>
                  </a:lnTo>
                  <a:lnTo>
                    <a:pt x="1471286" y="208262"/>
                  </a:lnTo>
                  <a:lnTo>
                    <a:pt x="1439133" y="182064"/>
                  </a:lnTo>
                  <a:lnTo>
                    <a:pt x="1403932" y="157254"/>
                  </a:lnTo>
                  <a:lnTo>
                    <a:pt x="1365837" y="133921"/>
                  </a:lnTo>
                  <a:lnTo>
                    <a:pt x="1325004" y="112153"/>
                  </a:lnTo>
                  <a:lnTo>
                    <a:pt x="1281586" y="92038"/>
                  </a:lnTo>
                  <a:lnTo>
                    <a:pt x="1235740" y="73664"/>
                  </a:lnTo>
                  <a:lnTo>
                    <a:pt x="1187620" y="57122"/>
                  </a:lnTo>
                  <a:lnTo>
                    <a:pt x="1137380" y="42497"/>
                  </a:lnTo>
                  <a:lnTo>
                    <a:pt x="1085175" y="29881"/>
                  </a:lnTo>
                  <a:lnTo>
                    <a:pt x="1031161" y="19359"/>
                  </a:lnTo>
                  <a:lnTo>
                    <a:pt x="975491" y="11022"/>
                  </a:lnTo>
                  <a:lnTo>
                    <a:pt x="918321" y="4957"/>
                  </a:lnTo>
                  <a:lnTo>
                    <a:pt x="859806" y="125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7400" y="35814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0" y="457200"/>
                  </a:moveTo>
                  <a:lnTo>
                    <a:pt x="8676" y="389644"/>
                  </a:lnTo>
                  <a:lnTo>
                    <a:pt x="33879" y="325165"/>
                  </a:lnTo>
                  <a:lnTo>
                    <a:pt x="74371" y="264468"/>
                  </a:lnTo>
                  <a:lnTo>
                    <a:pt x="99963" y="235759"/>
                  </a:lnTo>
                  <a:lnTo>
                    <a:pt x="128913" y="208262"/>
                  </a:lnTo>
                  <a:lnTo>
                    <a:pt x="161066" y="182064"/>
                  </a:lnTo>
                  <a:lnTo>
                    <a:pt x="196267" y="157254"/>
                  </a:lnTo>
                  <a:lnTo>
                    <a:pt x="234362" y="133921"/>
                  </a:lnTo>
                  <a:lnTo>
                    <a:pt x="275195" y="112153"/>
                  </a:lnTo>
                  <a:lnTo>
                    <a:pt x="318613" y="92038"/>
                  </a:lnTo>
                  <a:lnTo>
                    <a:pt x="364459" y="73664"/>
                  </a:lnTo>
                  <a:lnTo>
                    <a:pt x="412579" y="57122"/>
                  </a:lnTo>
                  <a:lnTo>
                    <a:pt x="462819" y="42497"/>
                  </a:lnTo>
                  <a:lnTo>
                    <a:pt x="515024" y="29881"/>
                  </a:lnTo>
                  <a:lnTo>
                    <a:pt x="569038" y="19359"/>
                  </a:lnTo>
                  <a:lnTo>
                    <a:pt x="624708" y="11022"/>
                  </a:lnTo>
                  <a:lnTo>
                    <a:pt x="681878" y="4957"/>
                  </a:lnTo>
                  <a:lnTo>
                    <a:pt x="740393" y="1254"/>
                  </a:lnTo>
                  <a:lnTo>
                    <a:pt x="800100" y="0"/>
                  </a:lnTo>
                  <a:lnTo>
                    <a:pt x="859806" y="1254"/>
                  </a:lnTo>
                  <a:lnTo>
                    <a:pt x="918321" y="4957"/>
                  </a:lnTo>
                  <a:lnTo>
                    <a:pt x="975491" y="11022"/>
                  </a:lnTo>
                  <a:lnTo>
                    <a:pt x="1031161" y="19359"/>
                  </a:lnTo>
                  <a:lnTo>
                    <a:pt x="1085175" y="29881"/>
                  </a:lnTo>
                  <a:lnTo>
                    <a:pt x="1137380" y="42497"/>
                  </a:lnTo>
                  <a:lnTo>
                    <a:pt x="1187620" y="57122"/>
                  </a:lnTo>
                  <a:lnTo>
                    <a:pt x="1235740" y="73664"/>
                  </a:lnTo>
                  <a:lnTo>
                    <a:pt x="1281586" y="92038"/>
                  </a:lnTo>
                  <a:lnTo>
                    <a:pt x="1325004" y="112153"/>
                  </a:lnTo>
                  <a:lnTo>
                    <a:pt x="1365837" y="133921"/>
                  </a:lnTo>
                  <a:lnTo>
                    <a:pt x="1403932" y="157254"/>
                  </a:lnTo>
                  <a:lnTo>
                    <a:pt x="1439133" y="182064"/>
                  </a:lnTo>
                  <a:lnTo>
                    <a:pt x="1471286" y="208262"/>
                  </a:lnTo>
                  <a:lnTo>
                    <a:pt x="1500236" y="235759"/>
                  </a:lnTo>
                  <a:lnTo>
                    <a:pt x="1525828" y="264468"/>
                  </a:lnTo>
                  <a:lnTo>
                    <a:pt x="1566320" y="325165"/>
                  </a:lnTo>
                  <a:lnTo>
                    <a:pt x="1591523" y="389644"/>
                  </a:lnTo>
                  <a:lnTo>
                    <a:pt x="1600200" y="457200"/>
                  </a:lnTo>
                  <a:lnTo>
                    <a:pt x="1598005" y="491317"/>
                  </a:lnTo>
                  <a:lnTo>
                    <a:pt x="1580910" y="557423"/>
                  </a:lnTo>
                  <a:lnTo>
                    <a:pt x="1547908" y="620100"/>
                  </a:lnTo>
                  <a:lnTo>
                    <a:pt x="1500236" y="678640"/>
                  </a:lnTo>
                  <a:lnTo>
                    <a:pt x="1471286" y="706137"/>
                  </a:lnTo>
                  <a:lnTo>
                    <a:pt x="1439133" y="732335"/>
                  </a:lnTo>
                  <a:lnTo>
                    <a:pt x="1403932" y="757145"/>
                  </a:lnTo>
                  <a:lnTo>
                    <a:pt x="1365837" y="780478"/>
                  </a:lnTo>
                  <a:lnTo>
                    <a:pt x="1325004" y="802246"/>
                  </a:lnTo>
                  <a:lnTo>
                    <a:pt x="1281586" y="822361"/>
                  </a:lnTo>
                  <a:lnTo>
                    <a:pt x="1235740" y="840735"/>
                  </a:lnTo>
                  <a:lnTo>
                    <a:pt x="1187620" y="857277"/>
                  </a:lnTo>
                  <a:lnTo>
                    <a:pt x="1137380" y="871902"/>
                  </a:lnTo>
                  <a:lnTo>
                    <a:pt x="1085175" y="884518"/>
                  </a:lnTo>
                  <a:lnTo>
                    <a:pt x="1031161" y="895040"/>
                  </a:lnTo>
                  <a:lnTo>
                    <a:pt x="975491" y="903377"/>
                  </a:lnTo>
                  <a:lnTo>
                    <a:pt x="918321" y="909442"/>
                  </a:lnTo>
                  <a:lnTo>
                    <a:pt x="859806" y="913145"/>
                  </a:lnTo>
                  <a:lnTo>
                    <a:pt x="800100" y="914400"/>
                  </a:lnTo>
                  <a:lnTo>
                    <a:pt x="740393" y="913145"/>
                  </a:lnTo>
                  <a:lnTo>
                    <a:pt x="681878" y="909442"/>
                  </a:lnTo>
                  <a:lnTo>
                    <a:pt x="624708" y="903377"/>
                  </a:lnTo>
                  <a:lnTo>
                    <a:pt x="569038" y="895040"/>
                  </a:lnTo>
                  <a:lnTo>
                    <a:pt x="515024" y="884518"/>
                  </a:lnTo>
                  <a:lnTo>
                    <a:pt x="462819" y="871902"/>
                  </a:lnTo>
                  <a:lnTo>
                    <a:pt x="412579" y="857277"/>
                  </a:lnTo>
                  <a:lnTo>
                    <a:pt x="364459" y="840735"/>
                  </a:lnTo>
                  <a:lnTo>
                    <a:pt x="318613" y="822361"/>
                  </a:lnTo>
                  <a:lnTo>
                    <a:pt x="275195" y="802246"/>
                  </a:lnTo>
                  <a:lnTo>
                    <a:pt x="234362" y="780478"/>
                  </a:lnTo>
                  <a:lnTo>
                    <a:pt x="196267" y="757145"/>
                  </a:lnTo>
                  <a:lnTo>
                    <a:pt x="161066" y="732335"/>
                  </a:lnTo>
                  <a:lnTo>
                    <a:pt x="128913" y="706137"/>
                  </a:lnTo>
                  <a:lnTo>
                    <a:pt x="99963" y="678640"/>
                  </a:lnTo>
                  <a:lnTo>
                    <a:pt x="74371" y="649931"/>
                  </a:lnTo>
                  <a:lnTo>
                    <a:pt x="33879" y="589234"/>
                  </a:lnTo>
                  <a:lnTo>
                    <a:pt x="8676" y="524755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528054" y="3804284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10437" y="5710237"/>
            <a:ext cx="1687830" cy="1002030"/>
            <a:chOff x="7310437" y="5710237"/>
            <a:chExt cx="1687830" cy="10020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5303" y="5785103"/>
              <a:ext cx="1612392" cy="9265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8600" y="5926836"/>
              <a:ext cx="685800" cy="7498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15200" y="57150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0"/>
                  </a:moveTo>
                  <a:lnTo>
                    <a:pt x="740393" y="1254"/>
                  </a:lnTo>
                  <a:lnTo>
                    <a:pt x="681878" y="4957"/>
                  </a:lnTo>
                  <a:lnTo>
                    <a:pt x="624708" y="11021"/>
                  </a:lnTo>
                  <a:lnTo>
                    <a:pt x="569038" y="19357"/>
                  </a:lnTo>
                  <a:lnTo>
                    <a:pt x="515024" y="29877"/>
                  </a:lnTo>
                  <a:lnTo>
                    <a:pt x="462819" y="42493"/>
                  </a:lnTo>
                  <a:lnTo>
                    <a:pt x="412579" y="57116"/>
                  </a:lnTo>
                  <a:lnTo>
                    <a:pt x="364459" y="73658"/>
                  </a:lnTo>
                  <a:lnTo>
                    <a:pt x="318613" y="92030"/>
                  </a:lnTo>
                  <a:lnTo>
                    <a:pt x="275195" y="112144"/>
                  </a:lnTo>
                  <a:lnTo>
                    <a:pt x="234362" y="133911"/>
                  </a:lnTo>
                  <a:lnTo>
                    <a:pt x="196267" y="157244"/>
                  </a:lnTo>
                  <a:lnTo>
                    <a:pt x="161066" y="182053"/>
                  </a:lnTo>
                  <a:lnTo>
                    <a:pt x="128913" y="208251"/>
                  </a:lnTo>
                  <a:lnTo>
                    <a:pt x="99963" y="235748"/>
                  </a:lnTo>
                  <a:lnTo>
                    <a:pt x="74371" y="264457"/>
                  </a:lnTo>
                  <a:lnTo>
                    <a:pt x="33879" y="325155"/>
                  </a:lnTo>
                  <a:lnTo>
                    <a:pt x="8676" y="389639"/>
                  </a:lnTo>
                  <a:lnTo>
                    <a:pt x="0" y="457200"/>
                  </a:lnTo>
                  <a:lnTo>
                    <a:pt x="2194" y="491320"/>
                  </a:lnTo>
                  <a:lnTo>
                    <a:pt x="19289" y="557431"/>
                  </a:lnTo>
                  <a:lnTo>
                    <a:pt x="52291" y="620110"/>
                  </a:lnTo>
                  <a:lnTo>
                    <a:pt x="99963" y="678651"/>
                  </a:lnTo>
                  <a:lnTo>
                    <a:pt x="128913" y="706148"/>
                  </a:lnTo>
                  <a:lnTo>
                    <a:pt x="161066" y="732346"/>
                  </a:lnTo>
                  <a:lnTo>
                    <a:pt x="196267" y="757155"/>
                  </a:lnTo>
                  <a:lnTo>
                    <a:pt x="234362" y="780488"/>
                  </a:lnTo>
                  <a:lnTo>
                    <a:pt x="275195" y="802255"/>
                  </a:lnTo>
                  <a:lnTo>
                    <a:pt x="318613" y="822369"/>
                  </a:lnTo>
                  <a:lnTo>
                    <a:pt x="364459" y="840741"/>
                  </a:lnTo>
                  <a:lnTo>
                    <a:pt x="412579" y="857283"/>
                  </a:lnTo>
                  <a:lnTo>
                    <a:pt x="462819" y="871906"/>
                  </a:lnTo>
                  <a:lnTo>
                    <a:pt x="515024" y="884522"/>
                  </a:lnTo>
                  <a:lnTo>
                    <a:pt x="569038" y="895042"/>
                  </a:lnTo>
                  <a:lnTo>
                    <a:pt x="624708" y="903378"/>
                  </a:lnTo>
                  <a:lnTo>
                    <a:pt x="681878" y="909442"/>
                  </a:lnTo>
                  <a:lnTo>
                    <a:pt x="740393" y="913145"/>
                  </a:lnTo>
                  <a:lnTo>
                    <a:pt x="800100" y="914400"/>
                  </a:lnTo>
                  <a:lnTo>
                    <a:pt x="859806" y="913145"/>
                  </a:lnTo>
                  <a:lnTo>
                    <a:pt x="918321" y="909442"/>
                  </a:lnTo>
                  <a:lnTo>
                    <a:pt x="975491" y="903378"/>
                  </a:lnTo>
                  <a:lnTo>
                    <a:pt x="1031161" y="895042"/>
                  </a:lnTo>
                  <a:lnTo>
                    <a:pt x="1085175" y="884522"/>
                  </a:lnTo>
                  <a:lnTo>
                    <a:pt x="1137380" y="871906"/>
                  </a:lnTo>
                  <a:lnTo>
                    <a:pt x="1187620" y="857283"/>
                  </a:lnTo>
                  <a:lnTo>
                    <a:pt x="1235740" y="840741"/>
                  </a:lnTo>
                  <a:lnTo>
                    <a:pt x="1281586" y="822369"/>
                  </a:lnTo>
                  <a:lnTo>
                    <a:pt x="1325004" y="802255"/>
                  </a:lnTo>
                  <a:lnTo>
                    <a:pt x="1365837" y="780488"/>
                  </a:lnTo>
                  <a:lnTo>
                    <a:pt x="1403932" y="757155"/>
                  </a:lnTo>
                  <a:lnTo>
                    <a:pt x="1439133" y="732346"/>
                  </a:lnTo>
                  <a:lnTo>
                    <a:pt x="1471286" y="706148"/>
                  </a:lnTo>
                  <a:lnTo>
                    <a:pt x="1500236" y="678651"/>
                  </a:lnTo>
                  <a:lnTo>
                    <a:pt x="1525828" y="649942"/>
                  </a:lnTo>
                  <a:lnTo>
                    <a:pt x="1566320" y="589244"/>
                  </a:lnTo>
                  <a:lnTo>
                    <a:pt x="1591523" y="524760"/>
                  </a:lnTo>
                  <a:lnTo>
                    <a:pt x="1600200" y="457200"/>
                  </a:lnTo>
                  <a:lnTo>
                    <a:pt x="1598005" y="423079"/>
                  </a:lnTo>
                  <a:lnTo>
                    <a:pt x="1580910" y="356968"/>
                  </a:lnTo>
                  <a:lnTo>
                    <a:pt x="1547908" y="294289"/>
                  </a:lnTo>
                  <a:lnTo>
                    <a:pt x="1500236" y="235748"/>
                  </a:lnTo>
                  <a:lnTo>
                    <a:pt x="1471286" y="208251"/>
                  </a:lnTo>
                  <a:lnTo>
                    <a:pt x="1439133" y="182053"/>
                  </a:lnTo>
                  <a:lnTo>
                    <a:pt x="1403932" y="157244"/>
                  </a:lnTo>
                  <a:lnTo>
                    <a:pt x="1365837" y="133911"/>
                  </a:lnTo>
                  <a:lnTo>
                    <a:pt x="1325004" y="112144"/>
                  </a:lnTo>
                  <a:lnTo>
                    <a:pt x="1281586" y="92030"/>
                  </a:lnTo>
                  <a:lnTo>
                    <a:pt x="1235740" y="73658"/>
                  </a:lnTo>
                  <a:lnTo>
                    <a:pt x="1187620" y="57116"/>
                  </a:lnTo>
                  <a:lnTo>
                    <a:pt x="1137380" y="42493"/>
                  </a:lnTo>
                  <a:lnTo>
                    <a:pt x="1085175" y="29877"/>
                  </a:lnTo>
                  <a:lnTo>
                    <a:pt x="1031161" y="19357"/>
                  </a:lnTo>
                  <a:lnTo>
                    <a:pt x="975491" y="11021"/>
                  </a:lnTo>
                  <a:lnTo>
                    <a:pt x="918321" y="4957"/>
                  </a:lnTo>
                  <a:lnTo>
                    <a:pt x="859806" y="1254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15200" y="57150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0" y="457200"/>
                  </a:moveTo>
                  <a:lnTo>
                    <a:pt x="8676" y="389639"/>
                  </a:lnTo>
                  <a:lnTo>
                    <a:pt x="33879" y="325155"/>
                  </a:lnTo>
                  <a:lnTo>
                    <a:pt x="74371" y="264457"/>
                  </a:lnTo>
                  <a:lnTo>
                    <a:pt x="99963" y="235748"/>
                  </a:lnTo>
                  <a:lnTo>
                    <a:pt x="128913" y="208251"/>
                  </a:lnTo>
                  <a:lnTo>
                    <a:pt x="161066" y="182053"/>
                  </a:lnTo>
                  <a:lnTo>
                    <a:pt x="196267" y="157244"/>
                  </a:lnTo>
                  <a:lnTo>
                    <a:pt x="234362" y="133911"/>
                  </a:lnTo>
                  <a:lnTo>
                    <a:pt x="275195" y="112144"/>
                  </a:lnTo>
                  <a:lnTo>
                    <a:pt x="318613" y="92030"/>
                  </a:lnTo>
                  <a:lnTo>
                    <a:pt x="364459" y="73658"/>
                  </a:lnTo>
                  <a:lnTo>
                    <a:pt x="412579" y="57116"/>
                  </a:lnTo>
                  <a:lnTo>
                    <a:pt x="462819" y="42493"/>
                  </a:lnTo>
                  <a:lnTo>
                    <a:pt x="515024" y="29877"/>
                  </a:lnTo>
                  <a:lnTo>
                    <a:pt x="569038" y="19357"/>
                  </a:lnTo>
                  <a:lnTo>
                    <a:pt x="624708" y="11021"/>
                  </a:lnTo>
                  <a:lnTo>
                    <a:pt x="681878" y="4957"/>
                  </a:lnTo>
                  <a:lnTo>
                    <a:pt x="740393" y="1254"/>
                  </a:lnTo>
                  <a:lnTo>
                    <a:pt x="800100" y="0"/>
                  </a:lnTo>
                  <a:lnTo>
                    <a:pt x="859806" y="1254"/>
                  </a:lnTo>
                  <a:lnTo>
                    <a:pt x="918321" y="4957"/>
                  </a:lnTo>
                  <a:lnTo>
                    <a:pt x="975491" y="11021"/>
                  </a:lnTo>
                  <a:lnTo>
                    <a:pt x="1031161" y="19357"/>
                  </a:lnTo>
                  <a:lnTo>
                    <a:pt x="1085175" y="29877"/>
                  </a:lnTo>
                  <a:lnTo>
                    <a:pt x="1137380" y="42493"/>
                  </a:lnTo>
                  <a:lnTo>
                    <a:pt x="1187620" y="57116"/>
                  </a:lnTo>
                  <a:lnTo>
                    <a:pt x="1235740" y="73658"/>
                  </a:lnTo>
                  <a:lnTo>
                    <a:pt x="1281586" y="92030"/>
                  </a:lnTo>
                  <a:lnTo>
                    <a:pt x="1325004" y="112144"/>
                  </a:lnTo>
                  <a:lnTo>
                    <a:pt x="1365837" y="133911"/>
                  </a:lnTo>
                  <a:lnTo>
                    <a:pt x="1403932" y="157244"/>
                  </a:lnTo>
                  <a:lnTo>
                    <a:pt x="1439133" y="182053"/>
                  </a:lnTo>
                  <a:lnTo>
                    <a:pt x="1471286" y="208251"/>
                  </a:lnTo>
                  <a:lnTo>
                    <a:pt x="1500236" y="235748"/>
                  </a:lnTo>
                  <a:lnTo>
                    <a:pt x="1525828" y="264457"/>
                  </a:lnTo>
                  <a:lnTo>
                    <a:pt x="1566320" y="325155"/>
                  </a:lnTo>
                  <a:lnTo>
                    <a:pt x="1591523" y="389639"/>
                  </a:lnTo>
                  <a:lnTo>
                    <a:pt x="1600200" y="457200"/>
                  </a:lnTo>
                  <a:lnTo>
                    <a:pt x="1598005" y="491320"/>
                  </a:lnTo>
                  <a:lnTo>
                    <a:pt x="1580910" y="557431"/>
                  </a:lnTo>
                  <a:lnTo>
                    <a:pt x="1547908" y="620110"/>
                  </a:lnTo>
                  <a:lnTo>
                    <a:pt x="1500236" y="678651"/>
                  </a:lnTo>
                  <a:lnTo>
                    <a:pt x="1471286" y="706148"/>
                  </a:lnTo>
                  <a:lnTo>
                    <a:pt x="1439133" y="732346"/>
                  </a:lnTo>
                  <a:lnTo>
                    <a:pt x="1403932" y="757155"/>
                  </a:lnTo>
                  <a:lnTo>
                    <a:pt x="1365837" y="780488"/>
                  </a:lnTo>
                  <a:lnTo>
                    <a:pt x="1325004" y="802255"/>
                  </a:lnTo>
                  <a:lnTo>
                    <a:pt x="1281586" y="822369"/>
                  </a:lnTo>
                  <a:lnTo>
                    <a:pt x="1235740" y="840741"/>
                  </a:lnTo>
                  <a:lnTo>
                    <a:pt x="1187620" y="857283"/>
                  </a:lnTo>
                  <a:lnTo>
                    <a:pt x="1137380" y="871906"/>
                  </a:lnTo>
                  <a:lnTo>
                    <a:pt x="1085175" y="884522"/>
                  </a:lnTo>
                  <a:lnTo>
                    <a:pt x="1031161" y="895042"/>
                  </a:lnTo>
                  <a:lnTo>
                    <a:pt x="975491" y="903378"/>
                  </a:lnTo>
                  <a:lnTo>
                    <a:pt x="918321" y="909442"/>
                  </a:lnTo>
                  <a:lnTo>
                    <a:pt x="859806" y="913145"/>
                  </a:lnTo>
                  <a:lnTo>
                    <a:pt x="800100" y="914400"/>
                  </a:lnTo>
                  <a:lnTo>
                    <a:pt x="740393" y="913145"/>
                  </a:lnTo>
                  <a:lnTo>
                    <a:pt x="681878" y="909442"/>
                  </a:lnTo>
                  <a:lnTo>
                    <a:pt x="624708" y="903378"/>
                  </a:lnTo>
                  <a:lnTo>
                    <a:pt x="569038" y="895042"/>
                  </a:lnTo>
                  <a:lnTo>
                    <a:pt x="515024" y="884522"/>
                  </a:lnTo>
                  <a:lnTo>
                    <a:pt x="462819" y="871906"/>
                  </a:lnTo>
                  <a:lnTo>
                    <a:pt x="412579" y="857283"/>
                  </a:lnTo>
                  <a:lnTo>
                    <a:pt x="364459" y="840741"/>
                  </a:lnTo>
                  <a:lnTo>
                    <a:pt x="318613" y="822369"/>
                  </a:lnTo>
                  <a:lnTo>
                    <a:pt x="275195" y="802255"/>
                  </a:lnTo>
                  <a:lnTo>
                    <a:pt x="234362" y="780488"/>
                  </a:lnTo>
                  <a:lnTo>
                    <a:pt x="196267" y="757155"/>
                  </a:lnTo>
                  <a:lnTo>
                    <a:pt x="161066" y="732346"/>
                  </a:lnTo>
                  <a:lnTo>
                    <a:pt x="128913" y="706148"/>
                  </a:lnTo>
                  <a:lnTo>
                    <a:pt x="99963" y="678651"/>
                  </a:lnTo>
                  <a:lnTo>
                    <a:pt x="74371" y="649942"/>
                  </a:lnTo>
                  <a:lnTo>
                    <a:pt x="33879" y="589244"/>
                  </a:lnTo>
                  <a:lnTo>
                    <a:pt x="8676" y="524760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976107" y="5937910"/>
            <a:ext cx="282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4961" y="4420361"/>
            <a:ext cx="987425" cy="1282700"/>
          </a:xfrm>
          <a:custGeom>
            <a:avLst/>
            <a:gdLst/>
            <a:ahLst/>
            <a:cxnLst/>
            <a:rect l="l" t="t" r="r" b="b"/>
            <a:pathLst>
              <a:path w="987425" h="1282700">
                <a:moveTo>
                  <a:pt x="84582" y="79248"/>
                </a:moveTo>
                <a:lnTo>
                  <a:pt x="69469" y="90805"/>
                </a:lnTo>
                <a:lnTo>
                  <a:pt x="63584" y="114443"/>
                </a:lnTo>
                <a:lnTo>
                  <a:pt x="146812" y="223393"/>
                </a:lnTo>
                <a:lnTo>
                  <a:pt x="177165" y="200279"/>
                </a:lnTo>
                <a:lnTo>
                  <a:pt x="93830" y="91337"/>
                </a:lnTo>
                <a:lnTo>
                  <a:pt x="69469" y="90805"/>
                </a:lnTo>
                <a:lnTo>
                  <a:pt x="93422" y="90805"/>
                </a:lnTo>
                <a:lnTo>
                  <a:pt x="84582" y="79248"/>
                </a:lnTo>
                <a:close/>
              </a:path>
              <a:path w="987425" h="1282700">
                <a:moveTo>
                  <a:pt x="0" y="0"/>
                </a:moveTo>
                <a:lnTo>
                  <a:pt x="40005" y="209169"/>
                </a:lnTo>
                <a:lnTo>
                  <a:pt x="63584" y="114443"/>
                </a:lnTo>
                <a:lnTo>
                  <a:pt x="54356" y="102362"/>
                </a:lnTo>
                <a:lnTo>
                  <a:pt x="84582" y="79248"/>
                </a:lnTo>
                <a:lnTo>
                  <a:pt x="162264" y="79248"/>
                </a:lnTo>
                <a:lnTo>
                  <a:pt x="0" y="0"/>
                </a:lnTo>
                <a:close/>
              </a:path>
              <a:path w="987425" h="1282700">
                <a:moveTo>
                  <a:pt x="69469" y="90805"/>
                </a:moveTo>
                <a:lnTo>
                  <a:pt x="54356" y="102362"/>
                </a:lnTo>
                <a:lnTo>
                  <a:pt x="63584" y="114443"/>
                </a:lnTo>
                <a:lnTo>
                  <a:pt x="69469" y="90805"/>
                </a:lnTo>
                <a:close/>
              </a:path>
              <a:path w="987425" h="1282700">
                <a:moveTo>
                  <a:pt x="162264" y="79248"/>
                </a:moveTo>
                <a:lnTo>
                  <a:pt x="84582" y="79248"/>
                </a:lnTo>
                <a:lnTo>
                  <a:pt x="93830" y="91337"/>
                </a:lnTo>
                <a:lnTo>
                  <a:pt x="191389" y="93471"/>
                </a:lnTo>
                <a:lnTo>
                  <a:pt x="162264" y="79248"/>
                </a:lnTo>
                <a:close/>
              </a:path>
              <a:path w="987425" h="1282700">
                <a:moveTo>
                  <a:pt x="93422" y="90805"/>
                </a:moveTo>
                <a:lnTo>
                  <a:pt x="69469" y="90805"/>
                </a:lnTo>
                <a:lnTo>
                  <a:pt x="93830" y="91337"/>
                </a:lnTo>
                <a:lnTo>
                  <a:pt x="93422" y="90805"/>
                </a:lnTo>
                <a:close/>
              </a:path>
              <a:path w="987425" h="1282700">
                <a:moveTo>
                  <a:pt x="246507" y="291083"/>
                </a:moveTo>
                <a:lnTo>
                  <a:pt x="216281" y="314198"/>
                </a:lnTo>
                <a:lnTo>
                  <a:pt x="308864" y="435229"/>
                </a:lnTo>
                <a:lnTo>
                  <a:pt x="339090" y="412114"/>
                </a:lnTo>
                <a:lnTo>
                  <a:pt x="246507" y="291083"/>
                </a:lnTo>
                <a:close/>
              </a:path>
              <a:path w="987425" h="1282700">
                <a:moveTo>
                  <a:pt x="408559" y="502919"/>
                </a:moveTo>
                <a:lnTo>
                  <a:pt x="378333" y="526033"/>
                </a:lnTo>
                <a:lnTo>
                  <a:pt x="470916" y="647192"/>
                </a:lnTo>
                <a:lnTo>
                  <a:pt x="501142" y="623951"/>
                </a:lnTo>
                <a:lnTo>
                  <a:pt x="408559" y="502919"/>
                </a:lnTo>
                <a:close/>
              </a:path>
              <a:path w="987425" h="1282700">
                <a:moveTo>
                  <a:pt x="570611" y="714756"/>
                </a:moveTo>
                <a:lnTo>
                  <a:pt x="540258" y="737869"/>
                </a:lnTo>
                <a:lnTo>
                  <a:pt x="632841" y="859028"/>
                </a:lnTo>
                <a:lnTo>
                  <a:pt x="663194" y="835787"/>
                </a:lnTo>
                <a:lnTo>
                  <a:pt x="570611" y="714756"/>
                </a:lnTo>
                <a:close/>
              </a:path>
              <a:path w="987425" h="1282700">
                <a:moveTo>
                  <a:pt x="732536" y="926591"/>
                </a:moveTo>
                <a:lnTo>
                  <a:pt x="702310" y="949832"/>
                </a:lnTo>
                <a:lnTo>
                  <a:pt x="794893" y="1070864"/>
                </a:lnTo>
                <a:lnTo>
                  <a:pt x="825119" y="1047750"/>
                </a:lnTo>
                <a:lnTo>
                  <a:pt x="732536" y="926591"/>
                </a:lnTo>
                <a:close/>
              </a:path>
              <a:path w="987425" h="1282700">
                <a:moveTo>
                  <a:pt x="894588" y="1138555"/>
                </a:moveTo>
                <a:lnTo>
                  <a:pt x="864362" y="1161669"/>
                </a:lnTo>
                <a:lnTo>
                  <a:pt x="956945" y="1282700"/>
                </a:lnTo>
                <a:lnTo>
                  <a:pt x="987171" y="1259560"/>
                </a:lnTo>
                <a:lnTo>
                  <a:pt x="894588" y="1138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71664" y="4828108"/>
            <a:ext cx="761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ex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20774" y="6022085"/>
            <a:ext cx="5029200" cy="0"/>
          </a:xfrm>
          <a:custGeom>
            <a:avLst/>
            <a:gdLst/>
            <a:ahLst/>
            <a:cxnLst/>
            <a:rect l="l" t="t" r="r" b="b"/>
            <a:pathLst>
              <a:path w="5029200">
                <a:moveTo>
                  <a:pt x="0" y="0"/>
                </a:moveTo>
                <a:lnTo>
                  <a:pt x="5029200" y="0"/>
                </a:lnTo>
              </a:path>
            </a:pathLst>
          </a:custGeom>
          <a:ln w="38100">
            <a:solidFill>
              <a:srgbClr val="FA17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419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Association:</a:t>
            </a:r>
            <a:r>
              <a:rPr spc="-20" dirty="0"/>
              <a:t> </a:t>
            </a:r>
            <a:r>
              <a:rPr spc="-5" dirty="0"/>
              <a:t>Extend</a:t>
            </a:r>
          </a:p>
        </p:txBody>
      </p:sp>
      <p:sp>
        <p:nvSpPr>
          <p:cNvPr id="3" name="object 3"/>
          <p:cNvSpPr/>
          <p:nvPr/>
        </p:nvSpPr>
        <p:spPr>
          <a:xfrm>
            <a:off x="3131112" y="2980725"/>
            <a:ext cx="5743575" cy="2451735"/>
          </a:xfrm>
          <a:custGeom>
            <a:avLst/>
            <a:gdLst/>
            <a:ahLst/>
            <a:cxnLst/>
            <a:rect l="l" t="t" r="r" b="b"/>
            <a:pathLst>
              <a:path w="5743575" h="2451735">
                <a:moveTo>
                  <a:pt x="0" y="583838"/>
                </a:moveTo>
                <a:lnTo>
                  <a:pt x="6449" y="522233"/>
                </a:lnTo>
                <a:lnTo>
                  <a:pt x="25363" y="462479"/>
                </a:lnTo>
                <a:lnTo>
                  <a:pt x="56095" y="404898"/>
                </a:lnTo>
                <a:lnTo>
                  <a:pt x="97994" y="349813"/>
                </a:lnTo>
                <a:lnTo>
                  <a:pt x="150412" y="297545"/>
                </a:lnTo>
                <a:lnTo>
                  <a:pt x="180363" y="272569"/>
                </a:lnTo>
                <a:lnTo>
                  <a:pt x="212700" y="248419"/>
                </a:lnTo>
                <a:lnTo>
                  <a:pt x="247343" y="225134"/>
                </a:lnTo>
                <a:lnTo>
                  <a:pt x="284209" y="202755"/>
                </a:lnTo>
                <a:lnTo>
                  <a:pt x="323219" y="181323"/>
                </a:lnTo>
                <a:lnTo>
                  <a:pt x="364291" y="160877"/>
                </a:lnTo>
                <a:lnTo>
                  <a:pt x="407343" y="141458"/>
                </a:lnTo>
                <a:lnTo>
                  <a:pt x="452295" y="123107"/>
                </a:lnTo>
                <a:lnTo>
                  <a:pt x="499066" y="105863"/>
                </a:lnTo>
                <a:lnTo>
                  <a:pt x="547574" y="89767"/>
                </a:lnTo>
                <a:lnTo>
                  <a:pt x="597739" y="74859"/>
                </a:lnTo>
                <a:lnTo>
                  <a:pt x="649478" y="61180"/>
                </a:lnTo>
                <a:lnTo>
                  <a:pt x="702712" y="48770"/>
                </a:lnTo>
                <a:lnTo>
                  <a:pt x="757359" y="37668"/>
                </a:lnTo>
                <a:lnTo>
                  <a:pt x="813338" y="27916"/>
                </a:lnTo>
                <a:lnTo>
                  <a:pt x="870567" y="19554"/>
                </a:lnTo>
                <a:lnTo>
                  <a:pt x="928966" y="12622"/>
                </a:lnTo>
                <a:lnTo>
                  <a:pt x="988454" y="7160"/>
                </a:lnTo>
                <a:lnTo>
                  <a:pt x="1048949" y="3209"/>
                </a:lnTo>
                <a:lnTo>
                  <a:pt x="1110371" y="809"/>
                </a:lnTo>
                <a:lnTo>
                  <a:pt x="1172638" y="0"/>
                </a:lnTo>
                <a:lnTo>
                  <a:pt x="1234925" y="788"/>
                </a:lnTo>
                <a:lnTo>
                  <a:pt x="1296365" y="3170"/>
                </a:lnTo>
                <a:lnTo>
                  <a:pt x="1356876" y="7105"/>
                </a:lnTo>
                <a:lnTo>
                  <a:pt x="1416377" y="12554"/>
                </a:lnTo>
                <a:lnTo>
                  <a:pt x="1474787" y="19475"/>
                </a:lnTo>
                <a:lnTo>
                  <a:pt x="1532025" y="27829"/>
                </a:lnTo>
                <a:lnTo>
                  <a:pt x="1588011" y="37574"/>
                </a:lnTo>
                <a:lnTo>
                  <a:pt x="1642662" y="48671"/>
                </a:lnTo>
                <a:lnTo>
                  <a:pt x="1695899" y="61079"/>
                </a:lnTo>
                <a:lnTo>
                  <a:pt x="1747640" y="74757"/>
                </a:lnTo>
                <a:lnTo>
                  <a:pt x="1797804" y="89665"/>
                </a:lnTo>
                <a:lnTo>
                  <a:pt x="1846311" y="105762"/>
                </a:lnTo>
                <a:lnTo>
                  <a:pt x="1893079" y="123009"/>
                </a:lnTo>
                <a:lnTo>
                  <a:pt x="1938027" y="141364"/>
                </a:lnTo>
                <a:lnTo>
                  <a:pt x="1981075" y="160788"/>
                </a:lnTo>
                <a:lnTo>
                  <a:pt x="2022141" y="181239"/>
                </a:lnTo>
                <a:lnTo>
                  <a:pt x="2061144" y="202678"/>
                </a:lnTo>
                <a:lnTo>
                  <a:pt x="2098004" y="225063"/>
                </a:lnTo>
                <a:lnTo>
                  <a:pt x="2132639" y="248355"/>
                </a:lnTo>
                <a:lnTo>
                  <a:pt x="2164969" y="272513"/>
                </a:lnTo>
                <a:lnTo>
                  <a:pt x="2194912" y="297496"/>
                </a:lnTo>
                <a:lnTo>
                  <a:pt x="2247316" y="349778"/>
                </a:lnTo>
                <a:lnTo>
                  <a:pt x="2289202" y="404877"/>
                </a:lnTo>
                <a:lnTo>
                  <a:pt x="2319922" y="462469"/>
                </a:lnTo>
                <a:lnTo>
                  <a:pt x="2338829" y="522230"/>
                </a:lnTo>
                <a:lnTo>
                  <a:pt x="2345276" y="583838"/>
                </a:lnTo>
                <a:lnTo>
                  <a:pt x="2343651" y="614852"/>
                </a:lnTo>
                <a:lnTo>
                  <a:pt x="2338829" y="645445"/>
                </a:lnTo>
                <a:lnTo>
                  <a:pt x="2319922" y="705203"/>
                </a:lnTo>
                <a:lnTo>
                  <a:pt x="2289202" y="762790"/>
                </a:lnTo>
                <a:lnTo>
                  <a:pt x="2247316" y="817883"/>
                </a:lnTo>
                <a:lnTo>
                  <a:pt x="2194912" y="870159"/>
                </a:lnTo>
                <a:lnTo>
                  <a:pt x="2164969" y="895140"/>
                </a:lnTo>
                <a:lnTo>
                  <a:pt x="2132639" y="919296"/>
                </a:lnTo>
                <a:lnTo>
                  <a:pt x="2098004" y="942586"/>
                </a:lnTo>
                <a:lnTo>
                  <a:pt x="2061144" y="964971"/>
                </a:lnTo>
                <a:lnTo>
                  <a:pt x="2022141" y="986409"/>
                </a:lnTo>
                <a:lnTo>
                  <a:pt x="1981075" y="1006860"/>
                </a:lnTo>
                <a:lnTo>
                  <a:pt x="1938027" y="1026284"/>
                </a:lnTo>
                <a:lnTo>
                  <a:pt x="1893079" y="1044641"/>
                </a:lnTo>
                <a:lnTo>
                  <a:pt x="1846311" y="1061890"/>
                </a:lnTo>
                <a:lnTo>
                  <a:pt x="1797804" y="1077992"/>
                </a:lnTo>
                <a:lnTo>
                  <a:pt x="1747640" y="1092904"/>
                </a:lnTo>
                <a:lnTo>
                  <a:pt x="1695899" y="1106589"/>
                </a:lnTo>
                <a:lnTo>
                  <a:pt x="1642662" y="1119003"/>
                </a:lnTo>
                <a:lnTo>
                  <a:pt x="1588011" y="1130109"/>
                </a:lnTo>
                <a:lnTo>
                  <a:pt x="1532025" y="1139865"/>
                </a:lnTo>
                <a:lnTo>
                  <a:pt x="1474787" y="1148230"/>
                </a:lnTo>
                <a:lnTo>
                  <a:pt x="1416377" y="1155165"/>
                </a:lnTo>
                <a:lnTo>
                  <a:pt x="1356876" y="1160629"/>
                </a:lnTo>
                <a:lnTo>
                  <a:pt x="1296365" y="1164582"/>
                </a:lnTo>
                <a:lnTo>
                  <a:pt x="1234925" y="1166983"/>
                </a:lnTo>
                <a:lnTo>
                  <a:pt x="1172638" y="1167793"/>
                </a:lnTo>
                <a:lnTo>
                  <a:pt x="1110371" y="1166983"/>
                </a:lnTo>
                <a:lnTo>
                  <a:pt x="1048949" y="1164582"/>
                </a:lnTo>
                <a:lnTo>
                  <a:pt x="988454" y="1160629"/>
                </a:lnTo>
                <a:lnTo>
                  <a:pt x="928966" y="1155165"/>
                </a:lnTo>
                <a:lnTo>
                  <a:pt x="870567" y="1148230"/>
                </a:lnTo>
                <a:lnTo>
                  <a:pt x="813338" y="1139865"/>
                </a:lnTo>
                <a:lnTo>
                  <a:pt x="757359" y="1130109"/>
                </a:lnTo>
                <a:lnTo>
                  <a:pt x="702712" y="1119003"/>
                </a:lnTo>
                <a:lnTo>
                  <a:pt x="649478" y="1106589"/>
                </a:lnTo>
                <a:lnTo>
                  <a:pt x="597739" y="1092904"/>
                </a:lnTo>
                <a:lnTo>
                  <a:pt x="547574" y="1077992"/>
                </a:lnTo>
                <a:lnTo>
                  <a:pt x="499066" y="1061890"/>
                </a:lnTo>
                <a:lnTo>
                  <a:pt x="452295" y="1044641"/>
                </a:lnTo>
                <a:lnTo>
                  <a:pt x="407343" y="1026284"/>
                </a:lnTo>
                <a:lnTo>
                  <a:pt x="364291" y="1006860"/>
                </a:lnTo>
                <a:lnTo>
                  <a:pt x="323219" y="986409"/>
                </a:lnTo>
                <a:lnTo>
                  <a:pt x="284209" y="964971"/>
                </a:lnTo>
                <a:lnTo>
                  <a:pt x="247343" y="942586"/>
                </a:lnTo>
                <a:lnTo>
                  <a:pt x="212700" y="919296"/>
                </a:lnTo>
                <a:lnTo>
                  <a:pt x="180363" y="895140"/>
                </a:lnTo>
                <a:lnTo>
                  <a:pt x="150412" y="870159"/>
                </a:lnTo>
                <a:lnTo>
                  <a:pt x="97994" y="817883"/>
                </a:lnTo>
                <a:lnTo>
                  <a:pt x="56095" y="762790"/>
                </a:lnTo>
                <a:lnTo>
                  <a:pt x="25363" y="705203"/>
                </a:lnTo>
                <a:lnTo>
                  <a:pt x="6449" y="645445"/>
                </a:lnTo>
                <a:lnTo>
                  <a:pt x="1625" y="614852"/>
                </a:lnTo>
                <a:lnTo>
                  <a:pt x="0" y="583838"/>
                </a:lnTo>
                <a:close/>
              </a:path>
              <a:path w="5743575" h="2451735">
                <a:moveTo>
                  <a:pt x="3470450" y="1885223"/>
                </a:moveTo>
                <a:lnTo>
                  <a:pt x="3477119" y="1823563"/>
                </a:lnTo>
                <a:lnTo>
                  <a:pt x="3496663" y="1763826"/>
                </a:lnTo>
                <a:lnTo>
                  <a:pt x="3528390" y="1706357"/>
                </a:lnTo>
                <a:lnTo>
                  <a:pt x="3571604" y="1651501"/>
                </a:lnTo>
                <a:lnTo>
                  <a:pt x="3625613" y="1599604"/>
                </a:lnTo>
                <a:lnTo>
                  <a:pt x="3656448" y="1574873"/>
                </a:lnTo>
                <a:lnTo>
                  <a:pt x="3689722" y="1551011"/>
                </a:lnTo>
                <a:lnTo>
                  <a:pt x="3725348" y="1528062"/>
                </a:lnTo>
                <a:lnTo>
                  <a:pt x="3763239" y="1506067"/>
                </a:lnTo>
                <a:lnTo>
                  <a:pt x="3803308" y="1485072"/>
                </a:lnTo>
                <a:lnTo>
                  <a:pt x="3845469" y="1465118"/>
                </a:lnTo>
                <a:lnTo>
                  <a:pt x="3889635" y="1446249"/>
                </a:lnTo>
                <a:lnTo>
                  <a:pt x="3935719" y="1428509"/>
                </a:lnTo>
                <a:lnTo>
                  <a:pt x="3983635" y="1411939"/>
                </a:lnTo>
                <a:lnTo>
                  <a:pt x="4033296" y="1396584"/>
                </a:lnTo>
                <a:lnTo>
                  <a:pt x="4084614" y="1382486"/>
                </a:lnTo>
                <a:lnTo>
                  <a:pt x="4137505" y="1369690"/>
                </a:lnTo>
                <a:lnTo>
                  <a:pt x="4191879" y="1358237"/>
                </a:lnTo>
                <a:lnTo>
                  <a:pt x="4247652" y="1348171"/>
                </a:lnTo>
                <a:lnTo>
                  <a:pt x="4304737" y="1339535"/>
                </a:lnTo>
                <a:lnTo>
                  <a:pt x="4363045" y="1332373"/>
                </a:lnTo>
                <a:lnTo>
                  <a:pt x="4422492" y="1326727"/>
                </a:lnTo>
                <a:lnTo>
                  <a:pt x="4482990" y="1322641"/>
                </a:lnTo>
                <a:lnTo>
                  <a:pt x="4544452" y="1320157"/>
                </a:lnTo>
                <a:lnTo>
                  <a:pt x="4606792" y="1319320"/>
                </a:lnTo>
                <a:lnTo>
                  <a:pt x="4669154" y="1320157"/>
                </a:lnTo>
                <a:lnTo>
                  <a:pt x="4730635" y="1322641"/>
                </a:lnTo>
                <a:lnTo>
                  <a:pt x="4791149" y="1326727"/>
                </a:lnTo>
                <a:lnTo>
                  <a:pt x="4850609" y="1332373"/>
                </a:lnTo>
                <a:lnTo>
                  <a:pt x="4908929" y="1339535"/>
                </a:lnTo>
                <a:lnTo>
                  <a:pt x="4966022" y="1348171"/>
                </a:lnTo>
                <a:lnTo>
                  <a:pt x="5021801" y="1358237"/>
                </a:lnTo>
                <a:lnTo>
                  <a:pt x="5076180" y="1369690"/>
                </a:lnTo>
                <a:lnTo>
                  <a:pt x="5129073" y="1382486"/>
                </a:lnTo>
                <a:lnTo>
                  <a:pt x="5180392" y="1396584"/>
                </a:lnTo>
                <a:lnTo>
                  <a:pt x="5230052" y="1411939"/>
                </a:lnTo>
                <a:lnTo>
                  <a:pt x="5277966" y="1428509"/>
                </a:lnTo>
                <a:lnTo>
                  <a:pt x="5324047" y="1446249"/>
                </a:lnTo>
                <a:lnTo>
                  <a:pt x="5368208" y="1465118"/>
                </a:lnTo>
                <a:lnTo>
                  <a:pt x="5410364" y="1485072"/>
                </a:lnTo>
                <a:lnTo>
                  <a:pt x="5450427" y="1506068"/>
                </a:lnTo>
                <a:lnTo>
                  <a:pt x="5488311" y="1528062"/>
                </a:lnTo>
                <a:lnTo>
                  <a:pt x="5523929" y="1551011"/>
                </a:lnTo>
                <a:lnTo>
                  <a:pt x="5557196" y="1574873"/>
                </a:lnTo>
                <a:lnTo>
                  <a:pt x="5588024" y="1599604"/>
                </a:lnTo>
                <a:lnTo>
                  <a:pt x="5616326" y="1625161"/>
                </a:lnTo>
                <a:lnTo>
                  <a:pt x="5665010" y="1678581"/>
                </a:lnTo>
                <a:lnTo>
                  <a:pt x="5702554" y="1734786"/>
                </a:lnTo>
                <a:lnTo>
                  <a:pt x="5728266" y="1793432"/>
                </a:lnTo>
                <a:lnTo>
                  <a:pt x="5741454" y="1854174"/>
                </a:lnTo>
                <a:lnTo>
                  <a:pt x="5743135" y="1885223"/>
                </a:lnTo>
                <a:lnTo>
                  <a:pt x="5741454" y="1916272"/>
                </a:lnTo>
                <a:lnTo>
                  <a:pt x="5736468" y="1946883"/>
                </a:lnTo>
                <a:lnTo>
                  <a:pt x="5716932" y="2006620"/>
                </a:lnTo>
                <a:lnTo>
                  <a:pt x="5685217" y="2064088"/>
                </a:lnTo>
                <a:lnTo>
                  <a:pt x="5642017" y="2118944"/>
                </a:lnTo>
                <a:lnTo>
                  <a:pt x="5588024" y="2170840"/>
                </a:lnTo>
                <a:lnTo>
                  <a:pt x="5557196" y="2195571"/>
                </a:lnTo>
                <a:lnTo>
                  <a:pt x="5523929" y="2219433"/>
                </a:lnTo>
                <a:lnTo>
                  <a:pt x="5488311" y="2242382"/>
                </a:lnTo>
                <a:lnTo>
                  <a:pt x="5450427" y="2264376"/>
                </a:lnTo>
                <a:lnTo>
                  <a:pt x="5410364" y="2285371"/>
                </a:lnTo>
                <a:lnTo>
                  <a:pt x="5368208" y="2305325"/>
                </a:lnTo>
                <a:lnTo>
                  <a:pt x="5324047" y="2324193"/>
                </a:lnTo>
                <a:lnTo>
                  <a:pt x="5277966" y="2341934"/>
                </a:lnTo>
                <a:lnTo>
                  <a:pt x="5230052" y="2358503"/>
                </a:lnTo>
                <a:lnTo>
                  <a:pt x="5180392" y="2373858"/>
                </a:lnTo>
                <a:lnTo>
                  <a:pt x="5129073" y="2387956"/>
                </a:lnTo>
                <a:lnTo>
                  <a:pt x="5076180" y="2400752"/>
                </a:lnTo>
                <a:lnTo>
                  <a:pt x="5021801" y="2412205"/>
                </a:lnTo>
                <a:lnTo>
                  <a:pt x="4966022" y="2422271"/>
                </a:lnTo>
                <a:lnTo>
                  <a:pt x="4908929" y="2430906"/>
                </a:lnTo>
                <a:lnTo>
                  <a:pt x="4850609" y="2438069"/>
                </a:lnTo>
                <a:lnTo>
                  <a:pt x="4791149" y="2443714"/>
                </a:lnTo>
                <a:lnTo>
                  <a:pt x="4730635" y="2447800"/>
                </a:lnTo>
                <a:lnTo>
                  <a:pt x="4669154" y="2450284"/>
                </a:lnTo>
                <a:lnTo>
                  <a:pt x="4606792" y="2451121"/>
                </a:lnTo>
                <a:lnTo>
                  <a:pt x="4544452" y="2450284"/>
                </a:lnTo>
                <a:lnTo>
                  <a:pt x="4482990" y="2447800"/>
                </a:lnTo>
                <a:lnTo>
                  <a:pt x="4422492" y="2443714"/>
                </a:lnTo>
                <a:lnTo>
                  <a:pt x="4363045" y="2438069"/>
                </a:lnTo>
                <a:lnTo>
                  <a:pt x="4304737" y="2430906"/>
                </a:lnTo>
                <a:lnTo>
                  <a:pt x="4247652" y="2422271"/>
                </a:lnTo>
                <a:lnTo>
                  <a:pt x="4191879" y="2412205"/>
                </a:lnTo>
                <a:lnTo>
                  <a:pt x="4137505" y="2400752"/>
                </a:lnTo>
                <a:lnTo>
                  <a:pt x="4084614" y="2387956"/>
                </a:lnTo>
                <a:lnTo>
                  <a:pt x="4033296" y="2373858"/>
                </a:lnTo>
                <a:lnTo>
                  <a:pt x="3983635" y="2358503"/>
                </a:lnTo>
                <a:lnTo>
                  <a:pt x="3935719" y="2341934"/>
                </a:lnTo>
                <a:lnTo>
                  <a:pt x="3889635" y="2324193"/>
                </a:lnTo>
                <a:lnTo>
                  <a:pt x="3845469" y="2305325"/>
                </a:lnTo>
                <a:lnTo>
                  <a:pt x="3803308" y="2285371"/>
                </a:lnTo>
                <a:lnTo>
                  <a:pt x="3763239" y="2264376"/>
                </a:lnTo>
                <a:lnTo>
                  <a:pt x="3725348" y="2242382"/>
                </a:lnTo>
                <a:lnTo>
                  <a:pt x="3689722" y="2219433"/>
                </a:lnTo>
                <a:lnTo>
                  <a:pt x="3656448" y="2195571"/>
                </a:lnTo>
                <a:lnTo>
                  <a:pt x="3625613" y="2170840"/>
                </a:lnTo>
                <a:lnTo>
                  <a:pt x="3597302" y="2145283"/>
                </a:lnTo>
                <a:lnTo>
                  <a:pt x="3548604" y="2091864"/>
                </a:lnTo>
                <a:lnTo>
                  <a:pt x="3511047" y="2035659"/>
                </a:lnTo>
                <a:lnTo>
                  <a:pt x="3485325" y="1977013"/>
                </a:lnTo>
                <a:lnTo>
                  <a:pt x="3472132" y="1916272"/>
                </a:lnTo>
                <a:lnTo>
                  <a:pt x="3470450" y="1885223"/>
                </a:lnTo>
                <a:close/>
              </a:path>
            </a:pathLst>
          </a:custGeom>
          <a:ln w="11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16829" y="4723482"/>
            <a:ext cx="204279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Specify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delivery</a:t>
            </a:r>
            <a:r>
              <a:rPr sz="1450" spc="-25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address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827" y="2780512"/>
            <a:ext cx="536575" cy="1451610"/>
          </a:xfrm>
          <a:custGeom>
            <a:avLst/>
            <a:gdLst/>
            <a:ahLst/>
            <a:cxnLst/>
            <a:rect l="l" t="t" r="r" b="b"/>
            <a:pathLst>
              <a:path w="536575" h="1451610">
                <a:moveTo>
                  <a:pt x="134015" y="131853"/>
                </a:moveTo>
                <a:lnTo>
                  <a:pt x="140848" y="90110"/>
                </a:lnTo>
                <a:lnTo>
                  <a:pt x="159874" y="53907"/>
                </a:lnTo>
                <a:lnTo>
                  <a:pt x="188885" y="25389"/>
                </a:lnTo>
                <a:lnTo>
                  <a:pt x="225673" y="6705"/>
                </a:lnTo>
                <a:lnTo>
                  <a:pt x="268031" y="0"/>
                </a:lnTo>
                <a:lnTo>
                  <a:pt x="310389" y="6705"/>
                </a:lnTo>
                <a:lnTo>
                  <a:pt x="347177" y="25389"/>
                </a:lnTo>
                <a:lnTo>
                  <a:pt x="376189" y="53907"/>
                </a:lnTo>
                <a:lnTo>
                  <a:pt x="395214" y="90110"/>
                </a:lnTo>
                <a:lnTo>
                  <a:pt x="402047" y="131853"/>
                </a:lnTo>
                <a:lnTo>
                  <a:pt x="395214" y="173506"/>
                </a:lnTo>
                <a:lnTo>
                  <a:pt x="376189" y="209699"/>
                </a:lnTo>
                <a:lnTo>
                  <a:pt x="347177" y="238249"/>
                </a:lnTo>
                <a:lnTo>
                  <a:pt x="310389" y="256978"/>
                </a:lnTo>
                <a:lnTo>
                  <a:pt x="268031" y="263706"/>
                </a:lnTo>
                <a:lnTo>
                  <a:pt x="225673" y="256978"/>
                </a:lnTo>
                <a:lnTo>
                  <a:pt x="188885" y="238249"/>
                </a:lnTo>
                <a:lnTo>
                  <a:pt x="159874" y="209699"/>
                </a:lnTo>
                <a:lnTo>
                  <a:pt x="140848" y="173506"/>
                </a:lnTo>
                <a:lnTo>
                  <a:pt x="134015" y="131853"/>
                </a:lnTo>
                <a:close/>
              </a:path>
              <a:path w="536575" h="1451610">
                <a:moveTo>
                  <a:pt x="0" y="395768"/>
                </a:moveTo>
                <a:lnTo>
                  <a:pt x="536063" y="395768"/>
                </a:lnTo>
              </a:path>
              <a:path w="536575" h="1451610">
                <a:moveTo>
                  <a:pt x="268031" y="923598"/>
                </a:moveTo>
                <a:lnTo>
                  <a:pt x="536063" y="1451428"/>
                </a:lnTo>
              </a:path>
              <a:path w="536575" h="1451610">
                <a:moveTo>
                  <a:pt x="268031" y="263706"/>
                </a:moveTo>
                <a:lnTo>
                  <a:pt x="268031" y="923598"/>
                </a:lnTo>
                <a:lnTo>
                  <a:pt x="0" y="1451428"/>
                </a:lnTo>
              </a:path>
            </a:pathLst>
          </a:custGeom>
          <a:ln w="11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9741" y="4293441"/>
            <a:ext cx="832485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Cus</a:t>
            </a:r>
            <a:r>
              <a:rPr sz="1450" spc="-5" dirty="0">
                <a:latin typeface="Arial"/>
                <a:cs typeface="Arial"/>
              </a:rPr>
              <a:t>t</a:t>
            </a:r>
            <a:r>
              <a:rPr sz="1450" spc="5" dirty="0">
                <a:latin typeface="Arial"/>
                <a:cs typeface="Arial"/>
              </a:rPr>
              <a:t>o</a:t>
            </a:r>
            <a:r>
              <a:rPr sz="1450" spc="10" dirty="0">
                <a:latin typeface="Arial"/>
                <a:cs typeface="Arial"/>
              </a:rPr>
              <a:t>m</a:t>
            </a:r>
            <a:r>
              <a:rPr sz="1450" spc="5" dirty="0">
                <a:latin typeface="Arial"/>
                <a:cs typeface="Arial"/>
              </a:rPr>
              <a:t>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8644" y="3121778"/>
            <a:ext cx="1370330" cy="859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Purchase</a:t>
            </a:r>
            <a:endParaRPr sz="1450">
              <a:latin typeface="Arial"/>
              <a:cs typeface="Arial"/>
            </a:endParaRPr>
          </a:p>
          <a:p>
            <a:pPr marL="12700" marR="5080" algn="ctr">
              <a:lnSpc>
                <a:spcPct val="100699"/>
              </a:lnSpc>
              <a:spcBef>
                <a:spcPts val="1310"/>
              </a:spcBef>
            </a:pPr>
            <a:r>
              <a:rPr sz="1450" spc="5" dirty="0">
                <a:latin typeface="Arial"/>
                <a:cs typeface="Arial"/>
              </a:rPr>
              <a:t>Confirm</a:t>
            </a:r>
            <a:r>
              <a:rPr sz="1450" spc="-7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delivery </a:t>
            </a:r>
            <a:r>
              <a:rPr sz="1450" spc="-39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address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47365" y="3439200"/>
            <a:ext cx="5589270" cy="1010919"/>
            <a:chOff x="1447365" y="3439200"/>
            <a:chExt cx="5589270" cy="1010919"/>
          </a:xfrm>
        </p:grpSpPr>
        <p:sp>
          <p:nvSpPr>
            <p:cNvPr id="9" name="object 9"/>
            <p:cNvSpPr/>
            <p:nvPr/>
          </p:nvSpPr>
          <p:spPr>
            <a:xfrm>
              <a:off x="1455938" y="3447772"/>
              <a:ext cx="3719195" cy="116839"/>
            </a:xfrm>
            <a:custGeom>
              <a:avLst/>
              <a:gdLst/>
              <a:ahLst/>
              <a:cxnLst/>
              <a:rect l="l" t="t" r="r" b="b"/>
              <a:pathLst>
                <a:path w="3719195" h="116839">
                  <a:moveTo>
                    <a:pt x="2043717" y="0"/>
                  </a:moveTo>
                  <a:lnTo>
                    <a:pt x="3718914" y="0"/>
                  </a:lnTo>
                </a:path>
                <a:path w="3719195" h="116839">
                  <a:moveTo>
                    <a:pt x="0" y="116790"/>
                  </a:moveTo>
                  <a:lnTo>
                    <a:pt x="1675174" y="116790"/>
                  </a:lnTo>
                </a:path>
              </a:pathLst>
            </a:custGeom>
            <a:ln w="16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76388" y="3564563"/>
              <a:ext cx="1551305" cy="877569"/>
            </a:xfrm>
            <a:custGeom>
              <a:avLst/>
              <a:gdLst/>
              <a:ahLst/>
              <a:cxnLst/>
              <a:rect l="l" t="t" r="r" b="b"/>
              <a:pathLst>
                <a:path w="1551304" h="877570">
                  <a:moveTo>
                    <a:pt x="1551186" y="876951"/>
                  </a:moveTo>
                  <a:lnTo>
                    <a:pt x="0" y="0"/>
                  </a:lnTo>
                </a:path>
              </a:pathLst>
            </a:custGeom>
            <a:ln w="167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6388" y="3564563"/>
              <a:ext cx="234315" cy="176530"/>
            </a:xfrm>
            <a:custGeom>
              <a:avLst/>
              <a:gdLst/>
              <a:ahLst/>
              <a:cxnLst/>
              <a:rect l="l" t="t" r="r" b="b"/>
              <a:pathLst>
                <a:path w="234314" h="176529">
                  <a:moveTo>
                    <a:pt x="233829" y="45882"/>
                  </a:moveTo>
                  <a:lnTo>
                    <a:pt x="0" y="0"/>
                  </a:lnTo>
                  <a:lnTo>
                    <a:pt x="159376" y="176484"/>
                  </a:lnTo>
                </a:path>
              </a:pathLst>
            </a:custGeom>
            <a:ln w="167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 rot="1740000">
            <a:off x="5979214" y="3731441"/>
            <a:ext cx="1013538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0"/>
              </a:lnSpc>
            </a:pPr>
            <a:r>
              <a:rPr sz="2175" spc="-30" baseline="3831" dirty="0">
                <a:latin typeface="Arial"/>
                <a:cs typeface="Arial"/>
              </a:rPr>
              <a:t>&lt;&lt;e</a:t>
            </a:r>
            <a:r>
              <a:rPr sz="2175" spc="-30" baseline="1915" dirty="0">
                <a:latin typeface="Arial"/>
                <a:cs typeface="Arial"/>
              </a:rPr>
              <a:t>xtend</a:t>
            </a:r>
            <a:r>
              <a:rPr sz="1450" spc="-20" dirty="0">
                <a:latin typeface="Arial"/>
                <a:cs typeface="Arial"/>
              </a:rPr>
              <a:t>&gt;&gt;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86640" y="3675321"/>
            <a:ext cx="603885" cy="975994"/>
            <a:chOff x="3086640" y="3675321"/>
            <a:chExt cx="603885" cy="975994"/>
          </a:xfrm>
        </p:grpSpPr>
        <p:sp>
          <p:nvSpPr>
            <p:cNvPr id="14" name="object 14"/>
            <p:cNvSpPr/>
            <p:nvPr/>
          </p:nvSpPr>
          <p:spPr>
            <a:xfrm>
              <a:off x="3095007" y="3731407"/>
              <a:ext cx="539115" cy="911860"/>
            </a:xfrm>
            <a:custGeom>
              <a:avLst/>
              <a:gdLst/>
              <a:ahLst/>
              <a:cxnLst/>
              <a:rect l="l" t="t" r="r" b="b"/>
              <a:pathLst>
                <a:path w="539114" h="911860">
                  <a:moveTo>
                    <a:pt x="538663" y="0"/>
                  </a:moveTo>
                  <a:lnTo>
                    <a:pt x="498230" y="16256"/>
                  </a:lnTo>
                  <a:lnTo>
                    <a:pt x="464334" y="37067"/>
                  </a:lnTo>
                  <a:lnTo>
                    <a:pt x="414015" y="90774"/>
                  </a:lnTo>
                  <a:lnTo>
                    <a:pt x="383440" y="157956"/>
                  </a:lnTo>
                  <a:lnTo>
                    <a:pt x="374224" y="195612"/>
                  </a:lnTo>
                  <a:lnTo>
                    <a:pt x="368343" y="235450"/>
                  </a:lnTo>
                  <a:lnTo>
                    <a:pt x="365266" y="277074"/>
                  </a:lnTo>
                  <a:lnTo>
                    <a:pt x="364457" y="320090"/>
                  </a:lnTo>
                  <a:lnTo>
                    <a:pt x="365385" y="364102"/>
                  </a:lnTo>
                  <a:lnTo>
                    <a:pt x="367516" y="408714"/>
                  </a:lnTo>
                  <a:lnTo>
                    <a:pt x="370316" y="453532"/>
                  </a:lnTo>
                  <a:lnTo>
                    <a:pt x="373252" y="498158"/>
                  </a:lnTo>
                  <a:lnTo>
                    <a:pt x="375791" y="542199"/>
                  </a:lnTo>
                  <a:lnTo>
                    <a:pt x="377399" y="585258"/>
                  </a:lnTo>
                  <a:lnTo>
                    <a:pt x="377543" y="626940"/>
                  </a:lnTo>
                  <a:lnTo>
                    <a:pt x="375690" y="666849"/>
                  </a:lnTo>
                  <a:lnTo>
                    <a:pt x="363859" y="739768"/>
                  </a:lnTo>
                  <a:lnTo>
                    <a:pt x="337640" y="800852"/>
                  </a:lnTo>
                  <a:lnTo>
                    <a:pt x="312060" y="832250"/>
                  </a:lnTo>
                  <a:lnTo>
                    <a:pt x="280583" y="857914"/>
                  </a:lnTo>
                  <a:lnTo>
                    <a:pt x="244837" y="878161"/>
                  </a:lnTo>
                  <a:lnTo>
                    <a:pt x="206453" y="893309"/>
                  </a:lnTo>
                  <a:lnTo>
                    <a:pt x="167060" y="903675"/>
                  </a:lnTo>
                  <a:lnTo>
                    <a:pt x="128289" y="909577"/>
                  </a:lnTo>
                  <a:lnTo>
                    <a:pt x="91770" y="911334"/>
                  </a:lnTo>
                  <a:lnTo>
                    <a:pt x="59132" y="909261"/>
                  </a:lnTo>
                  <a:lnTo>
                    <a:pt x="32006" y="903678"/>
                  </a:lnTo>
                  <a:lnTo>
                    <a:pt x="12022" y="894902"/>
                  </a:lnTo>
                  <a:lnTo>
                    <a:pt x="810" y="883250"/>
                  </a:lnTo>
                  <a:lnTo>
                    <a:pt x="0" y="869041"/>
                  </a:lnTo>
                  <a:lnTo>
                    <a:pt x="11221" y="852592"/>
                  </a:lnTo>
                  <a:lnTo>
                    <a:pt x="36104" y="834220"/>
                  </a:lnTo>
                </a:path>
              </a:pathLst>
            </a:custGeom>
            <a:ln w="167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7358" y="3675321"/>
              <a:ext cx="112625" cy="11217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073577" y="4339740"/>
            <a:ext cx="12776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latin typeface="Arial"/>
                <a:cs typeface="Arial"/>
              </a:rPr>
              <a:t>extension</a:t>
            </a:r>
            <a:r>
              <a:rPr sz="1450" spc="-60" dirty="0">
                <a:latin typeface="Arial"/>
                <a:cs typeface="Arial"/>
              </a:rPr>
              <a:t> </a:t>
            </a:r>
            <a:r>
              <a:rPr sz="1450" spc="5" dirty="0">
                <a:latin typeface="Arial"/>
                <a:cs typeface="Arial"/>
              </a:rPr>
              <a:t>point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594" y="0"/>
            <a:ext cx="360489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Một</a:t>
            </a:r>
            <a:r>
              <a:rPr sz="2900" spc="-35" dirty="0"/>
              <a:t> </a:t>
            </a:r>
            <a:r>
              <a:rPr sz="2900" dirty="0"/>
              <a:t>số</a:t>
            </a:r>
            <a:r>
              <a:rPr sz="2900" spc="-30" dirty="0"/>
              <a:t> </a:t>
            </a:r>
            <a:r>
              <a:rPr sz="2900" dirty="0"/>
              <a:t>hình</a:t>
            </a:r>
            <a:r>
              <a:rPr sz="2900" spc="-30" dirty="0"/>
              <a:t> </a:t>
            </a:r>
            <a:r>
              <a:rPr sz="2900" dirty="0"/>
              <a:t>vẽ</a:t>
            </a:r>
            <a:r>
              <a:rPr sz="2900" spc="-35" dirty="0"/>
              <a:t> </a:t>
            </a:r>
            <a:r>
              <a:rPr sz="2900" dirty="0"/>
              <a:t>đúng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356615"/>
            <a:ext cx="8001000" cy="63124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5131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Ví</a:t>
            </a:r>
            <a:r>
              <a:rPr spc="-15" dirty="0"/>
              <a:t> </a:t>
            </a:r>
            <a:r>
              <a:rPr dirty="0"/>
              <a:t>dụ</a:t>
            </a:r>
            <a:r>
              <a:rPr spc="-25" dirty="0"/>
              <a:t> </a:t>
            </a:r>
            <a:r>
              <a:rPr dirty="0"/>
              <a:t>Phân</a:t>
            </a:r>
            <a:r>
              <a:rPr spc="-15" dirty="0"/>
              <a:t> </a:t>
            </a:r>
            <a:r>
              <a:rPr spc="-5" dirty="0"/>
              <a:t>loại</a:t>
            </a:r>
            <a:r>
              <a:rPr spc="-15" dirty="0"/>
              <a:t> </a:t>
            </a:r>
            <a:r>
              <a:rPr spc="-5" dirty="0"/>
              <a:t>yêu</a:t>
            </a:r>
            <a:r>
              <a:rPr spc="-25" dirty="0"/>
              <a:t> </a:t>
            </a:r>
            <a:r>
              <a:rPr spc="-5" dirty="0"/>
              <a:t>cầu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5244" y="2414523"/>
          <a:ext cx="657352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Yêu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cầu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Loại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Thống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kê doanh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thu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 bán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hàng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năng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0" dirty="0">
                          <a:latin typeface="Arial"/>
                          <a:cs typeface="Arial"/>
                        </a:rPr>
                        <a:t>Tra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cứu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sách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năng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Xử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lý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và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phản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hồi nhanh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Phi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năng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E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Bảo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mật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mật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khẩu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Phi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chức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năng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24243"/>
            <a:ext cx="9144000" cy="327660"/>
          </a:xfrm>
          <a:custGeom>
            <a:avLst/>
            <a:gdLst/>
            <a:ahLst/>
            <a:cxnLst/>
            <a:rect l="l" t="t" r="r" b="b"/>
            <a:pathLst>
              <a:path w="9144000" h="327659">
                <a:moveTo>
                  <a:pt x="0" y="0"/>
                </a:moveTo>
                <a:lnTo>
                  <a:pt x="0" y="327659"/>
                </a:lnTo>
                <a:lnTo>
                  <a:pt x="9143999" y="32765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13" y="6567844"/>
            <a:ext cx="8290559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  <a:tabLst>
                <a:tab pos="5688330" algn="l"/>
                <a:tab pos="6271895" algn="l"/>
                <a:tab pos="7316470" algn="l"/>
              </a:tabLst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AD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spc="-5" dirty="0">
                <a:latin typeface="Arial"/>
                <a:cs typeface="Arial"/>
              </a:rPr>
              <a:t>3</a:t>
            </a:r>
            <a:r>
              <a:rPr sz="1800" dirty="0">
                <a:latin typeface="Arial"/>
                <a:cs typeface="Arial"/>
              </a:rPr>
              <a:t>	- </a:t>
            </a:r>
            <a:r>
              <a:rPr sz="1800" b="1" spc="-10" dirty="0">
                <a:latin typeface="Arial"/>
                <a:cs typeface="Arial"/>
              </a:rPr>
              <a:t>8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HIEN</a:t>
            </a:r>
            <a:r>
              <a:rPr sz="1800" b="1" spc="-14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1998"/>
            <a:ext cx="9144000" cy="6095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6989" y="170180"/>
            <a:ext cx="397065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Một</a:t>
            </a:r>
            <a:r>
              <a:rPr sz="3200" spc="-35" dirty="0"/>
              <a:t> </a:t>
            </a:r>
            <a:r>
              <a:rPr sz="3200" spc="-5" dirty="0"/>
              <a:t>số</a:t>
            </a:r>
            <a:r>
              <a:rPr sz="3200" spc="-35" dirty="0"/>
              <a:t> </a:t>
            </a:r>
            <a:r>
              <a:rPr sz="3200" dirty="0"/>
              <a:t>hình</a:t>
            </a:r>
            <a:r>
              <a:rPr sz="3200" spc="-35" dirty="0"/>
              <a:t> </a:t>
            </a:r>
            <a:r>
              <a:rPr sz="3200" spc="-5" dirty="0"/>
              <a:t>vẽ</a:t>
            </a:r>
            <a:r>
              <a:rPr sz="3200" spc="-35" dirty="0"/>
              <a:t> </a:t>
            </a:r>
            <a:r>
              <a:rPr sz="3200" dirty="0"/>
              <a:t>đúng</a:t>
            </a:r>
            <a:endParaRPr sz="320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mtClean="0"/>
              <a:t>O</a:t>
            </a:r>
            <a:r>
              <a:rPr lang="en-US" spc="5" smtClean="0"/>
              <a:t>O</a:t>
            </a:r>
            <a:r>
              <a:rPr lang="en-US" spc="-5" smtClean="0"/>
              <a:t>AD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775" y="397509"/>
            <a:ext cx="3540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Một</a:t>
            </a:r>
            <a:r>
              <a:rPr sz="3200" spc="-35" dirty="0"/>
              <a:t> </a:t>
            </a:r>
            <a:r>
              <a:rPr sz="3200" spc="-5" dirty="0"/>
              <a:t>số</a:t>
            </a:r>
            <a:r>
              <a:rPr sz="3200" spc="-40" dirty="0"/>
              <a:t> </a:t>
            </a:r>
            <a:r>
              <a:rPr sz="3200" dirty="0"/>
              <a:t>hình</a:t>
            </a:r>
            <a:r>
              <a:rPr sz="3200" spc="-35" dirty="0"/>
              <a:t> </a:t>
            </a:r>
            <a:r>
              <a:rPr sz="3200" spc="-5" dirty="0"/>
              <a:t>vẽ</a:t>
            </a:r>
            <a:r>
              <a:rPr sz="3200" spc="-40" dirty="0"/>
              <a:t> </a:t>
            </a:r>
            <a:r>
              <a:rPr sz="3200" spc="-5" dirty="0"/>
              <a:t>sai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28600" y="908303"/>
            <a:ext cx="8610600" cy="5949950"/>
            <a:chOff x="228600" y="908303"/>
            <a:chExt cx="8610600" cy="5949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908303"/>
              <a:ext cx="8610600" cy="59496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15761" y="1600961"/>
              <a:ext cx="2667000" cy="4800600"/>
            </a:xfrm>
            <a:custGeom>
              <a:avLst/>
              <a:gdLst/>
              <a:ahLst/>
              <a:cxnLst/>
              <a:rect l="l" t="t" r="r" b="b"/>
              <a:pathLst>
                <a:path w="2667000" h="4800600">
                  <a:moveTo>
                    <a:pt x="2590799" y="0"/>
                  </a:moveTo>
                  <a:lnTo>
                    <a:pt x="76200" y="4648200"/>
                  </a:lnTo>
                </a:path>
                <a:path w="2667000" h="4800600">
                  <a:moveTo>
                    <a:pt x="0" y="152400"/>
                  </a:moveTo>
                  <a:lnTo>
                    <a:pt x="2666999" y="4800600"/>
                  </a:lnTo>
                </a:path>
              </a:pathLst>
            </a:custGeom>
            <a:ln w="38100">
              <a:solidFill>
                <a:srgbClr val="FA17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46750" y="6555144"/>
            <a:ext cx="10026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CH3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81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7698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Vẽ</a:t>
            </a:r>
            <a:r>
              <a:rPr spc="-10" dirty="0"/>
              <a:t> </a:t>
            </a:r>
            <a:r>
              <a:rPr spc="-5" dirty="0"/>
              <a:t>quan </a:t>
            </a:r>
            <a:r>
              <a:rPr dirty="0"/>
              <a:t>hệ</a:t>
            </a:r>
            <a:r>
              <a:rPr spc="-20" dirty="0"/>
              <a:t> </a:t>
            </a:r>
            <a:r>
              <a:rPr dirty="0"/>
              <a:t>tổng</a:t>
            </a:r>
            <a:r>
              <a:rPr spc="-5" dirty="0"/>
              <a:t> </a:t>
            </a:r>
            <a:r>
              <a:rPr dirty="0"/>
              <a:t>quát</a:t>
            </a:r>
            <a:r>
              <a:rPr spc="-20" dirty="0"/>
              <a:t> </a:t>
            </a:r>
            <a:r>
              <a:rPr dirty="0"/>
              <a:t>hóa</a:t>
            </a:r>
            <a:r>
              <a:rPr spc="-10" dirty="0"/>
              <a:t> </a:t>
            </a:r>
            <a:r>
              <a:rPr spc="-5" dirty="0"/>
              <a:t>(thừa kế)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655676"/>
            <a:ext cx="8264525" cy="124904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439420" indent="-426720">
              <a:lnSpc>
                <a:spcPct val="100000"/>
              </a:lnSpc>
              <a:spcBef>
                <a:spcPts val="515"/>
              </a:spcBef>
              <a:buClr>
                <a:srgbClr val="44536A"/>
              </a:buClr>
              <a:buFont typeface="Wingdings"/>
              <a:buChar char=""/>
              <a:tabLst>
                <a:tab pos="438784" algn="l"/>
                <a:tab pos="439420" algn="l"/>
              </a:tabLst>
            </a:pPr>
            <a:r>
              <a:rPr sz="2400" spc="-5" dirty="0">
                <a:latin typeface="Arial"/>
                <a:cs typeface="Arial"/>
              </a:rPr>
              <a:t>Khi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</a:t>
            </a:r>
            <a:r>
              <a:rPr sz="2400" dirty="0">
                <a:latin typeface="Arial"/>
                <a:cs typeface="Arial"/>
              </a:rPr>
              <a:t> thì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vẽ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&lt;Generalization&gt;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(tổng quát hóa)</a:t>
            </a:r>
            <a:endParaRPr sz="2400">
              <a:latin typeface="Arial"/>
              <a:cs typeface="Arial"/>
            </a:endParaRPr>
          </a:p>
          <a:p>
            <a:pPr marL="355600" marR="5080" indent="-259079">
              <a:lnSpc>
                <a:spcPct val="100000"/>
              </a:lnSpc>
              <a:spcBef>
                <a:spcPts val="465"/>
              </a:spcBef>
            </a:pPr>
            <a:r>
              <a:rPr sz="2500" b="1" i="1" spc="-110" dirty="0">
                <a:solidFill>
                  <a:srgbClr val="005A9E"/>
                </a:solidFill>
                <a:latin typeface="Wingdings"/>
                <a:cs typeface="Wingdings"/>
              </a:rPr>
              <a:t></a:t>
            </a:r>
            <a:r>
              <a:rPr sz="2500" b="1" i="1" spc="30" dirty="0">
                <a:solidFill>
                  <a:srgbClr val="005A9E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Use</a:t>
            </a:r>
            <a:r>
              <a:rPr sz="2400" b="1" i="1" spc="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case</a:t>
            </a:r>
            <a:r>
              <a:rPr sz="2400" b="1" i="1" spc="-7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400" b="1" i="1" spc="-9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được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gọi</a:t>
            </a:r>
            <a:r>
              <a:rPr sz="2400" b="1" i="1" spc="-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là</a:t>
            </a:r>
            <a:r>
              <a:rPr sz="2400" b="1" i="1" spc="-3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u="heavy" dirty="0">
                <a:solidFill>
                  <a:srgbClr val="005A9E"/>
                </a:solidFill>
                <a:uFill>
                  <a:solidFill>
                    <a:srgbClr val="005A9E"/>
                  </a:solidFill>
                </a:uFill>
                <a:latin typeface="Arial"/>
                <a:cs typeface="Arial"/>
              </a:rPr>
              <a:t>Generalization</a:t>
            </a:r>
            <a:r>
              <a:rPr sz="2400" b="1" i="1" spc="-5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B</a:t>
            </a:r>
            <a:r>
              <a:rPr sz="2400" b="1" i="1" spc="-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nếu</a:t>
            </a:r>
            <a:r>
              <a:rPr sz="2400" b="1" i="1" spc="-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B</a:t>
            </a:r>
            <a:r>
              <a:rPr sz="2400" b="1" i="1" spc="-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là</a:t>
            </a:r>
            <a:r>
              <a:rPr sz="2400" b="1" i="1" spc="-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một </a:t>
            </a:r>
            <a:r>
              <a:rPr sz="2400" b="1" i="1" spc="-65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trường</a:t>
            </a:r>
            <a:r>
              <a:rPr sz="2400" b="1" i="1" spc="-2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hợp</a:t>
            </a:r>
            <a:r>
              <a:rPr sz="2400" b="1" i="1" spc="-1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riêng</a:t>
            </a:r>
            <a:r>
              <a:rPr sz="2400" b="1" i="1" spc="-1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005A9E"/>
                </a:solidFill>
                <a:latin typeface="Arial"/>
                <a:cs typeface="Arial"/>
              </a:rPr>
              <a:t>của</a:t>
            </a:r>
            <a:r>
              <a:rPr sz="2400" b="1" i="1" spc="-95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A</a:t>
            </a:r>
            <a:r>
              <a:rPr sz="2400" b="1" i="1" spc="-90" dirty="0">
                <a:solidFill>
                  <a:srgbClr val="005A9E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005A9E"/>
                </a:solidFill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18509"/>
            <a:ext cx="8058784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44536A"/>
              </a:buClr>
              <a:buFont typeface="Wingdings"/>
              <a:buChar char="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Nếu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Generalization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thì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code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có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dạng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như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thế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nào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13DFA"/>
                </a:solidFill>
                <a:latin typeface="Arial"/>
                <a:cs typeface="Arial"/>
              </a:rPr>
              <a:t>Class</a:t>
            </a:r>
            <a:r>
              <a:rPr sz="2400" spc="-15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A</a:t>
            </a:r>
            <a:r>
              <a:rPr sz="2400" spc="-16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196711"/>
            <a:ext cx="1713230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spc="-5" dirty="0">
                <a:solidFill>
                  <a:srgbClr val="113DFA"/>
                </a:solidFill>
                <a:latin typeface="Arial"/>
                <a:cs typeface="Arial"/>
              </a:rPr>
              <a:t>....................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113DFA"/>
                </a:solidFill>
                <a:latin typeface="Arial"/>
                <a:cs typeface="Arial"/>
              </a:rPr>
              <a:t>Class</a:t>
            </a:r>
            <a:r>
              <a:rPr sz="2400" spc="-1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B</a:t>
            </a:r>
            <a:r>
              <a:rPr sz="2400" spc="-20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:</a:t>
            </a:r>
            <a:r>
              <a:rPr sz="2400" spc="-165" dirty="0">
                <a:solidFill>
                  <a:srgbClr val="113DF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113DFA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..................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13" y="6464604"/>
            <a:ext cx="69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860" baseline="1543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}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700" spc="7" baseline="1543" dirty="0">
                <a:latin typeface="Arial"/>
                <a:cs typeface="Arial"/>
              </a:rPr>
              <a:t>O</a:t>
            </a:r>
            <a:r>
              <a:rPr sz="2700" spc="-7" baseline="1543" dirty="0">
                <a:latin typeface="Arial"/>
                <a:cs typeface="Arial"/>
              </a:rPr>
              <a:t>AD</a:t>
            </a:r>
            <a:endParaRPr sz="2700" baseline="1543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38637" y="3729037"/>
            <a:ext cx="2602230" cy="1535430"/>
            <a:chOff x="4338637" y="3729037"/>
            <a:chExt cx="2602230" cy="15354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3503" y="3803903"/>
              <a:ext cx="2526792" cy="14599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20" y="3998975"/>
              <a:ext cx="2346960" cy="11765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43400" y="3733800"/>
              <a:ext cx="2514600" cy="1447800"/>
            </a:xfrm>
            <a:custGeom>
              <a:avLst/>
              <a:gdLst/>
              <a:ahLst/>
              <a:cxnLst/>
              <a:rect l="l" t="t" r="r" b="b"/>
              <a:pathLst>
                <a:path w="2514600" h="1447800">
                  <a:moveTo>
                    <a:pt x="1257300" y="0"/>
                  </a:moveTo>
                  <a:lnTo>
                    <a:pt x="1196378" y="834"/>
                  </a:lnTo>
                  <a:lnTo>
                    <a:pt x="1136206" y="3313"/>
                  </a:lnTo>
                  <a:lnTo>
                    <a:pt x="1076848" y="7399"/>
                  </a:lnTo>
                  <a:lnTo>
                    <a:pt x="1018370" y="13053"/>
                  </a:lnTo>
                  <a:lnTo>
                    <a:pt x="960839" y="20237"/>
                  </a:lnTo>
                  <a:lnTo>
                    <a:pt x="904319" y="28914"/>
                  </a:lnTo>
                  <a:lnTo>
                    <a:pt x="848878" y="39046"/>
                  </a:lnTo>
                  <a:lnTo>
                    <a:pt x="794580" y="50594"/>
                  </a:lnTo>
                  <a:lnTo>
                    <a:pt x="741493" y="63521"/>
                  </a:lnTo>
                  <a:lnTo>
                    <a:pt x="689680" y="77789"/>
                  </a:lnTo>
                  <a:lnTo>
                    <a:pt x="639209" y="93360"/>
                  </a:lnTo>
                  <a:lnTo>
                    <a:pt x="590145" y="110197"/>
                  </a:lnTo>
                  <a:lnTo>
                    <a:pt x="542554" y="128260"/>
                  </a:lnTo>
                  <a:lnTo>
                    <a:pt x="496502" y="147512"/>
                  </a:lnTo>
                  <a:lnTo>
                    <a:pt x="452054" y="167916"/>
                  </a:lnTo>
                  <a:lnTo>
                    <a:pt x="409277" y="189433"/>
                  </a:lnTo>
                  <a:lnTo>
                    <a:pt x="368236" y="212026"/>
                  </a:lnTo>
                  <a:lnTo>
                    <a:pt x="328997" y="235656"/>
                  </a:lnTo>
                  <a:lnTo>
                    <a:pt x="291627" y="260286"/>
                  </a:lnTo>
                  <a:lnTo>
                    <a:pt x="256190" y="285877"/>
                  </a:lnTo>
                  <a:lnTo>
                    <a:pt x="222753" y="312393"/>
                  </a:lnTo>
                  <a:lnTo>
                    <a:pt x="191381" y="339794"/>
                  </a:lnTo>
                  <a:lnTo>
                    <a:pt x="162141" y="368043"/>
                  </a:lnTo>
                  <a:lnTo>
                    <a:pt x="135098" y="397102"/>
                  </a:lnTo>
                  <a:lnTo>
                    <a:pt x="110318" y="426933"/>
                  </a:lnTo>
                  <a:lnTo>
                    <a:pt x="67811" y="488760"/>
                  </a:lnTo>
                  <a:lnTo>
                    <a:pt x="35146" y="553220"/>
                  </a:lnTo>
                  <a:lnTo>
                    <a:pt x="12850" y="620010"/>
                  </a:lnTo>
                  <a:lnTo>
                    <a:pt x="1449" y="688826"/>
                  </a:lnTo>
                  <a:lnTo>
                    <a:pt x="0" y="723900"/>
                  </a:lnTo>
                  <a:lnTo>
                    <a:pt x="1449" y="758973"/>
                  </a:lnTo>
                  <a:lnTo>
                    <a:pt x="12850" y="827789"/>
                  </a:lnTo>
                  <a:lnTo>
                    <a:pt x="35146" y="894579"/>
                  </a:lnTo>
                  <a:lnTo>
                    <a:pt x="67811" y="959039"/>
                  </a:lnTo>
                  <a:lnTo>
                    <a:pt x="110318" y="1020866"/>
                  </a:lnTo>
                  <a:lnTo>
                    <a:pt x="135098" y="1050697"/>
                  </a:lnTo>
                  <a:lnTo>
                    <a:pt x="162141" y="1079756"/>
                  </a:lnTo>
                  <a:lnTo>
                    <a:pt x="191381" y="1108005"/>
                  </a:lnTo>
                  <a:lnTo>
                    <a:pt x="222753" y="1135406"/>
                  </a:lnTo>
                  <a:lnTo>
                    <a:pt x="256190" y="1161922"/>
                  </a:lnTo>
                  <a:lnTo>
                    <a:pt x="291627" y="1187513"/>
                  </a:lnTo>
                  <a:lnTo>
                    <a:pt x="328997" y="1212143"/>
                  </a:lnTo>
                  <a:lnTo>
                    <a:pt x="368236" y="1235773"/>
                  </a:lnTo>
                  <a:lnTo>
                    <a:pt x="409277" y="1258366"/>
                  </a:lnTo>
                  <a:lnTo>
                    <a:pt x="452054" y="1279883"/>
                  </a:lnTo>
                  <a:lnTo>
                    <a:pt x="496502" y="1300287"/>
                  </a:lnTo>
                  <a:lnTo>
                    <a:pt x="542554" y="1319539"/>
                  </a:lnTo>
                  <a:lnTo>
                    <a:pt x="590145" y="1337602"/>
                  </a:lnTo>
                  <a:lnTo>
                    <a:pt x="639209" y="1354439"/>
                  </a:lnTo>
                  <a:lnTo>
                    <a:pt x="689680" y="1370010"/>
                  </a:lnTo>
                  <a:lnTo>
                    <a:pt x="741493" y="1384278"/>
                  </a:lnTo>
                  <a:lnTo>
                    <a:pt x="794580" y="1397205"/>
                  </a:lnTo>
                  <a:lnTo>
                    <a:pt x="848878" y="1408753"/>
                  </a:lnTo>
                  <a:lnTo>
                    <a:pt x="904319" y="1418885"/>
                  </a:lnTo>
                  <a:lnTo>
                    <a:pt x="960839" y="1427562"/>
                  </a:lnTo>
                  <a:lnTo>
                    <a:pt x="1018370" y="1434746"/>
                  </a:lnTo>
                  <a:lnTo>
                    <a:pt x="1076848" y="1440400"/>
                  </a:lnTo>
                  <a:lnTo>
                    <a:pt x="1136206" y="1444486"/>
                  </a:lnTo>
                  <a:lnTo>
                    <a:pt x="1196378" y="1446965"/>
                  </a:lnTo>
                  <a:lnTo>
                    <a:pt x="1257300" y="1447800"/>
                  </a:lnTo>
                  <a:lnTo>
                    <a:pt x="1318221" y="1446965"/>
                  </a:lnTo>
                  <a:lnTo>
                    <a:pt x="1378393" y="1444486"/>
                  </a:lnTo>
                  <a:lnTo>
                    <a:pt x="1437751" y="1440400"/>
                  </a:lnTo>
                  <a:lnTo>
                    <a:pt x="1496229" y="1434746"/>
                  </a:lnTo>
                  <a:lnTo>
                    <a:pt x="1553760" y="1427562"/>
                  </a:lnTo>
                  <a:lnTo>
                    <a:pt x="1610280" y="1418885"/>
                  </a:lnTo>
                  <a:lnTo>
                    <a:pt x="1665721" y="1408753"/>
                  </a:lnTo>
                  <a:lnTo>
                    <a:pt x="1720019" y="1397205"/>
                  </a:lnTo>
                  <a:lnTo>
                    <a:pt x="1773106" y="1384278"/>
                  </a:lnTo>
                  <a:lnTo>
                    <a:pt x="1824919" y="1370010"/>
                  </a:lnTo>
                  <a:lnTo>
                    <a:pt x="1875390" y="1354439"/>
                  </a:lnTo>
                  <a:lnTo>
                    <a:pt x="1924454" y="1337602"/>
                  </a:lnTo>
                  <a:lnTo>
                    <a:pt x="1972045" y="1319539"/>
                  </a:lnTo>
                  <a:lnTo>
                    <a:pt x="2018097" y="1300287"/>
                  </a:lnTo>
                  <a:lnTo>
                    <a:pt x="2062545" y="1279883"/>
                  </a:lnTo>
                  <a:lnTo>
                    <a:pt x="2105322" y="1258366"/>
                  </a:lnTo>
                  <a:lnTo>
                    <a:pt x="2146363" y="1235773"/>
                  </a:lnTo>
                  <a:lnTo>
                    <a:pt x="2185602" y="1212143"/>
                  </a:lnTo>
                  <a:lnTo>
                    <a:pt x="2222972" y="1187513"/>
                  </a:lnTo>
                  <a:lnTo>
                    <a:pt x="2258409" y="1161922"/>
                  </a:lnTo>
                  <a:lnTo>
                    <a:pt x="2291846" y="1135406"/>
                  </a:lnTo>
                  <a:lnTo>
                    <a:pt x="2323218" y="1108005"/>
                  </a:lnTo>
                  <a:lnTo>
                    <a:pt x="2352458" y="1079756"/>
                  </a:lnTo>
                  <a:lnTo>
                    <a:pt x="2379501" y="1050697"/>
                  </a:lnTo>
                  <a:lnTo>
                    <a:pt x="2404281" y="1020866"/>
                  </a:lnTo>
                  <a:lnTo>
                    <a:pt x="2446788" y="959039"/>
                  </a:lnTo>
                  <a:lnTo>
                    <a:pt x="2479453" y="894579"/>
                  </a:lnTo>
                  <a:lnTo>
                    <a:pt x="2501749" y="827789"/>
                  </a:lnTo>
                  <a:lnTo>
                    <a:pt x="2513150" y="758973"/>
                  </a:lnTo>
                  <a:lnTo>
                    <a:pt x="2514600" y="723900"/>
                  </a:lnTo>
                  <a:lnTo>
                    <a:pt x="2513150" y="688826"/>
                  </a:lnTo>
                  <a:lnTo>
                    <a:pt x="2501749" y="620010"/>
                  </a:lnTo>
                  <a:lnTo>
                    <a:pt x="2479453" y="553220"/>
                  </a:lnTo>
                  <a:lnTo>
                    <a:pt x="2446788" y="488760"/>
                  </a:lnTo>
                  <a:lnTo>
                    <a:pt x="2404281" y="426933"/>
                  </a:lnTo>
                  <a:lnTo>
                    <a:pt x="2379501" y="397102"/>
                  </a:lnTo>
                  <a:lnTo>
                    <a:pt x="2352458" y="368043"/>
                  </a:lnTo>
                  <a:lnTo>
                    <a:pt x="2323218" y="339794"/>
                  </a:lnTo>
                  <a:lnTo>
                    <a:pt x="2291846" y="312393"/>
                  </a:lnTo>
                  <a:lnTo>
                    <a:pt x="2258409" y="285877"/>
                  </a:lnTo>
                  <a:lnTo>
                    <a:pt x="2222972" y="260286"/>
                  </a:lnTo>
                  <a:lnTo>
                    <a:pt x="2185602" y="235656"/>
                  </a:lnTo>
                  <a:lnTo>
                    <a:pt x="2146363" y="212026"/>
                  </a:lnTo>
                  <a:lnTo>
                    <a:pt x="2105322" y="189433"/>
                  </a:lnTo>
                  <a:lnTo>
                    <a:pt x="2062545" y="167916"/>
                  </a:lnTo>
                  <a:lnTo>
                    <a:pt x="2018097" y="147512"/>
                  </a:lnTo>
                  <a:lnTo>
                    <a:pt x="1972045" y="128260"/>
                  </a:lnTo>
                  <a:lnTo>
                    <a:pt x="1924454" y="110197"/>
                  </a:lnTo>
                  <a:lnTo>
                    <a:pt x="1875390" y="93360"/>
                  </a:lnTo>
                  <a:lnTo>
                    <a:pt x="1824919" y="77789"/>
                  </a:lnTo>
                  <a:lnTo>
                    <a:pt x="1773106" y="63521"/>
                  </a:lnTo>
                  <a:lnTo>
                    <a:pt x="1720019" y="50594"/>
                  </a:lnTo>
                  <a:lnTo>
                    <a:pt x="1665721" y="39046"/>
                  </a:lnTo>
                  <a:lnTo>
                    <a:pt x="1610280" y="28914"/>
                  </a:lnTo>
                  <a:lnTo>
                    <a:pt x="1553760" y="20237"/>
                  </a:lnTo>
                  <a:lnTo>
                    <a:pt x="1496229" y="13053"/>
                  </a:lnTo>
                  <a:lnTo>
                    <a:pt x="1437751" y="7399"/>
                  </a:lnTo>
                  <a:lnTo>
                    <a:pt x="1378393" y="3313"/>
                  </a:lnTo>
                  <a:lnTo>
                    <a:pt x="1318221" y="834"/>
                  </a:lnTo>
                  <a:lnTo>
                    <a:pt x="12573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3400" y="3733800"/>
              <a:ext cx="2514600" cy="1447800"/>
            </a:xfrm>
            <a:custGeom>
              <a:avLst/>
              <a:gdLst/>
              <a:ahLst/>
              <a:cxnLst/>
              <a:rect l="l" t="t" r="r" b="b"/>
              <a:pathLst>
                <a:path w="2514600" h="1447800">
                  <a:moveTo>
                    <a:pt x="0" y="723900"/>
                  </a:moveTo>
                  <a:lnTo>
                    <a:pt x="5755" y="654184"/>
                  </a:lnTo>
                  <a:lnTo>
                    <a:pt x="22669" y="586342"/>
                  </a:lnTo>
                  <a:lnTo>
                    <a:pt x="50215" y="520680"/>
                  </a:lnTo>
                  <a:lnTo>
                    <a:pt x="87867" y="457498"/>
                  </a:lnTo>
                  <a:lnTo>
                    <a:pt x="135098" y="397102"/>
                  </a:lnTo>
                  <a:lnTo>
                    <a:pt x="162141" y="368043"/>
                  </a:lnTo>
                  <a:lnTo>
                    <a:pt x="191381" y="339794"/>
                  </a:lnTo>
                  <a:lnTo>
                    <a:pt x="222753" y="312393"/>
                  </a:lnTo>
                  <a:lnTo>
                    <a:pt x="256190" y="285877"/>
                  </a:lnTo>
                  <a:lnTo>
                    <a:pt x="291627" y="260286"/>
                  </a:lnTo>
                  <a:lnTo>
                    <a:pt x="328997" y="235656"/>
                  </a:lnTo>
                  <a:lnTo>
                    <a:pt x="368236" y="212026"/>
                  </a:lnTo>
                  <a:lnTo>
                    <a:pt x="409277" y="189433"/>
                  </a:lnTo>
                  <a:lnTo>
                    <a:pt x="452054" y="167916"/>
                  </a:lnTo>
                  <a:lnTo>
                    <a:pt x="496502" y="147512"/>
                  </a:lnTo>
                  <a:lnTo>
                    <a:pt x="542554" y="128260"/>
                  </a:lnTo>
                  <a:lnTo>
                    <a:pt x="590145" y="110197"/>
                  </a:lnTo>
                  <a:lnTo>
                    <a:pt x="639209" y="93360"/>
                  </a:lnTo>
                  <a:lnTo>
                    <a:pt x="689680" y="77789"/>
                  </a:lnTo>
                  <a:lnTo>
                    <a:pt x="741493" y="63521"/>
                  </a:lnTo>
                  <a:lnTo>
                    <a:pt x="794580" y="50594"/>
                  </a:lnTo>
                  <a:lnTo>
                    <a:pt x="848878" y="39046"/>
                  </a:lnTo>
                  <a:lnTo>
                    <a:pt x="904319" y="28914"/>
                  </a:lnTo>
                  <a:lnTo>
                    <a:pt x="960839" y="20237"/>
                  </a:lnTo>
                  <a:lnTo>
                    <a:pt x="1018370" y="13053"/>
                  </a:lnTo>
                  <a:lnTo>
                    <a:pt x="1076848" y="7399"/>
                  </a:lnTo>
                  <a:lnTo>
                    <a:pt x="1136206" y="3313"/>
                  </a:lnTo>
                  <a:lnTo>
                    <a:pt x="1196378" y="834"/>
                  </a:lnTo>
                  <a:lnTo>
                    <a:pt x="1257300" y="0"/>
                  </a:lnTo>
                  <a:lnTo>
                    <a:pt x="1318221" y="834"/>
                  </a:lnTo>
                  <a:lnTo>
                    <a:pt x="1378393" y="3313"/>
                  </a:lnTo>
                  <a:lnTo>
                    <a:pt x="1437751" y="7399"/>
                  </a:lnTo>
                  <a:lnTo>
                    <a:pt x="1496229" y="13053"/>
                  </a:lnTo>
                  <a:lnTo>
                    <a:pt x="1553760" y="20237"/>
                  </a:lnTo>
                  <a:lnTo>
                    <a:pt x="1610280" y="28914"/>
                  </a:lnTo>
                  <a:lnTo>
                    <a:pt x="1665721" y="39046"/>
                  </a:lnTo>
                  <a:lnTo>
                    <a:pt x="1720019" y="50594"/>
                  </a:lnTo>
                  <a:lnTo>
                    <a:pt x="1773106" y="63521"/>
                  </a:lnTo>
                  <a:lnTo>
                    <a:pt x="1824919" y="77789"/>
                  </a:lnTo>
                  <a:lnTo>
                    <a:pt x="1875390" y="93360"/>
                  </a:lnTo>
                  <a:lnTo>
                    <a:pt x="1924454" y="110197"/>
                  </a:lnTo>
                  <a:lnTo>
                    <a:pt x="1972045" y="128260"/>
                  </a:lnTo>
                  <a:lnTo>
                    <a:pt x="2018097" y="147512"/>
                  </a:lnTo>
                  <a:lnTo>
                    <a:pt x="2062545" y="167916"/>
                  </a:lnTo>
                  <a:lnTo>
                    <a:pt x="2105322" y="189433"/>
                  </a:lnTo>
                  <a:lnTo>
                    <a:pt x="2146363" y="212026"/>
                  </a:lnTo>
                  <a:lnTo>
                    <a:pt x="2185602" y="235656"/>
                  </a:lnTo>
                  <a:lnTo>
                    <a:pt x="2222972" y="260286"/>
                  </a:lnTo>
                  <a:lnTo>
                    <a:pt x="2258409" y="285877"/>
                  </a:lnTo>
                  <a:lnTo>
                    <a:pt x="2291846" y="312393"/>
                  </a:lnTo>
                  <a:lnTo>
                    <a:pt x="2323218" y="339794"/>
                  </a:lnTo>
                  <a:lnTo>
                    <a:pt x="2352458" y="368043"/>
                  </a:lnTo>
                  <a:lnTo>
                    <a:pt x="2379501" y="397102"/>
                  </a:lnTo>
                  <a:lnTo>
                    <a:pt x="2404281" y="426933"/>
                  </a:lnTo>
                  <a:lnTo>
                    <a:pt x="2446788" y="488760"/>
                  </a:lnTo>
                  <a:lnTo>
                    <a:pt x="2479453" y="553220"/>
                  </a:lnTo>
                  <a:lnTo>
                    <a:pt x="2501749" y="620010"/>
                  </a:lnTo>
                  <a:lnTo>
                    <a:pt x="2513150" y="688826"/>
                  </a:lnTo>
                  <a:lnTo>
                    <a:pt x="2514600" y="723900"/>
                  </a:lnTo>
                  <a:lnTo>
                    <a:pt x="2513150" y="758973"/>
                  </a:lnTo>
                  <a:lnTo>
                    <a:pt x="2501749" y="827789"/>
                  </a:lnTo>
                  <a:lnTo>
                    <a:pt x="2479453" y="894579"/>
                  </a:lnTo>
                  <a:lnTo>
                    <a:pt x="2446788" y="959039"/>
                  </a:lnTo>
                  <a:lnTo>
                    <a:pt x="2404281" y="1020866"/>
                  </a:lnTo>
                  <a:lnTo>
                    <a:pt x="2379501" y="1050697"/>
                  </a:lnTo>
                  <a:lnTo>
                    <a:pt x="2352458" y="1079756"/>
                  </a:lnTo>
                  <a:lnTo>
                    <a:pt x="2323218" y="1108005"/>
                  </a:lnTo>
                  <a:lnTo>
                    <a:pt x="2291846" y="1135406"/>
                  </a:lnTo>
                  <a:lnTo>
                    <a:pt x="2258409" y="1161922"/>
                  </a:lnTo>
                  <a:lnTo>
                    <a:pt x="2222972" y="1187513"/>
                  </a:lnTo>
                  <a:lnTo>
                    <a:pt x="2185602" y="1212143"/>
                  </a:lnTo>
                  <a:lnTo>
                    <a:pt x="2146363" y="1235773"/>
                  </a:lnTo>
                  <a:lnTo>
                    <a:pt x="2105322" y="1258366"/>
                  </a:lnTo>
                  <a:lnTo>
                    <a:pt x="2062545" y="1279883"/>
                  </a:lnTo>
                  <a:lnTo>
                    <a:pt x="2018097" y="1300287"/>
                  </a:lnTo>
                  <a:lnTo>
                    <a:pt x="1972045" y="1319539"/>
                  </a:lnTo>
                  <a:lnTo>
                    <a:pt x="1924454" y="1337602"/>
                  </a:lnTo>
                  <a:lnTo>
                    <a:pt x="1875390" y="1354439"/>
                  </a:lnTo>
                  <a:lnTo>
                    <a:pt x="1824919" y="1370010"/>
                  </a:lnTo>
                  <a:lnTo>
                    <a:pt x="1773106" y="1384278"/>
                  </a:lnTo>
                  <a:lnTo>
                    <a:pt x="1720019" y="1397205"/>
                  </a:lnTo>
                  <a:lnTo>
                    <a:pt x="1665721" y="1408753"/>
                  </a:lnTo>
                  <a:lnTo>
                    <a:pt x="1610280" y="1418885"/>
                  </a:lnTo>
                  <a:lnTo>
                    <a:pt x="1553760" y="1427562"/>
                  </a:lnTo>
                  <a:lnTo>
                    <a:pt x="1496229" y="1434746"/>
                  </a:lnTo>
                  <a:lnTo>
                    <a:pt x="1437751" y="1440400"/>
                  </a:lnTo>
                  <a:lnTo>
                    <a:pt x="1378393" y="1444486"/>
                  </a:lnTo>
                  <a:lnTo>
                    <a:pt x="1318221" y="1446965"/>
                  </a:lnTo>
                  <a:lnTo>
                    <a:pt x="1257300" y="1447800"/>
                  </a:lnTo>
                  <a:lnTo>
                    <a:pt x="1196378" y="1446965"/>
                  </a:lnTo>
                  <a:lnTo>
                    <a:pt x="1136206" y="1444486"/>
                  </a:lnTo>
                  <a:lnTo>
                    <a:pt x="1076848" y="1440400"/>
                  </a:lnTo>
                  <a:lnTo>
                    <a:pt x="1018370" y="1434746"/>
                  </a:lnTo>
                  <a:lnTo>
                    <a:pt x="960839" y="1427562"/>
                  </a:lnTo>
                  <a:lnTo>
                    <a:pt x="904319" y="1418885"/>
                  </a:lnTo>
                  <a:lnTo>
                    <a:pt x="848878" y="1408753"/>
                  </a:lnTo>
                  <a:lnTo>
                    <a:pt x="794580" y="1397205"/>
                  </a:lnTo>
                  <a:lnTo>
                    <a:pt x="741493" y="1384278"/>
                  </a:lnTo>
                  <a:lnTo>
                    <a:pt x="689680" y="1370010"/>
                  </a:lnTo>
                  <a:lnTo>
                    <a:pt x="639209" y="1354439"/>
                  </a:lnTo>
                  <a:lnTo>
                    <a:pt x="590145" y="1337602"/>
                  </a:lnTo>
                  <a:lnTo>
                    <a:pt x="542554" y="1319539"/>
                  </a:lnTo>
                  <a:lnTo>
                    <a:pt x="496502" y="1300287"/>
                  </a:lnTo>
                  <a:lnTo>
                    <a:pt x="452054" y="1279883"/>
                  </a:lnTo>
                  <a:lnTo>
                    <a:pt x="409277" y="1258366"/>
                  </a:lnTo>
                  <a:lnTo>
                    <a:pt x="368236" y="1235773"/>
                  </a:lnTo>
                  <a:lnTo>
                    <a:pt x="328997" y="1212143"/>
                  </a:lnTo>
                  <a:lnTo>
                    <a:pt x="291627" y="1187513"/>
                  </a:lnTo>
                  <a:lnTo>
                    <a:pt x="256190" y="1161922"/>
                  </a:lnTo>
                  <a:lnTo>
                    <a:pt x="222753" y="1135406"/>
                  </a:lnTo>
                  <a:lnTo>
                    <a:pt x="191381" y="1108005"/>
                  </a:lnTo>
                  <a:lnTo>
                    <a:pt x="162141" y="1079756"/>
                  </a:lnTo>
                  <a:lnTo>
                    <a:pt x="135098" y="1050697"/>
                  </a:lnTo>
                  <a:lnTo>
                    <a:pt x="110318" y="1020866"/>
                  </a:lnTo>
                  <a:lnTo>
                    <a:pt x="67811" y="959039"/>
                  </a:lnTo>
                  <a:lnTo>
                    <a:pt x="35146" y="894579"/>
                  </a:lnTo>
                  <a:lnTo>
                    <a:pt x="12850" y="827789"/>
                  </a:lnTo>
                  <a:lnTo>
                    <a:pt x="1449" y="758973"/>
                  </a:lnTo>
                  <a:lnTo>
                    <a:pt x="0" y="723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0292" y="4010025"/>
            <a:ext cx="19431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Thanh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toán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3637" y="5481637"/>
            <a:ext cx="2754630" cy="1381125"/>
            <a:chOff x="6243637" y="5481637"/>
            <a:chExt cx="2754630" cy="13811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3" y="5556502"/>
              <a:ext cx="2679192" cy="13014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00800" y="5743954"/>
              <a:ext cx="2516124" cy="108508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8400" y="54864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0"/>
                  </a:moveTo>
                  <a:lnTo>
                    <a:pt x="1270725" y="746"/>
                  </a:lnTo>
                  <a:lnTo>
                    <a:pt x="1208698" y="2963"/>
                  </a:lnTo>
                  <a:lnTo>
                    <a:pt x="1147482" y="6619"/>
                  </a:lnTo>
                  <a:lnTo>
                    <a:pt x="1087142" y="11679"/>
                  </a:lnTo>
                  <a:lnTo>
                    <a:pt x="1027740" y="18112"/>
                  </a:lnTo>
                  <a:lnTo>
                    <a:pt x="969341" y="25884"/>
                  </a:lnTo>
                  <a:lnTo>
                    <a:pt x="912010" y="34962"/>
                  </a:lnTo>
                  <a:lnTo>
                    <a:pt x="855810" y="45314"/>
                  </a:lnTo>
                  <a:lnTo>
                    <a:pt x="800805" y="56906"/>
                  </a:lnTo>
                  <a:lnTo>
                    <a:pt x="747059" y="69706"/>
                  </a:lnTo>
                  <a:lnTo>
                    <a:pt x="694637" y="83680"/>
                  </a:lnTo>
                  <a:lnTo>
                    <a:pt x="643602" y="98796"/>
                  </a:lnTo>
                  <a:lnTo>
                    <a:pt x="594019" y="115020"/>
                  </a:lnTo>
                  <a:lnTo>
                    <a:pt x="545951" y="132320"/>
                  </a:lnTo>
                  <a:lnTo>
                    <a:pt x="499463" y="150664"/>
                  </a:lnTo>
                  <a:lnTo>
                    <a:pt x="454618" y="170017"/>
                  </a:lnTo>
                  <a:lnTo>
                    <a:pt x="411480" y="190346"/>
                  </a:lnTo>
                  <a:lnTo>
                    <a:pt x="370115" y="211620"/>
                  </a:lnTo>
                  <a:lnTo>
                    <a:pt x="330585" y="233805"/>
                  </a:lnTo>
                  <a:lnTo>
                    <a:pt x="292954" y="256869"/>
                  </a:lnTo>
                  <a:lnTo>
                    <a:pt x="257287" y="280777"/>
                  </a:lnTo>
                  <a:lnTo>
                    <a:pt x="223648" y="305498"/>
                  </a:lnTo>
                  <a:lnTo>
                    <a:pt x="192101" y="330998"/>
                  </a:lnTo>
                  <a:lnTo>
                    <a:pt x="162709" y="357244"/>
                  </a:lnTo>
                  <a:lnTo>
                    <a:pt x="135538" y="384204"/>
                  </a:lnTo>
                  <a:lnTo>
                    <a:pt x="88110" y="440133"/>
                  </a:lnTo>
                  <a:lnTo>
                    <a:pt x="50330" y="498520"/>
                  </a:lnTo>
                  <a:lnTo>
                    <a:pt x="22710" y="559103"/>
                  </a:lnTo>
                  <a:lnTo>
                    <a:pt x="5763" y="621617"/>
                  </a:lnTo>
                  <a:lnTo>
                    <a:pt x="0" y="685800"/>
                  </a:lnTo>
                  <a:lnTo>
                    <a:pt x="1451" y="718083"/>
                  </a:lnTo>
                  <a:lnTo>
                    <a:pt x="12870" y="781464"/>
                  </a:lnTo>
                  <a:lnTo>
                    <a:pt x="35218" y="843046"/>
                  </a:lnTo>
                  <a:lnTo>
                    <a:pt x="67982" y="902563"/>
                  </a:lnTo>
                  <a:lnTo>
                    <a:pt x="110650" y="959754"/>
                  </a:lnTo>
                  <a:lnTo>
                    <a:pt x="162709" y="1014355"/>
                  </a:lnTo>
                  <a:lnTo>
                    <a:pt x="192101" y="1040601"/>
                  </a:lnTo>
                  <a:lnTo>
                    <a:pt x="223648" y="1066101"/>
                  </a:lnTo>
                  <a:lnTo>
                    <a:pt x="257287" y="1090822"/>
                  </a:lnTo>
                  <a:lnTo>
                    <a:pt x="292954" y="1114730"/>
                  </a:lnTo>
                  <a:lnTo>
                    <a:pt x="330585" y="1137793"/>
                  </a:lnTo>
                  <a:lnTo>
                    <a:pt x="370115" y="1159978"/>
                  </a:lnTo>
                  <a:lnTo>
                    <a:pt x="411480" y="1181252"/>
                  </a:lnTo>
                  <a:lnTo>
                    <a:pt x="454618" y="1201582"/>
                  </a:lnTo>
                  <a:lnTo>
                    <a:pt x="499463" y="1220935"/>
                  </a:lnTo>
                  <a:lnTo>
                    <a:pt x="545951" y="1239278"/>
                  </a:lnTo>
                  <a:lnTo>
                    <a:pt x="594019" y="1256578"/>
                  </a:lnTo>
                  <a:lnTo>
                    <a:pt x="643602" y="1272803"/>
                  </a:lnTo>
                  <a:lnTo>
                    <a:pt x="694637" y="1287918"/>
                  </a:lnTo>
                  <a:lnTo>
                    <a:pt x="747059" y="1301893"/>
                  </a:lnTo>
                  <a:lnTo>
                    <a:pt x="800805" y="1314692"/>
                  </a:lnTo>
                  <a:lnTo>
                    <a:pt x="855810" y="1326284"/>
                  </a:lnTo>
                  <a:lnTo>
                    <a:pt x="912010" y="1336636"/>
                  </a:lnTo>
                  <a:lnTo>
                    <a:pt x="969341" y="1345714"/>
                  </a:lnTo>
                  <a:lnTo>
                    <a:pt x="1027740" y="1353486"/>
                  </a:lnTo>
                  <a:lnTo>
                    <a:pt x="1087142" y="1359919"/>
                  </a:lnTo>
                  <a:lnTo>
                    <a:pt x="1147482" y="1364979"/>
                  </a:lnTo>
                  <a:lnTo>
                    <a:pt x="1208698" y="1368635"/>
                  </a:lnTo>
                  <a:lnTo>
                    <a:pt x="1270725" y="1370852"/>
                  </a:lnTo>
                  <a:lnTo>
                    <a:pt x="1333500" y="1371599"/>
                  </a:lnTo>
                  <a:lnTo>
                    <a:pt x="1396274" y="1370852"/>
                  </a:lnTo>
                  <a:lnTo>
                    <a:pt x="1458301" y="1368635"/>
                  </a:lnTo>
                  <a:lnTo>
                    <a:pt x="1519517" y="1364979"/>
                  </a:lnTo>
                  <a:lnTo>
                    <a:pt x="1579857" y="1359919"/>
                  </a:lnTo>
                  <a:lnTo>
                    <a:pt x="1639259" y="1353486"/>
                  </a:lnTo>
                  <a:lnTo>
                    <a:pt x="1697658" y="1345714"/>
                  </a:lnTo>
                  <a:lnTo>
                    <a:pt x="1754989" y="1336636"/>
                  </a:lnTo>
                  <a:lnTo>
                    <a:pt x="1811189" y="1326284"/>
                  </a:lnTo>
                  <a:lnTo>
                    <a:pt x="1866194" y="1314692"/>
                  </a:lnTo>
                  <a:lnTo>
                    <a:pt x="1919940" y="1301893"/>
                  </a:lnTo>
                  <a:lnTo>
                    <a:pt x="1972362" y="1287918"/>
                  </a:lnTo>
                  <a:lnTo>
                    <a:pt x="2023397" y="1272803"/>
                  </a:lnTo>
                  <a:lnTo>
                    <a:pt x="2072980" y="1256578"/>
                  </a:lnTo>
                  <a:lnTo>
                    <a:pt x="2121048" y="1239278"/>
                  </a:lnTo>
                  <a:lnTo>
                    <a:pt x="2167536" y="1220935"/>
                  </a:lnTo>
                  <a:lnTo>
                    <a:pt x="2212381" y="1201582"/>
                  </a:lnTo>
                  <a:lnTo>
                    <a:pt x="2255519" y="1181252"/>
                  </a:lnTo>
                  <a:lnTo>
                    <a:pt x="2296884" y="1159978"/>
                  </a:lnTo>
                  <a:lnTo>
                    <a:pt x="2336414" y="1137793"/>
                  </a:lnTo>
                  <a:lnTo>
                    <a:pt x="2374045" y="1114730"/>
                  </a:lnTo>
                  <a:lnTo>
                    <a:pt x="2409712" y="1090822"/>
                  </a:lnTo>
                  <a:lnTo>
                    <a:pt x="2443351" y="1066101"/>
                  </a:lnTo>
                  <a:lnTo>
                    <a:pt x="2474898" y="1040601"/>
                  </a:lnTo>
                  <a:lnTo>
                    <a:pt x="2504290" y="1014355"/>
                  </a:lnTo>
                  <a:lnTo>
                    <a:pt x="2531461" y="987395"/>
                  </a:lnTo>
                  <a:lnTo>
                    <a:pt x="2578889" y="931466"/>
                  </a:lnTo>
                  <a:lnTo>
                    <a:pt x="2616669" y="873079"/>
                  </a:lnTo>
                  <a:lnTo>
                    <a:pt x="2644289" y="812496"/>
                  </a:lnTo>
                  <a:lnTo>
                    <a:pt x="2661236" y="749982"/>
                  </a:lnTo>
                  <a:lnTo>
                    <a:pt x="2667000" y="685800"/>
                  </a:lnTo>
                  <a:lnTo>
                    <a:pt x="2665548" y="653516"/>
                  </a:lnTo>
                  <a:lnTo>
                    <a:pt x="2654129" y="590135"/>
                  </a:lnTo>
                  <a:lnTo>
                    <a:pt x="2631781" y="528553"/>
                  </a:lnTo>
                  <a:lnTo>
                    <a:pt x="2599017" y="469035"/>
                  </a:lnTo>
                  <a:lnTo>
                    <a:pt x="2556349" y="411845"/>
                  </a:lnTo>
                  <a:lnTo>
                    <a:pt x="2504290" y="357244"/>
                  </a:lnTo>
                  <a:lnTo>
                    <a:pt x="2474898" y="330998"/>
                  </a:lnTo>
                  <a:lnTo>
                    <a:pt x="2443351" y="305498"/>
                  </a:lnTo>
                  <a:lnTo>
                    <a:pt x="2409712" y="280777"/>
                  </a:lnTo>
                  <a:lnTo>
                    <a:pt x="2374045" y="256869"/>
                  </a:lnTo>
                  <a:lnTo>
                    <a:pt x="2336414" y="233805"/>
                  </a:lnTo>
                  <a:lnTo>
                    <a:pt x="2296884" y="211620"/>
                  </a:lnTo>
                  <a:lnTo>
                    <a:pt x="2255519" y="190346"/>
                  </a:lnTo>
                  <a:lnTo>
                    <a:pt x="2212381" y="170017"/>
                  </a:lnTo>
                  <a:lnTo>
                    <a:pt x="2167536" y="150664"/>
                  </a:lnTo>
                  <a:lnTo>
                    <a:pt x="2121048" y="132320"/>
                  </a:lnTo>
                  <a:lnTo>
                    <a:pt x="2072980" y="115020"/>
                  </a:lnTo>
                  <a:lnTo>
                    <a:pt x="2023397" y="98796"/>
                  </a:lnTo>
                  <a:lnTo>
                    <a:pt x="1972362" y="83680"/>
                  </a:lnTo>
                  <a:lnTo>
                    <a:pt x="1919940" y="69706"/>
                  </a:lnTo>
                  <a:lnTo>
                    <a:pt x="1866194" y="56906"/>
                  </a:lnTo>
                  <a:lnTo>
                    <a:pt x="1811189" y="45314"/>
                  </a:lnTo>
                  <a:lnTo>
                    <a:pt x="1754989" y="34962"/>
                  </a:lnTo>
                  <a:lnTo>
                    <a:pt x="1697658" y="25884"/>
                  </a:lnTo>
                  <a:lnTo>
                    <a:pt x="1639259" y="18112"/>
                  </a:lnTo>
                  <a:lnTo>
                    <a:pt x="1579857" y="11679"/>
                  </a:lnTo>
                  <a:lnTo>
                    <a:pt x="1519517" y="6619"/>
                  </a:lnTo>
                  <a:lnTo>
                    <a:pt x="1458301" y="2963"/>
                  </a:lnTo>
                  <a:lnTo>
                    <a:pt x="1396274" y="746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48400" y="54864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0" y="685800"/>
                  </a:moveTo>
                  <a:lnTo>
                    <a:pt x="5763" y="621617"/>
                  </a:lnTo>
                  <a:lnTo>
                    <a:pt x="22710" y="559103"/>
                  </a:lnTo>
                  <a:lnTo>
                    <a:pt x="50330" y="498520"/>
                  </a:lnTo>
                  <a:lnTo>
                    <a:pt x="88110" y="440133"/>
                  </a:lnTo>
                  <a:lnTo>
                    <a:pt x="135538" y="384204"/>
                  </a:lnTo>
                  <a:lnTo>
                    <a:pt x="162709" y="357244"/>
                  </a:lnTo>
                  <a:lnTo>
                    <a:pt x="192101" y="330998"/>
                  </a:lnTo>
                  <a:lnTo>
                    <a:pt x="223648" y="305498"/>
                  </a:lnTo>
                  <a:lnTo>
                    <a:pt x="257287" y="280777"/>
                  </a:lnTo>
                  <a:lnTo>
                    <a:pt x="292954" y="256869"/>
                  </a:lnTo>
                  <a:lnTo>
                    <a:pt x="330585" y="233805"/>
                  </a:lnTo>
                  <a:lnTo>
                    <a:pt x="370115" y="211620"/>
                  </a:lnTo>
                  <a:lnTo>
                    <a:pt x="411480" y="190346"/>
                  </a:lnTo>
                  <a:lnTo>
                    <a:pt x="454618" y="170017"/>
                  </a:lnTo>
                  <a:lnTo>
                    <a:pt x="499463" y="150664"/>
                  </a:lnTo>
                  <a:lnTo>
                    <a:pt x="545951" y="132320"/>
                  </a:lnTo>
                  <a:lnTo>
                    <a:pt x="594019" y="115020"/>
                  </a:lnTo>
                  <a:lnTo>
                    <a:pt x="643602" y="98796"/>
                  </a:lnTo>
                  <a:lnTo>
                    <a:pt x="694637" y="83680"/>
                  </a:lnTo>
                  <a:lnTo>
                    <a:pt x="747059" y="69706"/>
                  </a:lnTo>
                  <a:lnTo>
                    <a:pt x="800805" y="56906"/>
                  </a:lnTo>
                  <a:lnTo>
                    <a:pt x="855810" y="45314"/>
                  </a:lnTo>
                  <a:lnTo>
                    <a:pt x="912010" y="34962"/>
                  </a:lnTo>
                  <a:lnTo>
                    <a:pt x="969341" y="25884"/>
                  </a:lnTo>
                  <a:lnTo>
                    <a:pt x="1027740" y="18112"/>
                  </a:lnTo>
                  <a:lnTo>
                    <a:pt x="1087142" y="11679"/>
                  </a:lnTo>
                  <a:lnTo>
                    <a:pt x="1147482" y="6619"/>
                  </a:lnTo>
                  <a:lnTo>
                    <a:pt x="1208698" y="2963"/>
                  </a:lnTo>
                  <a:lnTo>
                    <a:pt x="1270725" y="746"/>
                  </a:lnTo>
                  <a:lnTo>
                    <a:pt x="1333500" y="0"/>
                  </a:lnTo>
                  <a:lnTo>
                    <a:pt x="1396274" y="746"/>
                  </a:lnTo>
                  <a:lnTo>
                    <a:pt x="1458301" y="2963"/>
                  </a:lnTo>
                  <a:lnTo>
                    <a:pt x="1519517" y="6619"/>
                  </a:lnTo>
                  <a:lnTo>
                    <a:pt x="1579857" y="11679"/>
                  </a:lnTo>
                  <a:lnTo>
                    <a:pt x="1639259" y="18112"/>
                  </a:lnTo>
                  <a:lnTo>
                    <a:pt x="1697658" y="25884"/>
                  </a:lnTo>
                  <a:lnTo>
                    <a:pt x="1754989" y="34962"/>
                  </a:lnTo>
                  <a:lnTo>
                    <a:pt x="1811189" y="45314"/>
                  </a:lnTo>
                  <a:lnTo>
                    <a:pt x="1866194" y="56906"/>
                  </a:lnTo>
                  <a:lnTo>
                    <a:pt x="1919940" y="69706"/>
                  </a:lnTo>
                  <a:lnTo>
                    <a:pt x="1972362" y="83680"/>
                  </a:lnTo>
                  <a:lnTo>
                    <a:pt x="2023397" y="98796"/>
                  </a:lnTo>
                  <a:lnTo>
                    <a:pt x="2072980" y="115020"/>
                  </a:lnTo>
                  <a:lnTo>
                    <a:pt x="2121048" y="132320"/>
                  </a:lnTo>
                  <a:lnTo>
                    <a:pt x="2167536" y="150664"/>
                  </a:lnTo>
                  <a:lnTo>
                    <a:pt x="2212381" y="170017"/>
                  </a:lnTo>
                  <a:lnTo>
                    <a:pt x="2255519" y="190346"/>
                  </a:lnTo>
                  <a:lnTo>
                    <a:pt x="2296884" y="211620"/>
                  </a:lnTo>
                  <a:lnTo>
                    <a:pt x="2336414" y="233805"/>
                  </a:lnTo>
                  <a:lnTo>
                    <a:pt x="2374045" y="256869"/>
                  </a:lnTo>
                  <a:lnTo>
                    <a:pt x="2409712" y="280777"/>
                  </a:lnTo>
                  <a:lnTo>
                    <a:pt x="2443351" y="305498"/>
                  </a:lnTo>
                  <a:lnTo>
                    <a:pt x="2474898" y="330998"/>
                  </a:lnTo>
                  <a:lnTo>
                    <a:pt x="2504290" y="357244"/>
                  </a:lnTo>
                  <a:lnTo>
                    <a:pt x="2531461" y="384204"/>
                  </a:lnTo>
                  <a:lnTo>
                    <a:pt x="2578889" y="440133"/>
                  </a:lnTo>
                  <a:lnTo>
                    <a:pt x="2616669" y="498520"/>
                  </a:lnTo>
                  <a:lnTo>
                    <a:pt x="2644289" y="559103"/>
                  </a:lnTo>
                  <a:lnTo>
                    <a:pt x="2661236" y="621617"/>
                  </a:lnTo>
                  <a:lnTo>
                    <a:pt x="2667000" y="685800"/>
                  </a:lnTo>
                  <a:lnTo>
                    <a:pt x="2665548" y="718083"/>
                  </a:lnTo>
                  <a:lnTo>
                    <a:pt x="2654129" y="781464"/>
                  </a:lnTo>
                  <a:lnTo>
                    <a:pt x="2631781" y="843046"/>
                  </a:lnTo>
                  <a:lnTo>
                    <a:pt x="2599017" y="902563"/>
                  </a:lnTo>
                  <a:lnTo>
                    <a:pt x="2556349" y="959754"/>
                  </a:lnTo>
                  <a:lnTo>
                    <a:pt x="2504290" y="1014355"/>
                  </a:lnTo>
                  <a:lnTo>
                    <a:pt x="2474898" y="1040601"/>
                  </a:lnTo>
                  <a:lnTo>
                    <a:pt x="2443351" y="1066101"/>
                  </a:lnTo>
                  <a:lnTo>
                    <a:pt x="2409712" y="1090822"/>
                  </a:lnTo>
                  <a:lnTo>
                    <a:pt x="2374045" y="1114730"/>
                  </a:lnTo>
                  <a:lnTo>
                    <a:pt x="2336414" y="1137793"/>
                  </a:lnTo>
                  <a:lnTo>
                    <a:pt x="2296884" y="1159978"/>
                  </a:lnTo>
                  <a:lnTo>
                    <a:pt x="2255519" y="1181252"/>
                  </a:lnTo>
                  <a:lnTo>
                    <a:pt x="2212381" y="1201582"/>
                  </a:lnTo>
                  <a:lnTo>
                    <a:pt x="2167536" y="1220935"/>
                  </a:lnTo>
                  <a:lnTo>
                    <a:pt x="2121048" y="1239278"/>
                  </a:lnTo>
                  <a:lnTo>
                    <a:pt x="2072980" y="1256578"/>
                  </a:lnTo>
                  <a:lnTo>
                    <a:pt x="2023397" y="1272803"/>
                  </a:lnTo>
                  <a:lnTo>
                    <a:pt x="1972362" y="1287918"/>
                  </a:lnTo>
                  <a:lnTo>
                    <a:pt x="1919940" y="1301893"/>
                  </a:lnTo>
                  <a:lnTo>
                    <a:pt x="1866194" y="1314692"/>
                  </a:lnTo>
                  <a:lnTo>
                    <a:pt x="1811189" y="1326284"/>
                  </a:lnTo>
                  <a:lnTo>
                    <a:pt x="1754989" y="1336636"/>
                  </a:lnTo>
                  <a:lnTo>
                    <a:pt x="1697658" y="1345714"/>
                  </a:lnTo>
                  <a:lnTo>
                    <a:pt x="1639259" y="1353486"/>
                  </a:lnTo>
                  <a:lnTo>
                    <a:pt x="1579857" y="1359919"/>
                  </a:lnTo>
                  <a:lnTo>
                    <a:pt x="1519517" y="1364979"/>
                  </a:lnTo>
                  <a:lnTo>
                    <a:pt x="1458301" y="1368635"/>
                  </a:lnTo>
                  <a:lnTo>
                    <a:pt x="1396274" y="1370852"/>
                  </a:lnTo>
                  <a:lnTo>
                    <a:pt x="1333500" y="1371599"/>
                  </a:lnTo>
                  <a:lnTo>
                    <a:pt x="1270725" y="1370852"/>
                  </a:lnTo>
                  <a:lnTo>
                    <a:pt x="1208698" y="1368635"/>
                  </a:lnTo>
                  <a:lnTo>
                    <a:pt x="1147482" y="1364979"/>
                  </a:lnTo>
                  <a:lnTo>
                    <a:pt x="1087142" y="1359919"/>
                  </a:lnTo>
                  <a:lnTo>
                    <a:pt x="1027740" y="1353486"/>
                  </a:lnTo>
                  <a:lnTo>
                    <a:pt x="969341" y="1345714"/>
                  </a:lnTo>
                  <a:lnTo>
                    <a:pt x="912010" y="1336636"/>
                  </a:lnTo>
                  <a:lnTo>
                    <a:pt x="855810" y="1326284"/>
                  </a:lnTo>
                  <a:lnTo>
                    <a:pt x="800805" y="1314692"/>
                  </a:lnTo>
                  <a:lnTo>
                    <a:pt x="747059" y="1301893"/>
                  </a:lnTo>
                  <a:lnTo>
                    <a:pt x="694637" y="1287918"/>
                  </a:lnTo>
                  <a:lnTo>
                    <a:pt x="643602" y="1272803"/>
                  </a:lnTo>
                  <a:lnTo>
                    <a:pt x="594019" y="1256578"/>
                  </a:lnTo>
                  <a:lnTo>
                    <a:pt x="545951" y="1239278"/>
                  </a:lnTo>
                  <a:lnTo>
                    <a:pt x="499463" y="1220935"/>
                  </a:lnTo>
                  <a:lnTo>
                    <a:pt x="454618" y="1201582"/>
                  </a:lnTo>
                  <a:lnTo>
                    <a:pt x="411480" y="1181252"/>
                  </a:lnTo>
                  <a:lnTo>
                    <a:pt x="370115" y="1159978"/>
                  </a:lnTo>
                  <a:lnTo>
                    <a:pt x="330585" y="1137793"/>
                  </a:lnTo>
                  <a:lnTo>
                    <a:pt x="292954" y="1114730"/>
                  </a:lnTo>
                  <a:lnTo>
                    <a:pt x="257287" y="1090822"/>
                  </a:lnTo>
                  <a:lnTo>
                    <a:pt x="223648" y="1066101"/>
                  </a:lnTo>
                  <a:lnTo>
                    <a:pt x="192101" y="1040601"/>
                  </a:lnTo>
                  <a:lnTo>
                    <a:pt x="162709" y="1014355"/>
                  </a:lnTo>
                  <a:lnTo>
                    <a:pt x="135538" y="987395"/>
                  </a:lnTo>
                  <a:lnTo>
                    <a:pt x="88110" y="931466"/>
                  </a:lnTo>
                  <a:lnTo>
                    <a:pt x="50330" y="873079"/>
                  </a:lnTo>
                  <a:lnTo>
                    <a:pt x="22710" y="812496"/>
                  </a:lnTo>
                  <a:lnTo>
                    <a:pt x="5763" y="749982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46750" y="5755335"/>
            <a:ext cx="2923540" cy="1078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749935" algn="ctr">
              <a:lnSpc>
                <a:spcPts val="2820"/>
              </a:lnSpc>
              <a:spcBef>
                <a:spcPts val="15"/>
              </a:spcBef>
            </a:pPr>
            <a:r>
              <a:rPr sz="2400" b="1" dirty="0">
                <a:latin typeface="Arial"/>
                <a:cs typeface="Arial"/>
              </a:rPr>
              <a:t>T/t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bằng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Credit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  <a:tabLst>
                <a:tab pos="596265" algn="l"/>
                <a:tab pos="1640205" algn="l"/>
              </a:tabLst>
            </a:pPr>
            <a:r>
              <a:rPr sz="1800" spc="-5" dirty="0">
                <a:latin typeface="Arial"/>
                <a:cs typeface="Arial"/>
              </a:rPr>
              <a:t>CH3	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b="1" spc="-5" dirty="0">
                <a:latin typeface="Arial"/>
                <a:cs typeface="Arial"/>
              </a:rPr>
              <a:t>82	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HIENLTH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128837" y="5481637"/>
            <a:ext cx="2754630" cy="1381125"/>
            <a:chOff x="2128837" y="5481637"/>
            <a:chExt cx="2754630" cy="138112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3703" y="5556502"/>
              <a:ext cx="2679192" cy="13014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2284" y="5713474"/>
              <a:ext cx="2545080" cy="11445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133600" y="54864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1333500" y="0"/>
                  </a:moveTo>
                  <a:lnTo>
                    <a:pt x="1270725" y="746"/>
                  </a:lnTo>
                  <a:lnTo>
                    <a:pt x="1208698" y="2963"/>
                  </a:lnTo>
                  <a:lnTo>
                    <a:pt x="1147482" y="6619"/>
                  </a:lnTo>
                  <a:lnTo>
                    <a:pt x="1087142" y="11679"/>
                  </a:lnTo>
                  <a:lnTo>
                    <a:pt x="1027740" y="18112"/>
                  </a:lnTo>
                  <a:lnTo>
                    <a:pt x="969341" y="25884"/>
                  </a:lnTo>
                  <a:lnTo>
                    <a:pt x="912010" y="34962"/>
                  </a:lnTo>
                  <a:lnTo>
                    <a:pt x="855810" y="45314"/>
                  </a:lnTo>
                  <a:lnTo>
                    <a:pt x="800805" y="56906"/>
                  </a:lnTo>
                  <a:lnTo>
                    <a:pt x="747059" y="69706"/>
                  </a:lnTo>
                  <a:lnTo>
                    <a:pt x="694637" y="83680"/>
                  </a:lnTo>
                  <a:lnTo>
                    <a:pt x="643602" y="98796"/>
                  </a:lnTo>
                  <a:lnTo>
                    <a:pt x="594019" y="115020"/>
                  </a:lnTo>
                  <a:lnTo>
                    <a:pt x="545951" y="132320"/>
                  </a:lnTo>
                  <a:lnTo>
                    <a:pt x="499463" y="150664"/>
                  </a:lnTo>
                  <a:lnTo>
                    <a:pt x="454618" y="170017"/>
                  </a:lnTo>
                  <a:lnTo>
                    <a:pt x="411480" y="190346"/>
                  </a:lnTo>
                  <a:lnTo>
                    <a:pt x="370115" y="211620"/>
                  </a:lnTo>
                  <a:lnTo>
                    <a:pt x="330585" y="233805"/>
                  </a:lnTo>
                  <a:lnTo>
                    <a:pt x="292954" y="256869"/>
                  </a:lnTo>
                  <a:lnTo>
                    <a:pt x="257287" y="280777"/>
                  </a:lnTo>
                  <a:lnTo>
                    <a:pt x="223648" y="305498"/>
                  </a:lnTo>
                  <a:lnTo>
                    <a:pt x="192101" y="330998"/>
                  </a:lnTo>
                  <a:lnTo>
                    <a:pt x="162709" y="357244"/>
                  </a:lnTo>
                  <a:lnTo>
                    <a:pt x="135538" y="384204"/>
                  </a:lnTo>
                  <a:lnTo>
                    <a:pt x="88110" y="440133"/>
                  </a:lnTo>
                  <a:lnTo>
                    <a:pt x="50330" y="498520"/>
                  </a:lnTo>
                  <a:lnTo>
                    <a:pt x="22710" y="559103"/>
                  </a:lnTo>
                  <a:lnTo>
                    <a:pt x="5763" y="621617"/>
                  </a:lnTo>
                  <a:lnTo>
                    <a:pt x="0" y="685800"/>
                  </a:lnTo>
                  <a:lnTo>
                    <a:pt x="1451" y="718083"/>
                  </a:lnTo>
                  <a:lnTo>
                    <a:pt x="12870" y="781464"/>
                  </a:lnTo>
                  <a:lnTo>
                    <a:pt x="35218" y="843046"/>
                  </a:lnTo>
                  <a:lnTo>
                    <a:pt x="67982" y="902563"/>
                  </a:lnTo>
                  <a:lnTo>
                    <a:pt x="110650" y="959754"/>
                  </a:lnTo>
                  <a:lnTo>
                    <a:pt x="162709" y="1014355"/>
                  </a:lnTo>
                  <a:lnTo>
                    <a:pt x="192101" y="1040601"/>
                  </a:lnTo>
                  <a:lnTo>
                    <a:pt x="223648" y="1066101"/>
                  </a:lnTo>
                  <a:lnTo>
                    <a:pt x="257287" y="1090822"/>
                  </a:lnTo>
                  <a:lnTo>
                    <a:pt x="292954" y="1114730"/>
                  </a:lnTo>
                  <a:lnTo>
                    <a:pt x="330585" y="1137793"/>
                  </a:lnTo>
                  <a:lnTo>
                    <a:pt x="370115" y="1159978"/>
                  </a:lnTo>
                  <a:lnTo>
                    <a:pt x="411480" y="1181252"/>
                  </a:lnTo>
                  <a:lnTo>
                    <a:pt x="454618" y="1201582"/>
                  </a:lnTo>
                  <a:lnTo>
                    <a:pt x="499463" y="1220935"/>
                  </a:lnTo>
                  <a:lnTo>
                    <a:pt x="545951" y="1239278"/>
                  </a:lnTo>
                  <a:lnTo>
                    <a:pt x="594019" y="1256578"/>
                  </a:lnTo>
                  <a:lnTo>
                    <a:pt x="643602" y="1272803"/>
                  </a:lnTo>
                  <a:lnTo>
                    <a:pt x="694637" y="1287918"/>
                  </a:lnTo>
                  <a:lnTo>
                    <a:pt x="747059" y="1301893"/>
                  </a:lnTo>
                  <a:lnTo>
                    <a:pt x="800805" y="1314692"/>
                  </a:lnTo>
                  <a:lnTo>
                    <a:pt x="855810" y="1326284"/>
                  </a:lnTo>
                  <a:lnTo>
                    <a:pt x="912010" y="1336636"/>
                  </a:lnTo>
                  <a:lnTo>
                    <a:pt x="969341" y="1345714"/>
                  </a:lnTo>
                  <a:lnTo>
                    <a:pt x="1027740" y="1353486"/>
                  </a:lnTo>
                  <a:lnTo>
                    <a:pt x="1087142" y="1359919"/>
                  </a:lnTo>
                  <a:lnTo>
                    <a:pt x="1147482" y="1364979"/>
                  </a:lnTo>
                  <a:lnTo>
                    <a:pt x="1208698" y="1368635"/>
                  </a:lnTo>
                  <a:lnTo>
                    <a:pt x="1270725" y="1370852"/>
                  </a:lnTo>
                  <a:lnTo>
                    <a:pt x="1333500" y="1371599"/>
                  </a:lnTo>
                  <a:lnTo>
                    <a:pt x="1396274" y="1370852"/>
                  </a:lnTo>
                  <a:lnTo>
                    <a:pt x="1458301" y="1368635"/>
                  </a:lnTo>
                  <a:lnTo>
                    <a:pt x="1519517" y="1364979"/>
                  </a:lnTo>
                  <a:lnTo>
                    <a:pt x="1579857" y="1359919"/>
                  </a:lnTo>
                  <a:lnTo>
                    <a:pt x="1639259" y="1353486"/>
                  </a:lnTo>
                  <a:lnTo>
                    <a:pt x="1697658" y="1345714"/>
                  </a:lnTo>
                  <a:lnTo>
                    <a:pt x="1754989" y="1336636"/>
                  </a:lnTo>
                  <a:lnTo>
                    <a:pt x="1811189" y="1326284"/>
                  </a:lnTo>
                  <a:lnTo>
                    <a:pt x="1866194" y="1314692"/>
                  </a:lnTo>
                  <a:lnTo>
                    <a:pt x="1919940" y="1301893"/>
                  </a:lnTo>
                  <a:lnTo>
                    <a:pt x="1972362" y="1287918"/>
                  </a:lnTo>
                  <a:lnTo>
                    <a:pt x="2023397" y="1272803"/>
                  </a:lnTo>
                  <a:lnTo>
                    <a:pt x="2072980" y="1256578"/>
                  </a:lnTo>
                  <a:lnTo>
                    <a:pt x="2121048" y="1239278"/>
                  </a:lnTo>
                  <a:lnTo>
                    <a:pt x="2167536" y="1220935"/>
                  </a:lnTo>
                  <a:lnTo>
                    <a:pt x="2212381" y="1201582"/>
                  </a:lnTo>
                  <a:lnTo>
                    <a:pt x="2255519" y="1181252"/>
                  </a:lnTo>
                  <a:lnTo>
                    <a:pt x="2296884" y="1159978"/>
                  </a:lnTo>
                  <a:lnTo>
                    <a:pt x="2336414" y="1137793"/>
                  </a:lnTo>
                  <a:lnTo>
                    <a:pt x="2374045" y="1114730"/>
                  </a:lnTo>
                  <a:lnTo>
                    <a:pt x="2409712" y="1090822"/>
                  </a:lnTo>
                  <a:lnTo>
                    <a:pt x="2443351" y="1066101"/>
                  </a:lnTo>
                  <a:lnTo>
                    <a:pt x="2474898" y="1040601"/>
                  </a:lnTo>
                  <a:lnTo>
                    <a:pt x="2504290" y="1014355"/>
                  </a:lnTo>
                  <a:lnTo>
                    <a:pt x="2531461" y="987395"/>
                  </a:lnTo>
                  <a:lnTo>
                    <a:pt x="2578889" y="931466"/>
                  </a:lnTo>
                  <a:lnTo>
                    <a:pt x="2616669" y="873079"/>
                  </a:lnTo>
                  <a:lnTo>
                    <a:pt x="2644289" y="812496"/>
                  </a:lnTo>
                  <a:lnTo>
                    <a:pt x="2661236" y="749982"/>
                  </a:lnTo>
                  <a:lnTo>
                    <a:pt x="2667000" y="685800"/>
                  </a:lnTo>
                  <a:lnTo>
                    <a:pt x="2665548" y="653516"/>
                  </a:lnTo>
                  <a:lnTo>
                    <a:pt x="2654129" y="590135"/>
                  </a:lnTo>
                  <a:lnTo>
                    <a:pt x="2631781" y="528553"/>
                  </a:lnTo>
                  <a:lnTo>
                    <a:pt x="2599017" y="469035"/>
                  </a:lnTo>
                  <a:lnTo>
                    <a:pt x="2556349" y="411845"/>
                  </a:lnTo>
                  <a:lnTo>
                    <a:pt x="2504290" y="357244"/>
                  </a:lnTo>
                  <a:lnTo>
                    <a:pt x="2474898" y="330998"/>
                  </a:lnTo>
                  <a:lnTo>
                    <a:pt x="2443351" y="305498"/>
                  </a:lnTo>
                  <a:lnTo>
                    <a:pt x="2409712" y="280777"/>
                  </a:lnTo>
                  <a:lnTo>
                    <a:pt x="2374045" y="256869"/>
                  </a:lnTo>
                  <a:lnTo>
                    <a:pt x="2336414" y="233805"/>
                  </a:lnTo>
                  <a:lnTo>
                    <a:pt x="2296884" y="211620"/>
                  </a:lnTo>
                  <a:lnTo>
                    <a:pt x="2255519" y="190346"/>
                  </a:lnTo>
                  <a:lnTo>
                    <a:pt x="2212381" y="170017"/>
                  </a:lnTo>
                  <a:lnTo>
                    <a:pt x="2167536" y="150664"/>
                  </a:lnTo>
                  <a:lnTo>
                    <a:pt x="2121048" y="132320"/>
                  </a:lnTo>
                  <a:lnTo>
                    <a:pt x="2072980" y="115020"/>
                  </a:lnTo>
                  <a:lnTo>
                    <a:pt x="2023397" y="98796"/>
                  </a:lnTo>
                  <a:lnTo>
                    <a:pt x="1972362" y="83680"/>
                  </a:lnTo>
                  <a:lnTo>
                    <a:pt x="1919940" y="69706"/>
                  </a:lnTo>
                  <a:lnTo>
                    <a:pt x="1866194" y="56906"/>
                  </a:lnTo>
                  <a:lnTo>
                    <a:pt x="1811189" y="45314"/>
                  </a:lnTo>
                  <a:lnTo>
                    <a:pt x="1754989" y="34962"/>
                  </a:lnTo>
                  <a:lnTo>
                    <a:pt x="1697658" y="25884"/>
                  </a:lnTo>
                  <a:lnTo>
                    <a:pt x="1639259" y="18112"/>
                  </a:lnTo>
                  <a:lnTo>
                    <a:pt x="1579857" y="11679"/>
                  </a:lnTo>
                  <a:lnTo>
                    <a:pt x="1519517" y="6619"/>
                  </a:lnTo>
                  <a:lnTo>
                    <a:pt x="1458301" y="2963"/>
                  </a:lnTo>
                  <a:lnTo>
                    <a:pt x="1396274" y="746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33600" y="5486400"/>
              <a:ext cx="2667000" cy="1371600"/>
            </a:xfrm>
            <a:custGeom>
              <a:avLst/>
              <a:gdLst/>
              <a:ahLst/>
              <a:cxnLst/>
              <a:rect l="l" t="t" r="r" b="b"/>
              <a:pathLst>
                <a:path w="2667000" h="1371600">
                  <a:moveTo>
                    <a:pt x="0" y="685800"/>
                  </a:moveTo>
                  <a:lnTo>
                    <a:pt x="5763" y="621617"/>
                  </a:lnTo>
                  <a:lnTo>
                    <a:pt x="22710" y="559103"/>
                  </a:lnTo>
                  <a:lnTo>
                    <a:pt x="50330" y="498520"/>
                  </a:lnTo>
                  <a:lnTo>
                    <a:pt x="88110" y="440133"/>
                  </a:lnTo>
                  <a:lnTo>
                    <a:pt x="135538" y="384204"/>
                  </a:lnTo>
                  <a:lnTo>
                    <a:pt x="162709" y="357244"/>
                  </a:lnTo>
                  <a:lnTo>
                    <a:pt x="192101" y="330998"/>
                  </a:lnTo>
                  <a:lnTo>
                    <a:pt x="223648" y="305498"/>
                  </a:lnTo>
                  <a:lnTo>
                    <a:pt x="257287" y="280777"/>
                  </a:lnTo>
                  <a:lnTo>
                    <a:pt x="292954" y="256869"/>
                  </a:lnTo>
                  <a:lnTo>
                    <a:pt x="330585" y="233805"/>
                  </a:lnTo>
                  <a:lnTo>
                    <a:pt x="370115" y="211620"/>
                  </a:lnTo>
                  <a:lnTo>
                    <a:pt x="411480" y="190346"/>
                  </a:lnTo>
                  <a:lnTo>
                    <a:pt x="454618" y="170017"/>
                  </a:lnTo>
                  <a:lnTo>
                    <a:pt x="499463" y="150664"/>
                  </a:lnTo>
                  <a:lnTo>
                    <a:pt x="545951" y="132320"/>
                  </a:lnTo>
                  <a:lnTo>
                    <a:pt x="594019" y="115020"/>
                  </a:lnTo>
                  <a:lnTo>
                    <a:pt x="643602" y="98796"/>
                  </a:lnTo>
                  <a:lnTo>
                    <a:pt x="694637" y="83680"/>
                  </a:lnTo>
                  <a:lnTo>
                    <a:pt x="747059" y="69706"/>
                  </a:lnTo>
                  <a:lnTo>
                    <a:pt x="800805" y="56906"/>
                  </a:lnTo>
                  <a:lnTo>
                    <a:pt x="855810" y="45314"/>
                  </a:lnTo>
                  <a:lnTo>
                    <a:pt x="912010" y="34962"/>
                  </a:lnTo>
                  <a:lnTo>
                    <a:pt x="969341" y="25884"/>
                  </a:lnTo>
                  <a:lnTo>
                    <a:pt x="1027740" y="18112"/>
                  </a:lnTo>
                  <a:lnTo>
                    <a:pt x="1087142" y="11679"/>
                  </a:lnTo>
                  <a:lnTo>
                    <a:pt x="1147482" y="6619"/>
                  </a:lnTo>
                  <a:lnTo>
                    <a:pt x="1208698" y="2963"/>
                  </a:lnTo>
                  <a:lnTo>
                    <a:pt x="1270725" y="746"/>
                  </a:lnTo>
                  <a:lnTo>
                    <a:pt x="1333500" y="0"/>
                  </a:lnTo>
                  <a:lnTo>
                    <a:pt x="1396274" y="746"/>
                  </a:lnTo>
                  <a:lnTo>
                    <a:pt x="1458301" y="2963"/>
                  </a:lnTo>
                  <a:lnTo>
                    <a:pt x="1519517" y="6619"/>
                  </a:lnTo>
                  <a:lnTo>
                    <a:pt x="1579857" y="11679"/>
                  </a:lnTo>
                  <a:lnTo>
                    <a:pt x="1639259" y="18112"/>
                  </a:lnTo>
                  <a:lnTo>
                    <a:pt x="1697658" y="25884"/>
                  </a:lnTo>
                  <a:lnTo>
                    <a:pt x="1754989" y="34962"/>
                  </a:lnTo>
                  <a:lnTo>
                    <a:pt x="1811189" y="45314"/>
                  </a:lnTo>
                  <a:lnTo>
                    <a:pt x="1866194" y="56906"/>
                  </a:lnTo>
                  <a:lnTo>
                    <a:pt x="1919940" y="69706"/>
                  </a:lnTo>
                  <a:lnTo>
                    <a:pt x="1972362" y="83680"/>
                  </a:lnTo>
                  <a:lnTo>
                    <a:pt x="2023397" y="98796"/>
                  </a:lnTo>
                  <a:lnTo>
                    <a:pt x="2072980" y="115020"/>
                  </a:lnTo>
                  <a:lnTo>
                    <a:pt x="2121048" y="132320"/>
                  </a:lnTo>
                  <a:lnTo>
                    <a:pt x="2167536" y="150664"/>
                  </a:lnTo>
                  <a:lnTo>
                    <a:pt x="2212381" y="170017"/>
                  </a:lnTo>
                  <a:lnTo>
                    <a:pt x="2255519" y="190346"/>
                  </a:lnTo>
                  <a:lnTo>
                    <a:pt x="2296884" y="211620"/>
                  </a:lnTo>
                  <a:lnTo>
                    <a:pt x="2336414" y="233805"/>
                  </a:lnTo>
                  <a:lnTo>
                    <a:pt x="2374045" y="256869"/>
                  </a:lnTo>
                  <a:lnTo>
                    <a:pt x="2409712" y="280777"/>
                  </a:lnTo>
                  <a:lnTo>
                    <a:pt x="2443351" y="305498"/>
                  </a:lnTo>
                  <a:lnTo>
                    <a:pt x="2474898" y="330998"/>
                  </a:lnTo>
                  <a:lnTo>
                    <a:pt x="2504290" y="357244"/>
                  </a:lnTo>
                  <a:lnTo>
                    <a:pt x="2531461" y="384204"/>
                  </a:lnTo>
                  <a:lnTo>
                    <a:pt x="2578889" y="440133"/>
                  </a:lnTo>
                  <a:lnTo>
                    <a:pt x="2616669" y="498520"/>
                  </a:lnTo>
                  <a:lnTo>
                    <a:pt x="2644289" y="559103"/>
                  </a:lnTo>
                  <a:lnTo>
                    <a:pt x="2661236" y="621617"/>
                  </a:lnTo>
                  <a:lnTo>
                    <a:pt x="2667000" y="685800"/>
                  </a:lnTo>
                  <a:lnTo>
                    <a:pt x="2665548" y="718083"/>
                  </a:lnTo>
                  <a:lnTo>
                    <a:pt x="2654129" y="781464"/>
                  </a:lnTo>
                  <a:lnTo>
                    <a:pt x="2631781" y="843046"/>
                  </a:lnTo>
                  <a:lnTo>
                    <a:pt x="2599017" y="902563"/>
                  </a:lnTo>
                  <a:lnTo>
                    <a:pt x="2556349" y="959754"/>
                  </a:lnTo>
                  <a:lnTo>
                    <a:pt x="2504290" y="1014355"/>
                  </a:lnTo>
                  <a:lnTo>
                    <a:pt x="2474898" y="1040601"/>
                  </a:lnTo>
                  <a:lnTo>
                    <a:pt x="2443351" y="1066101"/>
                  </a:lnTo>
                  <a:lnTo>
                    <a:pt x="2409712" y="1090822"/>
                  </a:lnTo>
                  <a:lnTo>
                    <a:pt x="2374045" y="1114730"/>
                  </a:lnTo>
                  <a:lnTo>
                    <a:pt x="2336414" y="1137793"/>
                  </a:lnTo>
                  <a:lnTo>
                    <a:pt x="2296884" y="1159978"/>
                  </a:lnTo>
                  <a:lnTo>
                    <a:pt x="2255519" y="1181252"/>
                  </a:lnTo>
                  <a:lnTo>
                    <a:pt x="2212381" y="1201582"/>
                  </a:lnTo>
                  <a:lnTo>
                    <a:pt x="2167536" y="1220935"/>
                  </a:lnTo>
                  <a:lnTo>
                    <a:pt x="2121048" y="1239278"/>
                  </a:lnTo>
                  <a:lnTo>
                    <a:pt x="2072980" y="1256578"/>
                  </a:lnTo>
                  <a:lnTo>
                    <a:pt x="2023397" y="1272803"/>
                  </a:lnTo>
                  <a:lnTo>
                    <a:pt x="1972362" y="1287918"/>
                  </a:lnTo>
                  <a:lnTo>
                    <a:pt x="1919940" y="1301893"/>
                  </a:lnTo>
                  <a:lnTo>
                    <a:pt x="1866194" y="1314692"/>
                  </a:lnTo>
                  <a:lnTo>
                    <a:pt x="1811189" y="1326284"/>
                  </a:lnTo>
                  <a:lnTo>
                    <a:pt x="1754989" y="1336636"/>
                  </a:lnTo>
                  <a:lnTo>
                    <a:pt x="1697658" y="1345714"/>
                  </a:lnTo>
                  <a:lnTo>
                    <a:pt x="1639259" y="1353486"/>
                  </a:lnTo>
                  <a:lnTo>
                    <a:pt x="1579857" y="1359919"/>
                  </a:lnTo>
                  <a:lnTo>
                    <a:pt x="1519517" y="1364979"/>
                  </a:lnTo>
                  <a:lnTo>
                    <a:pt x="1458301" y="1368635"/>
                  </a:lnTo>
                  <a:lnTo>
                    <a:pt x="1396274" y="1370852"/>
                  </a:lnTo>
                  <a:lnTo>
                    <a:pt x="1333500" y="1371599"/>
                  </a:lnTo>
                  <a:lnTo>
                    <a:pt x="1270725" y="1370852"/>
                  </a:lnTo>
                  <a:lnTo>
                    <a:pt x="1208698" y="1368635"/>
                  </a:lnTo>
                  <a:lnTo>
                    <a:pt x="1147482" y="1364979"/>
                  </a:lnTo>
                  <a:lnTo>
                    <a:pt x="1087142" y="1359919"/>
                  </a:lnTo>
                  <a:lnTo>
                    <a:pt x="1027740" y="1353486"/>
                  </a:lnTo>
                  <a:lnTo>
                    <a:pt x="969341" y="1345714"/>
                  </a:lnTo>
                  <a:lnTo>
                    <a:pt x="912010" y="1336636"/>
                  </a:lnTo>
                  <a:lnTo>
                    <a:pt x="855810" y="1326284"/>
                  </a:lnTo>
                  <a:lnTo>
                    <a:pt x="800805" y="1314692"/>
                  </a:lnTo>
                  <a:lnTo>
                    <a:pt x="747059" y="1301893"/>
                  </a:lnTo>
                  <a:lnTo>
                    <a:pt x="694637" y="1287918"/>
                  </a:lnTo>
                  <a:lnTo>
                    <a:pt x="643602" y="1272803"/>
                  </a:lnTo>
                  <a:lnTo>
                    <a:pt x="594019" y="1256578"/>
                  </a:lnTo>
                  <a:lnTo>
                    <a:pt x="545951" y="1239278"/>
                  </a:lnTo>
                  <a:lnTo>
                    <a:pt x="499463" y="1220935"/>
                  </a:lnTo>
                  <a:lnTo>
                    <a:pt x="454618" y="1201582"/>
                  </a:lnTo>
                  <a:lnTo>
                    <a:pt x="411480" y="1181252"/>
                  </a:lnTo>
                  <a:lnTo>
                    <a:pt x="370115" y="1159978"/>
                  </a:lnTo>
                  <a:lnTo>
                    <a:pt x="330585" y="1137793"/>
                  </a:lnTo>
                  <a:lnTo>
                    <a:pt x="292954" y="1114730"/>
                  </a:lnTo>
                  <a:lnTo>
                    <a:pt x="257287" y="1090822"/>
                  </a:lnTo>
                  <a:lnTo>
                    <a:pt x="223648" y="1066101"/>
                  </a:lnTo>
                  <a:lnTo>
                    <a:pt x="192101" y="1040601"/>
                  </a:lnTo>
                  <a:lnTo>
                    <a:pt x="162709" y="1014355"/>
                  </a:lnTo>
                  <a:lnTo>
                    <a:pt x="135538" y="987395"/>
                  </a:lnTo>
                  <a:lnTo>
                    <a:pt x="88110" y="931466"/>
                  </a:lnTo>
                  <a:lnTo>
                    <a:pt x="50330" y="873079"/>
                  </a:lnTo>
                  <a:lnTo>
                    <a:pt x="22710" y="812496"/>
                  </a:lnTo>
                  <a:lnTo>
                    <a:pt x="5763" y="749982"/>
                  </a:lnTo>
                  <a:lnTo>
                    <a:pt x="0" y="6858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98267" y="5724855"/>
            <a:ext cx="21405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C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T/t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bằng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Séc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2764" y="4877561"/>
            <a:ext cx="3830954" cy="626110"/>
          </a:xfrm>
          <a:custGeom>
            <a:avLst/>
            <a:gdLst/>
            <a:ahLst/>
            <a:cxnLst/>
            <a:rect l="l" t="t" r="r" b="b"/>
            <a:pathLst>
              <a:path w="3830954" h="626110">
                <a:moveTo>
                  <a:pt x="1076198" y="0"/>
                </a:moveTo>
                <a:lnTo>
                  <a:pt x="863600" y="11811"/>
                </a:lnTo>
                <a:lnTo>
                  <a:pt x="954189" y="47726"/>
                </a:lnTo>
                <a:lnTo>
                  <a:pt x="0" y="593090"/>
                </a:lnTo>
                <a:lnTo>
                  <a:pt x="18796" y="626110"/>
                </a:lnTo>
                <a:lnTo>
                  <a:pt x="973226" y="80810"/>
                </a:lnTo>
                <a:lnTo>
                  <a:pt x="958088" y="177165"/>
                </a:lnTo>
                <a:lnTo>
                  <a:pt x="1049439" y="40132"/>
                </a:lnTo>
                <a:lnTo>
                  <a:pt x="1076198" y="0"/>
                </a:lnTo>
                <a:close/>
              </a:path>
              <a:path w="3830954" h="626110">
                <a:moveTo>
                  <a:pt x="3830574" y="594233"/>
                </a:moveTo>
                <a:lnTo>
                  <a:pt x="3097136" y="60769"/>
                </a:lnTo>
                <a:lnTo>
                  <a:pt x="3129889" y="51816"/>
                </a:lnTo>
                <a:lnTo>
                  <a:pt x="3191256" y="35052"/>
                </a:lnTo>
                <a:lnTo>
                  <a:pt x="2981185" y="0"/>
                </a:lnTo>
                <a:lnTo>
                  <a:pt x="3079242" y="189103"/>
                </a:lnTo>
                <a:lnTo>
                  <a:pt x="3074771" y="91630"/>
                </a:lnTo>
                <a:lnTo>
                  <a:pt x="3808222" y="624967"/>
                </a:lnTo>
                <a:lnTo>
                  <a:pt x="3830574" y="594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endParaRPr lang="en-US" spc="-5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mtClean="0"/>
              <a:t>O</a:t>
            </a:r>
            <a:r>
              <a:rPr lang="en-US" spc="5" smtClean="0"/>
              <a:t>O</a:t>
            </a:r>
            <a:r>
              <a:rPr lang="en-US" spc="-5" smtClean="0"/>
              <a:t>AD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013" y="6533489"/>
            <a:ext cx="69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5" dirty="0">
                <a:latin typeface="Arial"/>
                <a:cs typeface="Arial"/>
              </a:rPr>
              <a:t>O</a:t>
            </a:r>
            <a:r>
              <a:rPr sz="1800" spc="-5" dirty="0">
                <a:latin typeface="Arial"/>
                <a:cs typeface="Arial"/>
              </a:rPr>
              <a:t>AD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6750" y="6533489"/>
            <a:ext cx="1002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1800" spc="-5" dirty="0">
                <a:latin typeface="Arial"/>
                <a:cs typeface="Arial"/>
              </a:rPr>
              <a:t>CH3	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83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199" y="220978"/>
            <a:ext cx="6409944" cy="663701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en-US" smtClean="0"/>
              <a:t>O</a:t>
            </a:r>
            <a:r>
              <a:rPr lang="en-US" spc="5" smtClean="0"/>
              <a:t>O</a:t>
            </a:r>
            <a:r>
              <a:rPr lang="en-US" spc="-5" smtClean="0"/>
              <a:t>AD</a:t>
            </a:r>
            <a:endParaRPr lang="en-US"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57200"/>
            <a:ext cx="8249411" cy="59436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849881"/>
            <a:ext cx="7671434" cy="321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marR="412750" indent="-172720">
              <a:lnSpc>
                <a:spcPct val="10000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</a:t>
            </a:r>
            <a:r>
              <a:rPr sz="2800" dirty="0">
                <a:latin typeface="Arial"/>
                <a:cs typeface="Arial"/>
              </a:rPr>
              <a:t>ca sử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miêu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tất</a:t>
            </a:r>
            <a:r>
              <a:rPr sz="2800" dirty="0">
                <a:latin typeface="Arial"/>
                <a:cs typeface="Arial"/>
              </a:rPr>
              <a:t> cả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vấn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đề</a:t>
            </a:r>
            <a:r>
              <a:rPr sz="2800" dirty="0">
                <a:latin typeface="Arial"/>
                <a:cs typeface="Arial"/>
              </a:rPr>
              <a:t> liên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đến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5" dirty="0">
                <a:latin typeface="Arial"/>
                <a:cs typeface="Arial"/>
              </a:rPr>
              <a:t> dụng.</a:t>
            </a:r>
            <a:endParaRPr sz="2800">
              <a:latin typeface="Arial"/>
              <a:cs typeface="Arial"/>
            </a:endParaRPr>
          </a:p>
          <a:p>
            <a:pPr marL="184785" marR="34925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Bản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mô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 </a:t>
            </a:r>
            <a:r>
              <a:rPr sz="2800" dirty="0">
                <a:latin typeface="Arial"/>
                <a:cs typeface="Arial"/>
              </a:rPr>
              <a:t>ca sử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dùng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 quản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lý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thông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tin một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 dụng.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Dùng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cơ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sở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cho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định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hướng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phân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tích,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thiết </a:t>
            </a:r>
            <a:r>
              <a:rPr sz="2800" dirty="0">
                <a:latin typeface="Arial"/>
                <a:cs typeface="Arial"/>
              </a:rPr>
              <a:t>kế,</a:t>
            </a:r>
            <a:r>
              <a:rPr sz="2800" spc="-10" dirty="0">
                <a:latin typeface="Arial"/>
                <a:cs typeface="Arial"/>
              </a:rPr>
              <a:t> mã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hóa, </a:t>
            </a:r>
            <a:r>
              <a:rPr sz="2800" spc="-5" dirty="0">
                <a:latin typeface="Arial"/>
                <a:cs typeface="Arial"/>
              </a:rPr>
              <a:t>kiểm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hướng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 </a:t>
            </a:r>
            <a:r>
              <a:rPr sz="2800" spc="-5" dirty="0">
                <a:latin typeface="Arial"/>
                <a:cs typeface="Arial"/>
              </a:rPr>
              <a:t>ở</a:t>
            </a:r>
            <a:r>
              <a:rPr sz="2800" dirty="0">
                <a:latin typeface="Arial"/>
                <a:cs typeface="Arial"/>
              </a:rPr>
              <a:t> các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công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đoạn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tiếp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5. </a:t>
            </a:r>
            <a:r>
              <a:rPr spc="-20" dirty="0"/>
              <a:t>Viết </a:t>
            </a:r>
            <a:r>
              <a:rPr dirty="0"/>
              <a:t>bản mô tả </a:t>
            </a:r>
            <a:r>
              <a:rPr spc="-5" dirty="0"/>
              <a:t>ca </a:t>
            </a:r>
            <a:r>
              <a:rPr dirty="0"/>
              <a:t>sử </a:t>
            </a:r>
            <a:r>
              <a:rPr spc="-5" dirty="0"/>
              <a:t>dụng (use </a:t>
            </a:r>
            <a:r>
              <a:rPr spc="-99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spc="-5" dirty="0"/>
              <a:t>description)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5" y="1583436"/>
            <a:ext cx="7636764" cy="48173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dirty="0"/>
              <a:t>thành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spc="-5" dirty="0"/>
              <a:t>use</a:t>
            </a:r>
            <a:r>
              <a:rPr spc="-10" dirty="0"/>
              <a:t> </a:t>
            </a:r>
            <a:r>
              <a:rPr spc="-5" dirty="0"/>
              <a:t>case </a:t>
            </a:r>
            <a:r>
              <a:rPr spc="-985" dirty="0"/>
              <a:t> </a:t>
            </a:r>
            <a:r>
              <a:rPr spc="-5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750333"/>
            <a:ext cx="7458075" cy="368363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84785" indent="-172720" algn="just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name: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tên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đăng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ký</a:t>
            </a:r>
            <a:endParaRPr sz="2000">
              <a:latin typeface="Arial"/>
              <a:cs typeface="Arial"/>
            </a:endParaRPr>
          </a:p>
          <a:p>
            <a:pPr marL="184785" indent="-17272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spc="-5" dirty="0">
                <a:latin typeface="Arial"/>
                <a:cs typeface="Arial"/>
              </a:rPr>
              <a:t>ID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định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VD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UC14</a:t>
            </a:r>
            <a:endParaRPr sz="2000">
              <a:latin typeface="Arial"/>
              <a:cs typeface="Arial"/>
            </a:endParaRPr>
          </a:p>
          <a:p>
            <a:pPr marL="184785" marR="5080" indent="-172720" algn="just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Arial"/>
                <a:cs typeface="Arial"/>
              </a:rPr>
              <a:t>Important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level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dụng.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Bạn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dùng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chỉ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cụ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hoặc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dùng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mức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trọng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tương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đối: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cao </a:t>
            </a:r>
            <a:r>
              <a:rPr sz="2000" spc="-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(hight),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normal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(thông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thường),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 (thấp)</a:t>
            </a:r>
            <a:endParaRPr sz="2000">
              <a:latin typeface="Arial"/>
              <a:cs typeface="Arial"/>
            </a:endParaRPr>
          </a:p>
          <a:p>
            <a:pPr marL="184785" indent="-172720" algn="just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Arial"/>
                <a:cs typeface="Arial"/>
              </a:rPr>
              <a:t>Primary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actor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tác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nhân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chính</a:t>
            </a:r>
            <a:endParaRPr sz="2000">
              <a:latin typeface="Arial"/>
              <a:cs typeface="Arial"/>
            </a:endParaRPr>
          </a:p>
          <a:p>
            <a:pPr marL="184785" marR="649605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case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type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loại</a:t>
            </a:r>
            <a:r>
              <a:rPr sz="2000" dirty="0">
                <a:latin typeface="Arial"/>
                <a:cs typeface="Arial"/>
              </a:rPr>
              <a:t> ca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dụng.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tiết/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tổng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quát,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tinh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chế/thực</a:t>
            </a:r>
            <a:endParaRPr sz="2000">
              <a:latin typeface="Arial"/>
              <a:cs typeface="Arial"/>
            </a:endParaRPr>
          </a:p>
          <a:p>
            <a:pPr marL="184785" marR="325755" indent="-1727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2000" b="1" dirty="0">
                <a:latin typeface="Arial"/>
                <a:cs typeface="Arial"/>
              </a:rPr>
              <a:t>Stakeholders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interests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một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sử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nhiều </a:t>
            </a:r>
            <a:r>
              <a:rPr sz="2000" spc="-5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stakeholder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và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mối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quan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tâm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của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tới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dirty="0"/>
              <a:t>thành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dirty="0"/>
              <a:t>mô</a:t>
            </a:r>
            <a:r>
              <a:rPr spc="-15" dirty="0"/>
              <a:t> </a:t>
            </a:r>
            <a:r>
              <a:rPr dirty="0"/>
              <a:t>tả</a:t>
            </a:r>
            <a:r>
              <a:rPr spc="-15" dirty="0"/>
              <a:t> </a:t>
            </a:r>
            <a:r>
              <a:rPr spc="-5" dirty="0"/>
              <a:t>Use </a:t>
            </a:r>
            <a:r>
              <a:rPr spc="-985" dirty="0"/>
              <a:t> </a:t>
            </a:r>
            <a:r>
              <a:rPr spc="-5" dirty="0"/>
              <a:t>Case…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1851405"/>
            <a:ext cx="7600950" cy="315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5" dirty="0">
                <a:latin typeface="Arial"/>
                <a:cs typeface="Arial"/>
              </a:rPr>
              <a:t>Brieft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description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có </a:t>
            </a:r>
            <a:r>
              <a:rPr sz="2400" dirty="0">
                <a:latin typeface="Arial"/>
                <a:cs typeface="Arial"/>
              </a:rPr>
              <a:t>thể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đôi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dòng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mô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tả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ngắn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gọn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về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hoặc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không</a:t>
            </a:r>
            <a:endParaRPr sz="2400">
              <a:latin typeface="Arial"/>
              <a:cs typeface="Arial"/>
            </a:endParaRPr>
          </a:p>
          <a:p>
            <a:pPr marL="184785" marR="139065" indent="-1727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20" dirty="0">
                <a:latin typeface="Arial"/>
                <a:cs typeface="Arial"/>
              </a:rPr>
              <a:t>Trigger</a:t>
            </a:r>
            <a:r>
              <a:rPr sz="2400" spc="-2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Điều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kiện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khởi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phát.</a:t>
            </a:r>
            <a:r>
              <a:rPr sz="2400" dirty="0">
                <a:latin typeface="Arial"/>
                <a:cs typeface="Arial"/>
              </a:rPr>
              <a:t> Với mỗi </a:t>
            </a:r>
            <a:r>
              <a:rPr sz="2400" spc="-5" dirty="0">
                <a:latin typeface="Arial"/>
                <a:cs typeface="Arial"/>
              </a:rPr>
              <a:t>ca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" dirty="0">
                <a:latin typeface="Arial"/>
                <a:cs typeface="Arial"/>
              </a:rPr>
              <a:t> dụng </a:t>
            </a:r>
            <a:r>
              <a:rPr sz="2400" dirty="0">
                <a:latin typeface="Arial"/>
                <a:cs typeface="Arial"/>
              </a:rPr>
              <a:t> thường</a:t>
            </a:r>
            <a:r>
              <a:rPr sz="2400" spc="-5" dirty="0">
                <a:latin typeface="Arial"/>
                <a:cs typeface="Arial"/>
              </a:rPr>
              <a:t> có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 trigger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gây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sự </a:t>
            </a:r>
            <a:r>
              <a:rPr sz="2400" spc="-5" dirty="0">
                <a:latin typeface="Arial"/>
                <a:cs typeface="Arial"/>
              </a:rPr>
              <a:t>bắt đầu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184785" marR="157480" indent="-17272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185420" algn="l"/>
              </a:tabLst>
            </a:pPr>
            <a:r>
              <a:rPr sz="2400" b="1" spc="-5" dirty="0">
                <a:latin typeface="Arial"/>
                <a:cs typeface="Arial"/>
              </a:rPr>
              <a:t>Relationships</a:t>
            </a:r>
            <a:r>
              <a:rPr sz="2400" spc="-5" dirty="0">
                <a:latin typeface="Arial"/>
                <a:cs typeface="Arial"/>
              </a:rPr>
              <a:t>: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giải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thích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làm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thế </a:t>
            </a:r>
            <a:r>
              <a:rPr sz="2400" spc="-5" dirty="0">
                <a:latin typeface="Arial"/>
                <a:cs typeface="Arial"/>
              </a:rPr>
              <a:t>nào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 sử</a:t>
            </a:r>
            <a:r>
              <a:rPr sz="2400" spc="-5" dirty="0">
                <a:latin typeface="Arial"/>
                <a:cs typeface="Arial"/>
              </a:rPr>
              <a:t> dụng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này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liên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tới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những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sử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và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người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dùng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khác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theo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4 kiểu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quan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hệ: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association,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generalization,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include,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extend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dirty="0"/>
              <a:t>thành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dirty="0"/>
              <a:t>mô</a:t>
            </a:r>
            <a:r>
              <a:rPr spc="-15" dirty="0"/>
              <a:t> </a:t>
            </a:r>
            <a:r>
              <a:rPr dirty="0"/>
              <a:t>tả</a:t>
            </a:r>
            <a:r>
              <a:rPr spc="-15" dirty="0"/>
              <a:t> </a:t>
            </a:r>
            <a:r>
              <a:rPr spc="-5" dirty="0"/>
              <a:t>Use </a:t>
            </a:r>
            <a:r>
              <a:rPr spc="-985" dirty="0"/>
              <a:t> </a:t>
            </a:r>
            <a:r>
              <a:rPr spc="-5" dirty="0"/>
              <a:t>Case…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" dirty="0"/>
              <a:t>Các</a:t>
            </a:r>
            <a:r>
              <a:rPr spc="-15" dirty="0"/>
              <a:t> </a:t>
            </a:r>
            <a:r>
              <a:rPr dirty="0"/>
              <a:t>thành</a:t>
            </a:r>
            <a:r>
              <a:rPr spc="-10" dirty="0"/>
              <a:t> </a:t>
            </a:r>
            <a:r>
              <a:rPr dirty="0"/>
              <a:t>phần</a:t>
            </a:r>
            <a:r>
              <a:rPr spc="-10" dirty="0"/>
              <a:t> </a:t>
            </a:r>
            <a:r>
              <a:rPr spc="-5" dirty="0"/>
              <a:t>của</a:t>
            </a:r>
            <a:r>
              <a:rPr spc="-15" dirty="0"/>
              <a:t> </a:t>
            </a:r>
            <a:r>
              <a:rPr dirty="0"/>
              <a:t>bản</a:t>
            </a:r>
            <a:r>
              <a:rPr spc="-10" dirty="0"/>
              <a:t> </a:t>
            </a:r>
            <a:r>
              <a:rPr dirty="0"/>
              <a:t>mô</a:t>
            </a:r>
            <a:r>
              <a:rPr spc="-15" dirty="0"/>
              <a:t> </a:t>
            </a:r>
            <a:r>
              <a:rPr dirty="0"/>
              <a:t>tả</a:t>
            </a:r>
            <a:r>
              <a:rPr spc="-15" dirty="0"/>
              <a:t> </a:t>
            </a:r>
            <a:r>
              <a:rPr spc="-5" dirty="0"/>
              <a:t>Use </a:t>
            </a:r>
            <a:r>
              <a:rPr spc="-985" dirty="0"/>
              <a:t> </a:t>
            </a:r>
            <a:r>
              <a:rPr spc="-5" dirty="0"/>
              <a:t>Case…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86690" indent="-17272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dirty="0">
                <a:latin typeface="Arial"/>
                <a:cs typeface="Arial"/>
              </a:rPr>
              <a:t>Normal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flow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event</a:t>
            </a:r>
            <a:r>
              <a:rPr sz="2000" dirty="0"/>
              <a:t>:</a:t>
            </a:r>
            <a:r>
              <a:rPr sz="2000" spc="-10" dirty="0"/>
              <a:t> </a:t>
            </a:r>
            <a:r>
              <a:rPr sz="2000" dirty="0"/>
              <a:t>chỉ</a:t>
            </a:r>
            <a:r>
              <a:rPr sz="2000" spc="-15" dirty="0"/>
              <a:t> </a:t>
            </a:r>
            <a:r>
              <a:rPr sz="2000" dirty="0"/>
              <a:t>bao</a:t>
            </a:r>
            <a:r>
              <a:rPr sz="2000" spc="-15" dirty="0"/>
              <a:t> </a:t>
            </a:r>
            <a:r>
              <a:rPr sz="2000" dirty="0"/>
              <a:t>gồm</a:t>
            </a:r>
            <a:r>
              <a:rPr sz="2000" spc="-25" dirty="0"/>
              <a:t> </a:t>
            </a:r>
            <a:r>
              <a:rPr sz="2000" dirty="0"/>
              <a:t>các</a:t>
            </a:r>
            <a:r>
              <a:rPr sz="2000" spc="-20" dirty="0"/>
              <a:t> </a:t>
            </a:r>
            <a:r>
              <a:rPr sz="2000" dirty="0"/>
              <a:t>bước</a:t>
            </a:r>
            <a:r>
              <a:rPr sz="2000" spc="-20" dirty="0"/>
              <a:t> </a:t>
            </a:r>
            <a:r>
              <a:rPr sz="2000" dirty="0"/>
              <a:t>được</a:t>
            </a:r>
            <a:r>
              <a:rPr sz="2000" spc="-20" dirty="0"/>
              <a:t> </a:t>
            </a:r>
            <a:r>
              <a:rPr sz="2000" dirty="0"/>
              <a:t>thực</a:t>
            </a:r>
            <a:r>
              <a:rPr sz="2000" spc="-30" dirty="0"/>
              <a:t> </a:t>
            </a:r>
            <a:r>
              <a:rPr sz="2000" spc="-5" dirty="0"/>
              <a:t>hiện</a:t>
            </a:r>
            <a:r>
              <a:rPr sz="2000" spc="-15" dirty="0"/>
              <a:t> </a:t>
            </a:r>
            <a:r>
              <a:rPr sz="2000" dirty="0"/>
              <a:t>thông</a:t>
            </a:r>
            <a:endParaRPr sz="2000">
              <a:latin typeface="Arial"/>
              <a:cs typeface="Arial"/>
            </a:endParaRPr>
          </a:p>
          <a:p>
            <a:pPr marL="186690">
              <a:lnSpc>
                <a:spcPct val="100000"/>
              </a:lnSpc>
              <a:spcBef>
                <a:spcPts val="1200"/>
              </a:spcBef>
            </a:pPr>
            <a:r>
              <a:rPr sz="2000" dirty="0"/>
              <a:t>thường</a:t>
            </a:r>
            <a:r>
              <a:rPr sz="2000" spc="-35" dirty="0"/>
              <a:t> </a:t>
            </a:r>
            <a:r>
              <a:rPr sz="2000" dirty="0"/>
              <a:t>bên</a:t>
            </a:r>
            <a:r>
              <a:rPr sz="2000" spc="-25" dirty="0"/>
              <a:t> </a:t>
            </a:r>
            <a:r>
              <a:rPr sz="2000" dirty="0"/>
              <a:t>trong</a:t>
            </a:r>
            <a:r>
              <a:rPr sz="2000" spc="-35" dirty="0"/>
              <a:t> </a:t>
            </a:r>
            <a:r>
              <a:rPr sz="2000" dirty="0"/>
              <a:t>1</a:t>
            </a:r>
            <a:r>
              <a:rPr sz="2000" spc="-25" dirty="0"/>
              <a:t> </a:t>
            </a:r>
            <a:r>
              <a:rPr sz="2000" spc="5" dirty="0"/>
              <a:t>ca</a:t>
            </a:r>
            <a:r>
              <a:rPr sz="2000" spc="-20" dirty="0"/>
              <a:t> </a:t>
            </a:r>
            <a:r>
              <a:rPr sz="2000" dirty="0"/>
              <a:t>sử</a:t>
            </a:r>
            <a:r>
              <a:rPr sz="2000" spc="-20" dirty="0"/>
              <a:t> </a:t>
            </a:r>
            <a:r>
              <a:rPr sz="2000" dirty="0"/>
              <a:t>dụng</a:t>
            </a:r>
            <a:endParaRPr sz="2000"/>
          </a:p>
          <a:p>
            <a:pPr marL="186690" marR="346710" indent="-172720">
              <a:lnSpc>
                <a:spcPct val="150000"/>
              </a:lnSpc>
              <a:spcBef>
                <a:spcPts val="805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dirty="0">
                <a:latin typeface="Arial"/>
                <a:cs typeface="Arial"/>
              </a:rPr>
              <a:t>Sub </a:t>
            </a:r>
            <a:r>
              <a:rPr sz="2000" b="1" spc="-5" dirty="0">
                <a:latin typeface="Arial"/>
                <a:cs typeface="Arial"/>
              </a:rPr>
              <a:t>flow event: </a:t>
            </a:r>
            <a:r>
              <a:rPr sz="2000" spc="-15" dirty="0"/>
              <a:t>Trong </a:t>
            </a:r>
            <a:r>
              <a:rPr sz="2000" dirty="0"/>
              <a:t>một số trường hợp </a:t>
            </a:r>
            <a:r>
              <a:rPr sz="2000" spc="-5" dirty="0"/>
              <a:t>luồng </a:t>
            </a:r>
            <a:r>
              <a:rPr sz="2000" dirty="0"/>
              <a:t>sự kiện thông </a:t>
            </a:r>
            <a:r>
              <a:rPr sz="2000" spc="5" dirty="0"/>
              <a:t> </a:t>
            </a:r>
            <a:r>
              <a:rPr sz="2000" dirty="0"/>
              <a:t>thường</a:t>
            </a:r>
            <a:r>
              <a:rPr sz="2000" spc="-25" dirty="0"/>
              <a:t> </a:t>
            </a:r>
            <a:r>
              <a:rPr sz="2000" spc="-5" dirty="0"/>
              <a:t>lại </a:t>
            </a:r>
            <a:r>
              <a:rPr sz="2000" dirty="0"/>
              <a:t>có</a:t>
            </a:r>
            <a:r>
              <a:rPr sz="2000" spc="-15" dirty="0"/>
              <a:t> </a:t>
            </a:r>
            <a:r>
              <a:rPr sz="2000" dirty="0"/>
              <a:t>thể</a:t>
            </a:r>
            <a:r>
              <a:rPr sz="2000" spc="-15" dirty="0"/>
              <a:t> </a:t>
            </a:r>
            <a:r>
              <a:rPr sz="2000" dirty="0"/>
              <a:t>tiếp</a:t>
            </a:r>
            <a:r>
              <a:rPr sz="2000" spc="-10" dirty="0"/>
              <a:t> </a:t>
            </a:r>
            <a:r>
              <a:rPr sz="2000" dirty="0"/>
              <a:t>tục</a:t>
            </a:r>
            <a:r>
              <a:rPr sz="2000" spc="-30" dirty="0"/>
              <a:t> </a:t>
            </a:r>
            <a:r>
              <a:rPr sz="2000" dirty="0"/>
              <a:t>được</a:t>
            </a:r>
            <a:r>
              <a:rPr sz="2000" spc="-15" dirty="0"/>
              <a:t> </a:t>
            </a:r>
            <a:r>
              <a:rPr sz="2000" dirty="0"/>
              <a:t>phân</a:t>
            </a:r>
            <a:r>
              <a:rPr sz="2000" spc="-15" dirty="0"/>
              <a:t> </a:t>
            </a:r>
            <a:r>
              <a:rPr sz="2000" dirty="0"/>
              <a:t>rã</a:t>
            </a:r>
            <a:r>
              <a:rPr sz="2000" spc="-15" dirty="0"/>
              <a:t> </a:t>
            </a:r>
            <a:r>
              <a:rPr sz="2000" dirty="0"/>
              <a:t>thành</a:t>
            </a:r>
            <a:r>
              <a:rPr sz="2000" spc="-25" dirty="0"/>
              <a:t> </a:t>
            </a:r>
            <a:r>
              <a:rPr sz="2000" spc="-5" dirty="0"/>
              <a:t>luồng</a:t>
            </a:r>
            <a:r>
              <a:rPr sz="2000" spc="-10" dirty="0"/>
              <a:t> </a:t>
            </a:r>
            <a:r>
              <a:rPr sz="2000" dirty="0"/>
              <a:t>sự</a:t>
            </a:r>
            <a:r>
              <a:rPr sz="2000" spc="-15" dirty="0"/>
              <a:t> </a:t>
            </a:r>
            <a:r>
              <a:rPr sz="2000" dirty="0"/>
              <a:t>kiện</a:t>
            </a:r>
            <a:r>
              <a:rPr sz="2000" spc="-10" dirty="0"/>
              <a:t> </a:t>
            </a:r>
            <a:r>
              <a:rPr sz="2000" dirty="0"/>
              <a:t>con</a:t>
            </a:r>
            <a:endParaRPr sz="2000">
              <a:latin typeface="Arial"/>
              <a:cs typeface="Arial"/>
            </a:endParaRPr>
          </a:p>
          <a:p>
            <a:pPr marL="186690" marR="5080" indent="-172720">
              <a:lnSpc>
                <a:spcPct val="150000"/>
              </a:lnSpc>
              <a:spcBef>
                <a:spcPts val="795"/>
              </a:spcBef>
              <a:buFont typeface="Arial"/>
              <a:buChar char="•"/>
              <a:tabLst>
                <a:tab pos="187325" algn="l"/>
              </a:tabLst>
            </a:pPr>
            <a:r>
              <a:rPr sz="2000" b="1" dirty="0">
                <a:latin typeface="Arial"/>
                <a:cs typeface="Arial"/>
              </a:rPr>
              <a:t>Alternate and exception flows</a:t>
            </a:r>
            <a:r>
              <a:rPr sz="2000" dirty="0"/>
              <a:t>: các </a:t>
            </a:r>
            <a:r>
              <a:rPr sz="2000" spc="-5" dirty="0"/>
              <a:t>luồng </a:t>
            </a:r>
            <a:r>
              <a:rPr sz="2000" dirty="0"/>
              <a:t>ngoại lệ </a:t>
            </a:r>
            <a:r>
              <a:rPr sz="2000" spc="-5" dirty="0"/>
              <a:t>và </a:t>
            </a:r>
            <a:r>
              <a:rPr sz="2000" dirty="0"/>
              <a:t>thay thế là </a:t>
            </a:r>
            <a:r>
              <a:rPr sz="2000" spc="5" dirty="0"/>
              <a:t> </a:t>
            </a:r>
            <a:r>
              <a:rPr sz="2000" spc="-5" dirty="0"/>
              <a:t>những</a:t>
            </a:r>
            <a:r>
              <a:rPr sz="2000" spc="-20" dirty="0"/>
              <a:t> </a:t>
            </a:r>
            <a:r>
              <a:rPr sz="2000" spc="-5" dirty="0"/>
              <a:t>luồng </a:t>
            </a:r>
            <a:r>
              <a:rPr sz="2000" dirty="0"/>
              <a:t>sự</a:t>
            </a:r>
            <a:r>
              <a:rPr sz="2000" spc="-10" dirty="0"/>
              <a:t> </a:t>
            </a:r>
            <a:r>
              <a:rPr sz="2000" dirty="0"/>
              <a:t>kiện</a:t>
            </a:r>
            <a:r>
              <a:rPr sz="2000" spc="-10" dirty="0"/>
              <a:t> </a:t>
            </a:r>
            <a:r>
              <a:rPr sz="2000" dirty="0"/>
              <a:t>có</a:t>
            </a:r>
            <a:r>
              <a:rPr sz="2000" spc="-10" dirty="0"/>
              <a:t> </a:t>
            </a:r>
            <a:r>
              <a:rPr sz="2000" dirty="0"/>
              <a:t>xẩy</a:t>
            </a:r>
            <a:r>
              <a:rPr sz="2000" spc="-10" dirty="0"/>
              <a:t> </a:t>
            </a:r>
            <a:r>
              <a:rPr sz="2000" dirty="0"/>
              <a:t>ra</a:t>
            </a:r>
            <a:r>
              <a:rPr sz="2000" spc="-15" dirty="0"/>
              <a:t> </a:t>
            </a:r>
            <a:r>
              <a:rPr sz="2000" dirty="0"/>
              <a:t>thực</a:t>
            </a:r>
            <a:r>
              <a:rPr sz="2000" spc="-20" dirty="0"/>
              <a:t> </a:t>
            </a:r>
            <a:r>
              <a:rPr sz="2000" spc="-5" dirty="0"/>
              <a:t>tế</a:t>
            </a:r>
            <a:r>
              <a:rPr sz="2000" spc="-10" dirty="0"/>
              <a:t> </a:t>
            </a:r>
            <a:r>
              <a:rPr sz="2000" spc="-5" dirty="0"/>
              <a:t>nhưng</a:t>
            </a:r>
            <a:r>
              <a:rPr sz="2000" spc="-10" dirty="0"/>
              <a:t> </a:t>
            </a:r>
            <a:r>
              <a:rPr sz="2000" dirty="0"/>
              <a:t>không</a:t>
            </a:r>
            <a:r>
              <a:rPr sz="2000" spc="-20" dirty="0"/>
              <a:t> </a:t>
            </a:r>
            <a:r>
              <a:rPr sz="2000" dirty="0"/>
              <a:t>được</a:t>
            </a:r>
            <a:r>
              <a:rPr sz="2000" spc="-30" dirty="0"/>
              <a:t> </a:t>
            </a:r>
            <a:r>
              <a:rPr sz="2000" spc="-5" dirty="0"/>
              <a:t>đưa </a:t>
            </a:r>
            <a:r>
              <a:rPr sz="2000" dirty="0"/>
              <a:t>vào </a:t>
            </a:r>
            <a:r>
              <a:rPr sz="2000" spc="-540" dirty="0"/>
              <a:t> </a:t>
            </a:r>
            <a:r>
              <a:rPr sz="2000" dirty="0"/>
              <a:t>yêu</a:t>
            </a:r>
            <a:r>
              <a:rPr sz="2000" spc="-15" dirty="0"/>
              <a:t> </a:t>
            </a:r>
            <a:r>
              <a:rPr sz="2000" dirty="0"/>
              <a:t>cầu</a:t>
            </a:r>
            <a:r>
              <a:rPr sz="2000" spc="-25" dirty="0"/>
              <a:t> </a:t>
            </a:r>
            <a:r>
              <a:rPr sz="2000" dirty="0"/>
              <a:t>chính</a:t>
            </a:r>
            <a:r>
              <a:rPr sz="2000" spc="-30" dirty="0"/>
              <a:t> </a:t>
            </a:r>
            <a:r>
              <a:rPr sz="2000" dirty="0"/>
              <a:t>thức</a:t>
            </a:r>
            <a:r>
              <a:rPr sz="2000" spc="-25" dirty="0"/>
              <a:t> </a:t>
            </a:r>
            <a:r>
              <a:rPr sz="2000" dirty="0"/>
              <a:t>của</a:t>
            </a:r>
            <a:r>
              <a:rPr sz="2000" spc="-15" dirty="0"/>
              <a:t> </a:t>
            </a:r>
            <a:r>
              <a:rPr sz="2000" dirty="0"/>
              <a:t>ca</a:t>
            </a:r>
            <a:r>
              <a:rPr sz="2000" spc="-15" dirty="0"/>
              <a:t> </a:t>
            </a:r>
            <a:r>
              <a:rPr sz="2000" dirty="0"/>
              <a:t>sử</a:t>
            </a:r>
            <a:r>
              <a:rPr sz="2000" spc="-15" dirty="0"/>
              <a:t> </a:t>
            </a:r>
            <a:r>
              <a:rPr sz="2000" dirty="0"/>
              <a:t>dụng.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424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Yêu</a:t>
            </a:r>
            <a:r>
              <a:rPr spc="-40" dirty="0"/>
              <a:t> </a:t>
            </a:r>
            <a:r>
              <a:rPr spc="-5" dirty="0"/>
              <a:t>cầu</a:t>
            </a:r>
            <a:r>
              <a:rPr spc="-25" dirty="0"/>
              <a:t> </a:t>
            </a:r>
            <a:r>
              <a:rPr spc="-5" dirty="0"/>
              <a:t>chức</a:t>
            </a:r>
            <a:r>
              <a:rPr spc="-25" dirty="0"/>
              <a:t> </a:t>
            </a:r>
            <a:r>
              <a:rPr dirty="0"/>
              <a:t>năng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89221"/>
            <a:ext cx="4679950" cy="13468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570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Được </a:t>
            </a:r>
            <a:r>
              <a:rPr sz="2800" spc="-5" dirty="0">
                <a:latin typeface="Arial"/>
                <a:cs typeface="Arial"/>
              </a:rPr>
              <a:t>chia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làm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loại:</a:t>
            </a:r>
            <a:endParaRPr sz="28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15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Yêu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cầu</a:t>
            </a:r>
            <a:r>
              <a:rPr sz="24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năng nghiệp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 vụ.</a:t>
            </a:r>
            <a:endParaRPr sz="2400">
              <a:latin typeface="Arial"/>
              <a:cs typeface="Arial"/>
            </a:endParaRPr>
          </a:p>
          <a:p>
            <a:pPr marL="527685" lvl="1" indent="-172720">
              <a:lnSpc>
                <a:spcPct val="10000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Yêu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cầu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chức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năng hệ</a:t>
            </a:r>
            <a:r>
              <a:rPr sz="2400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thống.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6426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dụ</a:t>
            </a:r>
            <a:r>
              <a:rPr dirty="0"/>
              <a:t> về</a:t>
            </a:r>
            <a:r>
              <a:rPr spc="-25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</a:t>
            </a:r>
            <a:r>
              <a:rPr spc="-30" dirty="0"/>
              <a:t> </a:t>
            </a:r>
            <a:r>
              <a:rPr spc="-5" dirty="0"/>
              <a:t>description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1196339"/>
            <a:ext cx="8628888" cy="41041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4028" y="117347"/>
            <a:ext cx="8628888" cy="6722363"/>
            <a:chOff x="224028" y="117347"/>
            <a:chExt cx="8628888" cy="6722363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997706"/>
              <a:ext cx="8610600" cy="38420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8" y="117347"/>
              <a:ext cx="8628888" cy="28803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1907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459" rIns="0" bIns="0" rtlCol="0">
            <a:spAutoFit/>
          </a:bodyPr>
          <a:lstStyle/>
          <a:p>
            <a:pPr marL="14604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Analysis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15" dirty="0"/>
              <a:t> </a:t>
            </a:r>
            <a:r>
              <a:rPr spc="-5" dirty="0"/>
              <a:t>design</a:t>
            </a:r>
            <a:r>
              <a:rPr spc="5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dirty="0"/>
              <a:t>case</a:t>
            </a:r>
            <a:r>
              <a:rPr spc="-5" dirty="0"/>
              <a:t> </a:t>
            </a:r>
            <a:r>
              <a:rPr dirty="0"/>
              <a:t>diagram</a:t>
            </a:r>
            <a:r>
              <a:rPr spc="15" dirty="0"/>
              <a:t> </a:t>
            </a:r>
            <a:r>
              <a:rPr spc="-5" dirty="0"/>
              <a:t>base</a:t>
            </a:r>
            <a:r>
              <a:rPr spc="5" dirty="0"/>
              <a:t> </a:t>
            </a:r>
            <a:r>
              <a:rPr spc="-5" dirty="0"/>
              <a:t>on </a:t>
            </a:r>
            <a:r>
              <a:rPr spc="-765" dirty="0"/>
              <a:t> </a:t>
            </a:r>
            <a:r>
              <a:rPr spc="-5" dirty="0"/>
              <a:t>the</a:t>
            </a:r>
            <a:r>
              <a:rPr dirty="0"/>
              <a:t> script</a:t>
            </a:r>
            <a:r>
              <a:rPr spc="-2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spc="-5" dirty="0"/>
              <a:t>below:</a:t>
            </a:r>
          </a:p>
          <a:p>
            <a:pPr marL="186690" marR="42545">
              <a:lnSpc>
                <a:spcPct val="100499"/>
              </a:lnSpc>
              <a:spcBef>
                <a:spcPts val="1190"/>
              </a:spcBef>
            </a:pPr>
            <a:r>
              <a:rPr sz="2400" dirty="0"/>
              <a:t>“There</a:t>
            </a:r>
            <a:r>
              <a:rPr sz="2400" spc="-5" dirty="0"/>
              <a:t> is</a:t>
            </a:r>
            <a:r>
              <a:rPr sz="2400" spc="-10" dirty="0"/>
              <a:t> </a:t>
            </a:r>
            <a:r>
              <a:rPr sz="2400" spc="-5" dirty="0"/>
              <a:t>an application</a:t>
            </a:r>
            <a:r>
              <a:rPr sz="2400" spc="25" dirty="0"/>
              <a:t> </a:t>
            </a:r>
            <a:r>
              <a:rPr sz="2400" dirty="0"/>
              <a:t>to</a:t>
            </a:r>
            <a:r>
              <a:rPr sz="2400" spc="-5" dirty="0"/>
              <a:t> manage</a:t>
            </a:r>
            <a:r>
              <a:rPr sz="2400" spc="20" dirty="0"/>
              <a:t> </a:t>
            </a:r>
            <a:r>
              <a:rPr sz="2400" spc="-5" dirty="0"/>
              <a:t>order</a:t>
            </a:r>
            <a:r>
              <a:rPr sz="2400" spc="-10" dirty="0"/>
              <a:t> </a:t>
            </a:r>
            <a:r>
              <a:rPr sz="2400" spc="-5" dirty="0"/>
              <a:t>in</a:t>
            </a:r>
            <a:r>
              <a:rPr sz="2400" spc="5" dirty="0"/>
              <a:t> </a:t>
            </a:r>
            <a:r>
              <a:rPr sz="2400" dirty="0"/>
              <a:t>candy </a:t>
            </a:r>
            <a:r>
              <a:rPr sz="2400" spc="5" dirty="0"/>
              <a:t> </a:t>
            </a:r>
            <a:r>
              <a:rPr sz="2400" spc="-15" dirty="0"/>
              <a:t>manufactory.</a:t>
            </a:r>
            <a:r>
              <a:rPr sz="2400" spc="5" dirty="0"/>
              <a:t> </a:t>
            </a:r>
            <a:r>
              <a:rPr sz="2400" spc="-10" dirty="0"/>
              <a:t>Sale</a:t>
            </a:r>
            <a:r>
              <a:rPr sz="2400" spc="20" dirty="0"/>
              <a:t> </a:t>
            </a:r>
            <a:r>
              <a:rPr sz="2400" spc="-5" dirty="0"/>
              <a:t>department</a:t>
            </a:r>
            <a:r>
              <a:rPr sz="2400" spc="5" dirty="0"/>
              <a:t> </a:t>
            </a:r>
            <a:r>
              <a:rPr sz="2400" spc="-5" dirty="0"/>
              <a:t>can</a:t>
            </a:r>
            <a:r>
              <a:rPr sz="2400" spc="10" dirty="0"/>
              <a:t> </a:t>
            </a:r>
            <a:r>
              <a:rPr sz="2400" spc="-5" dirty="0"/>
              <a:t>registry</a:t>
            </a:r>
            <a:r>
              <a:rPr sz="2400" dirty="0"/>
              <a:t> </a:t>
            </a:r>
            <a:r>
              <a:rPr sz="2400" spc="-5" dirty="0"/>
              <a:t>new</a:t>
            </a:r>
            <a:r>
              <a:rPr sz="2400" spc="10" dirty="0"/>
              <a:t> </a:t>
            </a:r>
            <a:r>
              <a:rPr sz="2400" spc="-25" dirty="0"/>
              <a:t>order, </a:t>
            </a:r>
            <a:r>
              <a:rPr sz="2400" spc="-650" dirty="0"/>
              <a:t> </a:t>
            </a:r>
            <a:r>
              <a:rPr sz="2400" spc="-5" dirty="0"/>
              <a:t>reference/</a:t>
            </a:r>
            <a:r>
              <a:rPr sz="2400" spc="5" dirty="0"/>
              <a:t> </a:t>
            </a:r>
            <a:r>
              <a:rPr sz="2400" spc="-5" dirty="0"/>
              <a:t>updating</a:t>
            </a:r>
            <a:r>
              <a:rPr sz="2400" spc="25" dirty="0"/>
              <a:t> </a:t>
            </a:r>
            <a:r>
              <a:rPr sz="2400" spc="-5" dirty="0"/>
              <a:t>or</a:t>
            </a:r>
            <a:r>
              <a:rPr sz="2400" spc="5" dirty="0"/>
              <a:t> </a:t>
            </a:r>
            <a:r>
              <a:rPr sz="2400" spc="-5" dirty="0"/>
              <a:t>delete</a:t>
            </a:r>
            <a:r>
              <a:rPr sz="2400" spc="15" dirty="0"/>
              <a:t> </a:t>
            </a:r>
            <a:r>
              <a:rPr sz="2400" spc="-25" dirty="0"/>
              <a:t>order.</a:t>
            </a:r>
            <a:r>
              <a:rPr sz="2400" spc="5" dirty="0"/>
              <a:t> </a:t>
            </a:r>
            <a:r>
              <a:rPr sz="2400" spc="-5" dirty="0"/>
              <a:t>Manufacture </a:t>
            </a:r>
            <a:r>
              <a:rPr sz="2400" dirty="0"/>
              <a:t> </a:t>
            </a:r>
            <a:r>
              <a:rPr sz="2400" spc="-5" dirty="0"/>
              <a:t>department</a:t>
            </a:r>
            <a:r>
              <a:rPr sz="2400" dirty="0"/>
              <a:t> </a:t>
            </a:r>
            <a:r>
              <a:rPr sz="2400" spc="-5" dirty="0"/>
              <a:t>can</a:t>
            </a:r>
            <a:r>
              <a:rPr sz="2400" dirty="0"/>
              <a:t> reference </a:t>
            </a:r>
            <a:r>
              <a:rPr sz="2400" spc="-5" dirty="0"/>
              <a:t>order</a:t>
            </a:r>
            <a:r>
              <a:rPr sz="2400" spc="5" dirty="0"/>
              <a:t> </a:t>
            </a:r>
            <a:r>
              <a:rPr sz="2400" dirty="0"/>
              <a:t>to </a:t>
            </a:r>
            <a:r>
              <a:rPr sz="2400" spc="-5" dirty="0"/>
              <a:t>schedule </a:t>
            </a:r>
            <a:r>
              <a:rPr sz="2400" dirty="0"/>
              <a:t> </a:t>
            </a:r>
            <a:r>
              <a:rPr sz="2400" spc="-5" dirty="0"/>
              <a:t>manufacturing.</a:t>
            </a:r>
            <a:r>
              <a:rPr sz="2400" spc="-25" dirty="0"/>
              <a:t> </a:t>
            </a:r>
            <a:r>
              <a:rPr sz="2400" spc="-5" dirty="0"/>
              <a:t>This</a:t>
            </a:r>
            <a:r>
              <a:rPr sz="2400" spc="5" dirty="0"/>
              <a:t> </a:t>
            </a:r>
            <a:r>
              <a:rPr sz="2400" dirty="0"/>
              <a:t>Order</a:t>
            </a:r>
            <a:r>
              <a:rPr sz="2400" spc="5" dirty="0"/>
              <a:t> </a:t>
            </a:r>
            <a:r>
              <a:rPr sz="2400" spc="-5" dirty="0"/>
              <a:t>Management</a:t>
            </a:r>
            <a:r>
              <a:rPr sz="2400" spc="20" dirty="0"/>
              <a:t> </a:t>
            </a:r>
            <a:r>
              <a:rPr sz="2400" spc="-5" dirty="0"/>
              <a:t>application </a:t>
            </a:r>
            <a:r>
              <a:rPr sz="2400" dirty="0"/>
              <a:t> </a:t>
            </a:r>
            <a:r>
              <a:rPr sz="2400" spc="-5" dirty="0"/>
              <a:t>refer</a:t>
            </a:r>
            <a:r>
              <a:rPr sz="2400" spc="5" dirty="0"/>
              <a:t> </a:t>
            </a:r>
            <a:r>
              <a:rPr sz="2400" dirty="0"/>
              <a:t>to</a:t>
            </a:r>
            <a:r>
              <a:rPr sz="2400" spc="-15" dirty="0"/>
              <a:t> </a:t>
            </a:r>
            <a:r>
              <a:rPr sz="2400" spc="-5" dirty="0"/>
              <a:t>other</a:t>
            </a:r>
            <a:r>
              <a:rPr sz="2400" spc="5" dirty="0"/>
              <a:t> </a:t>
            </a:r>
            <a:r>
              <a:rPr sz="2400" spc="-5" dirty="0"/>
              <a:t>Customer</a:t>
            </a:r>
            <a:r>
              <a:rPr sz="2400" spc="5" dirty="0"/>
              <a:t> </a:t>
            </a:r>
            <a:r>
              <a:rPr sz="2400" spc="-5" dirty="0"/>
              <a:t>Management</a:t>
            </a:r>
            <a:r>
              <a:rPr sz="2400" spc="15" dirty="0"/>
              <a:t> </a:t>
            </a:r>
            <a:r>
              <a:rPr sz="2400" dirty="0"/>
              <a:t>system</a:t>
            </a:r>
            <a:r>
              <a:rPr sz="2400" spc="-15" dirty="0"/>
              <a:t> </a:t>
            </a:r>
            <a:r>
              <a:rPr sz="2400" dirty="0"/>
              <a:t>to</a:t>
            </a:r>
            <a:r>
              <a:rPr sz="2400" spc="5" dirty="0"/>
              <a:t> </a:t>
            </a:r>
            <a:r>
              <a:rPr sz="2400" spc="-5" dirty="0"/>
              <a:t>get </a:t>
            </a:r>
            <a:r>
              <a:rPr sz="2400" dirty="0"/>
              <a:t> customer</a:t>
            </a:r>
            <a:r>
              <a:rPr sz="2400" spc="5" dirty="0"/>
              <a:t> </a:t>
            </a:r>
            <a:r>
              <a:rPr sz="2400" spc="-5" dirty="0"/>
              <a:t>information</a:t>
            </a:r>
            <a:r>
              <a:rPr sz="2400" spc="5" dirty="0"/>
              <a:t> </a:t>
            </a:r>
            <a:r>
              <a:rPr sz="2400" spc="-5" dirty="0"/>
              <a:t>then</a:t>
            </a:r>
            <a:r>
              <a:rPr sz="2400" spc="5" dirty="0"/>
              <a:t> </a:t>
            </a:r>
            <a:r>
              <a:rPr sz="2400" spc="-5" dirty="0"/>
              <a:t>registry</a:t>
            </a:r>
            <a:r>
              <a:rPr sz="2400" spc="-10" dirty="0"/>
              <a:t> </a:t>
            </a:r>
            <a:r>
              <a:rPr sz="2400" spc="-5" dirty="0"/>
              <a:t>new</a:t>
            </a:r>
            <a:r>
              <a:rPr sz="2400" spc="10" dirty="0"/>
              <a:t> </a:t>
            </a:r>
            <a:r>
              <a:rPr sz="2400" dirty="0"/>
              <a:t>order”.</a:t>
            </a:r>
            <a:endParaRPr sz="2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01116"/>
            <a:ext cx="24917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07542" y="1747556"/>
            <a:ext cx="7623809" cy="43757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spc="-5" dirty="0">
                <a:latin typeface="Arial"/>
                <a:cs typeface="Arial"/>
              </a:rPr>
              <a:t>Bài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này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có </a:t>
            </a:r>
            <a:r>
              <a:rPr sz="2800" dirty="0">
                <a:latin typeface="Arial"/>
                <a:cs typeface="Arial"/>
              </a:rPr>
              <a:t>tham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khảo:</a:t>
            </a:r>
            <a:endParaRPr sz="2800">
              <a:latin typeface="Arial"/>
              <a:cs typeface="Arial"/>
            </a:endParaRPr>
          </a:p>
          <a:p>
            <a:pPr marL="184785" marR="5080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Slide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bài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giảng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“Xây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dựng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hướng </a:t>
            </a:r>
            <a:r>
              <a:rPr sz="2800" spc="-5" dirty="0">
                <a:latin typeface="Arial"/>
                <a:cs typeface="Arial"/>
              </a:rPr>
              <a:t> đối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tượng”,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Trần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Minh</a:t>
            </a:r>
            <a:r>
              <a:rPr sz="2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Triết,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KHTN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TpHCM.</a:t>
            </a:r>
            <a:endParaRPr sz="2800">
              <a:latin typeface="Arial"/>
              <a:cs typeface="Arial"/>
            </a:endParaRPr>
          </a:p>
          <a:p>
            <a:pPr marL="184785" marR="40005" indent="-172720">
              <a:lnSpc>
                <a:spcPct val="100000"/>
              </a:lnSpc>
              <a:spcBef>
                <a:spcPts val="79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Slide bài giảng “Phân tích Thiết </a:t>
            </a:r>
            <a:r>
              <a:rPr sz="2800" dirty="0">
                <a:latin typeface="Arial"/>
                <a:cs typeface="Arial"/>
              </a:rPr>
              <a:t>kế </a:t>
            </a:r>
            <a:r>
              <a:rPr sz="2800" spc="-10" dirty="0">
                <a:latin typeface="Arial"/>
                <a:cs typeface="Arial"/>
              </a:rPr>
              <a:t>HTTT </a:t>
            </a:r>
            <a:r>
              <a:rPr sz="2800" spc="-5" dirty="0">
                <a:latin typeface="Arial"/>
                <a:cs typeface="Arial"/>
              </a:rPr>
              <a:t> hướng đối </a:t>
            </a:r>
            <a:r>
              <a:rPr sz="2800" dirty="0">
                <a:latin typeface="Arial"/>
                <a:cs typeface="Arial"/>
              </a:rPr>
              <a:t>tượng”,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Nguyễn </a:t>
            </a:r>
            <a:r>
              <a:rPr sz="2800" spc="-30" dirty="0">
                <a:solidFill>
                  <a:srgbClr val="FF0000"/>
                </a:solidFill>
                <a:latin typeface="Arial"/>
                <a:cs typeface="Arial"/>
              </a:rPr>
              <a:t>Trần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Minh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Thư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10" dirty="0">
                <a:latin typeface="Arial"/>
                <a:cs typeface="Arial"/>
              </a:rPr>
              <a:t>ĐH </a:t>
            </a:r>
            <a:r>
              <a:rPr sz="2800" spc="-7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KHTN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TpHCM.</a:t>
            </a:r>
            <a:endParaRPr sz="2800">
              <a:latin typeface="Arial"/>
              <a:cs typeface="Arial"/>
            </a:endParaRPr>
          </a:p>
          <a:p>
            <a:pPr marL="184785" marR="25209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5" dirty="0">
                <a:latin typeface="Arial"/>
                <a:cs typeface="Arial"/>
              </a:rPr>
              <a:t>Slide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bài giảng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Kỹ </a:t>
            </a:r>
            <a:r>
              <a:rPr sz="2800" spc="-10" dirty="0">
                <a:latin typeface="Arial"/>
                <a:cs typeface="Arial"/>
              </a:rPr>
              <a:t>nghệ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phần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mềm,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ĐH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Công </a:t>
            </a:r>
            <a:r>
              <a:rPr sz="2800" spc="-7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nghệ,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ĐHQG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Hà </a:t>
            </a:r>
            <a:r>
              <a:rPr sz="2800" spc="-10" dirty="0">
                <a:latin typeface="Arial"/>
                <a:cs typeface="Arial"/>
              </a:rPr>
              <a:t>Nội.</a:t>
            </a:r>
            <a:endParaRPr sz="280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805"/>
              </a:spcBef>
              <a:buChar char="•"/>
              <a:tabLst>
                <a:tab pos="185420" algn="l"/>
              </a:tabLst>
            </a:pPr>
            <a:r>
              <a:rPr sz="2800" spc="-10" dirty="0">
                <a:latin typeface="Arial"/>
                <a:cs typeface="Arial"/>
              </a:rPr>
              <a:t>UML,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Nguyễn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Văn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Quý,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APTECH,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Hưng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Yên.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3845" y="701116"/>
            <a:ext cx="4497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Câu</a:t>
            </a:r>
            <a:r>
              <a:rPr spc="-20" dirty="0"/>
              <a:t> </a:t>
            </a:r>
            <a:r>
              <a:rPr spc="-5" dirty="0"/>
              <a:t>hỏi</a:t>
            </a:r>
            <a:r>
              <a:rPr spc="-15" dirty="0"/>
              <a:t> </a:t>
            </a:r>
            <a:r>
              <a:rPr spc="-5" dirty="0"/>
              <a:t>và</a:t>
            </a:r>
            <a:r>
              <a:rPr spc="-20" dirty="0"/>
              <a:t> </a:t>
            </a:r>
            <a:r>
              <a:rPr spc="-5" dirty="0"/>
              <a:t>thảo</a:t>
            </a:r>
            <a:r>
              <a:rPr spc="-15" dirty="0"/>
              <a:t> </a:t>
            </a:r>
            <a:r>
              <a:rPr dirty="0"/>
              <a:t>luận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644" y="504442"/>
            <a:ext cx="5803900" cy="6353810"/>
            <a:chOff x="961644" y="504442"/>
            <a:chExt cx="5803900" cy="6353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644" y="504442"/>
              <a:ext cx="5803391" cy="63535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51429" y="2275585"/>
              <a:ext cx="1478915" cy="2330450"/>
            </a:xfrm>
            <a:custGeom>
              <a:avLst/>
              <a:gdLst/>
              <a:ahLst/>
              <a:cxnLst/>
              <a:rect l="l" t="t" r="r" b="b"/>
              <a:pathLst>
                <a:path w="1478914" h="2330450">
                  <a:moveTo>
                    <a:pt x="1326159" y="231266"/>
                  </a:moveTo>
                  <a:lnTo>
                    <a:pt x="747013" y="231266"/>
                  </a:lnTo>
                  <a:lnTo>
                    <a:pt x="798961" y="233801"/>
                  </a:lnTo>
                  <a:lnTo>
                    <a:pt x="848556" y="241406"/>
                  </a:lnTo>
                  <a:lnTo>
                    <a:pt x="895793" y="254080"/>
                  </a:lnTo>
                  <a:lnTo>
                    <a:pt x="940670" y="271824"/>
                  </a:lnTo>
                  <a:lnTo>
                    <a:pt x="983180" y="294637"/>
                  </a:lnTo>
                  <a:lnTo>
                    <a:pt x="1023320" y="322520"/>
                  </a:lnTo>
                  <a:lnTo>
                    <a:pt x="1061084" y="355473"/>
                  </a:lnTo>
                  <a:lnTo>
                    <a:pt x="1095095" y="391776"/>
                  </a:lnTo>
                  <a:lnTo>
                    <a:pt x="1123907" y="429778"/>
                  </a:lnTo>
                  <a:lnTo>
                    <a:pt x="1147403" y="469273"/>
                  </a:lnTo>
                  <a:lnTo>
                    <a:pt x="1165704" y="510461"/>
                  </a:lnTo>
                  <a:lnTo>
                    <a:pt x="1178774" y="553274"/>
                  </a:lnTo>
                  <a:lnTo>
                    <a:pt x="1186615" y="597709"/>
                  </a:lnTo>
                  <a:lnTo>
                    <a:pt x="1189228" y="643763"/>
                  </a:lnTo>
                  <a:lnTo>
                    <a:pt x="1186491" y="688220"/>
                  </a:lnTo>
                  <a:lnTo>
                    <a:pt x="1178290" y="730916"/>
                  </a:lnTo>
                  <a:lnTo>
                    <a:pt x="1164635" y="771850"/>
                  </a:lnTo>
                  <a:lnTo>
                    <a:pt x="1145540" y="811022"/>
                  </a:lnTo>
                  <a:lnTo>
                    <a:pt x="1104979" y="867880"/>
                  </a:lnTo>
                  <a:lnTo>
                    <a:pt x="1076182" y="900668"/>
                  </a:lnTo>
                  <a:lnTo>
                    <a:pt x="1041701" y="936366"/>
                  </a:lnTo>
                  <a:lnTo>
                    <a:pt x="1001533" y="974978"/>
                  </a:lnTo>
                  <a:lnTo>
                    <a:pt x="955674" y="1016508"/>
                  </a:lnTo>
                  <a:lnTo>
                    <a:pt x="909467" y="1057773"/>
                  </a:lnTo>
                  <a:lnTo>
                    <a:pt x="868251" y="1095596"/>
                  </a:lnTo>
                  <a:lnTo>
                    <a:pt x="832024" y="1129982"/>
                  </a:lnTo>
                  <a:lnTo>
                    <a:pt x="800782" y="1160939"/>
                  </a:lnTo>
                  <a:lnTo>
                    <a:pt x="753236" y="1212596"/>
                  </a:lnTo>
                  <a:lnTo>
                    <a:pt x="717589" y="1258601"/>
                  </a:lnTo>
                  <a:lnTo>
                    <a:pt x="687228" y="1304417"/>
                  </a:lnTo>
                  <a:lnTo>
                    <a:pt x="662154" y="1350041"/>
                  </a:lnTo>
                  <a:lnTo>
                    <a:pt x="642366" y="1395476"/>
                  </a:lnTo>
                  <a:lnTo>
                    <a:pt x="628046" y="1436813"/>
                  </a:lnTo>
                  <a:lnTo>
                    <a:pt x="616331" y="1480688"/>
                  </a:lnTo>
                  <a:lnTo>
                    <a:pt x="607218" y="1527095"/>
                  </a:lnTo>
                  <a:lnTo>
                    <a:pt x="600710" y="1576032"/>
                  </a:lnTo>
                  <a:lnTo>
                    <a:pt x="596804" y="1627495"/>
                  </a:lnTo>
                  <a:lnTo>
                    <a:pt x="595503" y="1681480"/>
                  </a:lnTo>
                  <a:lnTo>
                    <a:pt x="595598" y="1697263"/>
                  </a:lnTo>
                  <a:lnTo>
                    <a:pt x="595883" y="1716595"/>
                  </a:lnTo>
                  <a:lnTo>
                    <a:pt x="596360" y="1739451"/>
                  </a:lnTo>
                  <a:lnTo>
                    <a:pt x="597026" y="1765808"/>
                  </a:lnTo>
                  <a:lnTo>
                    <a:pt x="867409" y="1765808"/>
                  </a:lnTo>
                  <a:lnTo>
                    <a:pt x="869316" y="1702043"/>
                  </a:lnTo>
                  <a:lnTo>
                    <a:pt x="872599" y="1645777"/>
                  </a:lnTo>
                  <a:lnTo>
                    <a:pt x="877267" y="1597009"/>
                  </a:lnTo>
                  <a:lnTo>
                    <a:pt x="883324" y="1555739"/>
                  </a:lnTo>
                  <a:lnTo>
                    <a:pt x="902327" y="1485586"/>
                  </a:lnTo>
                  <a:lnTo>
                    <a:pt x="933569" y="1419205"/>
                  </a:lnTo>
                  <a:lnTo>
                    <a:pt x="973975" y="1363528"/>
                  </a:lnTo>
                  <a:lnTo>
                    <a:pt x="1002290" y="1332690"/>
                  </a:lnTo>
                  <a:lnTo>
                    <a:pt x="1038218" y="1296743"/>
                  </a:lnTo>
                  <a:lnTo>
                    <a:pt x="1081773" y="1255693"/>
                  </a:lnTo>
                  <a:lnTo>
                    <a:pt x="1182062" y="1165066"/>
                  </a:lnTo>
                  <a:lnTo>
                    <a:pt x="1226954" y="1122299"/>
                  </a:lnTo>
                  <a:lnTo>
                    <a:pt x="1267644" y="1081246"/>
                  </a:lnTo>
                  <a:lnTo>
                    <a:pt x="1304131" y="1041907"/>
                  </a:lnTo>
                  <a:lnTo>
                    <a:pt x="1336415" y="1004284"/>
                  </a:lnTo>
                  <a:lnTo>
                    <a:pt x="1364495" y="968375"/>
                  </a:lnTo>
                  <a:lnTo>
                    <a:pt x="1388373" y="934180"/>
                  </a:lnTo>
                  <a:lnTo>
                    <a:pt x="1429532" y="858826"/>
                  </a:lnTo>
                  <a:lnTo>
                    <a:pt x="1447117" y="814662"/>
                  </a:lnTo>
                  <a:lnTo>
                    <a:pt x="1460801" y="769207"/>
                  </a:lnTo>
                  <a:lnTo>
                    <a:pt x="1470580" y="722460"/>
                  </a:lnTo>
                  <a:lnTo>
                    <a:pt x="1476449" y="674422"/>
                  </a:lnTo>
                  <a:lnTo>
                    <a:pt x="1478407" y="625093"/>
                  </a:lnTo>
                  <a:lnTo>
                    <a:pt x="1476406" y="573967"/>
                  </a:lnTo>
                  <a:lnTo>
                    <a:pt x="1470406" y="524372"/>
                  </a:lnTo>
                  <a:lnTo>
                    <a:pt x="1460404" y="476309"/>
                  </a:lnTo>
                  <a:lnTo>
                    <a:pt x="1446375" y="429710"/>
                  </a:lnTo>
                  <a:lnTo>
                    <a:pt x="1428400" y="384778"/>
                  </a:lnTo>
                  <a:lnTo>
                    <a:pt x="1406398" y="341309"/>
                  </a:lnTo>
                  <a:lnTo>
                    <a:pt x="1380394" y="299373"/>
                  </a:lnTo>
                  <a:lnTo>
                    <a:pt x="1350391" y="258968"/>
                  </a:lnTo>
                  <a:lnTo>
                    <a:pt x="1326159" y="231266"/>
                  </a:lnTo>
                  <a:close/>
                </a:path>
                <a:path w="1478914" h="2330450">
                  <a:moveTo>
                    <a:pt x="742315" y="0"/>
                  </a:moveTo>
                  <a:lnTo>
                    <a:pt x="685671" y="1407"/>
                  </a:lnTo>
                  <a:lnTo>
                    <a:pt x="631081" y="5629"/>
                  </a:lnTo>
                  <a:lnTo>
                    <a:pt x="578544" y="12667"/>
                  </a:lnTo>
                  <a:lnTo>
                    <a:pt x="528060" y="22519"/>
                  </a:lnTo>
                  <a:lnTo>
                    <a:pt x="479629" y="35187"/>
                  </a:lnTo>
                  <a:lnTo>
                    <a:pt x="433251" y="50669"/>
                  </a:lnTo>
                  <a:lnTo>
                    <a:pt x="388926" y="68967"/>
                  </a:lnTo>
                  <a:lnTo>
                    <a:pt x="346654" y="90079"/>
                  </a:lnTo>
                  <a:lnTo>
                    <a:pt x="306435" y="114007"/>
                  </a:lnTo>
                  <a:lnTo>
                    <a:pt x="268269" y="140749"/>
                  </a:lnTo>
                  <a:lnTo>
                    <a:pt x="232156" y="170306"/>
                  </a:lnTo>
                  <a:lnTo>
                    <a:pt x="198338" y="202512"/>
                  </a:lnTo>
                  <a:lnTo>
                    <a:pt x="167060" y="237199"/>
                  </a:lnTo>
                  <a:lnTo>
                    <a:pt x="138321" y="274367"/>
                  </a:lnTo>
                  <a:lnTo>
                    <a:pt x="112124" y="314016"/>
                  </a:lnTo>
                  <a:lnTo>
                    <a:pt x="88470" y="356146"/>
                  </a:lnTo>
                  <a:lnTo>
                    <a:pt x="67359" y="400758"/>
                  </a:lnTo>
                  <a:lnTo>
                    <a:pt x="48793" y="447851"/>
                  </a:lnTo>
                  <a:lnTo>
                    <a:pt x="32773" y="497425"/>
                  </a:lnTo>
                  <a:lnTo>
                    <a:pt x="19300" y="549480"/>
                  </a:lnTo>
                  <a:lnTo>
                    <a:pt x="8375" y="604017"/>
                  </a:lnTo>
                  <a:lnTo>
                    <a:pt x="0" y="661035"/>
                  </a:lnTo>
                  <a:lnTo>
                    <a:pt x="289179" y="695325"/>
                  </a:lnTo>
                  <a:lnTo>
                    <a:pt x="299853" y="637532"/>
                  </a:lnTo>
                  <a:lnTo>
                    <a:pt x="313112" y="583693"/>
                  </a:lnTo>
                  <a:lnTo>
                    <a:pt x="328958" y="533811"/>
                  </a:lnTo>
                  <a:lnTo>
                    <a:pt x="347392" y="487886"/>
                  </a:lnTo>
                  <a:lnTo>
                    <a:pt x="368416" y="445920"/>
                  </a:lnTo>
                  <a:lnTo>
                    <a:pt x="392031" y="407914"/>
                  </a:lnTo>
                  <a:lnTo>
                    <a:pt x="418238" y="373869"/>
                  </a:lnTo>
                  <a:lnTo>
                    <a:pt x="447040" y="343788"/>
                  </a:lnTo>
                  <a:lnTo>
                    <a:pt x="482604" y="313922"/>
                  </a:lnTo>
                  <a:lnTo>
                    <a:pt x="520605" y="288657"/>
                  </a:lnTo>
                  <a:lnTo>
                    <a:pt x="561040" y="267991"/>
                  </a:lnTo>
                  <a:lnTo>
                    <a:pt x="603902" y="251920"/>
                  </a:lnTo>
                  <a:lnTo>
                    <a:pt x="649188" y="240445"/>
                  </a:lnTo>
                  <a:lnTo>
                    <a:pt x="696893" y="233561"/>
                  </a:lnTo>
                  <a:lnTo>
                    <a:pt x="747013" y="231266"/>
                  </a:lnTo>
                  <a:lnTo>
                    <a:pt x="1326159" y="231266"/>
                  </a:lnTo>
                  <a:lnTo>
                    <a:pt x="1316386" y="220094"/>
                  </a:lnTo>
                  <a:lnTo>
                    <a:pt x="1278382" y="182752"/>
                  </a:lnTo>
                  <a:lnTo>
                    <a:pt x="1244099" y="153572"/>
                  </a:lnTo>
                  <a:lnTo>
                    <a:pt x="1207928" y="126926"/>
                  </a:lnTo>
                  <a:lnTo>
                    <a:pt x="1169868" y="102816"/>
                  </a:lnTo>
                  <a:lnTo>
                    <a:pt x="1129919" y="81242"/>
                  </a:lnTo>
                  <a:lnTo>
                    <a:pt x="1088080" y="62204"/>
                  </a:lnTo>
                  <a:lnTo>
                    <a:pt x="1044352" y="45704"/>
                  </a:lnTo>
                  <a:lnTo>
                    <a:pt x="998735" y="31740"/>
                  </a:lnTo>
                  <a:lnTo>
                    <a:pt x="951229" y="20315"/>
                  </a:lnTo>
                  <a:lnTo>
                    <a:pt x="901834" y="11428"/>
                  </a:lnTo>
                  <a:lnTo>
                    <a:pt x="850550" y="5079"/>
                  </a:lnTo>
                  <a:lnTo>
                    <a:pt x="797377" y="1269"/>
                  </a:lnTo>
                  <a:lnTo>
                    <a:pt x="742315" y="0"/>
                  </a:lnTo>
                  <a:close/>
                </a:path>
                <a:path w="1478914" h="2330450">
                  <a:moveTo>
                    <a:pt x="900175" y="2009647"/>
                  </a:moveTo>
                  <a:lnTo>
                    <a:pt x="579755" y="2009647"/>
                  </a:lnTo>
                  <a:lnTo>
                    <a:pt x="579755" y="2329941"/>
                  </a:lnTo>
                  <a:lnTo>
                    <a:pt x="900175" y="2329941"/>
                  </a:lnTo>
                  <a:lnTo>
                    <a:pt x="900175" y="2009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5116" y="4114715"/>
            <a:ext cx="2212340" cy="2146300"/>
            <a:chOff x="1055116" y="4114715"/>
            <a:chExt cx="2212340" cy="2146300"/>
          </a:xfrm>
        </p:grpSpPr>
        <p:sp>
          <p:nvSpPr>
            <p:cNvPr id="3" name="object 3"/>
            <p:cNvSpPr/>
            <p:nvPr/>
          </p:nvSpPr>
          <p:spPr>
            <a:xfrm>
              <a:off x="1059230" y="4118829"/>
              <a:ext cx="2204085" cy="2138045"/>
            </a:xfrm>
            <a:custGeom>
              <a:avLst/>
              <a:gdLst/>
              <a:ahLst/>
              <a:cxnLst/>
              <a:rect l="l" t="t" r="r" b="b"/>
              <a:pathLst>
                <a:path w="2204085" h="2138045">
                  <a:moveTo>
                    <a:pt x="1928889" y="0"/>
                  </a:moveTo>
                  <a:lnTo>
                    <a:pt x="1978292" y="4291"/>
                  </a:lnTo>
                  <a:lnTo>
                    <a:pt x="2024785" y="16664"/>
                  </a:lnTo>
                  <a:lnTo>
                    <a:pt x="2067593" y="36368"/>
                  </a:lnTo>
                  <a:lnTo>
                    <a:pt x="2105942" y="62651"/>
                  </a:lnTo>
                  <a:lnTo>
                    <a:pt x="2139055" y="94762"/>
                  </a:lnTo>
                  <a:lnTo>
                    <a:pt x="2166159" y="131948"/>
                  </a:lnTo>
                  <a:lnTo>
                    <a:pt x="2186479" y="173459"/>
                  </a:lnTo>
                  <a:lnTo>
                    <a:pt x="2199239" y="218543"/>
                  </a:lnTo>
                  <a:lnTo>
                    <a:pt x="2203664" y="266449"/>
                  </a:lnTo>
                  <a:lnTo>
                    <a:pt x="2203664" y="1871536"/>
                  </a:lnTo>
                  <a:lnTo>
                    <a:pt x="2199239" y="1919439"/>
                  </a:lnTo>
                  <a:lnTo>
                    <a:pt x="2186479" y="1964525"/>
                  </a:lnTo>
                  <a:lnTo>
                    <a:pt x="2166159" y="2006041"/>
                  </a:lnTo>
                  <a:lnTo>
                    <a:pt x="2139056" y="2043235"/>
                  </a:lnTo>
                  <a:lnTo>
                    <a:pt x="2105942" y="2075355"/>
                  </a:lnTo>
                  <a:lnTo>
                    <a:pt x="2067594" y="2101647"/>
                  </a:lnTo>
                  <a:lnTo>
                    <a:pt x="2024785" y="2121359"/>
                  </a:lnTo>
                  <a:lnTo>
                    <a:pt x="1978292" y="2133738"/>
                  </a:lnTo>
                  <a:lnTo>
                    <a:pt x="1928890" y="2138032"/>
                  </a:lnTo>
                  <a:lnTo>
                    <a:pt x="274810" y="2138032"/>
                  </a:lnTo>
                  <a:lnTo>
                    <a:pt x="225413" y="2133738"/>
                  </a:lnTo>
                  <a:lnTo>
                    <a:pt x="178920" y="2121359"/>
                  </a:lnTo>
                  <a:lnTo>
                    <a:pt x="136108" y="2101647"/>
                  </a:lnTo>
                  <a:lnTo>
                    <a:pt x="97753" y="2075355"/>
                  </a:lnTo>
                  <a:lnTo>
                    <a:pt x="64632" y="2043235"/>
                  </a:lnTo>
                  <a:lnTo>
                    <a:pt x="37519" y="2006041"/>
                  </a:lnTo>
                  <a:lnTo>
                    <a:pt x="17193" y="1964525"/>
                  </a:lnTo>
                  <a:lnTo>
                    <a:pt x="4427" y="1919439"/>
                  </a:lnTo>
                  <a:lnTo>
                    <a:pt x="0" y="1871536"/>
                  </a:lnTo>
                  <a:lnTo>
                    <a:pt x="0" y="266449"/>
                  </a:lnTo>
                  <a:lnTo>
                    <a:pt x="4427" y="218543"/>
                  </a:lnTo>
                  <a:lnTo>
                    <a:pt x="17192" y="173459"/>
                  </a:lnTo>
                  <a:lnTo>
                    <a:pt x="37519" y="131948"/>
                  </a:lnTo>
                  <a:lnTo>
                    <a:pt x="64631" y="94762"/>
                  </a:lnTo>
                  <a:lnTo>
                    <a:pt x="97753" y="62651"/>
                  </a:lnTo>
                  <a:lnTo>
                    <a:pt x="136108" y="36368"/>
                  </a:lnTo>
                  <a:lnTo>
                    <a:pt x="178920" y="16664"/>
                  </a:lnTo>
                  <a:lnTo>
                    <a:pt x="225412" y="4291"/>
                  </a:lnTo>
                  <a:lnTo>
                    <a:pt x="274810" y="0"/>
                  </a:lnTo>
                  <a:lnTo>
                    <a:pt x="1928889" y="0"/>
                  </a:lnTo>
                  <a:close/>
                </a:path>
              </a:pathLst>
            </a:custGeom>
            <a:ln w="8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22031" y="4714531"/>
              <a:ext cx="1673225" cy="949960"/>
            </a:xfrm>
            <a:custGeom>
              <a:avLst/>
              <a:gdLst/>
              <a:ahLst/>
              <a:cxnLst/>
              <a:rect l="l" t="t" r="r" b="b"/>
              <a:pathLst>
                <a:path w="1673225" h="949960">
                  <a:moveTo>
                    <a:pt x="1601914" y="260921"/>
                  </a:moveTo>
                  <a:lnTo>
                    <a:pt x="1590471" y="199186"/>
                  </a:lnTo>
                  <a:lnTo>
                    <a:pt x="1568589" y="147675"/>
                  </a:lnTo>
                  <a:lnTo>
                    <a:pt x="1537258" y="103162"/>
                  </a:lnTo>
                  <a:lnTo>
                    <a:pt x="1476768" y="50812"/>
                  </a:lnTo>
                  <a:lnTo>
                    <a:pt x="1476768" y="270014"/>
                  </a:lnTo>
                  <a:lnTo>
                    <a:pt x="1476768" y="286181"/>
                  </a:lnTo>
                  <a:lnTo>
                    <a:pt x="1469504" y="325666"/>
                  </a:lnTo>
                  <a:lnTo>
                    <a:pt x="1448612" y="364083"/>
                  </a:lnTo>
                  <a:lnTo>
                    <a:pt x="1442351" y="374167"/>
                  </a:lnTo>
                  <a:lnTo>
                    <a:pt x="1414195" y="402513"/>
                  </a:lnTo>
                  <a:lnTo>
                    <a:pt x="1377696" y="422744"/>
                  </a:lnTo>
                  <a:lnTo>
                    <a:pt x="1339088" y="433870"/>
                  </a:lnTo>
                  <a:lnTo>
                    <a:pt x="1324559" y="434848"/>
                  </a:lnTo>
                  <a:lnTo>
                    <a:pt x="1305763" y="434848"/>
                  </a:lnTo>
                  <a:lnTo>
                    <a:pt x="1305763" y="117449"/>
                  </a:lnTo>
                  <a:lnTo>
                    <a:pt x="1328737" y="118275"/>
                  </a:lnTo>
                  <a:lnTo>
                    <a:pt x="1376692" y="130454"/>
                  </a:lnTo>
                  <a:lnTo>
                    <a:pt x="1431912" y="167906"/>
                  </a:lnTo>
                  <a:lnTo>
                    <a:pt x="1455966" y="199186"/>
                  </a:lnTo>
                  <a:lnTo>
                    <a:pt x="1463243" y="209334"/>
                  </a:lnTo>
                  <a:lnTo>
                    <a:pt x="1468412" y="223469"/>
                  </a:lnTo>
                  <a:lnTo>
                    <a:pt x="1472590" y="237693"/>
                  </a:lnTo>
                  <a:lnTo>
                    <a:pt x="1475765" y="251828"/>
                  </a:lnTo>
                  <a:lnTo>
                    <a:pt x="1476768" y="270014"/>
                  </a:lnTo>
                  <a:lnTo>
                    <a:pt x="1476768" y="50812"/>
                  </a:lnTo>
                  <a:lnTo>
                    <a:pt x="1430909" y="24282"/>
                  </a:lnTo>
                  <a:lnTo>
                    <a:pt x="1369339" y="6083"/>
                  </a:lnTo>
                  <a:lnTo>
                    <a:pt x="1301584" y="0"/>
                  </a:lnTo>
                  <a:lnTo>
                    <a:pt x="1301584" y="965"/>
                  </a:lnTo>
                  <a:lnTo>
                    <a:pt x="367118" y="965"/>
                  </a:lnTo>
                  <a:lnTo>
                    <a:pt x="367118" y="679602"/>
                  </a:lnTo>
                  <a:lnTo>
                    <a:pt x="369201" y="693813"/>
                  </a:lnTo>
                  <a:lnTo>
                    <a:pt x="371284" y="701865"/>
                  </a:lnTo>
                  <a:lnTo>
                    <a:pt x="374421" y="706894"/>
                  </a:lnTo>
                  <a:lnTo>
                    <a:pt x="378587" y="714044"/>
                  </a:lnTo>
                  <a:lnTo>
                    <a:pt x="383806" y="720051"/>
                  </a:lnTo>
                  <a:lnTo>
                    <a:pt x="386943" y="724115"/>
                  </a:lnTo>
                  <a:lnTo>
                    <a:pt x="393192" y="730211"/>
                  </a:lnTo>
                  <a:lnTo>
                    <a:pt x="400494" y="735253"/>
                  </a:lnTo>
                  <a:lnTo>
                    <a:pt x="407784" y="741337"/>
                  </a:lnTo>
                  <a:lnTo>
                    <a:pt x="417182" y="744359"/>
                  </a:lnTo>
                  <a:lnTo>
                    <a:pt x="426567" y="748398"/>
                  </a:lnTo>
                  <a:lnTo>
                    <a:pt x="433870" y="750417"/>
                  </a:lnTo>
                  <a:lnTo>
                    <a:pt x="440118" y="751433"/>
                  </a:lnTo>
                  <a:lnTo>
                    <a:pt x="449516" y="752449"/>
                  </a:lnTo>
                  <a:lnTo>
                    <a:pt x="1229652" y="752449"/>
                  </a:lnTo>
                  <a:lnTo>
                    <a:pt x="1239012" y="750417"/>
                  </a:lnTo>
                  <a:lnTo>
                    <a:pt x="1249451" y="748398"/>
                  </a:lnTo>
                  <a:lnTo>
                    <a:pt x="1286967" y="724115"/>
                  </a:lnTo>
                  <a:lnTo>
                    <a:pt x="1304671" y="683666"/>
                  </a:lnTo>
                  <a:lnTo>
                    <a:pt x="1305763" y="672541"/>
                  </a:lnTo>
                  <a:lnTo>
                    <a:pt x="1305763" y="553199"/>
                  </a:lnTo>
                  <a:lnTo>
                    <a:pt x="1318285" y="553199"/>
                  </a:lnTo>
                  <a:lnTo>
                    <a:pt x="1336001" y="552221"/>
                  </a:lnTo>
                  <a:lnTo>
                    <a:pt x="1370418" y="548170"/>
                  </a:lnTo>
                  <a:lnTo>
                    <a:pt x="1388135" y="544106"/>
                  </a:lnTo>
                  <a:lnTo>
                    <a:pt x="1405839" y="538010"/>
                  </a:lnTo>
                  <a:lnTo>
                    <a:pt x="1421549" y="532980"/>
                  </a:lnTo>
                  <a:lnTo>
                    <a:pt x="1436090" y="526884"/>
                  </a:lnTo>
                  <a:lnTo>
                    <a:pt x="1448612" y="520865"/>
                  </a:lnTo>
                  <a:lnTo>
                    <a:pt x="1464246" y="513727"/>
                  </a:lnTo>
                  <a:lnTo>
                    <a:pt x="1504924" y="483425"/>
                  </a:lnTo>
                  <a:lnTo>
                    <a:pt x="1536255" y="451091"/>
                  </a:lnTo>
                  <a:lnTo>
                    <a:pt x="1562315" y="412584"/>
                  </a:lnTo>
                  <a:lnTo>
                    <a:pt x="1569593" y="401535"/>
                  </a:lnTo>
                  <a:lnTo>
                    <a:pt x="1575854" y="388378"/>
                  </a:lnTo>
                  <a:lnTo>
                    <a:pt x="1581124" y="376186"/>
                  </a:lnTo>
                  <a:lnTo>
                    <a:pt x="1586293" y="361086"/>
                  </a:lnTo>
                  <a:lnTo>
                    <a:pt x="1591475" y="346862"/>
                  </a:lnTo>
                  <a:lnTo>
                    <a:pt x="1593570" y="332727"/>
                  </a:lnTo>
                  <a:lnTo>
                    <a:pt x="1599831" y="304380"/>
                  </a:lnTo>
                  <a:lnTo>
                    <a:pt x="1601914" y="286181"/>
                  </a:lnTo>
                  <a:lnTo>
                    <a:pt x="1601914" y="260921"/>
                  </a:lnTo>
                  <a:close/>
                </a:path>
                <a:path w="1673225" h="949960">
                  <a:moveTo>
                    <a:pt x="1672844" y="791895"/>
                  </a:moveTo>
                  <a:lnTo>
                    <a:pt x="0" y="791895"/>
                  </a:lnTo>
                  <a:lnTo>
                    <a:pt x="0" y="870775"/>
                  </a:lnTo>
                  <a:lnTo>
                    <a:pt x="15659" y="910221"/>
                  </a:lnTo>
                  <a:lnTo>
                    <a:pt x="46939" y="932472"/>
                  </a:lnTo>
                  <a:lnTo>
                    <a:pt x="92837" y="947648"/>
                  </a:lnTo>
                  <a:lnTo>
                    <a:pt x="122034" y="949667"/>
                  </a:lnTo>
                  <a:lnTo>
                    <a:pt x="1550873" y="949667"/>
                  </a:lnTo>
                  <a:lnTo>
                    <a:pt x="1594650" y="943597"/>
                  </a:lnTo>
                  <a:lnTo>
                    <a:pt x="1631162" y="929436"/>
                  </a:lnTo>
                  <a:lnTo>
                    <a:pt x="1665579" y="897077"/>
                  </a:lnTo>
                  <a:lnTo>
                    <a:pt x="1667675" y="887971"/>
                  </a:lnTo>
                  <a:lnTo>
                    <a:pt x="1670761" y="878865"/>
                  </a:lnTo>
                  <a:lnTo>
                    <a:pt x="1672844" y="870775"/>
                  </a:lnTo>
                  <a:lnTo>
                    <a:pt x="1672844" y="791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551612" y="4047363"/>
            <a:ext cx="2207895" cy="2197100"/>
          </a:xfrm>
          <a:custGeom>
            <a:avLst/>
            <a:gdLst/>
            <a:ahLst/>
            <a:cxnLst/>
            <a:rect l="l" t="t" r="r" b="b"/>
            <a:pathLst>
              <a:path w="2207895" h="2197100">
                <a:moveTo>
                  <a:pt x="237223" y="2197100"/>
                </a:moveTo>
                <a:lnTo>
                  <a:pt x="223697" y="2184400"/>
                </a:lnTo>
                <a:lnTo>
                  <a:pt x="185572" y="2184400"/>
                </a:lnTo>
                <a:lnTo>
                  <a:pt x="173139" y="2171700"/>
                </a:lnTo>
                <a:lnTo>
                  <a:pt x="161391" y="2171700"/>
                </a:lnTo>
                <a:lnTo>
                  <a:pt x="149542" y="2159000"/>
                </a:lnTo>
                <a:lnTo>
                  <a:pt x="138455" y="2159000"/>
                </a:lnTo>
                <a:lnTo>
                  <a:pt x="127368" y="2146300"/>
                </a:lnTo>
                <a:lnTo>
                  <a:pt x="116941" y="2146300"/>
                </a:lnTo>
                <a:lnTo>
                  <a:pt x="106629" y="2133600"/>
                </a:lnTo>
                <a:lnTo>
                  <a:pt x="106768" y="2133600"/>
                </a:lnTo>
                <a:lnTo>
                  <a:pt x="96824" y="2120900"/>
                </a:lnTo>
                <a:lnTo>
                  <a:pt x="87591" y="2120900"/>
                </a:lnTo>
                <a:lnTo>
                  <a:pt x="78562" y="2108200"/>
                </a:lnTo>
                <a:lnTo>
                  <a:pt x="70027" y="2095500"/>
                </a:lnTo>
                <a:lnTo>
                  <a:pt x="70167" y="2095500"/>
                </a:lnTo>
                <a:lnTo>
                  <a:pt x="62026" y="2082800"/>
                </a:lnTo>
                <a:lnTo>
                  <a:pt x="62153" y="2082800"/>
                </a:lnTo>
                <a:lnTo>
                  <a:pt x="54533" y="2070100"/>
                </a:lnTo>
                <a:lnTo>
                  <a:pt x="47637" y="2070100"/>
                </a:lnTo>
                <a:lnTo>
                  <a:pt x="41033" y="2057400"/>
                </a:lnTo>
                <a:lnTo>
                  <a:pt x="35039" y="2044700"/>
                </a:lnTo>
                <a:lnTo>
                  <a:pt x="29692" y="2032000"/>
                </a:lnTo>
                <a:lnTo>
                  <a:pt x="24841" y="2019300"/>
                </a:lnTo>
                <a:lnTo>
                  <a:pt x="20624" y="2006600"/>
                </a:lnTo>
                <a:lnTo>
                  <a:pt x="16967" y="1993900"/>
                </a:lnTo>
                <a:lnTo>
                  <a:pt x="14008" y="1981200"/>
                </a:lnTo>
                <a:lnTo>
                  <a:pt x="11620" y="1968500"/>
                </a:lnTo>
                <a:lnTo>
                  <a:pt x="9918" y="1955800"/>
                </a:lnTo>
                <a:lnTo>
                  <a:pt x="8851" y="1943100"/>
                </a:lnTo>
                <a:lnTo>
                  <a:pt x="8547" y="1930400"/>
                </a:lnTo>
                <a:lnTo>
                  <a:pt x="8547" y="279400"/>
                </a:lnTo>
                <a:lnTo>
                  <a:pt x="8928" y="266700"/>
                </a:lnTo>
                <a:lnTo>
                  <a:pt x="9944" y="254000"/>
                </a:lnTo>
                <a:lnTo>
                  <a:pt x="11645" y="228600"/>
                </a:lnTo>
                <a:lnTo>
                  <a:pt x="11620" y="241300"/>
                </a:lnTo>
                <a:lnTo>
                  <a:pt x="12827" y="228600"/>
                </a:lnTo>
                <a:lnTo>
                  <a:pt x="14046" y="215900"/>
                </a:lnTo>
                <a:lnTo>
                  <a:pt x="17081" y="203200"/>
                </a:lnTo>
                <a:lnTo>
                  <a:pt x="20688" y="190500"/>
                </a:lnTo>
                <a:lnTo>
                  <a:pt x="24917" y="177800"/>
                </a:lnTo>
                <a:lnTo>
                  <a:pt x="29768" y="165100"/>
                </a:lnTo>
                <a:lnTo>
                  <a:pt x="35115" y="165100"/>
                </a:lnTo>
                <a:lnTo>
                  <a:pt x="41148" y="152400"/>
                </a:lnTo>
                <a:lnTo>
                  <a:pt x="47637" y="139700"/>
                </a:lnTo>
                <a:lnTo>
                  <a:pt x="54635" y="127000"/>
                </a:lnTo>
                <a:lnTo>
                  <a:pt x="62153" y="114300"/>
                </a:lnTo>
                <a:lnTo>
                  <a:pt x="62026" y="114300"/>
                </a:lnTo>
                <a:lnTo>
                  <a:pt x="70167" y="101600"/>
                </a:lnTo>
                <a:lnTo>
                  <a:pt x="70027" y="101600"/>
                </a:lnTo>
                <a:lnTo>
                  <a:pt x="78676" y="88900"/>
                </a:lnTo>
                <a:lnTo>
                  <a:pt x="87439" y="88900"/>
                </a:lnTo>
                <a:lnTo>
                  <a:pt x="96977" y="76200"/>
                </a:lnTo>
                <a:lnTo>
                  <a:pt x="96850" y="76200"/>
                </a:lnTo>
                <a:lnTo>
                  <a:pt x="106768" y="63500"/>
                </a:lnTo>
                <a:lnTo>
                  <a:pt x="116763" y="63500"/>
                </a:lnTo>
                <a:lnTo>
                  <a:pt x="127533" y="50800"/>
                </a:lnTo>
                <a:lnTo>
                  <a:pt x="138264" y="50800"/>
                </a:lnTo>
                <a:lnTo>
                  <a:pt x="149745" y="38100"/>
                </a:lnTo>
                <a:lnTo>
                  <a:pt x="161150" y="38100"/>
                </a:lnTo>
                <a:lnTo>
                  <a:pt x="173329" y="25400"/>
                </a:lnTo>
                <a:lnTo>
                  <a:pt x="185369" y="25400"/>
                </a:lnTo>
                <a:lnTo>
                  <a:pt x="198120" y="12700"/>
                </a:lnTo>
                <a:lnTo>
                  <a:pt x="182537" y="12700"/>
                </a:lnTo>
                <a:lnTo>
                  <a:pt x="169900" y="25400"/>
                </a:lnTo>
                <a:lnTo>
                  <a:pt x="145554" y="25400"/>
                </a:lnTo>
                <a:lnTo>
                  <a:pt x="133908" y="38100"/>
                </a:lnTo>
                <a:lnTo>
                  <a:pt x="122656" y="50800"/>
                </a:lnTo>
                <a:lnTo>
                  <a:pt x="111721" y="50800"/>
                </a:lnTo>
                <a:lnTo>
                  <a:pt x="101244" y="63500"/>
                </a:lnTo>
                <a:lnTo>
                  <a:pt x="91160" y="76200"/>
                </a:lnTo>
                <a:lnTo>
                  <a:pt x="81470" y="76200"/>
                </a:lnTo>
                <a:lnTo>
                  <a:pt x="72301" y="88900"/>
                </a:lnTo>
                <a:lnTo>
                  <a:pt x="63512" y="101600"/>
                </a:lnTo>
                <a:lnTo>
                  <a:pt x="55245" y="114300"/>
                </a:lnTo>
                <a:lnTo>
                  <a:pt x="47498" y="114300"/>
                </a:lnTo>
                <a:lnTo>
                  <a:pt x="27457" y="152400"/>
                </a:lnTo>
                <a:lnTo>
                  <a:pt x="12496" y="190500"/>
                </a:lnTo>
                <a:lnTo>
                  <a:pt x="3187" y="228600"/>
                </a:lnTo>
                <a:lnTo>
                  <a:pt x="393" y="266700"/>
                </a:lnTo>
                <a:lnTo>
                  <a:pt x="0" y="279400"/>
                </a:lnTo>
                <a:lnTo>
                  <a:pt x="0" y="1930400"/>
                </a:lnTo>
                <a:lnTo>
                  <a:pt x="3187" y="1968500"/>
                </a:lnTo>
                <a:lnTo>
                  <a:pt x="12496" y="2006600"/>
                </a:lnTo>
                <a:lnTo>
                  <a:pt x="27393" y="2044700"/>
                </a:lnTo>
                <a:lnTo>
                  <a:pt x="47498" y="2082800"/>
                </a:lnTo>
                <a:lnTo>
                  <a:pt x="63512" y="2108200"/>
                </a:lnTo>
                <a:lnTo>
                  <a:pt x="72301" y="2108200"/>
                </a:lnTo>
                <a:lnTo>
                  <a:pt x="81470" y="2120900"/>
                </a:lnTo>
                <a:lnTo>
                  <a:pt x="91173" y="2133600"/>
                </a:lnTo>
                <a:lnTo>
                  <a:pt x="101244" y="2146300"/>
                </a:lnTo>
                <a:lnTo>
                  <a:pt x="111721" y="2146300"/>
                </a:lnTo>
                <a:lnTo>
                  <a:pt x="122669" y="2159000"/>
                </a:lnTo>
                <a:lnTo>
                  <a:pt x="133908" y="2159000"/>
                </a:lnTo>
                <a:lnTo>
                  <a:pt x="145567" y="2171700"/>
                </a:lnTo>
                <a:lnTo>
                  <a:pt x="157607" y="2171700"/>
                </a:lnTo>
                <a:lnTo>
                  <a:pt x="169900" y="2184400"/>
                </a:lnTo>
                <a:lnTo>
                  <a:pt x="182537" y="2184400"/>
                </a:lnTo>
                <a:lnTo>
                  <a:pt x="195491" y="2197100"/>
                </a:lnTo>
                <a:lnTo>
                  <a:pt x="237223" y="2197100"/>
                </a:lnTo>
                <a:close/>
              </a:path>
              <a:path w="2207895" h="2197100">
                <a:moveTo>
                  <a:pt x="674928" y="355892"/>
                </a:moveTo>
                <a:lnTo>
                  <a:pt x="667842" y="311899"/>
                </a:lnTo>
                <a:lnTo>
                  <a:pt x="648131" y="273672"/>
                </a:lnTo>
                <a:lnTo>
                  <a:pt x="618083" y="243535"/>
                </a:lnTo>
                <a:lnTo>
                  <a:pt x="579970" y="223761"/>
                </a:lnTo>
                <a:lnTo>
                  <a:pt x="536092" y="216662"/>
                </a:lnTo>
                <a:lnTo>
                  <a:pt x="492201" y="223761"/>
                </a:lnTo>
                <a:lnTo>
                  <a:pt x="454088" y="243535"/>
                </a:lnTo>
                <a:lnTo>
                  <a:pt x="424040" y="273672"/>
                </a:lnTo>
                <a:lnTo>
                  <a:pt x="404329" y="311899"/>
                </a:lnTo>
                <a:lnTo>
                  <a:pt x="397243" y="355892"/>
                </a:lnTo>
                <a:lnTo>
                  <a:pt x="404329" y="399872"/>
                </a:lnTo>
                <a:lnTo>
                  <a:pt x="424040" y="438061"/>
                </a:lnTo>
                <a:lnTo>
                  <a:pt x="454088" y="468185"/>
                </a:lnTo>
                <a:lnTo>
                  <a:pt x="492201" y="487934"/>
                </a:lnTo>
                <a:lnTo>
                  <a:pt x="536092" y="495020"/>
                </a:lnTo>
                <a:lnTo>
                  <a:pt x="579970" y="487934"/>
                </a:lnTo>
                <a:lnTo>
                  <a:pt x="618083" y="468185"/>
                </a:lnTo>
                <a:lnTo>
                  <a:pt x="648131" y="438061"/>
                </a:lnTo>
                <a:lnTo>
                  <a:pt x="667842" y="399872"/>
                </a:lnTo>
                <a:lnTo>
                  <a:pt x="674928" y="355892"/>
                </a:lnTo>
                <a:close/>
              </a:path>
              <a:path w="2207895" h="2197100">
                <a:moveTo>
                  <a:pt x="893826" y="650722"/>
                </a:moveTo>
                <a:lnTo>
                  <a:pt x="888530" y="639051"/>
                </a:lnTo>
                <a:lnTo>
                  <a:pt x="885278" y="630478"/>
                </a:lnTo>
                <a:lnTo>
                  <a:pt x="877849" y="618718"/>
                </a:lnTo>
                <a:lnTo>
                  <a:pt x="835126" y="579259"/>
                </a:lnTo>
                <a:lnTo>
                  <a:pt x="808418" y="566483"/>
                </a:lnTo>
                <a:lnTo>
                  <a:pt x="799871" y="562190"/>
                </a:lnTo>
                <a:lnTo>
                  <a:pt x="789203" y="559015"/>
                </a:lnTo>
                <a:lnTo>
                  <a:pt x="772109" y="554723"/>
                </a:lnTo>
                <a:lnTo>
                  <a:pt x="761428" y="553694"/>
                </a:lnTo>
                <a:lnTo>
                  <a:pt x="752894" y="551548"/>
                </a:lnTo>
                <a:lnTo>
                  <a:pt x="744347" y="550519"/>
                </a:lnTo>
                <a:lnTo>
                  <a:pt x="370547" y="550519"/>
                </a:lnTo>
                <a:lnTo>
                  <a:pt x="320357" y="557987"/>
                </a:lnTo>
                <a:lnTo>
                  <a:pt x="277634" y="573938"/>
                </a:lnTo>
                <a:lnTo>
                  <a:pt x="237058" y="602767"/>
                </a:lnTo>
                <a:lnTo>
                  <a:pt x="213550" y="634758"/>
                </a:lnTo>
                <a:lnTo>
                  <a:pt x="205016" y="667791"/>
                </a:lnTo>
                <a:lnTo>
                  <a:pt x="205016" y="1204264"/>
                </a:lnTo>
                <a:lnTo>
                  <a:pt x="207149" y="1210614"/>
                </a:lnTo>
                <a:lnTo>
                  <a:pt x="209283" y="1215936"/>
                </a:lnTo>
                <a:lnTo>
                  <a:pt x="211416" y="1222362"/>
                </a:lnTo>
                <a:lnTo>
                  <a:pt x="213550" y="1225537"/>
                </a:lnTo>
                <a:lnTo>
                  <a:pt x="216750" y="1230858"/>
                </a:lnTo>
                <a:lnTo>
                  <a:pt x="219964" y="1235151"/>
                </a:lnTo>
                <a:lnTo>
                  <a:pt x="228511" y="1243723"/>
                </a:lnTo>
                <a:lnTo>
                  <a:pt x="233857" y="1246898"/>
                </a:lnTo>
                <a:lnTo>
                  <a:pt x="238125" y="1250073"/>
                </a:lnTo>
                <a:lnTo>
                  <a:pt x="242392" y="1252220"/>
                </a:lnTo>
                <a:lnTo>
                  <a:pt x="248805" y="1253248"/>
                </a:lnTo>
                <a:lnTo>
                  <a:pt x="255206" y="1255395"/>
                </a:lnTo>
                <a:lnTo>
                  <a:pt x="259486" y="1256499"/>
                </a:lnTo>
                <a:lnTo>
                  <a:pt x="275501" y="1256499"/>
                </a:lnTo>
                <a:lnTo>
                  <a:pt x="280835" y="1255395"/>
                </a:lnTo>
                <a:lnTo>
                  <a:pt x="291515" y="1251191"/>
                </a:lnTo>
                <a:lnTo>
                  <a:pt x="295795" y="1250073"/>
                </a:lnTo>
                <a:lnTo>
                  <a:pt x="302196" y="1245781"/>
                </a:lnTo>
                <a:lnTo>
                  <a:pt x="305396" y="1241577"/>
                </a:lnTo>
                <a:lnTo>
                  <a:pt x="309676" y="1237284"/>
                </a:lnTo>
                <a:lnTo>
                  <a:pt x="326771" y="1202118"/>
                </a:lnTo>
                <a:lnTo>
                  <a:pt x="326771" y="793623"/>
                </a:lnTo>
                <a:lnTo>
                  <a:pt x="367347" y="793623"/>
                </a:lnTo>
                <a:lnTo>
                  <a:pt x="366280" y="1913420"/>
                </a:lnTo>
                <a:lnTo>
                  <a:pt x="369481" y="1926221"/>
                </a:lnTo>
                <a:lnTo>
                  <a:pt x="370547" y="1932622"/>
                </a:lnTo>
                <a:lnTo>
                  <a:pt x="406857" y="1976335"/>
                </a:lnTo>
                <a:lnTo>
                  <a:pt x="432498" y="1984870"/>
                </a:lnTo>
                <a:lnTo>
                  <a:pt x="443179" y="1987003"/>
                </a:lnTo>
                <a:lnTo>
                  <a:pt x="454926" y="1987003"/>
                </a:lnTo>
                <a:lnTo>
                  <a:pt x="466674" y="1984870"/>
                </a:lnTo>
                <a:lnTo>
                  <a:pt x="507250" y="1961400"/>
                </a:lnTo>
                <a:lnTo>
                  <a:pt x="527545" y="1920887"/>
                </a:lnTo>
                <a:lnTo>
                  <a:pt x="529678" y="1238313"/>
                </a:lnTo>
                <a:lnTo>
                  <a:pt x="570268" y="1238313"/>
                </a:lnTo>
                <a:lnTo>
                  <a:pt x="570268" y="1915541"/>
                </a:lnTo>
                <a:lnTo>
                  <a:pt x="571334" y="1925142"/>
                </a:lnTo>
                <a:lnTo>
                  <a:pt x="573468" y="1931543"/>
                </a:lnTo>
                <a:lnTo>
                  <a:pt x="575602" y="1939010"/>
                </a:lnTo>
                <a:lnTo>
                  <a:pt x="579869" y="1945411"/>
                </a:lnTo>
                <a:lnTo>
                  <a:pt x="585216" y="1953945"/>
                </a:lnTo>
                <a:lnTo>
                  <a:pt x="591616" y="1961400"/>
                </a:lnTo>
                <a:lnTo>
                  <a:pt x="634352" y="1984870"/>
                </a:lnTo>
                <a:lnTo>
                  <a:pt x="643953" y="1987003"/>
                </a:lnTo>
                <a:lnTo>
                  <a:pt x="652500" y="1987003"/>
                </a:lnTo>
                <a:lnTo>
                  <a:pt x="662114" y="1985937"/>
                </a:lnTo>
                <a:lnTo>
                  <a:pt x="669582" y="1984870"/>
                </a:lnTo>
                <a:lnTo>
                  <a:pt x="678129" y="1981669"/>
                </a:lnTo>
                <a:lnTo>
                  <a:pt x="686676" y="1979536"/>
                </a:lnTo>
                <a:lnTo>
                  <a:pt x="696277" y="1973135"/>
                </a:lnTo>
                <a:lnTo>
                  <a:pt x="704824" y="1968881"/>
                </a:lnTo>
                <a:lnTo>
                  <a:pt x="712304" y="1960346"/>
                </a:lnTo>
                <a:lnTo>
                  <a:pt x="718718" y="1951799"/>
                </a:lnTo>
                <a:lnTo>
                  <a:pt x="724052" y="1941144"/>
                </a:lnTo>
                <a:lnTo>
                  <a:pt x="729399" y="1929422"/>
                </a:lnTo>
                <a:lnTo>
                  <a:pt x="732599" y="1916620"/>
                </a:lnTo>
                <a:lnTo>
                  <a:pt x="732599" y="793623"/>
                </a:lnTo>
                <a:lnTo>
                  <a:pt x="773176" y="793623"/>
                </a:lnTo>
                <a:lnTo>
                  <a:pt x="772109" y="1202118"/>
                </a:lnTo>
                <a:lnTo>
                  <a:pt x="773176" y="1209586"/>
                </a:lnTo>
                <a:lnTo>
                  <a:pt x="774242" y="1213789"/>
                </a:lnTo>
                <a:lnTo>
                  <a:pt x="776389" y="1219187"/>
                </a:lnTo>
                <a:lnTo>
                  <a:pt x="777455" y="1223391"/>
                </a:lnTo>
                <a:lnTo>
                  <a:pt x="807351" y="1251191"/>
                </a:lnTo>
                <a:lnTo>
                  <a:pt x="831926" y="1256499"/>
                </a:lnTo>
                <a:lnTo>
                  <a:pt x="840460" y="1256499"/>
                </a:lnTo>
                <a:lnTo>
                  <a:pt x="884262" y="1228801"/>
                </a:lnTo>
                <a:lnTo>
                  <a:pt x="893826" y="1203147"/>
                </a:lnTo>
                <a:lnTo>
                  <a:pt x="893826" y="650722"/>
                </a:lnTo>
                <a:close/>
              </a:path>
              <a:path w="2207895" h="2197100">
                <a:moveTo>
                  <a:pt x="1110665" y="194322"/>
                </a:moveTo>
                <a:lnTo>
                  <a:pt x="1020953" y="194322"/>
                </a:lnTo>
                <a:lnTo>
                  <a:pt x="1020953" y="1974202"/>
                </a:lnTo>
                <a:lnTo>
                  <a:pt x="1110665" y="1974202"/>
                </a:lnTo>
                <a:lnTo>
                  <a:pt x="1110665" y="194322"/>
                </a:lnTo>
                <a:close/>
              </a:path>
              <a:path w="2207895" h="2197100">
                <a:moveTo>
                  <a:pt x="1768563" y="355892"/>
                </a:moveTo>
                <a:lnTo>
                  <a:pt x="1761477" y="311899"/>
                </a:lnTo>
                <a:lnTo>
                  <a:pt x="1741766" y="273672"/>
                </a:lnTo>
                <a:lnTo>
                  <a:pt x="1711706" y="243535"/>
                </a:lnTo>
                <a:lnTo>
                  <a:pt x="1673593" y="223761"/>
                </a:lnTo>
                <a:lnTo>
                  <a:pt x="1629727" y="216662"/>
                </a:lnTo>
                <a:lnTo>
                  <a:pt x="1585836" y="223761"/>
                </a:lnTo>
                <a:lnTo>
                  <a:pt x="1547723" y="243535"/>
                </a:lnTo>
                <a:lnTo>
                  <a:pt x="1517675" y="273672"/>
                </a:lnTo>
                <a:lnTo>
                  <a:pt x="1497977" y="311899"/>
                </a:lnTo>
                <a:lnTo>
                  <a:pt x="1490903" y="355892"/>
                </a:lnTo>
                <a:lnTo>
                  <a:pt x="1497977" y="399872"/>
                </a:lnTo>
                <a:lnTo>
                  <a:pt x="1517675" y="438061"/>
                </a:lnTo>
                <a:lnTo>
                  <a:pt x="1547723" y="468185"/>
                </a:lnTo>
                <a:lnTo>
                  <a:pt x="1585836" y="487934"/>
                </a:lnTo>
                <a:lnTo>
                  <a:pt x="1629727" y="495020"/>
                </a:lnTo>
                <a:lnTo>
                  <a:pt x="1673593" y="487934"/>
                </a:lnTo>
                <a:lnTo>
                  <a:pt x="1711706" y="468185"/>
                </a:lnTo>
                <a:lnTo>
                  <a:pt x="1741766" y="438061"/>
                </a:lnTo>
                <a:lnTo>
                  <a:pt x="1761477" y="399872"/>
                </a:lnTo>
                <a:lnTo>
                  <a:pt x="1768563" y="355892"/>
                </a:lnTo>
                <a:close/>
              </a:path>
              <a:path w="2207895" h="2197100">
                <a:moveTo>
                  <a:pt x="1998802" y="12700"/>
                </a:moveTo>
                <a:lnTo>
                  <a:pt x="1985378" y="0"/>
                </a:lnTo>
                <a:lnTo>
                  <a:pt x="222097" y="0"/>
                </a:lnTo>
                <a:lnTo>
                  <a:pt x="208622" y="12700"/>
                </a:lnTo>
                <a:lnTo>
                  <a:pt x="1998802" y="12700"/>
                </a:lnTo>
                <a:close/>
              </a:path>
              <a:path w="2207895" h="2197100">
                <a:moveTo>
                  <a:pt x="2048344" y="1099693"/>
                </a:moveTo>
                <a:lnTo>
                  <a:pt x="2046211" y="1090091"/>
                </a:lnTo>
                <a:lnTo>
                  <a:pt x="1936178" y="675246"/>
                </a:lnTo>
                <a:lnTo>
                  <a:pt x="1933016" y="662470"/>
                </a:lnTo>
                <a:lnTo>
                  <a:pt x="1931898" y="651827"/>
                </a:lnTo>
                <a:lnTo>
                  <a:pt x="1927631" y="639051"/>
                </a:lnTo>
                <a:lnTo>
                  <a:pt x="1925497" y="628332"/>
                </a:lnTo>
                <a:lnTo>
                  <a:pt x="1913788" y="604913"/>
                </a:lnTo>
                <a:lnTo>
                  <a:pt x="1908416" y="598474"/>
                </a:lnTo>
                <a:lnTo>
                  <a:pt x="1903107" y="591019"/>
                </a:lnTo>
                <a:lnTo>
                  <a:pt x="1873211" y="565454"/>
                </a:lnTo>
                <a:lnTo>
                  <a:pt x="1828355" y="550519"/>
                </a:lnTo>
                <a:lnTo>
                  <a:pt x="1449222" y="550519"/>
                </a:lnTo>
                <a:lnTo>
                  <a:pt x="1401114" y="566483"/>
                </a:lnTo>
                <a:lnTo>
                  <a:pt x="1387284" y="577113"/>
                </a:lnTo>
                <a:lnTo>
                  <a:pt x="1378737" y="583552"/>
                </a:lnTo>
                <a:lnTo>
                  <a:pt x="1365923" y="598474"/>
                </a:lnTo>
                <a:lnTo>
                  <a:pt x="1360538" y="607060"/>
                </a:lnTo>
                <a:lnTo>
                  <a:pt x="1355242" y="618718"/>
                </a:lnTo>
                <a:lnTo>
                  <a:pt x="1351991" y="625157"/>
                </a:lnTo>
                <a:lnTo>
                  <a:pt x="1348828" y="634758"/>
                </a:lnTo>
                <a:lnTo>
                  <a:pt x="1346695" y="643255"/>
                </a:lnTo>
                <a:lnTo>
                  <a:pt x="1344561" y="650722"/>
                </a:lnTo>
                <a:lnTo>
                  <a:pt x="1343456" y="659295"/>
                </a:lnTo>
                <a:lnTo>
                  <a:pt x="1342428" y="670966"/>
                </a:lnTo>
                <a:lnTo>
                  <a:pt x="1227099" y="1100810"/>
                </a:lnTo>
                <a:lnTo>
                  <a:pt x="1224953" y="1108278"/>
                </a:lnTo>
                <a:lnTo>
                  <a:pt x="1223848" y="1113599"/>
                </a:lnTo>
                <a:lnTo>
                  <a:pt x="1223848" y="1121054"/>
                </a:lnTo>
                <a:lnTo>
                  <a:pt x="1248448" y="1164805"/>
                </a:lnTo>
                <a:lnTo>
                  <a:pt x="1292199" y="1175435"/>
                </a:lnTo>
                <a:lnTo>
                  <a:pt x="1300734" y="1173302"/>
                </a:lnTo>
                <a:lnTo>
                  <a:pt x="1337043" y="1146619"/>
                </a:lnTo>
                <a:lnTo>
                  <a:pt x="1453489" y="752030"/>
                </a:lnTo>
                <a:lnTo>
                  <a:pt x="1490903" y="752030"/>
                </a:lnTo>
                <a:lnTo>
                  <a:pt x="1307147" y="1440980"/>
                </a:lnTo>
                <a:lnTo>
                  <a:pt x="1453489" y="1440980"/>
                </a:lnTo>
                <a:lnTo>
                  <a:pt x="1453489" y="1917687"/>
                </a:lnTo>
                <a:lnTo>
                  <a:pt x="1469555" y="1956079"/>
                </a:lnTo>
                <a:lnTo>
                  <a:pt x="1472704" y="1961400"/>
                </a:lnTo>
                <a:lnTo>
                  <a:pt x="1479118" y="1966734"/>
                </a:lnTo>
                <a:lnTo>
                  <a:pt x="1485519" y="1971001"/>
                </a:lnTo>
                <a:lnTo>
                  <a:pt x="1493037" y="1975269"/>
                </a:lnTo>
                <a:lnTo>
                  <a:pt x="1501584" y="1978469"/>
                </a:lnTo>
                <a:lnTo>
                  <a:pt x="1509014" y="1981669"/>
                </a:lnTo>
                <a:lnTo>
                  <a:pt x="1526108" y="1983803"/>
                </a:lnTo>
                <a:lnTo>
                  <a:pt x="1534642" y="1983803"/>
                </a:lnTo>
                <a:lnTo>
                  <a:pt x="1543189" y="1981669"/>
                </a:lnTo>
                <a:lnTo>
                  <a:pt x="1551736" y="1980603"/>
                </a:lnTo>
                <a:lnTo>
                  <a:pt x="1592313" y="1946478"/>
                </a:lnTo>
                <a:lnTo>
                  <a:pt x="1601965" y="1917687"/>
                </a:lnTo>
                <a:lnTo>
                  <a:pt x="1601965" y="1440980"/>
                </a:lnTo>
                <a:lnTo>
                  <a:pt x="1674583" y="1440980"/>
                </a:lnTo>
                <a:lnTo>
                  <a:pt x="1674583" y="1917687"/>
                </a:lnTo>
                <a:lnTo>
                  <a:pt x="1675612" y="1924075"/>
                </a:lnTo>
                <a:lnTo>
                  <a:pt x="1677746" y="1932622"/>
                </a:lnTo>
                <a:lnTo>
                  <a:pt x="1680997" y="1939010"/>
                </a:lnTo>
                <a:lnTo>
                  <a:pt x="1683131" y="1945411"/>
                </a:lnTo>
                <a:lnTo>
                  <a:pt x="1687398" y="1952879"/>
                </a:lnTo>
                <a:lnTo>
                  <a:pt x="1692694" y="1958200"/>
                </a:lnTo>
                <a:lnTo>
                  <a:pt x="1698078" y="1964601"/>
                </a:lnTo>
                <a:lnTo>
                  <a:pt x="1705508" y="1969935"/>
                </a:lnTo>
                <a:lnTo>
                  <a:pt x="1711921" y="1974202"/>
                </a:lnTo>
                <a:lnTo>
                  <a:pt x="1729003" y="1981669"/>
                </a:lnTo>
                <a:lnTo>
                  <a:pt x="1747202" y="1983803"/>
                </a:lnTo>
                <a:lnTo>
                  <a:pt x="1754632" y="1983803"/>
                </a:lnTo>
                <a:lnTo>
                  <a:pt x="1763179" y="1981669"/>
                </a:lnTo>
                <a:lnTo>
                  <a:pt x="1771726" y="1980603"/>
                </a:lnTo>
                <a:lnTo>
                  <a:pt x="1780260" y="1977402"/>
                </a:lnTo>
                <a:lnTo>
                  <a:pt x="1787779" y="1973135"/>
                </a:lnTo>
                <a:lnTo>
                  <a:pt x="1797354" y="1966734"/>
                </a:lnTo>
                <a:lnTo>
                  <a:pt x="1802726" y="1960346"/>
                </a:lnTo>
                <a:lnTo>
                  <a:pt x="1809140" y="1953945"/>
                </a:lnTo>
                <a:lnTo>
                  <a:pt x="1814436" y="1945411"/>
                </a:lnTo>
                <a:lnTo>
                  <a:pt x="1818703" y="1936877"/>
                </a:lnTo>
                <a:lnTo>
                  <a:pt x="1820837" y="1928342"/>
                </a:lnTo>
                <a:lnTo>
                  <a:pt x="1822983" y="1917687"/>
                </a:lnTo>
                <a:lnTo>
                  <a:pt x="1820837" y="1437779"/>
                </a:lnTo>
                <a:lnTo>
                  <a:pt x="1972564" y="1437779"/>
                </a:lnTo>
                <a:lnTo>
                  <a:pt x="1785645" y="753135"/>
                </a:lnTo>
                <a:lnTo>
                  <a:pt x="1821954" y="753135"/>
                </a:lnTo>
                <a:lnTo>
                  <a:pt x="1928749" y="1119936"/>
                </a:lnTo>
                <a:lnTo>
                  <a:pt x="1931898" y="1127404"/>
                </a:lnTo>
                <a:lnTo>
                  <a:pt x="1962912" y="1159395"/>
                </a:lnTo>
                <a:lnTo>
                  <a:pt x="1986407" y="1164805"/>
                </a:lnTo>
                <a:lnTo>
                  <a:pt x="1994954" y="1164805"/>
                </a:lnTo>
                <a:lnTo>
                  <a:pt x="2035530" y="1143444"/>
                </a:lnTo>
                <a:lnTo>
                  <a:pt x="2048344" y="1109306"/>
                </a:lnTo>
                <a:lnTo>
                  <a:pt x="2048344" y="1099693"/>
                </a:lnTo>
                <a:close/>
              </a:path>
              <a:path w="2207895" h="2197100">
                <a:moveTo>
                  <a:pt x="2207501" y="279400"/>
                </a:moveTo>
                <a:lnTo>
                  <a:pt x="2206053" y="241300"/>
                </a:lnTo>
                <a:lnTo>
                  <a:pt x="2198700" y="203200"/>
                </a:lnTo>
                <a:lnTo>
                  <a:pt x="2185632" y="165100"/>
                </a:lnTo>
                <a:lnTo>
                  <a:pt x="2167178" y="127000"/>
                </a:lnTo>
                <a:lnTo>
                  <a:pt x="2160003" y="114300"/>
                </a:lnTo>
                <a:lnTo>
                  <a:pt x="2152231" y="114300"/>
                </a:lnTo>
                <a:lnTo>
                  <a:pt x="2143950" y="101600"/>
                </a:lnTo>
                <a:lnTo>
                  <a:pt x="2135225" y="88900"/>
                </a:lnTo>
                <a:lnTo>
                  <a:pt x="2126005" y="76200"/>
                </a:lnTo>
                <a:lnTo>
                  <a:pt x="2116353" y="76200"/>
                </a:lnTo>
                <a:lnTo>
                  <a:pt x="2106269" y="63500"/>
                </a:lnTo>
                <a:lnTo>
                  <a:pt x="2095766" y="50800"/>
                </a:lnTo>
                <a:lnTo>
                  <a:pt x="2084832" y="50800"/>
                </a:lnTo>
                <a:lnTo>
                  <a:pt x="2073554" y="38100"/>
                </a:lnTo>
                <a:lnTo>
                  <a:pt x="2061933" y="25400"/>
                </a:lnTo>
                <a:lnTo>
                  <a:pt x="2037588" y="25400"/>
                </a:lnTo>
                <a:lnTo>
                  <a:pt x="2024938" y="12700"/>
                </a:lnTo>
                <a:lnTo>
                  <a:pt x="2009394" y="12700"/>
                </a:lnTo>
                <a:lnTo>
                  <a:pt x="2022119" y="25400"/>
                </a:lnTo>
                <a:lnTo>
                  <a:pt x="2034159" y="25400"/>
                </a:lnTo>
                <a:lnTo>
                  <a:pt x="2046300" y="38100"/>
                </a:lnTo>
                <a:lnTo>
                  <a:pt x="2057742" y="38100"/>
                </a:lnTo>
                <a:lnTo>
                  <a:pt x="2069198" y="50800"/>
                </a:lnTo>
                <a:lnTo>
                  <a:pt x="2079955" y="50800"/>
                </a:lnTo>
                <a:lnTo>
                  <a:pt x="2090724" y="63500"/>
                </a:lnTo>
                <a:lnTo>
                  <a:pt x="2100719" y="63500"/>
                </a:lnTo>
                <a:lnTo>
                  <a:pt x="2110625" y="76200"/>
                </a:lnTo>
                <a:lnTo>
                  <a:pt x="2120023" y="88900"/>
                </a:lnTo>
                <a:lnTo>
                  <a:pt x="2128824" y="88900"/>
                </a:lnTo>
                <a:lnTo>
                  <a:pt x="2137448" y="101600"/>
                </a:lnTo>
                <a:lnTo>
                  <a:pt x="2137283" y="101600"/>
                </a:lnTo>
                <a:lnTo>
                  <a:pt x="2145487" y="114300"/>
                </a:lnTo>
                <a:lnTo>
                  <a:pt x="2145309" y="114300"/>
                </a:lnTo>
                <a:lnTo>
                  <a:pt x="2152916" y="127000"/>
                </a:lnTo>
                <a:lnTo>
                  <a:pt x="2159914" y="139700"/>
                </a:lnTo>
                <a:lnTo>
                  <a:pt x="2166416" y="152400"/>
                </a:lnTo>
                <a:lnTo>
                  <a:pt x="2172398" y="165100"/>
                </a:lnTo>
                <a:lnTo>
                  <a:pt x="2177694" y="165100"/>
                </a:lnTo>
                <a:lnTo>
                  <a:pt x="2182558" y="177800"/>
                </a:lnTo>
                <a:lnTo>
                  <a:pt x="2186825" y="190500"/>
                </a:lnTo>
                <a:lnTo>
                  <a:pt x="2190419" y="203200"/>
                </a:lnTo>
                <a:lnTo>
                  <a:pt x="2193493" y="215900"/>
                </a:lnTo>
                <a:lnTo>
                  <a:pt x="2195804" y="228600"/>
                </a:lnTo>
                <a:lnTo>
                  <a:pt x="2197595" y="254000"/>
                </a:lnTo>
                <a:lnTo>
                  <a:pt x="2198535" y="266700"/>
                </a:lnTo>
                <a:lnTo>
                  <a:pt x="2198967" y="279400"/>
                </a:lnTo>
                <a:lnTo>
                  <a:pt x="2198967" y="1930400"/>
                </a:lnTo>
                <a:lnTo>
                  <a:pt x="2198535" y="1943100"/>
                </a:lnTo>
                <a:lnTo>
                  <a:pt x="2197506" y="1955800"/>
                </a:lnTo>
                <a:lnTo>
                  <a:pt x="2195804" y="1968500"/>
                </a:lnTo>
                <a:lnTo>
                  <a:pt x="2193404" y="1981200"/>
                </a:lnTo>
                <a:lnTo>
                  <a:pt x="2190419" y="1993900"/>
                </a:lnTo>
                <a:lnTo>
                  <a:pt x="2186825" y="2006600"/>
                </a:lnTo>
                <a:lnTo>
                  <a:pt x="2182558" y="2019300"/>
                </a:lnTo>
                <a:lnTo>
                  <a:pt x="2177694" y="2032000"/>
                </a:lnTo>
                <a:lnTo>
                  <a:pt x="2172309" y="2044700"/>
                </a:lnTo>
                <a:lnTo>
                  <a:pt x="2166328" y="2057400"/>
                </a:lnTo>
                <a:lnTo>
                  <a:pt x="2159838" y="2070100"/>
                </a:lnTo>
                <a:lnTo>
                  <a:pt x="2152916" y="2070100"/>
                </a:lnTo>
                <a:lnTo>
                  <a:pt x="2145309" y="2082800"/>
                </a:lnTo>
                <a:lnTo>
                  <a:pt x="2145487" y="2082800"/>
                </a:lnTo>
                <a:lnTo>
                  <a:pt x="2137372" y="2095500"/>
                </a:lnTo>
                <a:lnTo>
                  <a:pt x="2128824" y="2108200"/>
                </a:lnTo>
                <a:lnTo>
                  <a:pt x="2119858" y="2120900"/>
                </a:lnTo>
                <a:lnTo>
                  <a:pt x="2110625" y="2120900"/>
                </a:lnTo>
                <a:lnTo>
                  <a:pt x="2100719" y="2133600"/>
                </a:lnTo>
                <a:lnTo>
                  <a:pt x="2100884" y="2133600"/>
                </a:lnTo>
                <a:lnTo>
                  <a:pt x="2090547" y="2146300"/>
                </a:lnTo>
                <a:lnTo>
                  <a:pt x="2080133" y="2146300"/>
                </a:lnTo>
                <a:lnTo>
                  <a:pt x="2069020" y="2159000"/>
                </a:lnTo>
                <a:lnTo>
                  <a:pt x="2057920" y="2159000"/>
                </a:lnTo>
                <a:lnTo>
                  <a:pt x="2046046" y="2171700"/>
                </a:lnTo>
                <a:lnTo>
                  <a:pt x="2034336" y="2171700"/>
                </a:lnTo>
                <a:lnTo>
                  <a:pt x="2021954" y="2184400"/>
                </a:lnTo>
                <a:lnTo>
                  <a:pt x="1983765" y="2184400"/>
                </a:lnTo>
                <a:lnTo>
                  <a:pt x="1970265" y="2197100"/>
                </a:lnTo>
                <a:lnTo>
                  <a:pt x="2012035" y="2197100"/>
                </a:lnTo>
                <a:lnTo>
                  <a:pt x="2024938" y="2184400"/>
                </a:lnTo>
                <a:lnTo>
                  <a:pt x="2037588" y="2184400"/>
                </a:lnTo>
                <a:lnTo>
                  <a:pt x="2049881" y="2171700"/>
                </a:lnTo>
                <a:lnTo>
                  <a:pt x="2061933" y="2171700"/>
                </a:lnTo>
                <a:lnTo>
                  <a:pt x="2073554" y="2159000"/>
                </a:lnTo>
                <a:lnTo>
                  <a:pt x="2084832" y="2159000"/>
                </a:lnTo>
                <a:lnTo>
                  <a:pt x="2095766" y="2146300"/>
                </a:lnTo>
                <a:lnTo>
                  <a:pt x="2106269" y="2146300"/>
                </a:lnTo>
                <a:lnTo>
                  <a:pt x="2116353" y="2133600"/>
                </a:lnTo>
                <a:lnTo>
                  <a:pt x="2126005" y="2120900"/>
                </a:lnTo>
                <a:lnTo>
                  <a:pt x="2135225" y="2108200"/>
                </a:lnTo>
                <a:lnTo>
                  <a:pt x="2143950" y="2108200"/>
                </a:lnTo>
                <a:lnTo>
                  <a:pt x="2167178" y="2070100"/>
                </a:lnTo>
                <a:lnTo>
                  <a:pt x="2185632" y="2032000"/>
                </a:lnTo>
                <a:lnTo>
                  <a:pt x="2198713" y="1993900"/>
                </a:lnTo>
                <a:lnTo>
                  <a:pt x="2206053" y="1955800"/>
                </a:lnTo>
                <a:lnTo>
                  <a:pt x="2207501" y="1930400"/>
                </a:lnTo>
                <a:lnTo>
                  <a:pt x="2207501" y="27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849073" y="1526480"/>
            <a:ext cx="1786255" cy="2277110"/>
            <a:chOff x="3849073" y="1526480"/>
            <a:chExt cx="1786255" cy="2277110"/>
          </a:xfrm>
        </p:grpSpPr>
        <p:sp>
          <p:nvSpPr>
            <p:cNvPr id="7" name="object 7"/>
            <p:cNvSpPr/>
            <p:nvPr/>
          </p:nvSpPr>
          <p:spPr>
            <a:xfrm>
              <a:off x="4636846" y="2565387"/>
              <a:ext cx="210185" cy="1233170"/>
            </a:xfrm>
            <a:custGeom>
              <a:avLst/>
              <a:gdLst/>
              <a:ahLst/>
              <a:cxnLst/>
              <a:rect l="l" t="t" r="r" b="b"/>
              <a:pathLst>
                <a:path w="210185" h="1233170">
                  <a:moveTo>
                    <a:pt x="22567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22567" y="1232573"/>
                  </a:lnTo>
                  <a:lnTo>
                    <a:pt x="22567" y="0"/>
                  </a:lnTo>
                  <a:close/>
                </a:path>
                <a:path w="210185" h="1233170">
                  <a:moveTo>
                    <a:pt x="210159" y="0"/>
                  </a:moveTo>
                  <a:lnTo>
                    <a:pt x="187591" y="0"/>
                  </a:lnTo>
                  <a:lnTo>
                    <a:pt x="187591" y="1232573"/>
                  </a:lnTo>
                  <a:lnTo>
                    <a:pt x="210159" y="1232573"/>
                  </a:lnTo>
                  <a:lnTo>
                    <a:pt x="21015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36857" y="2565376"/>
              <a:ext cx="210185" cy="1233170"/>
            </a:xfrm>
            <a:custGeom>
              <a:avLst/>
              <a:gdLst/>
              <a:ahLst/>
              <a:cxnLst/>
              <a:rect l="l" t="t" r="r" b="b"/>
              <a:pathLst>
                <a:path w="210185" h="1233170">
                  <a:moveTo>
                    <a:pt x="0" y="1232573"/>
                  </a:moveTo>
                  <a:lnTo>
                    <a:pt x="210154" y="1232573"/>
                  </a:lnTo>
                  <a:lnTo>
                    <a:pt x="210154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59414" y="2565387"/>
              <a:ext cx="165100" cy="1233170"/>
            </a:xfrm>
            <a:custGeom>
              <a:avLst/>
              <a:gdLst/>
              <a:ahLst/>
              <a:cxnLst/>
              <a:rect l="l" t="t" r="r" b="b"/>
              <a:pathLst>
                <a:path w="165100" h="1233170">
                  <a:moveTo>
                    <a:pt x="22567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22567" y="1232573"/>
                  </a:lnTo>
                  <a:lnTo>
                    <a:pt x="22567" y="0"/>
                  </a:lnTo>
                  <a:close/>
                </a:path>
                <a:path w="165100" h="1233170">
                  <a:moveTo>
                    <a:pt x="165023" y="0"/>
                  </a:moveTo>
                  <a:lnTo>
                    <a:pt x="141046" y="0"/>
                  </a:lnTo>
                  <a:lnTo>
                    <a:pt x="141046" y="1232573"/>
                  </a:lnTo>
                  <a:lnTo>
                    <a:pt x="165023" y="1232573"/>
                  </a:lnTo>
                  <a:lnTo>
                    <a:pt x="16502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59422" y="2565376"/>
              <a:ext cx="165100" cy="1233170"/>
            </a:xfrm>
            <a:custGeom>
              <a:avLst/>
              <a:gdLst/>
              <a:ahLst/>
              <a:cxnLst/>
              <a:rect l="l" t="t" r="r" b="b"/>
              <a:pathLst>
                <a:path w="165100" h="1233170">
                  <a:moveTo>
                    <a:pt x="0" y="1232573"/>
                  </a:moveTo>
                  <a:lnTo>
                    <a:pt x="165023" y="1232573"/>
                  </a:lnTo>
                  <a:lnTo>
                    <a:pt x="165023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1988" y="2565376"/>
              <a:ext cx="118745" cy="1233170"/>
            </a:xfrm>
            <a:custGeom>
              <a:avLst/>
              <a:gdLst/>
              <a:ahLst/>
              <a:cxnLst/>
              <a:rect l="l" t="t" r="r" b="b"/>
              <a:pathLst>
                <a:path w="118745" h="1233170">
                  <a:moveTo>
                    <a:pt x="118481" y="0"/>
                  </a:moveTo>
                  <a:lnTo>
                    <a:pt x="0" y="0"/>
                  </a:lnTo>
                  <a:lnTo>
                    <a:pt x="0" y="1232573"/>
                  </a:lnTo>
                  <a:lnTo>
                    <a:pt x="118482" y="1232573"/>
                  </a:lnTo>
                  <a:lnTo>
                    <a:pt x="11848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81988" y="2565376"/>
              <a:ext cx="118745" cy="1233170"/>
            </a:xfrm>
            <a:custGeom>
              <a:avLst/>
              <a:gdLst/>
              <a:ahLst/>
              <a:cxnLst/>
              <a:rect l="l" t="t" r="r" b="b"/>
              <a:pathLst>
                <a:path w="118745" h="1233170">
                  <a:moveTo>
                    <a:pt x="0" y="1232573"/>
                  </a:moveTo>
                  <a:lnTo>
                    <a:pt x="118482" y="1232573"/>
                  </a:lnTo>
                  <a:lnTo>
                    <a:pt x="118481" y="0"/>
                  </a:lnTo>
                  <a:lnTo>
                    <a:pt x="0" y="0"/>
                  </a:lnTo>
                  <a:lnTo>
                    <a:pt x="0" y="1232573"/>
                  </a:lnTo>
                  <a:close/>
                </a:path>
              </a:pathLst>
            </a:custGeom>
            <a:ln w="112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4060" y="1531467"/>
              <a:ext cx="1776095" cy="1379855"/>
            </a:xfrm>
            <a:custGeom>
              <a:avLst/>
              <a:gdLst/>
              <a:ahLst/>
              <a:cxnLst/>
              <a:rect l="l" t="t" r="r" b="b"/>
              <a:pathLst>
                <a:path w="1776095" h="1379855">
                  <a:moveTo>
                    <a:pt x="1234170" y="0"/>
                  </a:moveTo>
                  <a:lnTo>
                    <a:pt x="541611" y="0"/>
                  </a:lnTo>
                  <a:lnTo>
                    <a:pt x="0" y="394012"/>
                  </a:lnTo>
                  <a:lnTo>
                    <a:pt x="0" y="960929"/>
                  </a:lnTo>
                  <a:lnTo>
                    <a:pt x="541611" y="1379606"/>
                  </a:lnTo>
                  <a:lnTo>
                    <a:pt x="1234171" y="1379606"/>
                  </a:lnTo>
                  <a:lnTo>
                    <a:pt x="1775783" y="960929"/>
                  </a:lnTo>
                  <a:lnTo>
                    <a:pt x="1775783" y="394013"/>
                  </a:lnTo>
                  <a:lnTo>
                    <a:pt x="12341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4060" y="1531467"/>
              <a:ext cx="1776095" cy="1379855"/>
            </a:xfrm>
            <a:custGeom>
              <a:avLst/>
              <a:gdLst/>
              <a:ahLst/>
              <a:cxnLst/>
              <a:rect l="l" t="t" r="r" b="b"/>
              <a:pathLst>
                <a:path w="1776095" h="1379855">
                  <a:moveTo>
                    <a:pt x="0" y="394012"/>
                  </a:moveTo>
                  <a:lnTo>
                    <a:pt x="541611" y="0"/>
                  </a:lnTo>
                  <a:lnTo>
                    <a:pt x="1234170" y="0"/>
                  </a:lnTo>
                  <a:lnTo>
                    <a:pt x="1775783" y="394013"/>
                  </a:lnTo>
                  <a:lnTo>
                    <a:pt x="1775783" y="960929"/>
                  </a:lnTo>
                  <a:lnTo>
                    <a:pt x="1234171" y="1379606"/>
                  </a:lnTo>
                  <a:lnTo>
                    <a:pt x="541611" y="1379606"/>
                  </a:lnTo>
                  <a:lnTo>
                    <a:pt x="0" y="960929"/>
                  </a:lnTo>
                  <a:lnTo>
                    <a:pt x="0" y="394012"/>
                  </a:lnTo>
                  <a:close/>
                </a:path>
              </a:pathLst>
            </a:custGeom>
            <a:ln w="96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7529" y="1581916"/>
              <a:ext cx="1649095" cy="1278255"/>
            </a:xfrm>
            <a:custGeom>
              <a:avLst/>
              <a:gdLst/>
              <a:ahLst/>
              <a:cxnLst/>
              <a:rect l="l" t="t" r="r" b="b"/>
              <a:pathLst>
                <a:path w="1649095" h="1278255">
                  <a:moveTo>
                    <a:pt x="127" y="382838"/>
                  </a:moveTo>
                  <a:lnTo>
                    <a:pt x="0" y="383319"/>
                  </a:lnTo>
                  <a:lnTo>
                    <a:pt x="0" y="890474"/>
                  </a:lnTo>
                  <a:lnTo>
                    <a:pt x="501068" y="1277675"/>
                  </a:lnTo>
                  <a:lnTo>
                    <a:pt x="1147786" y="1277675"/>
                  </a:lnTo>
                  <a:lnTo>
                    <a:pt x="1242402" y="1204547"/>
                  </a:lnTo>
                  <a:lnTo>
                    <a:pt x="564881" y="1204546"/>
                  </a:lnTo>
                  <a:lnTo>
                    <a:pt x="524683" y="1191783"/>
                  </a:lnTo>
                  <a:lnTo>
                    <a:pt x="548360" y="1191783"/>
                  </a:lnTo>
                  <a:lnTo>
                    <a:pt x="135566" y="872882"/>
                  </a:lnTo>
                  <a:lnTo>
                    <a:pt x="112841" y="872882"/>
                  </a:lnTo>
                  <a:lnTo>
                    <a:pt x="96608" y="842786"/>
                  </a:lnTo>
                  <a:lnTo>
                    <a:pt x="112841" y="842786"/>
                  </a:lnTo>
                  <a:lnTo>
                    <a:pt x="112841" y="426254"/>
                  </a:lnTo>
                  <a:lnTo>
                    <a:pt x="55115" y="426254"/>
                  </a:lnTo>
                  <a:lnTo>
                    <a:pt x="33985" y="422744"/>
                  </a:lnTo>
                  <a:lnTo>
                    <a:pt x="15613" y="412984"/>
                  </a:lnTo>
                  <a:lnTo>
                    <a:pt x="3655" y="398563"/>
                  </a:lnTo>
                  <a:lnTo>
                    <a:pt x="127" y="382838"/>
                  </a:lnTo>
                  <a:close/>
                </a:path>
                <a:path w="1649095" h="1278255">
                  <a:moveTo>
                    <a:pt x="548360" y="1191783"/>
                  </a:moveTo>
                  <a:lnTo>
                    <a:pt x="524683" y="1191783"/>
                  </a:lnTo>
                  <a:lnTo>
                    <a:pt x="564881" y="1204546"/>
                  </a:lnTo>
                  <a:lnTo>
                    <a:pt x="548360" y="1191783"/>
                  </a:lnTo>
                  <a:close/>
                </a:path>
                <a:path w="1649095" h="1278255">
                  <a:moveTo>
                    <a:pt x="1100418" y="1191784"/>
                  </a:moveTo>
                  <a:lnTo>
                    <a:pt x="548360" y="1191783"/>
                  </a:lnTo>
                  <a:lnTo>
                    <a:pt x="564881" y="1204546"/>
                  </a:lnTo>
                  <a:lnTo>
                    <a:pt x="1083894" y="1204547"/>
                  </a:lnTo>
                  <a:lnTo>
                    <a:pt x="1100418" y="1191784"/>
                  </a:lnTo>
                  <a:close/>
                </a:path>
                <a:path w="1649095" h="1278255">
                  <a:moveTo>
                    <a:pt x="1535990" y="855342"/>
                  </a:moveTo>
                  <a:lnTo>
                    <a:pt x="1083894" y="1204547"/>
                  </a:lnTo>
                  <a:lnTo>
                    <a:pt x="1124080" y="1191784"/>
                  </a:lnTo>
                  <a:lnTo>
                    <a:pt x="1258915" y="1191784"/>
                  </a:lnTo>
                  <a:lnTo>
                    <a:pt x="1648760" y="890474"/>
                  </a:lnTo>
                  <a:lnTo>
                    <a:pt x="1648760" y="872882"/>
                  </a:lnTo>
                  <a:lnTo>
                    <a:pt x="1535990" y="872882"/>
                  </a:lnTo>
                  <a:lnTo>
                    <a:pt x="1535990" y="855342"/>
                  </a:lnTo>
                  <a:close/>
                </a:path>
                <a:path w="1649095" h="1278255">
                  <a:moveTo>
                    <a:pt x="1258915" y="1191784"/>
                  </a:moveTo>
                  <a:lnTo>
                    <a:pt x="1124080" y="1191784"/>
                  </a:lnTo>
                  <a:lnTo>
                    <a:pt x="1083894" y="1204547"/>
                  </a:lnTo>
                  <a:lnTo>
                    <a:pt x="1242402" y="1204547"/>
                  </a:lnTo>
                  <a:lnTo>
                    <a:pt x="1258915" y="1191784"/>
                  </a:lnTo>
                  <a:close/>
                </a:path>
                <a:path w="1649095" h="1278255">
                  <a:moveTo>
                    <a:pt x="96608" y="842786"/>
                  </a:moveTo>
                  <a:lnTo>
                    <a:pt x="112841" y="872882"/>
                  </a:lnTo>
                  <a:lnTo>
                    <a:pt x="112841" y="855326"/>
                  </a:lnTo>
                  <a:lnTo>
                    <a:pt x="96608" y="842786"/>
                  </a:lnTo>
                  <a:close/>
                </a:path>
                <a:path w="1649095" h="1278255">
                  <a:moveTo>
                    <a:pt x="112841" y="855326"/>
                  </a:moveTo>
                  <a:lnTo>
                    <a:pt x="112841" y="872882"/>
                  </a:lnTo>
                  <a:lnTo>
                    <a:pt x="135566" y="872882"/>
                  </a:lnTo>
                  <a:lnTo>
                    <a:pt x="112841" y="855326"/>
                  </a:lnTo>
                  <a:close/>
                </a:path>
                <a:path w="1649095" h="1278255">
                  <a:moveTo>
                    <a:pt x="1552245" y="842786"/>
                  </a:moveTo>
                  <a:lnTo>
                    <a:pt x="1536010" y="855326"/>
                  </a:lnTo>
                  <a:lnTo>
                    <a:pt x="1535990" y="872882"/>
                  </a:lnTo>
                  <a:lnTo>
                    <a:pt x="1552245" y="842786"/>
                  </a:lnTo>
                  <a:close/>
                </a:path>
                <a:path w="1649095" h="1278255">
                  <a:moveTo>
                    <a:pt x="1648760" y="842786"/>
                  </a:moveTo>
                  <a:lnTo>
                    <a:pt x="1552245" y="842786"/>
                  </a:lnTo>
                  <a:lnTo>
                    <a:pt x="1535990" y="872882"/>
                  </a:lnTo>
                  <a:lnTo>
                    <a:pt x="1648760" y="872882"/>
                  </a:lnTo>
                  <a:lnTo>
                    <a:pt x="1648760" y="842786"/>
                  </a:lnTo>
                  <a:close/>
                </a:path>
                <a:path w="1649095" h="1278255">
                  <a:moveTo>
                    <a:pt x="1535990" y="401649"/>
                  </a:moveTo>
                  <a:lnTo>
                    <a:pt x="1535990" y="855342"/>
                  </a:lnTo>
                  <a:lnTo>
                    <a:pt x="1552245" y="842786"/>
                  </a:lnTo>
                  <a:lnTo>
                    <a:pt x="1648760" y="842786"/>
                  </a:lnTo>
                  <a:lnTo>
                    <a:pt x="1648760" y="414365"/>
                  </a:lnTo>
                  <a:lnTo>
                    <a:pt x="1553487" y="414365"/>
                  </a:lnTo>
                  <a:lnTo>
                    <a:pt x="1535990" y="401649"/>
                  </a:lnTo>
                  <a:close/>
                </a:path>
                <a:path w="1649095" h="1278255">
                  <a:moveTo>
                    <a:pt x="112841" y="842786"/>
                  </a:moveTo>
                  <a:lnTo>
                    <a:pt x="96608" y="842786"/>
                  </a:lnTo>
                  <a:lnTo>
                    <a:pt x="112841" y="855326"/>
                  </a:lnTo>
                  <a:lnTo>
                    <a:pt x="112841" y="842786"/>
                  </a:lnTo>
                  <a:close/>
                </a:path>
                <a:path w="1649095" h="1278255">
                  <a:moveTo>
                    <a:pt x="56422" y="340374"/>
                  </a:moveTo>
                  <a:lnTo>
                    <a:pt x="17109" y="352653"/>
                  </a:lnTo>
                  <a:lnTo>
                    <a:pt x="235" y="383319"/>
                  </a:lnTo>
                  <a:lnTo>
                    <a:pt x="3655" y="398563"/>
                  </a:lnTo>
                  <a:lnTo>
                    <a:pt x="15613" y="412984"/>
                  </a:lnTo>
                  <a:lnTo>
                    <a:pt x="33985" y="422744"/>
                  </a:lnTo>
                  <a:lnTo>
                    <a:pt x="55115" y="426254"/>
                  </a:lnTo>
                  <a:lnTo>
                    <a:pt x="76435" y="423474"/>
                  </a:lnTo>
                  <a:lnTo>
                    <a:pt x="95378" y="414364"/>
                  </a:lnTo>
                  <a:lnTo>
                    <a:pt x="112841" y="401671"/>
                  </a:lnTo>
                  <a:lnTo>
                    <a:pt x="112841" y="383319"/>
                  </a:lnTo>
                  <a:lnTo>
                    <a:pt x="108407" y="366604"/>
                  </a:lnTo>
                  <a:lnTo>
                    <a:pt x="96315" y="352953"/>
                  </a:lnTo>
                  <a:lnTo>
                    <a:pt x="78381" y="343749"/>
                  </a:lnTo>
                  <a:lnTo>
                    <a:pt x="56422" y="340374"/>
                  </a:lnTo>
                  <a:close/>
                </a:path>
                <a:path w="1649095" h="1278255">
                  <a:moveTo>
                    <a:pt x="112841" y="401671"/>
                  </a:moveTo>
                  <a:lnTo>
                    <a:pt x="95378" y="414364"/>
                  </a:lnTo>
                  <a:lnTo>
                    <a:pt x="76435" y="423474"/>
                  </a:lnTo>
                  <a:lnTo>
                    <a:pt x="55115" y="426254"/>
                  </a:lnTo>
                  <a:lnTo>
                    <a:pt x="112841" y="426254"/>
                  </a:lnTo>
                  <a:lnTo>
                    <a:pt x="112841" y="401671"/>
                  </a:lnTo>
                  <a:close/>
                </a:path>
                <a:path w="1649095" h="1278255">
                  <a:moveTo>
                    <a:pt x="1535990" y="383320"/>
                  </a:moveTo>
                  <a:lnTo>
                    <a:pt x="1536021" y="401671"/>
                  </a:lnTo>
                  <a:lnTo>
                    <a:pt x="1553487" y="414365"/>
                  </a:lnTo>
                  <a:lnTo>
                    <a:pt x="1535990" y="383320"/>
                  </a:lnTo>
                  <a:close/>
                </a:path>
                <a:path w="1649095" h="1278255">
                  <a:moveTo>
                    <a:pt x="1648760" y="383320"/>
                  </a:moveTo>
                  <a:lnTo>
                    <a:pt x="1535990" y="383320"/>
                  </a:lnTo>
                  <a:lnTo>
                    <a:pt x="1553487" y="414365"/>
                  </a:lnTo>
                  <a:lnTo>
                    <a:pt x="1648760" y="414365"/>
                  </a:lnTo>
                  <a:lnTo>
                    <a:pt x="1648760" y="383320"/>
                  </a:lnTo>
                  <a:close/>
                </a:path>
                <a:path w="1649095" h="1278255">
                  <a:moveTo>
                    <a:pt x="197171" y="340374"/>
                  </a:moveTo>
                  <a:lnTo>
                    <a:pt x="56422" y="340374"/>
                  </a:lnTo>
                  <a:lnTo>
                    <a:pt x="78381" y="343749"/>
                  </a:lnTo>
                  <a:lnTo>
                    <a:pt x="96315" y="352953"/>
                  </a:lnTo>
                  <a:lnTo>
                    <a:pt x="108407" y="366604"/>
                  </a:lnTo>
                  <a:lnTo>
                    <a:pt x="112841" y="383319"/>
                  </a:lnTo>
                  <a:lnTo>
                    <a:pt x="112841" y="401671"/>
                  </a:lnTo>
                  <a:lnTo>
                    <a:pt x="197171" y="340374"/>
                  </a:lnTo>
                  <a:close/>
                </a:path>
                <a:path w="1649095" h="1278255">
                  <a:moveTo>
                    <a:pt x="1085136" y="73990"/>
                  </a:moveTo>
                  <a:lnTo>
                    <a:pt x="1535990" y="401649"/>
                  </a:lnTo>
                  <a:lnTo>
                    <a:pt x="1535990" y="383320"/>
                  </a:lnTo>
                  <a:lnTo>
                    <a:pt x="1648760" y="383320"/>
                  </a:lnTo>
                  <a:lnTo>
                    <a:pt x="1648760" y="364951"/>
                  </a:lnTo>
                  <a:lnTo>
                    <a:pt x="1264913" y="85891"/>
                  </a:lnTo>
                  <a:lnTo>
                    <a:pt x="1124080" y="85891"/>
                  </a:lnTo>
                  <a:lnTo>
                    <a:pt x="1085136" y="73990"/>
                  </a:lnTo>
                  <a:close/>
                </a:path>
                <a:path w="1649095" h="1278255">
                  <a:moveTo>
                    <a:pt x="3196" y="371270"/>
                  </a:moveTo>
                  <a:lnTo>
                    <a:pt x="15" y="382338"/>
                  </a:lnTo>
                  <a:lnTo>
                    <a:pt x="127" y="382838"/>
                  </a:lnTo>
                  <a:lnTo>
                    <a:pt x="3196" y="371270"/>
                  </a:lnTo>
                  <a:close/>
                </a:path>
                <a:path w="1649095" h="1278255">
                  <a:moveTo>
                    <a:pt x="4586" y="366432"/>
                  </a:moveTo>
                  <a:lnTo>
                    <a:pt x="4433" y="366604"/>
                  </a:lnTo>
                  <a:lnTo>
                    <a:pt x="3196" y="371270"/>
                  </a:lnTo>
                  <a:lnTo>
                    <a:pt x="4586" y="366432"/>
                  </a:lnTo>
                  <a:close/>
                </a:path>
                <a:path w="1649095" h="1278255">
                  <a:moveTo>
                    <a:pt x="7687" y="362931"/>
                  </a:moveTo>
                  <a:lnTo>
                    <a:pt x="4636" y="366259"/>
                  </a:lnTo>
                  <a:lnTo>
                    <a:pt x="4586" y="366432"/>
                  </a:lnTo>
                  <a:lnTo>
                    <a:pt x="7687" y="362931"/>
                  </a:lnTo>
                  <a:close/>
                </a:path>
                <a:path w="1649095" h="1278255">
                  <a:moveTo>
                    <a:pt x="17109" y="352653"/>
                  </a:moveTo>
                  <a:lnTo>
                    <a:pt x="16525" y="352953"/>
                  </a:lnTo>
                  <a:lnTo>
                    <a:pt x="7687" y="362931"/>
                  </a:lnTo>
                  <a:lnTo>
                    <a:pt x="17109" y="352653"/>
                  </a:lnTo>
                  <a:close/>
                </a:path>
                <a:path w="1649095" h="1278255">
                  <a:moveTo>
                    <a:pt x="1146770" y="0"/>
                  </a:moveTo>
                  <a:lnTo>
                    <a:pt x="502072" y="0"/>
                  </a:lnTo>
                  <a:lnTo>
                    <a:pt x="17457" y="352274"/>
                  </a:lnTo>
                  <a:lnTo>
                    <a:pt x="17109" y="352653"/>
                  </a:lnTo>
                  <a:lnTo>
                    <a:pt x="34459" y="343749"/>
                  </a:lnTo>
                  <a:lnTo>
                    <a:pt x="56422" y="340374"/>
                  </a:lnTo>
                  <a:lnTo>
                    <a:pt x="197171" y="340374"/>
                  </a:lnTo>
                  <a:lnTo>
                    <a:pt x="547278" y="85891"/>
                  </a:lnTo>
                  <a:lnTo>
                    <a:pt x="524683" y="85891"/>
                  </a:lnTo>
                  <a:lnTo>
                    <a:pt x="563650" y="73990"/>
                  </a:lnTo>
                  <a:lnTo>
                    <a:pt x="1248544" y="73990"/>
                  </a:lnTo>
                  <a:lnTo>
                    <a:pt x="1146770" y="0"/>
                  </a:lnTo>
                  <a:close/>
                </a:path>
                <a:path w="1649095" h="1278255">
                  <a:moveTo>
                    <a:pt x="563650" y="73990"/>
                  </a:moveTo>
                  <a:lnTo>
                    <a:pt x="524683" y="85891"/>
                  </a:lnTo>
                  <a:lnTo>
                    <a:pt x="547278" y="85891"/>
                  </a:lnTo>
                  <a:lnTo>
                    <a:pt x="563650" y="73990"/>
                  </a:lnTo>
                  <a:close/>
                </a:path>
                <a:path w="1649095" h="1278255">
                  <a:moveTo>
                    <a:pt x="1085136" y="73990"/>
                  </a:moveTo>
                  <a:lnTo>
                    <a:pt x="563650" y="73990"/>
                  </a:lnTo>
                  <a:lnTo>
                    <a:pt x="547278" y="85891"/>
                  </a:lnTo>
                  <a:lnTo>
                    <a:pt x="1101511" y="85891"/>
                  </a:lnTo>
                  <a:lnTo>
                    <a:pt x="1085136" y="73990"/>
                  </a:lnTo>
                  <a:close/>
                </a:path>
                <a:path w="1649095" h="1278255">
                  <a:moveTo>
                    <a:pt x="1248544" y="73990"/>
                  </a:moveTo>
                  <a:lnTo>
                    <a:pt x="1085136" y="73990"/>
                  </a:lnTo>
                  <a:lnTo>
                    <a:pt x="1124080" y="85891"/>
                  </a:lnTo>
                  <a:lnTo>
                    <a:pt x="1264913" y="85891"/>
                  </a:lnTo>
                  <a:lnTo>
                    <a:pt x="1248544" y="739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0098" y="1599082"/>
              <a:ext cx="1604010" cy="1243965"/>
            </a:xfrm>
            <a:custGeom>
              <a:avLst/>
              <a:gdLst/>
              <a:ahLst/>
              <a:cxnLst/>
              <a:rect l="l" t="t" r="r" b="b"/>
              <a:pathLst>
                <a:path w="1604010" h="1243964">
                  <a:moveTo>
                    <a:pt x="2044" y="358394"/>
                  </a:moveTo>
                  <a:lnTo>
                    <a:pt x="0" y="365582"/>
                  </a:lnTo>
                  <a:lnTo>
                    <a:pt x="63" y="365874"/>
                  </a:lnTo>
                  <a:lnTo>
                    <a:pt x="2044" y="358394"/>
                  </a:lnTo>
                  <a:close/>
                </a:path>
                <a:path w="1604010" h="1243964">
                  <a:moveTo>
                    <a:pt x="1479550" y="412292"/>
                  </a:moveTo>
                  <a:lnTo>
                    <a:pt x="1389240" y="320027"/>
                  </a:lnTo>
                  <a:lnTo>
                    <a:pt x="1177696" y="320027"/>
                  </a:lnTo>
                  <a:lnTo>
                    <a:pt x="1177696" y="898664"/>
                  </a:lnTo>
                  <a:lnTo>
                    <a:pt x="1300403" y="898664"/>
                  </a:lnTo>
                  <a:lnTo>
                    <a:pt x="1300403" y="715073"/>
                  </a:lnTo>
                  <a:lnTo>
                    <a:pt x="1389240" y="715073"/>
                  </a:lnTo>
                  <a:lnTo>
                    <a:pt x="1479550" y="623836"/>
                  </a:lnTo>
                  <a:lnTo>
                    <a:pt x="1479550" y="412292"/>
                  </a:lnTo>
                  <a:close/>
                </a:path>
                <a:path w="1604010" h="1243964">
                  <a:moveTo>
                    <a:pt x="1603717" y="355117"/>
                  </a:moveTo>
                  <a:lnTo>
                    <a:pt x="1535988" y="306044"/>
                  </a:lnTo>
                  <a:lnTo>
                    <a:pt x="1535988" y="377177"/>
                  </a:lnTo>
                  <a:lnTo>
                    <a:pt x="1535988" y="845096"/>
                  </a:lnTo>
                  <a:lnTo>
                    <a:pt x="1076109" y="1199464"/>
                  </a:lnTo>
                  <a:lnTo>
                    <a:pt x="1086065" y="1191780"/>
                  </a:lnTo>
                  <a:lnTo>
                    <a:pt x="514946" y="1191780"/>
                  </a:lnTo>
                  <a:lnTo>
                    <a:pt x="81254" y="855726"/>
                  </a:lnTo>
                  <a:lnTo>
                    <a:pt x="67691" y="845210"/>
                  </a:lnTo>
                  <a:lnTo>
                    <a:pt x="67691" y="837704"/>
                  </a:lnTo>
                  <a:lnTo>
                    <a:pt x="67691" y="391934"/>
                  </a:lnTo>
                  <a:lnTo>
                    <a:pt x="67691" y="377177"/>
                  </a:lnTo>
                  <a:lnTo>
                    <a:pt x="118173" y="340372"/>
                  </a:lnTo>
                  <a:lnTo>
                    <a:pt x="514286" y="51574"/>
                  </a:lnTo>
                  <a:lnTo>
                    <a:pt x="1086535" y="51574"/>
                  </a:lnTo>
                  <a:lnTo>
                    <a:pt x="1535988" y="377177"/>
                  </a:lnTo>
                  <a:lnTo>
                    <a:pt x="1535988" y="306044"/>
                  </a:lnTo>
                  <a:lnTo>
                    <a:pt x="1184859" y="51574"/>
                  </a:lnTo>
                  <a:lnTo>
                    <a:pt x="1175092" y="44500"/>
                  </a:lnTo>
                  <a:lnTo>
                    <a:pt x="1113701" y="0"/>
                  </a:lnTo>
                  <a:lnTo>
                    <a:pt x="487108" y="0"/>
                  </a:lnTo>
                  <a:lnTo>
                    <a:pt x="10439" y="347535"/>
                  </a:lnTo>
                  <a:lnTo>
                    <a:pt x="10210" y="347776"/>
                  </a:lnTo>
                  <a:lnTo>
                    <a:pt x="9906" y="347929"/>
                  </a:lnTo>
                  <a:lnTo>
                    <a:pt x="5067" y="353402"/>
                  </a:lnTo>
                  <a:lnTo>
                    <a:pt x="2755" y="355930"/>
                  </a:lnTo>
                  <a:lnTo>
                    <a:pt x="2717" y="356057"/>
                  </a:lnTo>
                  <a:lnTo>
                    <a:pt x="2044" y="358394"/>
                  </a:lnTo>
                  <a:lnTo>
                    <a:pt x="152" y="365582"/>
                  </a:lnTo>
                  <a:lnTo>
                    <a:pt x="127" y="366153"/>
                  </a:lnTo>
                  <a:lnTo>
                    <a:pt x="2209" y="375323"/>
                  </a:lnTo>
                  <a:lnTo>
                    <a:pt x="63" y="365874"/>
                  </a:lnTo>
                  <a:lnTo>
                    <a:pt x="101" y="866330"/>
                  </a:lnTo>
                  <a:lnTo>
                    <a:pt x="486498" y="1243355"/>
                  </a:lnTo>
                  <a:lnTo>
                    <a:pt x="1114259" y="1243355"/>
                  </a:lnTo>
                  <a:lnTo>
                    <a:pt x="1171244" y="1199464"/>
                  </a:lnTo>
                  <a:lnTo>
                    <a:pt x="1181214" y="1191780"/>
                  </a:lnTo>
                  <a:lnTo>
                    <a:pt x="1603717" y="866330"/>
                  </a:lnTo>
                  <a:lnTo>
                    <a:pt x="1603717" y="855726"/>
                  </a:lnTo>
                  <a:lnTo>
                    <a:pt x="1603717" y="837615"/>
                  </a:lnTo>
                  <a:lnTo>
                    <a:pt x="1603717" y="384784"/>
                  </a:lnTo>
                  <a:lnTo>
                    <a:pt x="1603717" y="366166"/>
                  </a:lnTo>
                  <a:lnTo>
                    <a:pt x="1603717" y="355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7806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0" y="0"/>
                  </a:moveTo>
                  <a:lnTo>
                    <a:pt x="211542" y="0"/>
                  </a:lnTo>
                  <a:lnTo>
                    <a:pt x="301849" y="92272"/>
                  </a:lnTo>
                  <a:lnTo>
                    <a:pt x="301849" y="303810"/>
                  </a:lnTo>
                  <a:lnTo>
                    <a:pt x="211542" y="395047"/>
                  </a:lnTo>
                  <a:lnTo>
                    <a:pt x="122703" y="395047"/>
                  </a:lnTo>
                  <a:lnTo>
                    <a:pt x="122703" y="578644"/>
                  </a:lnTo>
                  <a:lnTo>
                    <a:pt x="0" y="578644"/>
                  </a:lnTo>
                  <a:lnTo>
                    <a:pt x="0" y="0"/>
                  </a:lnTo>
                  <a:close/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35584" y="1919099"/>
              <a:ext cx="326390" cy="579120"/>
            </a:xfrm>
            <a:custGeom>
              <a:avLst/>
              <a:gdLst/>
              <a:ahLst/>
              <a:cxnLst/>
              <a:rect l="l" t="t" r="r" b="b"/>
              <a:pathLst>
                <a:path w="326389" h="579119">
                  <a:moveTo>
                    <a:pt x="235586" y="0"/>
                  </a:moveTo>
                  <a:lnTo>
                    <a:pt x="90272" y="0"/>
                  </a:lnTo>
                  <a:lnTo>
                    <a:pt x="0" y="92272"/>
                  </a:lnTo>
                  <a:lnTo>
                    <a:pt x="0" y="495944"/>
                  </a:lnTo>
                  <a:lnTo>
                    <a:pt x="90272" y="578644"/>
                  </a:lnTo>
                  <a:lnTo>
                    <a:pt x="235586" y="578644"/>
                  </a:lnTo>
                  <a:lnTo>
                    <a:pt x="325780" y="486285"/>
                  </a:lnTo>
                  <a:lnTo>
                    <a:pt x="325780" y="92272"/>
                  </a:lnTo>
                  <a:lnTo>
                    <a:pt x="235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35584" y="1919099"/>
              <a:ext cx="326390" cy="579120"/>
            </a:xfrm>
            <a:custGeom>
              <a:avLst/>
              <a:gdLst/>
              <a:ahLst/>
              <a:cxnLst/>
              <a:rect l="l" t="t" r="r" b="b"/>
              <a:pathLst>
                <a:path w="326389" h="579119">
                  <a:moveTo>
                    <a:pt x="90272" y="0"/>
                  </a:moveTo>
                  <a:lnTo>
                    <a:pt x="235586" y="0"/>
                  </a:lnTo>
                  <a:lnTo>
                    <a:pt x="325780" y="92272"/>
                  </a:lnTo>
                  <a:lnTo>
                    <a:pt x="325780" y="486285"/>
                  </a:lnTo>
                  <a:lnTo>
                    <a:pt x="235586" y="578644"/>
                  </a:lnTo>
                  <a:lnTo>
                    <a:pt x="90272" y="578644"/>
                  </a:lnTo>
                  <a:lnTo>
                    <a:pt x="0" y="495944"/>
                  </a:lnTo>
                  <a:lnTo>
                    <a:pt x="0" y="92272"/>
                  </a:lnTo>
                  <a:lnTo>
                    <a:pt x="90272" y="0"/>
                  </a:lnTo>
                  <a:close/>
                </a:path>
              </a:pathLst>
            </a:custGeom>
            <a:ln w="106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4213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212976" y="0"/>
                  </a:moveTo>
                  <a:lnTo>
                    <a:pt x="77573" y="0"/>
                  </a:lnTo>
                  <a:lnTo>
                    <a:pt x="0" y="92272"/>
                  </a:lnTo>
                  <a:lnTo>
                    <a:pt x="0" y="266211"/>
                  </a:lnTo>
                  <a:lnTo>
                    <a:pt x="88861" y="339253"/>
                  </a:lnTo>
                  <a:lnTo>
                    <a:pt x="190411" y="339253"/>
                  </a:lnTo>
                  <a:lnTo>
                    <a:pt x="190411" y="468089"/>
                  </a:lnTo>
                  <a:lnTo>
                    <a:pt x="111426" y="468089"/>
                  </a:lnTo>
                  <a:lnTo>
                    <a:pt x="111426" y="395047"/>
                  </a:lnTo>
                  <a:lnTo>
                    <a:pt x="0" y="395047"/>
                  </a:lnTo>
                  <a:lnTo>
                    <a:pt x="0" y="495944"/>
                  </a:lnTo>
                  <a:lnTo>
                    <a:pt x="77573" y="578644"/>
                  </a:lnTo>
                  <a:lnTo>
                    <a:pt x="224264" y="578644"/>
                  </a:lnTo>
                  <a:lnTo>
                    <a:pt x="301837" y="495944"/>
                  </a:lnTo>
                  <a:lnTo>
                    <a:pt x="301837" y="322092"/>
                  </a:lnTo>
                  <a:lnTo>
                    <a:pt x="212976" y="248015"/>
                  </a:lnTo>
                  <a:lnTo>
                    <a:pt x="111426" y="248015"/>
                  </a:lnTo>
                  <a:lnTo>
                    <a:pt x="111426" y="119092"/>
                  </a:lnTo>
                  <a:lnTo>
                    <a:pt x="190411" y="119092"/>
                  </a:lnTo>
                  <a:lnTo>
                    <a:pt x="190411" y="193255"/>
                  </a:lnTo>
                  <a:lnTo>
                    <a:pt x="301837" y="193255"/>
                  </a:lnTo>
                  <a:lnTo>
                    <a:pt x="301837" y="92272"/>
                  </a:lnTo>
                  <a:lnTo>
                    <a:pt x="212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64213" y="1919099"/>
              <a:ext cx="302260" cy="579120"/>
            </a:xfrm>
            <a:custGeom>
              <a:avLst/>
              <a:gdLst/>
              <a:ahLst/>
              <a:cxnLst/>
              <a:rect l="l" t="t" r="r" b="b"/>
              <a:pathLst>
                <a:path w="302260" h="579119">
                  <a:moveTo>
                    <a:pt x="77573" y="0"/>
                  </a:moveTo>
                  <a:lnTo>
                    <a:pt x="212976" y="0"/>
                  </a:lnTo>
                  <a:lnTo>
                    <a:pt x="301837" y="92272"/>
                  </a:lnTo>
                  <a:lnTo>
                    <a:pt x="301837" y="193255"/>
                  </a:lnTo>
                  <a:lnTo>
                    <a:pt x="190411" y="193255"/>
                  </a:lnTo>
                  <a:lnTo>
                    <a:pt x="190411" y="119092"/>
                  </a:lnTo>
                  <a:lnTo>
                    <a:pt x="111426" y="119092"/>
                  </a:lnTo>
                  <a:lnTo>
                    <a:pt x="111426" y="248015"/>
                  </a:lnTo>
                  <a:lnTo>
                    <a:pt x="212976" y="248015"/>
                  </a:lnTo>
                  <a:lnTo>
                    <a:pt x="301837" y="322092"/>
                  </a:lnTo>
                  <a:lnTo>
                    <a:pt x="301837" y="495944"/>
                  </a:lnTo>
                  <a:lnTo>
                    <a:pt x="224264" y="578644"/>
                  </a:lnTo>
                  <a:lnTo>
                    <a:pt x="77573" y="578644"/>
                  </a:lnTo>
                  <a:lnTo>
                    <a:pt x="0" y="495944"/>
                  </a:lnTo>
                  <a:lnTo>
                    <a:pt x="0" y="395047"/>
                  </a:lnTo>
                  <a:lnTo>
                    <a:pt x="111426" y="395047"/>
                  </a:lnTo>
                  <a:lnTo>
                    <a:pt x="111426" y="468089"/>
                  </a:lnTo>
                  <a:lnTo>
                    <a:pt x="190411" y="468089"/>
                  </a:lnTo>
                  <a:lnTo>
                    <a:pt x="190411" y="339253"/>
                  </a:lnTo>
                  <a:lnTo>
                    <a:pt x="88861" y="339253"/>
                  </a:lnTo>
                  <a:lnTo>
                    <a:pt x="0" y="266211"/>
                  </a:lnTo>
                  <a:lnTo>
                    <a:pt x="0" y="92272"/>
                  </a:lnTo>
                  <a:lnTo>
                    <a:pt x="77573" y="0"/>
                  </a:lnTo>
                  <a:close/>
                </a:path>
              </a:pathLst>
            </a:custGeom>
            <a:ln w="10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2470" y="1919033"/>
              <a:ext cx="279400" cy="579120"/>
            </a:xfrm>
            <a:custGeom>
              <a:avLst/>
              <a:gdLst/>
              <a:ahLst/>
              <a:cxnLst/>
              <a:rect l="l" t="t" r="r" b="b"/>
              <a:pathLst>
                <a:path w="279400" h="579119">
                  <a:moveTo>
                    <a:pt x="279260" y="0"/>
                  </a:moveTo>
                  <a:lnTo>
                    <a:pt x="0" y="0"/>
                  </a:lnTo>
                  <a:lnTo>
                    <a:pt x="0" y="118795"/>
                  </a:lnTo>
                  <a:lnTo>
                    <a:pt x="78981" y="118795"/>
                  </a:lnTo>
                  <a:lnTo>
                    <a:pt x="78981" y="578624"/>
                  </a:lnTo>
                  <a:lnTo>
                    <a:pt x="201688" y="578624"/>
                  </a:lnTo>
                  <a:lnTo>
                    <a:pt x="201688" y="118795"/>
                  </a:lnTo>
                  <a:lnTo>
                    <a:pt x="279260" y="118795"/>
                  </a:lnTo>
                  <a:lnTo>
                    <a:pt x="279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2470" y="1919099"/>
              <a:ext cx="279400" cy="579120"/>
            </a:xfrm>
            <a:custGeom>
              <a:avLst/>
              <a:gdLst/>
              <a:ahLst/>
              <a:cxnLst/>
              <a:rect l="l" t="t" r="r" b="b"/>
              <a:pathLst>
                <a:path w="279400" h="579119">
                  <a:moveTo>
                    <a:pt x="0" y="0"/>
                  </a:moveTo>
                  <a:lnTo>
                    <a:pt x="279272" y="0"/>
                  </a:lnTo>
                  <a:lnTo>
                    <a:pt x="279272" y="119092"/>
                  </a:lnTo>
                  <a:lnTo>
                    <a:pt x="201699" y="119092"/>
                  </a:lnTo>
                  <a:lnTo>
                    <a:pt x="201699" y="578644"/>
                  </a:lnTo>
                  <a:lnTo>
                    <a:pt x="78984" y="578644"/>
                  </a:lnTo>
                  <a:lnTo>
                    <a:pt x="78984" y="119092"/>
                  </a:lnTo>
                  <a:lnTo>
                    <a:pt x="0" y="119092"/>
                  </a:lnTo>
                  <a:lnTo>
                    <a:pt x="0" y="0"/>
                  </a:lnTo>
                  <a:close/>
                </a:path>
              </a:pathLst>
            </a:custGeom>
            <a:ln w="10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9711" y="2038217"/>
              <a:ext cx="79375" cy="340360"/>
            </a:xfrm>
            <a:custGeom>
              <a:avLst/>
              <a:gdLst/>
              <a:ahLst/>
              <a:cxnLst/>
              <a:rect l="l" t="t" r="r" b="b"/>
              <a:pathLst>
                <a:path w="79375" h="340360">
                  <a:moveTo>
                    <a:pt x="78985" y="0"/>
                  </a:moveTo>
                  <a:lnTo>
                    <a:pt x="0" y="0"/>
                  </a:lnTo>
                  <a:lnTo>
                    <a:pt x="0" y="340348"/>
                  </a:lnTo>
                  <a:lnTo>
                    <a:pt x="78985" y="340348"/>
                  </a:lnTo>
                  <a:lnTo>
                    <a:pt x="789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9711" y="2038217"/>
              <a:ext cx="79375" cy="340360"/>
            </a:xfrm>
            <a:custGeom>
              <a:avLst/>
              <a:gdLst/>
              <a:ahLst/>
              <a:cxnLst/>
              <a:rect l="l" t="t" r="r" b="b"/>
              <a:pathLst>
                <a:path w="79375" h="340360">
                  <a:moveTo>
                    <a:pt x="0" y="340348"/>
                  </a:moveTo>
                  <a:lnTo>
                    <a:pt x="78985" y="340348"/>
                  </a:lnTo>
                  <a:lnTo>
                    <a:pt x="78985" y="0"/>
                  </a:lnTo>
                  <a:lnTo>
                    <a:pt x="0" y="0"/>
                  </a:lnTo>
                  <a:lnTo>
                    <a:pt x="0" y="340348"/>
                  </a:lnTo>
                  <a:close/>
                </a:path>
              </a:pathLst>
            </a:custGeom>
            <a:ln w="11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0510" y="2038217"/>
              <a:ext cx="67945" cy="156845"/>
            </a:xfrm>
            <a:custGeom>
              <a:avLst/>
              <a:gdLst/>
              <a:ahLst/>
              <a:cxnLst/>
              <a:rect l="l" t="t" r="r" b="b"/>
              <a:pathLst>
                <a:path w="67945" h="156844">
                  <a:moveTo>
                    <a:pt x="67701" y="0"/>
                  </a:moveTo>
                  <a:lnTo>
                    <a:pt x="0" y="0"/>
                  </a:lnTo>
                  <a:lnTo>
                    <a:pt x="0" y="156751"/>
                  </a:lnTo>
                  <a:lnTo>
                    <a:pt x="67701" y="156751"/>
                  </a:lnTo>
                  <a:lnTo>
                    <a:pt x="677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40510" y="2038217"/>
              <a:ext cx="67945" cy="156845"/>
            </a:xfrm>
            <a:custGeom>
              <a:avLst/>
              <a:gdLst/>
              <a:ahLst/>
              <a:cxnLst/>
              <a:rect l="l" t="t" r="r" b="b"/>
              <a:pathLst>
                <a:path w="67945" h="156844">
                  <a:moveTo>
                    <a:pt x="0" y="156751"/>
                  </a:moveTo>
                  <a:lnTo>
                    <a:pt x="67701" y="156751"/>
                  </a:lnTo>
                  <a:lnTo>
                    <a:pt x="67701" y="0"/>
                  </a:lnTo>
                  <a:lnTo>
                    <a:pt x="0" y="0"/>
                  </a:lnTo>
                  <a:lnTo>
                    <a:pt x="0" y="156751"/>
                  </a:lnTo>
                  <a:close/>
                </a:path>
              </a:pathLst>
            </a:custGeom>
            <a:ln w="108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7536" y="4022600"/>
            <a:ext cx="1651241" cy="2456017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07542" y="1071753"/>
            <a:ext cx="276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70" dirty="0"/>
              <a:t> </a:t>
            </a:r>
            <a:r>
              <a:rPr dirty="0"/>
              <a:t>you!!!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O</a:t>
            </a:r>
            <a:r>
              <a:rPr spc="5" dirty="0"/>
              <a:t>O</a:t>
            </a:r>
            <a:r>
              <a:rPr spc="-5" dirty="0"/>
              <a:t>AD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5061</Words>
  <Application>Microsoft Office PowerPoint</Application>
  <PresentationFormat>On-screen Show (4:3)</PresentationFormat>
  <Paragraphs>847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Times New Roman</vt:lpstr>
      <vt:lpstr>Wingdings</vt:lpstr>
      <vt:lpstr>Office Theme</vt:lpstr>
      <vt:lpstr>Chủ đề 3: Use Case Diagram</vt:lpstr>
      <vt:lpstr>Nội dung</vt:lpstr>
      <vt:lpstr>YÊU CẦU CỦA NGƯỜI DÙNG</vt:lpstr>
      <vt:lpstr>Yêu cầu phần mềm</vt:lpstr>
      <vt:lpstr>Xác định yêu cầu</vt:lpstr>
      <vt:lpstr>Xác định yêu cầu (tt)</vt:lpstr>
      <vt:lpstr>Xác định và thu thập yêu cầu</vt:lpstr>
      <vt:lpstr>Ví dụ Phân loại yêu cầu</vt:lpstr>
      <vt:lpstr>Yêu cầu chức năng</vt:lpstr>
      <vt:lpstr>Yêu cầu chức năng nghiệp vụ</vt:lpstr>
      <vt:lpstr>Yêu cầu chức năng nghiệp vụ (tt)</vt:lpstr>
      <vt:lpstr>Yêu cầu chức năng hệ thống</vt:lpstr>
      <vt:lpstr>Yêu cầu chức năng hệ thống (tt)</vt:lpstr>
      <vt:lpstr>Phân quyền sử dụng</vt:lpstr>
      <vt:lpstr>Yêu cầu chức năng hệ thống (tt)</vt:lpstr>
      <vt:lpstr>Yêu cầu phi chức năng</vt:lpstr>
      <vt:lpstr>Xác định và thu thập yêu cầu</vt:lpstr>
      <vt:lpstr>Nội dung khảo sát</vt:lpstr>
      <vt:lpstr>Đối tượng khảo sát</vt:lpstr>
      <vt:lpstr>Phỏng vấn</vt:lpstr>
      <vt:lpstr>Phỏng vấn (tt)</vt:lpstr>
      <vt:lpstr>Phỏng vấn (tt)</vt:lpstr>
      <vt:lpstr>Phỏng vấn (tt)</vt:lpstr>
      <vt:lpstr>Sử dụng bảng câu hỏi</vt:lpstr>
      <vt:lpstr>Nghiên cứu các tài liệu</vt:lpstr>
      <vt:lpstr>Quan sát thực tế</vt:lpstr>
      <vt:lpstr>Phương pháp lập kịch bản</vt:lpstr>
      <vt:lpstr>Phương pháp lập kịch bản (tt)</vt:lpstr>
      <vt:lpstr>Phân tích thiết kế nhóm - JAD</vt:lpstr>
      <vt:lpstr>Kỹ thuật thu thập yêu cầu</vt:lpstr>
      <vt:lpstr>Quản lý thay đổi</vt:lpstr>
      <vt:lpstr>Quản lý thay đổi yêu cầu</vt:lpstr>
      <vt:lpstr>Mô hình hóa nghiệp vụ</vt:lpstr>
      <vt:lpstr>Use Case Diagram</vt:lpstr>
      <vt:lpstr>Nội dung</vt:lpstr>
      <vt:lpstr>Use Case Diagram</vt:lpstr>
      <vt:lpstr>Use Case Diagram</vt:lpstr>
      <vt:lpstr>Ví dụ Xét phần mềm Quản lý học sinh cấp III</vt:lpstr>
      <vt:lpstr>Ví dụ Xét phần mềm Quản lý thư viện</vt:lpstr>
      <vt:lpstr>Actor  Phần cứng ngoại vi</vt:lpstr>
      <vt:lpstr>Ví dụ</vt:lpstr>
      <vt:lpstr>Actor  Phần mềm khác</vt:lpstr>
      <vt:lpstr>Ví dụ</vt:lpstr>
      <vt:lpstr>Tìm Actor?</vt:lpstr>
      <vt:lpstr>Nhận diện các Actor</vt:lpstr>
      <vt:lpstr>What is a user story?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Khái niệm Use-Case</vt:lpstr>
      <vt:lpstr>Ví dụ</vt:lpstr>
      <vt:lpstr>Ví dụ</vt:lpstr>
      <vt:lpstr>Ví dụ</vt:lpstr>
      <vt:lpstr>Ví dụ</vt:lpstr>
      <vt:lpstr>Tìm kiếm Use Case</vt:lpstr>
      <vt:lpstr>Tìm kiếm Use Case (tt)</vt:lpstr>
      <vt:lpstr>Sơ đồ Use-case</vt:lpstr>
      <vt:lpstr>Actors and System boundary</vt:lpstr>
      <vt:lpstr>How would you read this diagram?</vt:lpstr>
      <vt:lpstr>Các loại mối quan hệ</vt:lpstr>
      <vt:lpstr>Tổng quát hóa giữa các Actor</vt:lpstr>
      <vt:lpstr>Quan hệ giữa các Use Case</vt:lpstr>
      <vt:lpstr>Quan hệ giữa các Use Case</vt:lpstr>
      <vt:lpstr>Ví dụ</vt:lpstr>
      <vt:lpstr>Ví dụ</vt:lpstr>
      <vt:lpstr>PowerPoint Presentation</vt:lpstr>
      <vt:lpstr>Use  case</vt:lpstr>
      <vt:lpstr>Chú ý:</vt:lpstr>
      <vt:lpstr>Association: Include</vt:lpstr>
      <vt:lpstr>Chú ý:</vt:lpstr>
      <vt:lpstr>Association: Extend</vt:lpstr>
      <vt:lpstr>Một số hình vẽ đúng</vt:lpstr>
      <vt:lpstr>Một số hình vẽ đúng</vt:lpstr>
      <vt:lpstr>Một số hình vẽ sai</vt:lpstr>
      <vt:lpstr>Vẽ quan hệ tổng quát hóa (thừa kế)</vt:lpstr>
      <vt:lpstr>PowerPoint Presentation</vt:lpstr>
      <vt:lpstr>PowerPoint Presentation</vt:lpstr>
      <vt:lpstr>5. Viết bản mô tả ca sử dụng (use  case description)</vt:lpstr>
      <vt:lpstr>Các thành phần của use case  description</vt:lpstr>
      <vt:lpstr>Các thành phần của bản mô tả Use  Case…</vt:lpstr>
      <vt:lpstr>Các thành phần của bản mô tả Use  Case…</vt:lpstr>
      <vt:lpstr>Các thành phần của bản mô tả Use  Case…</vt:lpstr>
      <vt:lpstr>Ví dụ về use case description</vt:lpstr>
      <vt:lpstr>PowerPoint Presentation</vt:lpstr>
      <vt:lpstr>Exercise</vt:lpstr>
      <vt:lpstr>References</vt:lpstr>
      <vt:lpstr>Câu hỏi và thảo luận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Chủ đề :</dc:title>
  <dc:creator>HIENLTH</dc:creator>
  <cp:lastModifiedBy>PC</cp:lastModifiedBy>
  <cp:revision>7</cp:revision>
  <dcterms:created xsi:type="dcterms:W3CDTF">2021-03-16T01:35:43Z</dcterms:created>
  <dcterms:modified xsi:type="dcterms:W3CDTF">2021-03-17T07:52:58Z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2021-03-16T00:00:00Z</vt:filetime>
  </property>
</Properties>
</file>