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7C12-205F-497B-A674-F272CFECA98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FE42-8145-4030-A9BB-23A04438F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013" y="6555144"/>
            <a:ext cx="69977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542" y="1688018"/>
            <a:ext cx="3718560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8652" y="1730690"/>
            <a:ext cx="3719195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486536"/>
            <a:ext cx="7728915" cy="100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2221"/>
            <a:ext cx="7740015" cy="431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46750" y="6555144"/>
            <a:ext cx="10280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CH6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2742" y="5684621"/>
            <a:ext cx="756412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Chủ</a:t>
            </a:r>
            <a:r>
              <a:rPr sz="4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đề</a:t>
            </a:r>
            <a:r>
              <a:rPr sz="4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6:</a:t>
            </a:r>
            <a:r>
              <a:rPr sz="4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Mô</a:t>
            </a:r>
            <a:r>
              <a:rPr sz="4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hình</a:t>
            </a:r>
            <a:r>
              <a:rPr sz="4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hóa</a:t>
            </a:r>
            <a:r>
              <a:rPr sz="4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hành</a:t>
            </a:r>
            <a:r>
              <a:rPr sz="4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vi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144" y="2606039"/>
            <a:ext cx="5829300" cy="3581400"/>
            <a:chOff x="1914144" y="2606039"/>
            <a:chExt cx="5829300" cy="3581400"/>
          </a:xfrm>
        </p:grpSpPr>
        <p:sp>
          <p:nvSpPr>
            <p:cNvPr id="3" name="object 3"/>
            <p:cNvSpPr/>
            <p:nvPr/>
          </p:nvSpPr>
          <p:spPr>
            <a:xfrm>
              <a:off x="2072640" y="5589536"/>
              <a:ext cx="2667000" cy="142240"/>
            </a:xfrm>
            <a:custGeom>
              <a:avLst/>
              <a:gdLst/>
              <a:ahLst/>
              <a:cxnLst/>
              <a:rect l="l" t="t" r="r" b="b"/>
              <a:pathLst>
                <a:path w="2667000" h="142239">
                  <a:moveTo>
                    <a:pt x="134620" y="7251"/>
                  </a:moveTo>
                  <a:lnTo>
                    <a:pt x="132969" y="4165"/>
                  </a:lnTo>
                  <a:lnTo>
                    <a:pt x="131191" y="1104"/>
                  </a:lnTo>
                  <a:lnTo>
                    <a:pt x="127381" y="0"/>
                  </a:lnTo>
                  <a:lnTo>
                    <a:pt x="0" y="70866"/>
                  </a:lnTo>
                  <a:lnTo>
                    <a:pt x="127381" y="141732"/>
                  </a:lnTo>
                  <a:lnTo>
                    <a:pt x="131191" y="140627"/>
                  </a:lnTo>
                  <a:lnTo>
                    <a:pt x="132969" y="137553"/>
                  </a:lnTo>
                  <a:lnTo>
                    <a:pt x="134620" y="134480"/>
                  </a:lnTo>
                  <a:lnTo>
                    <a:pt x="133477" y="130606"/>
                  </a:lnTo>
                  <a:lnTo>
                    <a:pt x="37592" y="77228"/>
                  </a:lnTo>
                  <a:lnTo>
                    <a:pt x="88900" y="77228"/>
                  </a:lnTo>
                  <a:lnTo>
                    <a:pt x="88900" y="70866"/>
                  </a:lnTo>
                  <a:lnTo>
                    <a:pt x="88900" y="64503"/>
                  </a:lnTo>
                  <a:lnTo>
                    <a:pt x="37592" y="64503"/>
                  </a:lnTo>
                  <a:lnTo>
                    <a:pt x="133477" y="11112"/>
                  </a:lnTo>
                  <a:lnTo>
                    <a:pt x="134620" y="7251"/>
                  </a:lnTo>
                  <a:close/>
                </a:path>
                <a:path w="2667000" h="142239">
                  <a:moveTo>
                    <a:pt x="228600" y="64516"/>
                  </a:moveTo>
                  <a:lnTo>
                    <a:pt x="127000" y="64516"/>
                  </a:lnTo>
                  <a:lnTo>
                    <a:pt x="127000" y="77228"/>
                  </a:lnTo>
                  <a:lnTo>
                    <a:pt x="228600" y="77228"/>
                  </a:lnTo>
                  <a:lnTo>
                    <a:pt x="228600" y="64516"/>
                  </a:lnTo>
                  <a:close/>
                </a:path>
                <a:path w="2667000" h="142239">
                  <a:moveTo>
                    <a:pt x="368300" y="64516"/>
                  </a:moveTo>
                  <a:lnTo>
                    <a:pt x="266700" y="64516"/>
                  </a:lnTo>
                  <a:lnTo>
                    <a:pt x="266700" y="77228"/>
                  </a:lnTo>
                  <a:lnTo>
                    <a:pt x="368300" y="77228"/>
                  </a:lnTo>
                  <a:lnTo>
                    <a:pt x="368300" y="64516"/>
                  </a:lnTo>
                  <a:close/>
                </a:path>
                <a:path w="2667000" h="142239">
                  <a:moveTo>
                    <a:pt x="508000" y="64516"/>
                  </a:moveTo>
                  <a:lnTo>
                    <a:pt x="406400" y="64516"/>
                  </a:lnTo>
                  <a:lnTo>
                    <a:pt x="406400" y="77228"/>
                  </a:lnTo>
                  <a:lnTo>
                    <a:pt x="508000" y="77228"/>
                  </a:lnTo>
                  <a:lnTo>
                    <a:pt x="508000" y="64516"/>
                  </a:lnTo>
                  <a:close/>
                </a:path>
                <a:path w="2667000" h="142239">
                  <a:moveTo>
                    <a:pt x="647700" y="64516"/>
                  </a:moveTo>
                  <a:lnTo>
                    <a:pt x="546100" y="64516"/>
                  </a:lnTo>
                  <a:lnTo>
                    <a:pt x="546100" y="77228"/>
                  </a:lnTo>
                  <a:lnTo>
                    <a:pt x="647700" y="77228"/>
                  </a:lnTo>
                  <a:lnTo>
                    <a:pt x="647700" y="64516"/>
                  </a:lnTo>
                  <a:close/>
                </a:path>
                <a:path w="2667000" h="142239">
                  <a:moveTo>
                    <a:pt x="787400" y="64516"/>
                  </a:moveTo>
                  <a:lnTo>
                    <a:pt x="685800" y="64516"/>
                  </a:lnTo>
                  <a:lnTo>
                    <a:pt x="685800" y="77228"/>
                  </a:lnTo>
                  <a:lnTo>
                    <a:pt x="787400" y="77228"/>
                  </a:lnTo>
                  <a:lnTo>
                    <a:pt x="787400" y="64516"/>
                  </a:lnTo>
                  <a:close/>
                </a:path>
                <a:path w="2667000" h="142239">
                  <a:moveTo>
                    <a:pt x="927100" y="64516"/>
                  </a:moveTo>
                  <a:lnTo>
                    <a:pt x="825500" y="64516"/>
                  </a:lnTo>
                  <a:lnTo>
                    <a:pt x="825500" y="77228"/>
                  </a:lnTo>
                  <a:lnTo>
                    <a:pt x="927100" y="77228"/>
                  </a:lnTo>
                  <a:lnTo>
                    <a:pt x="927100" y="64516"/>
                  </a:lnTo>
                  <a:close/>
                </a:path>
                <a:path w="2667000" h="142239">
                  <a:moveTo>
                    <a:pt x="1066800" y="64516"/>
                  </a:moveTo>
                  <a:lnTo>
                    <a:pt x="965200" y="64516"/>
                  </a:lnTo>
                  <a:lnTo>
                    <a:pt x="965200" y="77228"/>
                  </a:lnTo>
                  <a:lnTo>
                    <a:pt x="1066800" y="77228"/>
                  </a:lnTo>
                  <a:lnTo>
                    <a:pt x="1066800" y="64516"/>
                  </a:lnTo>
                  <a:close/>
                </a:path>
                <a:path w="2667000" h="142239">
                  <a:moveTo>
                    <a:pt x="1206500" y="64516"/>
                  </a:moveTo>
                  <a:lnTo>
                    <a:pt x="1104900" y="64516"/>
                  </a:lnTo>
                  <a:lnTo>
                    <a:pt x="1104900" y="77228"/>
                  </a:lnTo>
                  <a:lnTo>
                    <a:pt x="1206500" y="77228"/>
                  </a:lnTo>
                  <a:lnTo>
                    <a:pt x="1206500" y="64516"/>
                  </a:lnTo>
                  <a:close/>
                </a:path>
                <a:path w="2667000" h="142239">
                  <a:moveTo>
                    <a:pt x="1346200" y="64516"/>
                  </a:moveTo>
                  <a:lnTo>
                    <a:pt x="1244600" y="64516"/>
                  </a:lnTo>
                  <a:lnTo>
                    <a:pt x="1244600" y="77228"/>
                  </a:lnTo>
                  <a:lnTo>
                    <a:pt x="1346200" y="77228"/>
                  </a:lnTo>
                  <a:lnTo>
                    <a:pt x="1346200" y="64516"/>
                  </a:lnTo>
                  <a:close/>
                </a:path>
                <a:path w="2667000" h="142239">
                  <a:moveTo>
                    <a:pt x="1485900" y="64516"/>
                  </a:moveTo>
                  <a:lnTo>
                    <a:pt x="1384300" y="64516"/>
                  </a:lnTo>
                  <a:lnTo>
                    <a:pt x="1384300" y="77228"/>
                  </a:lnTo>
                  <a:lnTo>
                    <a:pt x="1485900" y="77228"/>
                  </a:lnTo>
                  <a:lnTo>
                    <a:pt x="1485900" y="64516"/>
                  </a:lnTo>
                  <a:close/>
                </a:path>
                <a:path w="2667000" h="142239">
                  <a:moveTo>
                    <a:pt x="1625600" y="64516"/>
                  </a:moveTo>
                  <a:lnTo>
                    <a:pt x="1524000" y="64516"/>
                  </a:lnTo>
                  <a:lnTo>
                    <a:pt x="1524000" y="77228"/>
                  </a:lnTo>
                  <a:lnTo>
                    <a:pt x="1625600" y="77228"/>
                  </a:lnTo>
                  <a:lnTo>
                    <a:pt x="1625600" y="64516"/>
                  </a:lnTo>
                  <a:close/>
                </a:path>
                <a:path w="2667000" h="142239">
                  <a:moveTo>
                    <a:pt x="1765300" y="64516"/>
                  </a:moveTo>
                  <a:lnTo>
                    <a:pt x="1663700" y="64516"/>
                  </a:lnTo>
                  <a:lnTo>
                    <a:pt x="1663700" y="77228"/>
                  </a:lnTo>
                  <a:lnTo>
                    <a:pt x="1765300" y="77228"/>
                  </a:lnTo>
                  <a:lnTo>
                    <a:pt x="1765300" y="64516"/>
                  </a:lnTo>
                  <a:close/>
                </a:path>
                <a:path w="2667000" h="142239">
                  <a:moveTo>
                    <a:pt x="1905000" y="64516"/>
                  </a:moveTo>
                  <a:lnTo>
                    <a:pt x="1803400" y="64516"/>
                  </a:lnTo>
                  <a:lnTo>
                    <a:pt x="1803400" y="77228"/>
                  </a:lnTo>
                  <a:lnTo>
                    <a:pt x="1905000" y="77228"/>
                  </a:lnTo>
                  <a:lnTo>
                    <a:pt x="1905000" y="64516"/>
                  </a:lnTo>
                  <a:close/>
                </a:path>
                <a:path w="2667000" h="142239">
                  <a:moveTo>
                    <a:pt x="2044700" y="64516"/>
                  </a:moveTo>
                  <a:lnTo>
                    <a:pt x="1943100" y="64516"/>
                  </a:lnTo>
                  <a:lnTo>
                    <a:pt x="1943100" y="77228"/>
                  </a:lnTo>
                  <a:lnTo>
                    <a:pt x="2044700" y="77228"/>
                  </a:lnTo>
                  <a:lnTo>
                    <a:pt x="2044700" y="64516"/>
                  </a:lnTo>
                  <a:close/>
                </a:path>
                <a:path w="2667000" h="142239">
                  <a:moveTo>
                    <a:pt x="2184400" y="64516"/>
                  </a:moveTo>
                  <a:lnTo>
                    <a:pt x="2082800" y="64516"/>
                  </a:lnTo>
                  <a:lnTo>
                    <a:pt x="2082800" y="77228"/>
                  </a:lnTo>
                  <a:lnTo>
                    <a:pt x="2184400" y="77228"/>
                  </a:lnTo>
                  <a:lnTo>
                    <a:pt x="2184400" y="64516"/>
                  </a:lnTo>
                  <a:close/>
                </a:path>
                <a:path w="2667000" h="142239">
                  <a:moveTo>
                    <a:pt x="2324100" y="64516"/>
                  </a:moveTo>
                  <a:lnTo>
                    <a:pt x="2222500" y="64516"/>
                  </a:lnTo>
                  <a:lnTo>
                    <a:pt x="2222500" y="77228"/>
                  </a:lnTo>
                  <a:lnTo>
                    <a:pt x="2324100" y="77228"/>
                  </a:lnTo>
                  <a:lnTo>
                    <a:pt x="2324100" y="64516"/>
                  </a:lnTo>
                  <a:close/>
                </a:path>
                <a:path w="2667000" h="142239">
                  <a:moveTo>
                    <a:pt x="2463800" y="64516"/>
                  </a:moveTo>
                  <a:lnTo>
                    <a:pt x="2362200" y="64516"/>
                  </a:lnTo>
                  <a:lnTo>
                    <a:pt x="2362200" y="77228"/>
                  </a:lnTo>
                  <a:lnTo>
                    <a:pt x="2463800" y="77228"/>
                  </a:lnTo>
                  <a:lnTo>
                    <a:pt x="2463800" y="64516"/>
                  </a:lnTo>
                  <a:close/>
                </a:path>
                <a:path w="2667000" h="142239">
                  <a:moveTo>
                    <a:pt x="2603500" y="64516"/>
                  </a:moveTo>
                  <a:lnTo>
                    <a:pt x="2501900" y="64516"/>
                  </a:lnTo>
                  <a:lnTo>
                    <a:pt x="2501900" y="77228"/>
                  </a:lnTo>
                  <a:lnTo>
                    <a:pt x="2603500" y="77228"/>
                  </a:lnTo>
                  <a:lnTo>
                    <a:pt x="2603500" y="64516"/>
                  </a:lnTo>
                  <a:close/>
                </a:path>
                <a:path w="2667000" h="142239">
                  <a:moveTo>
                    <a:pt x="2667000" y="64516"/>
                  </a:moveTo>
                  <a:lnTo>
                    <a:pt x="2641600" y="64516"/>
                  </a:lnTo>
                  <a:lnTo>
                    <a:pt x="2641600" y="77228"/>
                  </a:lnTo>
                  <a:lnTo>
                    <a:pt x="2667000" y="77228"/>
                  </a:lnTo>
                  <a:lnTo>
                    <a:pt x="2667000" y="64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1418" y="5654039"/>
              <a:ext cx="2538730" cy="13970"/>
            </a:xfrm>
            <a:custGeom>
              <a:avLst/>
              <a:gdLst/>
              <a:ahLst/>
              <a:cxnLst/>
              <a:rect l="l" t="t" r="r" b="b"/>
              <a:pathLst>
                <a:path w="2538729" h="13970">
                  <a:moveTo>
                    <a:pt x="1005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0584" y="13716"/>
                  </a:lnTo>
                  <a:lnTo>
                    <a:pt x="100584" y="0"/>
                  </a:lnTo>
                  <a:close/>
                </a:path>
                <a:path w="2538729" h="13970">
                  <a:moveTo>
                    <a:pt x="240792" y="0"/>
                  </a:moveTo>
                  <a:lnTo>
                    <a:pt x="138684" y="0"/>
                  </a:lnTo>
                  <a:lnTo>
                    <a:pt x="138684" y="13716"/>
                  </a:lnTo>
                  <a:lnTo>
                    <a:pt x="240792" y="13716"/>
                  </a:lnTo>
                  <a:lnTo>
                    <a:pt x="240792" y="0"/>
                  </a:lnTo>
                  <a:close/>
                </a:path>
                <a:path w="2538729" h="13970">
                  <a:moveTo>
                    <a:pt x="381000" y="0"/>
                  </a:moveTo>
                  <a:lnTo>
                    <a:pt x="278892" y="0"/>
                  </a:lnTo>
                  <a:lnTo>
                    <a:pt x="278892" y="13716"/>
                  </a:lnTo>
                  <a:lnTo>
                    <a:pt x="381000" y="13716"/>
                  </a:lnTo>
                  <a:lnTo>
                    <a:pt x="381000" y="0"/>
                  </a:lnTo>
                  <a:close/>
                </a:path>
                <a:path w="2538729" h="13970">
                  <a:moveTo>
                    <a:pt x="519684" y="0"/>
                  </a:moveTo>
                  <a:lnTo>
                    <a:pt x="419100" y="0"/>
                  </a:lnTo>
                  <a:lnTo>
                    <a:pt x="419100" y="13716"/>
                  </a:lnTo>
                  <a:lnTo>
                    <a:pt x="519684" y="13716"/>
                  </a:lnTo>
                  <a:lnTo>
                    <a:pt x="519684" y="0"/>
                  </a:lnTo>
                  <a:close/>
                </a:path>
                <a:path w="2538729" h="13970">
                  <a:moveTo>
                    <a:pt x="659892" y="0"/>
                  </a:moveTo>
                  <a:lnTo>
                    <a:pt x="557784" y="0"/>
                  </a:lnTo>
                  <a:lnTo>
                    <a:pt x="557784" y="13716"/>
                  </a:lnTo>
                  <a:lnTo>
                    <a:pt x="659892" y="13716"/>
                  </a:lnTo>
                  <a:lnTo>
                    <a:pt x="659892" y="0"/>
                  </a:lnTo>
                  <a:close/>
                </a:path>
                <a:path w="2538729" h="13970">
                  <a:moveTo>
                    <a:pt x="800100" y="0"/>
                  </a:moveTo>
                  <a:lnTo>
                    <a:pt x="697992" y="0"/>
                  </a:lnTo>
                  <a:lnTo>
                    <a:pt x="697992" y="13716"/>
                  </a:lnTo>
                  <a:lnTo>
                    <a:pt x="800100" y="13716"/>
                  </a:lnTo>
                  <a:lnTo>
                    <a:pt x="800100" y="0"/>
                  </a:lnTo>
                  <a:close/>
                </a:path>
                <a:path w="2538729" h="13970">
                  <a:moveTo>
                    <a:pt x="938784" y="0"/>
                  </a:moveTo>
                  <a:lnTo>
                    <a:pt x="838200" y="0"/>
                  </a:lnTo>
                  <a:lnTo>
                    <a:pt x="838200" y="13716"/>
                  </a:lnTo>
                  <a:lnTo>
                    <a:pt x="938784" y="13716"/>
                  </a:lnTo>
                  <a:lnTo>
                    <a:pt x="938784" y="0"/>
                  </a:lnTo>
                  <a:close/>
                </a:path>
                <a:path w="2538729" h="13970">
                  <a:moveTo>
                    <a:pt x="1078992" y="0"/>
                  </a:moveTo>
                  <a:lnTo>
                    <a:pt x="976884" y="0"/>
                  </a:lnTo>
                  <a:lnTo>
                    <a:pt x="976884" y="13716"/>
                  </a:lnTo>
                  <a:lnTo>
                    <a:pt x="1078992" y="13716"/>
                  </a:lnTo>
                  <a:lnTo>
                    <a:pt x="1078992" y="0"/>
                  </a:lnTo>
                  <a:close/>
                </a:path>
                <a:path w="2538729" h="13970">
                  <a:moveTo>
                    <a:pt x="1219200" y="0"/>
                  </a:moveTo>
                  <a:lnTo>
                    <a:pt x="1117092" y="0"/>
                  </a:lnTo>
                  <a:lnTo>
                    <a:pt x="1117092" y="13716"/>
                  </a:lnTo>
                  <a:lnTo>
                    <a:pt x="1219200" y="13716"/>
                  </a:lnTo>
                  <a:lnTo>
                    <a:pt x="1219200" y="0"/>
                  </a:lnTo>
                  <a:close/>
                </a:path>
                <a:path w="2538729" h="13970">
                  <a:moveTo>
                    <a:pt x="1357884" y="0"/>
                  </a:moveTo>
                  <a:lnTo>
                    <a:pt x="1257300" y="0"/>
                  </a:lnTo>
                  <a:lnTo>
                    <a:pt x="1257300" y="13716"/>
                  </a:lnTo>
                  <a:lnTo>
                    <a:pt x="1357884" y="13716"/>
                  </a:lnTo>
                  <a:lnTo>
                    <a:pt x="1357884" y="0"/>
                  </a:lnTo>
                  <a:close/>
                </a:path>
                <a:path w="2538729" h="13970">
                  <a:moveTo>
                    <a:pt x="1498092" y="0"/>
                  </a:moveTo>
                  <a:lnTo>
                    <a:pt x="1395984" y="0"/>
                  </a:lnTo>
                  <a:lnTo>
                    <a:pt x="1395984" y="13716"/>
                  </a:lnTo>
                  <a:lnTo>
                    <a:pt x="1498092" y="13716"/>
                  </a:lnTo>
                  <a:lnTo>
                    <a:pt x="1498092" y="0"/>
                  </a:lnTo>
                  <a:close/>
                </a:path>
                <a:path w="2538729" h="13970">
                  <a:moveTo>
                    <a:pt x="1638300" y="0"/>
                  </a:moveTo>
                  <a:lnTo>
                    <a:pt x="1536192" y="0"/>
                  </a:lnTo>
                  <a:lnTo>
                    <a:pt x="1536192" y="13716"/>
                  </a:lnTo>
                  <a:lnTo>
                    <a:pt x="1638300" y="13716"/>
                  </a:lnTo>
                  <a:lnTo>
                    <a:pt x="1638300" y="0"/>
                  </a:lnTo>
                  <a:close/>
                </a:path>
                <a:path w="2538729" h="13970">
                  <a:moveTo>
                    <a:pt x="1776984" y="0"/>
                  </a:moveTo>
                  <a:lnTo>
                    <a:pt x="1676400" y="0"/>
                  </a:lnTo>
                  <a:lnTo>
                    <a:pt x="1676400" y="13716"/>
                  </a:lnTo>
                  <a:lnTo>
                    <a:pt x="1776984" y="13716"/>
                  </a:lnTo>
                  <a:lnTo>
                    <a:pt x="1776984" y="0"/>
                  </a:lnTo>
                  <a:close/>
                </a:path>
                <a:path w="2538729" h="13970">
                  <a:moveTo>
                    <a:pt x="1917192" y="0"/>
                  </a:moveTo>
                  <a:lnTo>
                    <a:pt x="1815084" y="0"/>
                  </a:lnTo>
                  <a:lnTo>
                    <a:pt x="1815084" y="13716"/>
                  </a:lnTo>
                  <a:lnTo>
                    <a:pt x="1917192" y="13716"/>
                  </a:lnTo>
                  <a:lnTo>
                    <a:pt x="1917192" y="0"/>
                  </a:lnTo>
                  <a:close/>
                </a:path>
                <a:path w="2538729" h="13970">
                  <a:moveTo>
                    <a:pt x="2057400" y="0"/>
                  </a:moveTo>
                  <a:lnTo>
                    <a:pt x="1955292" y="0"/>
                  </a:lnTo>
                  <a:lnTo>
                    <a:pt x="1955292" y="13716"/>
                  </a:lnTo>
                  <a:lnTo>
                    <a:pt x="2057400" y="13716"/>
                  </a:lnTo>
                  <a:lnTo>
                    <a:pt x="2057400" y="0"/>
                  </a:lnTo>
                  <a:close/>
                </a:path>
                <a:path w="2538729" h="13970">
                  <a:moveTo>
                    <a:pt x="2196084" y="0"/>
                  </a:moveTo>
                  <a:lnTo>
                    <a:pt x="2095500" y="0"/>
                  </a:lnTo>
                  <a:lnTo>
                    <a:pt x="2095500" y="13716"/>
                  </a:lnTo>
                  <a:lnTo>
                    <a:pt x="2196084" y="13716"/>
                  </a:lnTo>
                  <a:lnTo>
                    <a:pt x="2196084" y="0"/>
                  </a:lnTo>
                  <a:close/>
                </a:path>
                <a:path w="2538729" h="13970">
                  <a:moveTo>
                    <a:pt x="2336292" y="0"/>
                  </a:moveTo>
                  <a:lnTo>
                    <a:pt x="2234184" y="0"/>
                  </a:lnTo>
                  <a:lnTo>
                    <a:pt x="2234184" y="13716"/>
                  </a:lnTo>
                  <a:lnTo>
                    <a:pt x="2336292" y="13716"/>
                  </a:lnTo>
                  <a:lnTo>
                    <a:pt x="2336292" y="0"/>
                  </a:lnTo>
                  <a:close/>
                </a:path>
                <a:path w="2538729" h="13970">
                  <a:moveTo>
                    <a:pt x="2476500" y="0"/>
                  </a:moveTo>
                  <a:lnTo>
                    <a:pt x="2374392" y="0"/>
                  </a:lnTo>
                  <a:lnTo>
                    <a:pt x="2374392" y="13716"/>
                  </a:lnTo>
                  <a:lnTo>
                    <a:pt x="2476500" y="13716"/>
                  </a:lnTo>
                  <a:lnTo>
                    <a:pt x="2476500" y="0"/>
                  </a:lnTo>
                  <a:close/>
                </a:path>
                <a:path w="2538729" h="13970">
                  <a:moveTo>
                    <a:pt x="2538222" y="0"/>
                  </a:moveTo>
                  <a:lnTo>
                    <a:pt x="2514600" y="0"/>
                  </a:lnTo>
                  <a:lnTo>
                    <a:pt x="2514600" y="13716"/>
                  </a:lnTo>
                  <a:lnTo>
                    <a:pt x="2538222" y="13716"/>
                  </a:lnTo>
                  <a:lnTo>
                    <a:pt x="2538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7118" y="5660897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6440" y="2606039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175260"/>
                  </a:lnTo>
                </a:path>
                <a:path h="3581400">
                  <a:moveTo>
                    <a:pt x="0" y="3299460"/>
                  </a:moveTo>
                  <a:lnTo>
                    <a:pt x="0" y="35814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6440" y="2981578"/>
              <a:ext cx="2743200" cy="90805"/>
            </a:xfrm>
            <a:custGeom>
              <a:avLst/>
              <a:gdLst/>
              <a:ahLst/>
              <a:cxnLst/>
              <a:rect l="l" t="t" r="r" b="b"/>
              <a:pathLst>
                <a:path w="2743200" h="90805">
                  <a:moveTo>
                    <a:pt x="2743200" y="22225"/>
                  </a:moveTo>
                  <a:lnTo>
                    <a:pt x="2732024" y="16637"/>
                  </a:lnTo>
                  <a:lnTo>
                    <a:pt x="2730246" y="15748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2730119" y="28448"/>
                  </a:lnTo>
                  <a:lnTo>
                    <a:pt x="2618486" y="90678"/>
                  </a:lnTo>
                  <a:lnTo>
                    <a:pt x="2743200" y="2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639" y="2932175"/>
              <a:ext cx="135000" cy="1417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020" y="3831336"/>
              <a:ext cx="134619" cy="1417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72640" y="3373627"/>
              <a:ext cx="2667000" cy="535940"/>
            </a:xfrm>
            <a:custGeom>
              <a:avLst/>
              <a:gdLst/>
              <a:ahLst/>
              <a:cxnLst/>
              <a:rect l="l" t="t" r="r" b="b"/>
              <a:pathLst>
                <a:path w="2667000" h="535939">
                  <a:moveTo>
                    <a:pt x="134620" y="7239"/>
                  </a:moveTo>
                  <a:lnTo>
                    <a:pt x="132969" y="4191"/>
                  </a:lnTo>
                  <a:lnTo>
                    <a:pt x="131191" y="1143"/>
                  </a:lnTo>
                  <a:lnTo>
                    <a:pt x="127381" y="0"/>
                  </a:lnTo>
                  <a:lnTo>
                    <a:pt x="124333" y="1651"/>
                  </a:lnTo>
                  <a:lnTo>
                    <a:pt x="0" y="70866"/>
                  </a:lnTo>
                  <a:lnTo>
                    <a:pt x="124333" y="140081"/>
                  </a:lnTo>
                  <a:lnTo>
                    <a:pt x="127381" y="141732"/>
                  </a:lnTo>
                  <a:lnTo>
                    <a:pt x="131191" y="140589"/>
                  </a:lnTo>
                  <a:lnTo>
                    <a:pt x="132969" y="137541"/>
                  </a:lnTo>
                  <a:lnTo>
                    <a:pt x="134620" y="134493"/>
                  </a:lnTo>
                  <a:lnTo>
                    <a:pt x="133477" y="130683"/>
                  </a:lnTo>
                  <a:lnTo>
                    <a:pt x="130429" y="128905"/>
                  </a:lnTo>
                  <a:lnTo>
                    <a:pt x="37592" y="77216"/>
                  </a:lnTo>
                  <a:lnTo>
                    <a:pt x="88900" y="77216"/>
                  </a:lnTo>
                  <a:lnTo>
                    <a:pt x="88900" y="70866"/>
                  </a:lnTo>
                  <a:lnTo>
                    <a:pt x="88900" y="64516"/>
                  </a:lnTo>
                  <a:lnTo>
                    <a:pt x="37592" y="64516"/>
                  </a:lnTo>
                  <a:lnTo>
                    <a:pt x="130429" y="12827"/>
                  </a:lnTo>
                  <a:lnTo>
                    <a:pt x="133477" y="11049"/>
                  </a:lnTo>
                  <a:lnTo>
                    <a:pt x="134620" y="7239"/>
                  </a:lnTo>
                  <a:close/>
                </a:path>
                <a:path w="2667000" h="535939">
                  <a:moveTo>
                    <a:pt x="228600" y="64503"/>
                  </a:moveTo>
                  <a:lnTo>
                    <a:pt x="127000" y="64503"/>
                  </a:lnTo>
                  <a:lnTo>
                    <a:pt x="127000" y="77216"/>
                  </a:lnTo>
                  <a:lnTo>
                    <a:pt x="228600" y="77216"/>
                  </a:lnTo>
                  <a:lnTo>
                    <a:pt x="228600" y="64503"/>
                  </a:lnTo>
                  <a:close/>
                </a:path>
                <a:path w="2667000" h="535939">
                  <a:moveTo>
                    <a:pt x="368300" y="64503"/>
                  </a:moveTo>
                  <a:lnTo>
                    <a:pt x="266700" y="64503"/>
                  </a:lnTo>
                  <a:lnTo>
                    <a:pt x="266700" y="77216"/>
                  </a:lnTo>
                  <a:lnTo>
                    <a:pt x="368300" y="77216"/>
                  </a:lnTo>
                  <a:lnTo>
                    <a:pt x="368300" y="64503"/>
                  </a:lnTo>
                  <a:close/>
                </a:path>
                <a:path w="2667000" h="535939">
                  <a:moveTo>
                    <a:pt x="508000" y="64503"/>
                  </a:moveTo>
                  <a:lnTo>
                    <a:pt x="406400" y="64503"/>
                  </a:lnTo>
                  <a:lnTo>
                    <a:pt x="406400" y="77216"/>
                  </a:lnTo>
                  <a:lnTo>
                    <a:pt x="508000" y="77216"/>
                  </a:lnTo>
                  <a:lnTo>
                    <a:pt x="508000" y="64503"/>
                  </a:lnTo>
                  <a:close/>
                </a:path>
                <a:path w="2667000" h="535939">
                  <a:moveTo>
                    <a:pt x="647700" y="64503"/>
                  </a:moveTo>
                  <a:lnTo>
                    <a:pt x="546100" y="64503"/>
                  </a:lnTo>
                  <a:lnTo>
                    <a:pt x="546100" y="77216"/>
                  </a:lnTo>
                  <a:lnTo>
                    <a:pt x="647700" y="77216"/>
                  </a:lnTo>
                  <a:lnTo>
                    <a:pt x="647700" y="64503"/>
                  </a:lnTo>
                  <a:close/>
                </a:path>
                <a:path w="2667000" h="535939">
                  <a:moveTo>
                    <a:pt x="787400" y="64503"/>
                  </a:moveTo>
                  <a:lnTo>
                    <a:pt x="685800" y="64503"/>
                  </a:lnTo>
                  <a:lnTo>
                    <a:pt x="685800" y="77216"/>
                  </a:lnTo>
                  <a:lnTo>
                    <a:pt x="787400" y="77216"/>
                  </a:lnTo>
                  <a:lnTo>
                    <a:pt x="787400" y="64503"/>
                  </a:lnTo>
                  <a:close/>
                </a:path>
                <a:path w="2667000" h="535939">
                  <a:moveTo>
                    <a:pt x="927100" y="64503"/>
                  </a:moveTo>
                  <a:lnTo>
                    <a:pt x="825500" y="64503"/>
                  </a:lnTo>
                  <a:lnTo>
                    <a:pt x="825500" y="77216"/>
                  </a:lnTo>
                  <a:lnTo>
                    <a:pt x="927100" y="77216"/>
                  </a:lnTo>
                  <a:lnTo>
                    <a:pt x="927100" y="64503"/>
                  </a:lnTo>
                  <a:close/>
                </a:path>
                <a:path w="2667000" h="535939">
                  <a:moveTo>
                    <a:pt x="1066800" y="64503"/>
                  </a:moveTo>
                  <a:lnTo>
                    <a:pt x="965200" y="64503"/>
                  </a:lnTo>
                  <a:lnTo>
                    <a:pt x="965200" y="77216"/>
                  </a:lnTo>
                  <a:lnTo>
                    <a:pt x="1066800" y="77216"/>
                  </a:lnTo>
                  <a:lnTo>
                    <a:pt x="1066800" y="64503"/>
                  </a:lnTo>
                  <a:close/>
                </a:path>
                <a:path w="2667000" h="535939">
                  <a:moveTo>
                    <a:pt x="1206500" y="64503"/>
                  </a:moveTo>
                  <a:lnTo>
                    <a:pt x="1104900" y="64503"/>
                  </a:lnTo>
                  <a:lnTo>
                    <a:pt x="1104900" y="77216"/>
                  </a:lnTo>
                  <a:lnTo>
                    <a:pt x="1206500" y="77216"/>
                  </a:lnTo>
                  <a:lnTo>
                    <a:pt x="1206500" y="64503"/>
                  </a:lnTo>
                  <a:close/>
                </a:path>
                <a:path w="2667000" h="535939">
                  <a:moveTo>
                    <a:pt x="1346200" y="64503"/>
                  </a:moveTo>
                  <a:lnTo>
                    <a:pt x="1244600" y="64503"/>
                  </a:lnTo>
                  <a:lnTo>
                    <a:pt x="1244600" y="77216"/>
                  </a:lnTo>
                  <a:lnTo>
                    <a:pt x="1346200" y="77216"/>
                  </a:lnTo>
                  <a:lnTo>
                    <a:pt x="1346200" y="64503"/>
                  </a:lnTo>
                  <a:close/>
                </a:path>
                <a:path w="2667000" h="535939">
                  <a:moveTo>
                    <a:pt x="1485900" y="64503"/>
                  </a:moveTo>
                  <a:lnTo>
                    <a:pt x="1384300" y="64503"/>
                  </a:lnTo>
                  <a:lnTo>
                    <a:pt x="1384300" y="77216"/>
                  </a:lnTo>
                  <a:lnTo>
                    <a:pt x="1485900" y="77216"/>
                  </a:lnTo>
                  <a:lnTo>
                    <a:pt x="1485900" y="64503"/>
                  </a:lnTo>
                  <a:close/>
                </a:path>
                <a:path w="2667000" h="535939">
                  <a:moveTo>
                    <a:pt x="1625600" y="64503"/>
                  </a:moveTo>
                  <a:lnTo>
                    <a:pt x="1524000" y="64503"/>
                  </a:lnTo>
                  <a:lnTo>
                    <a:pt x="1524000" y="77216"/>
                  </a:lnTo>
                  <a:lnTo>
                    <a:pt x="1625600" y="77216"/>
                  </a:lnTo>
                  <a:lnTo>
                    <a:pt x="1625600" y="64503"/>
                  </a:lnTo>
                  <a:close/>
                </a:path>
                <a:path w="2667000" h="535939">
                  <a:moveTo>
                    <a:pt x="1765300" y="64503"/>
                  </a:moveTo>
                  <a:lnTo>
                    <a:pt x="1663700" y="64503"/>
                  </a:lnTo>
                  <a:lnTo>
                    <a:pt x="1663700" y="77216"/>
                  </a:lnTo>
                  <a:lnTo>
                    <a:pt x="1765300" y="77216"/>
                  </a:lnTo>
                  <a:lnTo>
                    <a:pt x="1765300" y="64503"/>
                  </a:lnTo>
                  <a:close/>
                </a:path>
                <a:path w="2667000" h="535939">
                  <a:moveTo>
                    <a:pt x="1905000" y="64503"/>
                  </a:moveTo>
                  <a:lnTo>
                    <a:pt x="1803400" y="64503"/>
                  </a:lnTo>
                  <a:lnTo>
                    <a:pt x="1803400" y="77216"/>
                  </a:lnTo>
                  <a:lnTo>
                    <a:pt x="1905000" y="77216"/>
                  </a:lnTo>
                  <a:lnTo>
                    <a:pt x="1905000" y="64503"/>
                  </a:lnTo>
                  <a:close/>
                </a:path>
                <a:path w="2667000" h="535939">
                  <a:moveTo>
                    <a:pt x="2044700" y="64503"/>
                  </a:moveTo>
                  <a:lnTo>
                    <a:pt x="1943100" y="64503"/>
                  </a:lnTo>
                  <a:lnTo>
                    <a:pt x="1943100" y="77216"/>
                  </a:lnTo>
                  <a:lnTo>
                    <a:pt x="2044700" y="77216"/>
                  </a:lnTo>
                  <a:lnTo>
                    <a:pt x="2044700" y="64503"/>
                  </a:lnTo>
                  <a:close/>
                </a:path>
                <a:path w="2667000" h="535939">
                  <a:moveTo>
                    <a:pt x="2184400" y="64503"/>
                  </a:moveTo>
                  <a:lnTo>
                    <a:pt x="2082800" y="64503"/>
                  </a:lnTo>
                  <a:lnTo>
                    <a:pt x="2082800" y="77216"/>
                  </a:lnTo>
                  <a:lnTo>
                    <a:pt x="2184400" y="77216"/>
                  </a:lnTo>
                  <a:lnTo>
                    <a:pt x="2184400" y="64503"/>
                  </a:lnTo>
                  <a:close/>
                </a:path>
                <a:path w="2667000" h="535939">
                  <a:moveTo>
                    <a:pt x="2324100" y="64503"/>
                  </a:moveTo>
                  <a:lnTo>
                    <a:pt x="2222500" y="64503"/>
                  </a:lnTo>
                  <a:lnTo>
                    <a:pt x="2222500" y="77216"/>
                  </a:lnTo>
                  <a:lnTo>
                    <a:pt x="2324100" y="77216"/>
                  </a:lnTo>
                  <a:lnTo>
                    <a:pt x="2324100" y="64503"/>
                  </a:lnTo>
                  <a:close/>
                </a:path>
                <a:path w="2667000" h="535939">
                  <a:moveTo>
                    <a:pt x="2463800" y="64503"/>
                  </a:moveTo>
                  <a:lnTo>
                    <a:pt x="2362200" y="64503"/>
                  </a:lnTo>
                  <a:lnTo>
                    <a:pt x="2362200" y="77216"/>
                  </a:lnTo>
                  <a:lnTo>
                    <a:pt x="2463800" y="77216"/>
                  </a:lnTo>
                  <a:lnTo>
                    <a:pt x="2463800" y="64503"/>
                  </a:lnTo>
                  <a:close/>
                </a:path>
                <a:path w="2667000" h="535939">
                  <a:moveTo>
                    <a:pt x="2603500" y="64503"/>
                  </a:moveTo>
                  <a:lnTo>
                    <a:pt x="2501900" y="64503"/>
                  </a:lnTo>
                  <a:lnTo>
                    <a:pt x="2501900" y="77216"/>
                  </a:lnTo>
                  <a:lnTo>
                    <a:pt x="2603500" y="77216"/>
                  </a:lnTo>
                  <a:lnTo>
                    <a:pt x="2603500" y="64503"/>
                  </a:lnTo>
                  <a:close/>
                </a:path>
                <a:path w="2667000" h="535939">
                  <a:moveTo>
                    <a:pt x="2654046" y="522224"/>
                  </a:moveTo>
                  <a:lnTo>
                    <a:pt x="2650871" y="522986"/>
                  </a:lnTo>
                  <a:lnTo>
                    <a:pt x="2650871" y="534162"/>
                  </a:lnTo>
                  <a:lnTo>
                    <a:pt x="2646299" y="534162"/>
                  </a:lnTo>
                  <a:lnTo>
                    <a:pt x="2646299" y="531622"/>
                  </a:lnTo>
                  <a:lnTo>
                    <a:pt x="2650871" y="534162"/>
                  </a:lnTo>
                  <a:lnTo>
                    <a:pt x="2650871" y="522986"/>
                  </a:lnTo>
                  <a:lnTo>
                    <a:pt x="2645626" y="525919"/>
                  </a:lnTo>
                  <a:lnTo>
                    <a:pt x="2645626" y="522732"/>
                  </a:lnTo>
                  <a:lnTo>
                    <a:pt x="0" y="522732"/>
                  </a:lnTo>
                  <a:lnTo>
                    <a:pt x="0" y="529082"/>
                  </a:lnTo>
                  <a:lnTo>
                    <a:pt x="0" y="534162"/>
                  </a:lnTo>
                  <a:lnTo>
                    <a:pt x="0" y="535432"/>
                  </a:lnTo>
                  <a:lnTo>
                    <a:pt x="2654046" y="535432"/>
                  </a:lnTo>
                  <a:lnTo>
                    <a:pt x="2654046" y="534162"/>
                  </a:lnTo>
                  <a:lnTo>
                    <a:pt x="2654046" y="522224"/>
                  </a:lnTo>
                  <a:close/>
                </a:path>
                <a:path w="2667000" h="535939">
                  <a:moveTo>
                    <a:pt x="2667000" y="64503"/>
                  </a:moveTo>
                  <a:lnTo>
                    <a:pt x="2641600" y="64503"/>
                  </a:lnTo>
                  <a:lnTo>
                    <a:pt x="2641600" y="77216"/>
                  </a:lnTo>
                  <a:lnTo>
                    <a:pt x="2667000" y="77216"/>
                  </a:lnTo>
                  <a:lnTo>
                    <a:pt x="2667000" y="64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1418" y="3438143"/>
              <a:ext cx="2538730" cy="13970"/>
            </a:xfrm>
            <a:custGeom>
              <a:avLst/>
              <a:gdLst/>
              <a:ahLst/>
              <a:cxnLst/>
              <a:rect l="l" t="t" r="r" b="b"/>
              <a:pathLst>
                <a:path w="2538729" h="13970">
                  <a:moveTo>
                    <a:pt x="1005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0584" y="13716"/>
                  </a:lnTo>
                  <a:lnTo>
                    <a:pt x="100584" y="0"/>
                  </a:lnTo>
                  <a:close/>
                </a:path>
                <a:path w="2538729" h="13970">
                  <a:moveTo>
                    <a:pt x="240792" y="0"/>
                  </a:moveTo>
                  <a:lnTo>
                    <a:pt x="138684" y="0"/>
                  </a:lnTo>
                  <a:lnTo>
                    <a:pt x="138684" y="13716"/>
                  </a:lnTo>
                  <a:lnTo>
                    <a:pt x="240792" y="13716"/>
                  </a:lnTo>
                  <a:lnTo>
                    <a:pt x="240792" y="0"/>
                  </a:lnTo>
                  <a:close/>
                </a:path>
                <a:path w="2538729" h="13970">
                  <a:moveTo>
                    <a:pt x="381000" y="0"/>
                  </a:moveTo>
                  <a:lnTo>
                    <a:pt x="278892" y="0"/>
                  </a:lnTo>
                  <a:lnTo>
                    <a:pt x="278892" y="13716"/>
                  </a:lnTo>
                  <a:lnTo>
                    <a:pt x="381000" y="13716"/>
                  </a:lnTo>
                  <a:lnTo>
                    <a:pt x="381000" y="0"/>
                  </a:lnTo>
                  <a:close/>
                </a:path>
                <a:path w="2538729" h="13970">
                  <a:moveTo>
                    <a:pt x="519684" y="0"/>
                  </a:moveTo>
                  <a:lnTo>
                    <a:pt x="419100" y="0"/>
                  </a:lnTo>
                  <a:lnTo>
                    <a:pt x="419100" y="13716"/>
                  </a:lnTo>
                  <a:lnTo>
                    <a:pt x="519684" y="13716"/>
                  </a:lnTo>
                  <a:lnTo>
                    <a:pt x="519684" y="0"/>
                  </a:lnTo>
                  <a:close/>
                </a:path>
                <a:path w="2538729" h="13970">
                  <a:moveTo>
                    <a:pt x="659892" y="0"/>
                  </a:moveTo>
                  <a:lnTo>
                    <a:pt x="557784" y="0"/>
                  </a:lnTo>
                  <a:lnTo>
                    <a:pt x="557784" y="13716"/>
                  </a:lnTo>
                  <a:lnTo>
                    <a:pt x="659892" y="13716"/>
                  </a:lnTo>
                  <a:lnTo>
                    <a:pt x="659892" y="0"/>
                  </a:lnTo>
                  <a:close/>
                </a:path>
                <a:path w="2538729" h="13970">
                  <a:moveTo>
                    <a:pt x="800100" y="0"/>
                  </a:moveTo>
                  <a:lnTo>
                    <a:pt x="697992" y="0"/>
                  </a:lnTo>
                  <a:lnTo>
                    <a:pt x="697992" y="13716"/>
                  </a:lnTo>
                  <a:lnTo>
                    <a:pt x="800100" y="13716"/>
                  </a:lnTo>
                  <a:lnTo>
                    <a:pt x="800100" y="0"/>
                  </a:lnTo>
                  <a:close/>
                </a:path>
                <a:path w="2538729" h="13970">
                  <a:moveTo>
                    <a:pt x="938784" y="0"/>
                  </a:moveTo>
                  <a:lnTo>
                    <a:pt x="838200" y="0"/>
                  </a:lnTo>
                  <a:lnTo>
                    <a:pt x="838200" y="13716"/>
                  </a:lnTo>
                  <a:lnTo>
                    <a:pt x="938784" y="13716"/>
                  </a:lnTo>
                  <a:lnTo>
                    <a:pt x="938784" y="0"/>
                  </a:lnTo>
                  <a:close/>
                </a:path>
                <a:path w="2538729" h="13970">
                  <a:moveTo>
                    <a:pt x="1078992" y="0"/>
                  </a:moveTo>
                  <a:lnTo>
                    <a:pt x="976884" y="0"/>
                  </a:lnTo>
                  <a:lnTo>
                    <a:pt x="976884" y="13716"/>
                  </a:lnTo>
                  <a:lnTo>
                    <a:pt x="1078992" y="13716"/>
                  </a:lnTo>
                  <a:lnTo>
                    <a:pt x="1078992" y="0"/>
                  </a:lnTo>
                  <a:close/>
                </a:path>
                <a:path w="2538729" h="13970">
                  <a:moveTo>
                    <a:pt x="1219200" y="0"/>
                  </a:moveTo>
                  <a:lnTo>
                    <a:pt x="1117092" y="0"/>
                  </a:lnTo>
                  <a:lnTo>
                    <a:pt x="1117092" y="13716"/>
                  </a:lnTo>
                  <a:lnTo>
                    <a:pt x="1219200" y="13716"/>
                  </a:lnTo>
                  <a:lnTo>
                    <a:pt x="1219200" y="0"/>
                  </a:lnTo>
                  <a:close/>
                </a:path>
                <a:path w="2538729" h="13970">
                  <a:moveTo>
                    <a:pt x="1357884" y="0"/>
                  </a:moveTo>
                  <a:lnTo>
                    <a:pt x="1257300" y="0"/>
                  </a:lnTo>
                  <a:lnTo>
                    <a:pt x="1257300" y="13716"/>
                  </a:lnTo>
                  <a:lnTo>
                    <a:pt x="1357884" y="13716"/>
                  </a:lnTo>
                  <a:lnTo>
                    <a:pt x="1357884" y="0"/>
                  </a:lnTo>
                  <a:close/>
                </a:path>
                <a:path w="2538729" h="13970">
                  <a:moveTo>
                    <a:pt x="1498092" y="0"/>
                  </a:moveTo>
                  <a:lnTo>
                    <a:pt x="1395984" y="0"/>
                  </a:lnTo>
                  <a:lnTo>
                    <a:pt x="1395984" y="13716"/>
                  </a:lnTo>
                  <a:lnTo>
                    <a:pt x="1498092" y="13716"/>
                  </a:lnTo>
                  <a:lnTo>
                    <a:pt x="1498092" y="0"/>
                  </a:lnTo>
                  <a:close/>
                </a:path>
                <a:path w="2538729" h="13970">
                  <a:moveTo>
                    <a:pt x="1638300" y="0"/>
                  </a:moveTo>
                  <a:lnTo>
                    <a:pt x="1536192" y="0"/>
                  </a:lnTo>
                  <a:lnTo>
                    <a:pt x="1536192" y="13716"/>
                  </a:lnTo>
                  <a:lnTo>
                    <a:pt x="1638300" y="13716"/>
                  </a:lnTo>
                  <a:lnTo>
                    <a:pt x="1638300" y="0"/>
                  </a:lnTo>
                  <a:close/>
                </a:path>
                <a:path w="2538729" h="13970">
                  <a:moveTo>
                    <a:pt x="1776984" y="0"/>
                  </a:moveTo>
                  <a:lnTo>
                    <a:pt x="1676400" y="0"/>
                  </a:lnTo>
                  <a:lnTo>
                    <a:pt x="1676400" y="13716"/>
                  </a:lnTo>
                  <a:lnTo>
                    <a:pt x="1776984" y="13716"/>
                  </a:lnTo>
                  <a:lnTo>
                    <a:pt x="1776984" y="0"/>
                  </a:lnTo>
                  <a:close/>
                </a:path>
                <a:path w="2538729" h="13970">
                  <a:moveTo>
                    <a:pt x="1917192" y="0"/>
                  </a:moveTo>
                  <a:lnTo>
                    <a:pt x="1815084" y="0"/>
                  </a:lnTo>
                  <a:lnTo>
                    <a:pt x="1815084" y="13716"/>
                  </a:lnTo>
                  <a:lnTo>
                    <a:pt x="1917192" y="13716"/>
                  </a:lnTo>
                  <a:lnTo>
                    <a:pt x="1917192" y="0"/>
                  </a:lnTo>
                  <a:close/>
                </a:path>
                <a:path w="2538729" h="13970">
                  <a:moveTo>
                    <a:pt x="2057400" y="0"/>
                  </a:moveTo>
                  <a:lnTo>
                    <a:pt x="1955292" y="0"/>
                  </a:lnTo>
                  <a:lnTo>
                    <a:pt x="1955292" y="13716"/>
                  </a:lnTo>
                  <a:lnTo>
                    <a:pt x="2057400" y="13716"/>
                  </a:lnTo>
                  <a:lnTo>
                    <a:pt x="2057400" y="0"/>
                  </a:lnTo>
                  <a:close/>
                </a:path>
                <a:path w="2538729" h="13970">
                  <a:moveTo>
                    <a:pt x="2196084" y="0"/>
                  </a:moveTo>
                  <a:lnTo>
                    <a:pt x="2095500" y="0"/>
                  </a:lnTo>
                  <a:lnTo>
                    <a:pt x="2095500" y="13716"/>
                  </a:lnTo>
                  <a:lnTo>
                    <a:pt x="2196084" y="13716"/>
                  </a:lnTo>
                  <a:lnTo>
                    <a:pt x="2196084" y="0"/>
                  </a:lnTo>
                  <a:close/>
                </a:path>
                <a:path w="2538729" h="13970">
                  <a:moveTo>
                    <a:pt x="2336292" y="0"/>
                  </a:moveTo>
                  <a:lnTo>
                    <a:pt x="2234184" y="0"/>
                  </a:lnTo>
                  <a:lnTo>
                    <a:pt x="2234184" y="13716"/>
                  </a:lnTo>
                  <a:lnTo>
                    <a:pt x="2336292" y="13716"/>
                  </a:lnTo>
                  <a:lnTo>
                    <a:pt x="2336292" y="0"/>
                  </a:lnTo>
                  <a:close/>
                </a:path>
                <a:path w="2538729" h="13970">
                  <a:moveTo>
                    <a:pt x="2476500" y="0"/>
                  </a:moveTo>
                  <a:lnTo>
                    <a:pt x="2374392" y="0"/>
                  </a:lnTo>
                  <a:lnTo>
                    <a:pt x="2374392" y="13716"/>
                  </a:lnTo>
                  <a:lnTo>
                    <a:pt x="2476500" y="13716"/>
                  </a:lnTo>
                  <a:lnTo>
                    <a:pt x="2476500" y="0"/>
                  </a:lnTo>
                  <a:close/>
                </a:path>
                <a:path w="2538729" h="13970">
                  <a:moveTo>
                    <a:pt x="2538222" y="0"/>
                  </a:moveTo>
                  <a:lnTo>
                    <a:pt x="2514600" y="0"/>
                  </a:lnTo>
                  <a:lnTo>
                    <a:pt x="2514600" y="13716"/>
                  </a:lnTo>
                  <a:lnTo>
                    <a:pt x="2538222" y="13716"/>
                  </a:lnTo>
                  <a:lnTo>
                    <a:pt x="2538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7118" y="344500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2640" y="4577587"/>
              <a:ext cx="2667000" cy="142240"/>
            </a:xfrm>
            <a:custGeom>
              <a:avLst/>
              <a:gdLst/>
              <a:ahLst/>
              <a:cxnLst/>
              <a:rect l="l" t="t" r="r" b="b"/>
              <a:pathLst>
                <a:path w="2667000" h="142239">
                  <a:moveTo>
                    <a:pt x="134620" y="7239"/>
                  </a:moveTo>
                  <a:lnTo>
                    <a:pt x="132969" y="4191"/>
                  </a:lnTo>
                  <a:lnTo>
                    <a:pt x="131191" y="1143"/>
                  </a:lnTo>
                  <a:lnTo>
                    <a:pt x="127381" y="0"/>
                  </a:lnTo>
                  <a:lnTo>
                    <a:pt x="124333" y="1651"/>
                  </a:lnTo>
                  <a:lnTo>
                    <a:pt x="0" y="70866"/>
                  </a:lnTo>
                  <a:lnTo>
                    <a:pt x="124333" y="140081"/>
                  </a:lnTo>
                  <a:lnTo>
                    <a:pt x="127381" y="141732"/>
                  </a:lnTo>
                  <a:lnTo>
                    <a:pt x="131191" y="140589"/>
                  </a:lnTo>
                  <a:lnTo>
                    <a:pt x="132969" y="137541"/>
                  </a:lnTo>
                  <a:lnTo>
                    <a:pt x="134620" y="134493"/>
                  </a:lnTo>
                  <a:lnTo>
                    <a:pt x="133477" y="130683"/>
                  </a:lnTo>
                  <a:lnTo>
                    <a:pt x="130429" y="128905"/>
                  </a:lnTo>
                  <a:lnTo>
                    <a:pt x="37592" y="77216"/>
                  </a:lnTo>
                  <a:lnTo>
                    <a:pt x="88900" y="77216"/>
                  </a:lnTo>
                  <a:lnTo>
                    <a:pt x="88900" y="70866"/>
                  </a:lnTo>
                  <a:lnTo>
                    <a:pt x="88900" y="64516"/>
                  </a:lnTo>
                  <a:lnTo>
                    <a:pt x="37592" y="64516"/>
                  </a:lnTo>
                  <a:lnTo>
                    <a:pt x="130429" y="12827"/>
                  </a:lnTo>
                  <a:lnTo>
                    <a:pt x="133477" y="11049"/>
                  </a:lnTo>
                  <a:lnTo>
                    <a:pt x="134620" y="7239"/>
                  </a:lnTo>
                  <a:close/>
                </a:path>
                <a:path w="2667000" h="142239">
                  <a:moveTo>
                    <a:pt x="228600" y="64503"/>
                  </a:moveTo>
                  <a:lnTo>
                    <a:pt x="127000" y="64503"/>
                  </a:lnTo>
                  <a:lnTo>
                    <a:pt x="127000" y="77216"/>
                  </a:lnTo>
                  <a:lnTo>
                    <a:pt x="228600" y="77216"/>
                  </a:lnTo>
                  <a:lnTo>
                    <a:pt x="228600" y="64503"/>
                  </a:lnTo>
                  <a:close/>
                </a:path>
                <a:path w="2667000" h="142239">
                  <a:moveTo>
                    <a:pt x="368300" y="64503"/>
                  </a:moveTo>
                  <a:lnTo>
                    <a:pt x="266700" y="64503"/>
                  </a:lnTo>
                  <a:lnTo>
                    <a:pt x="266700" y="77216"/>
                  </a:lnTo>
                  <a:lnTo>
                    <a:pt x="368300" y="77216"/>
                  </a:lnTo>
                  <a:lnTo>
                    <a:pt x="368300" y="64503"/>
                  </a:lnTo>
                  <a:close/>
                </a:path>
                <a:path w="2667000" h="142239">
                  <a:moveTo>
                    <a:pt x="508000" y="64503"/>
                  </a:moveTo>
                  <a:lnTo>
                    <a:pt x="406400" y="64503"/>
                  </a:lnTo>
                  <a:lnTo>
                    <a:pt x="406400" y="77216"/>
                  </a:lnTo>
                  <a:lnTo>
                    <a:pt x="508000" y="77216"/>
                  </a:lnTo>
                  <a:lnTo>
                    <a:pt x="508000" y="64503"/>
                  </a:lnTo>
                  <a:close/>
                </a:path>
                <a:path w="2667000" h="142239">
                  <a:moveTo>
                    <a:pt x="647700" y="64503"/>
                  </a:moveTo>
                  <a:lnTo>
                    <a:pt x="546100" y="64503"/>
                  </a:lnTo>
                  <a:lnTo>
                    <a:pt x="546100" y="77216"/>
                  </a:lnTo>
                  <a:lnTo>
                    <a:pt x="647700" y="77216"/>
                  </a:lnTo>
                  <a:lnTo>
                    <a:pt x="647700" y="64503"/>
                  </a:lnTo>
                  <a:close/>
                </a:path>
                <a:path w="2667000" h="142239">
                  <a:moveTo>
                    <a:pt x="787400" y="64503"/>
                  </a:moveTo>
                  <a:lnTo>
                    <a:pt x="685800" y="64503"/>
                  </a:lnTo>
                  <a:lnTo>
                    <a:pt x="685800" y="77216"/>
                  </a:lnTo>
                  <a:lnTo>
                    <a:pt x="787400" y="77216"/>
                  </a:lnTo>
                  <a:lnTo>
                    <a:pt x="787400" y="64503"/>
                  </a:lnTo>
                  <a:close/>
                </a:path>
                <a:path w="2667000" h="142239">
                  <a:moveTo>
                    <a:pt x="927100" y="64503"/>
                  </a:moveTo>
                  <a:lnTo>
                    <a:pt x="825500" y="64503"/>
                  </a:lnTo>
                  <a:lnTo>
                    <a:pt x="825500" y="77216"/>
                  </a:lnTo>
                  <a:lnTo>
                    <a:pt x="927100" y="77216"/>
                  </a:lnTo>
                  <a:lnTo>
                    <a:pt x="927100" y="64503"/>
                  </a:lnTo>
                  <a:close/>
                </a:path>
                <a:path w="2667000" h="142239">
                  <a:moveTo>
                    <a:pt x="1066800" y="64503"/>
                  </a:moveTo>
                  <a:lnTo>
                    <a:pt x="965200" y="64503"/>
                  </a:lnTo>
                  <a:lnTo>
                    <a:pt x="965200" y="77216"/>
                  </a:lnTo>
                  <a:lnTo>
                    <a:pt x="1066800" y="77216"/>
                  </a:lnTo>
                  <a:lnTo>
                    <a:pt x="1066800" y="64503"/>
                  </a:lnTo>
                  <a:close/>
                </a:path>
                <a:path w="2667000" h="142239">
                  <a:moveTo>
                    <a:pt x="1206500" y="64503"/>
                  </a:moveTo>
                  <a:lnTo>
                    <a:pt x="1104900" y="64503"/>
                  </a:lnTo>
                  <a:lnTo>
                    <a:pt x="1104900" y="77216"/>
                  </a:lnTo>
                  <a:lnTo>
                    <a:pt x="1206500" y="77216"/>
                  </a:lnTo>
                  <a:lnTo>
                    <a:pt x="1206500" y="64503"/>
                  </a:lnTo>
                  <a:close/>
                </a:path>
                <a:path w="2667000" h="142239">
                  <a:moveTo>
                    <a:pt x="1346200" y="64503"/>
                  </a:moveTo>
                  <a:lnTo>
                    <a:pt x="1244600" y="64503"/>
                  </a:lnTo>
                  <a:lnTo>
                    <a:pt x="1244600" y="77216"/>
                  </a:lnTo>
                  <a:lnTo>
                    <a:pt x="1346200" y="77216"/>
                  </a:lnTo>
                  <a:lnTo>
                    <a:pt x="1346200" y="64503"/>
                  </a:lnTo>
                  <a:close/>
                </a:path>
                <a:path w="2667000" h="142239">
                  <a:moveTo>
                    <a:pt x="1485900" y="64503"/>
                  </a:moveTo>
                  <a:lnTo>
                    <a:pt x="1384300" y="64503"/>
                  </a:lnTo>
                  <a:lnTo>
                    <a:pt x="1384300" y="77216"/>
                  </a:lnTo>
                  <a:lnTo>
                    <a:pt x="1485900" y="77216"/>
                  </a:lnTo>
                  <a:lnTo>
                    <a:pt x="1485900" y="64503"/>
                  </a:lnTo>
                  <a:close/>
                </a:path>
                <a:path w="2667000" h="142239">
                  <a:moveTo>
                    <a:pt x="1625600" y="64503"/>
                  </a:moveTo>
                  <a:lnTo>
                    <a:pt x="1524000" y="64503"/>
                  </a:lnTo>
                  <a:lnTo>
                    <a:pt x="1524000" y="77216"/>
                  </a:lnTo>
                  <a:lnTo>
                    <a:pt x="1625600" y="77216"/>
                  </a:lnTo>
                  <a:lnTo>
                    <a:pt x="1625600" y="64503"/>
                  </a:lnTo>
                  <a:close/>
                </a:path>
                <a:path w="2667000" h="142239">
                  <a:moveTo>
                    <a:pt x="1765300" y="64503"/>
                  </a:moveTo>
                  <a:lnTo>
                    <a:pt x="1663700" y="64503"/>
                  </a:lnTo>
                  <a:lnTo>
                    <a:pt x="1663700" y="77216"/>
                  </a:lnTo>
                  <a:lnTo>
                    <a:pt x="1765300" y="77216"/>
                  </a:lnTo>
                  <a:lnTo>
                    <a:pt x="1765300" y="64503"/>
                  </a:lnTo>
                  <a:close/>
                </a:path>
                <a:path w="2667000" h="142239">
                  <a:moveTo>
                    <a:pt x="1905000" y="64503"/>
                  </a:moveTo>
                  <a:lnTo>
                    <a:pt x="1803400" y="64503"/>
                  </a:lnTo>
                  <a:lnTo>
                    <a:pt x="1803400" y="77216"/>
                  </a:lnTo>
                  <a:lnTo>
                    <a:pt x="1905000" y="77216"/>
                  </a:lnTo>
                  <a:lnTo>
                    <a:pt x="1905000" y="64503"/>
                  </a:lnTo>
                  <a:close/>
                </a:path>
                <a:path w="2667000" h="142239">
                  <a:moveTo>
                    <a:pt x="2044700" y="64503"/>
                  </a:moveTo>
                  <a:lnTo>
                    <a:pt x="1943100" y="64503"/>
                  </a:lnTo>
                  <a:lnTo>
                    <a:pt x="1943100" y="77216"/>
                  </a:lnTo>
                  <a:lnTo>
                    <a:pt x="2044700" y="77216"/>
                  </a:lnTo>
                  <a:lnTo>
                    <a:pt x="2044700" y="64503"/>
                  </a:lnTo>
                  <a:close/>
                </a:path>
                <a:path w="2667000" h="142239">
                  <a:moveTo>
                    <a:pt x="2184400" y="64503"/>
                  </a:moveTo>
                  <a:lnTo>
                    <a:pt x="2082800" y="64503"/>
                  </a:lnTo>
                  <a:lnTo>
                    <a:pt x="2082800" y="77216"/>
                  </a:lnTo>
                  <a:lnTo>
                    <a:pt x="2184400" y="77216"/>
                  </a:lnTo>
                  <a:lnTo>
                    <a:pt x="2184400" y="64503"/>
                  </a:lnTo>
                  <a:close/>
                </a:path>
                <a:path w="2667000" h="142239">
                  <a:moveTo>
                    <a:pt x="2324100" y="64503"/>
                  </a:moveTo>
                  <a:lnTo>
                    <a:pt x="2222500" y="64503"/>
                  </a:lnTo>
                  <a:lnTo>
                    <a:pt x="2222500" y="77216"/>
                  </a:lnTo>
                  <a:lnTo>
                    <a:pt x="2324100" y="77216"/>
                  </a:lnTo>
                  <a:lnTo>
                    <a:pt x="2324100" y="64503"/>
                  </a:lnTo>
                  <a:close/>
                </a:path>
                <a:path w="2667000" h="142239">
                  <a:moveTo>
                    <a:pt x="2463800" y="64503"/>
                  </a:moveTo>
                  <a:lnTo>
                    <a:pt x="2362200" y="64503"/>
                  </a:lnTo>
                  <a:lnTo>
                    <a:pt x="2362200" y="77216"/>
                  </a:lnTo>
                  <a:lnTo>
                    <a:pt x="2463800" y="77216"/>
                  </a:lnTo>
                  <a:lnTo>
                    <a:pt x="2463800" y="64503"/>
                  </a:lnTo>
                  <a:close/>
                </a:path>
                <a:path w="2667000" h="142239">
                  <a:moveTo>
                    <a:pt x="2603500" y="64503"/>
                  </a:moveTo>
                  <a:lnTo>
                    <a:pt x="2501900" y="64503"/>
                  </a:lnTo>
                  <a:lnTo>
                    <a:pt x="2501900" y="77216"/>
                  </a:lnTo>
                  <a:lnTo>
                    <a:pt x="2603500" y="77216"/>
                  </a:lnTo>
                  <a:lnTo>
                    <a:pt x="2603500" y="64503"/>
                  </a:lnTo>
                  <a:close/>
                </a:path>
                <a:path w="2667000" h="142239">
                  <a:moveTo>
                    <a:pt x="2667000" y="64503"/>
                  </a:moveTo>
                  <a:lnTo>
                    <a:pt x="2641600" y="64503"/>
                  </a:lnTo>
                  <a:lnTo>
                    <a:pt x="2641600" y="77216"/>
                  </a:lnTo>
                  <a:lnTo>
                    <a:pt x="2667000" y="77216"/>
                  </a:lnTo>
                  <a:lnTo>
                    <a:pt x="2667000" y="64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1418" y="4642103"/>
              <a:ext cx="2538730" cy="13970"/>
            </a:xfrm>
            <a:custGeom>
              <a:avLst/>
              <a:gdLst/>
              <a:ahLst/>
              <a:cxnLst/>
              <a:rect l="l" t="t" r="r" b="b"/>
              <a:pathLst>
                <a:path w="2538729" h="13970">
                  <a:moveTo>
                    <a:pt x="1005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0584" y="13716"/>
                  </a:lnTo>
                  <a:lnTo>
                    <a:pt x="100584" y="0"/>
                  </a:lnTo>
                  <a:close/>
                </a:path>
                <a:path w="2538729" h="13970">
                  <a:moveTo>
                    <a:pt x="240792" y="0"/>
                  </a:moveTo>
                  <a:lnTo>
                    <a:pt x="138684" y="0"/>
                  </a:lnTo>
                  <a:lnTo>
                    <a:pt x="138684" y="13716"/>
                  </a:lnTo>
                  <a:lnTo>
                    <a:pt x="240792" y="13716"/>
                  </a:lnTo>
                  <a:lnTo>
                    <a:pt x="240792" y="0"/>
                  </a:lnTo>
                  <a:close/>
                </a:path>
                <a:path w="2538729" h="13970">
                  <a:moveTo>
                    <a:pt x="381000" y="0"/>
                  </a:moveTo>
                  <a:lnTo>
                    <a:pt x="278892" y="0"/>
                  </a:lnTo>
                  <a:lnTo>
                    <a:pt x="278892" y="13716"/>
                  </a:lnTo>
                  <a:lnTo>
                    <a:pt x="381000" y="13716"/>
                  </a:lnTo>
                  <a:lnTo>
                    <a:pt x="381000" y="0"/>
                  </a:lnTo>
                  <a:close/>
                </a:path>
                <a:path w="2538729" h="13970">
                  <a:moveTo>
                    <a:pt x="519684" y="0"/>
                  </a:moveTo>
                  <a:lnTo>
                    <a:pt x="419100" y="0"/>
                  </a:lnTo>
                  <a:lnTo>
                    <a:pt x="419100" y="13716"/>
                  </a:lnTo>
                  <a:lnTo>
                    <a:pt x="519684" y="13716"/>
                  </a:lnTo>
                  <a:lnTo>
                    <a:pt x="519684" y="0"/>
                  </a:lnTo>
                  <a:close/>
                </a:path>
                <a:path w="2538729" h="13970">
                  <a:moveTo>
                    <a:pt x="659892" y="0"/>
                  </a:moveTo>
                  <a:lnTo>
                    <a:pt x="557784" y="0"/>
                  </a:lnTo>
                  <a:lnTo>
                    <a:pt x="557784" y="13716"/>
                  </a:lnTo>
                  <a:lnTo>
                    <a:pt x="659892" y="13716"/>
                  </a:lnTo>
                  <a:lnTo>
                    <a:pt x="659892" y="0"/>
                  </a:lnTo>
                  <a:close/>
                </a:path>
                <a:path w="2538729" h="13970">
                  <a:moveTo>
                    <a:pt x="800100" y="0"/>
                  </a:moveTo>
                  <a:lnTo>
                    <a:pt x="697992" y="0"/>
                  </a:lnTo>
                  <a:lnTo>
                    <a:pt x="697992" y="13716"/>
                  </a:lnTo>
                  <a:lnTo>
                    <a:pt x="800100" y="13716"/>
                  </a:lnTo>
                  <a:lnTo>
                    <a:pt x="800100" y="0"/>
                  </a:lnTo>
                  <a:close/>
                </a:path>
                <a:path w="2538729" h="13970">
                  <a:moveTo>
                    <a:pt x="938784" y="0"/>
                  </a:moveTo>
                  <a:lnTo>
                    <a:pt x="838200" y="0"/>
                  </a:lnTo>
                  <a:lnTo>
                    <a:pt x="838200" y="13716"/>
                  </a:lnTo>
                  <a:lnTo>
                    <a:pt x="938784" y="13716"/>
                  </a:lnTo>
                  <a:lnTo>
                    <a:pt x="938784" y="0"/>
                  </a:lnTo>
                  <a:close/>
                </a:path>
                <a:path w="2538729" h="13970">
                  <a:moveTo>
                    <a:pt x="1078992" y="0"/>
                  </a:moveTo>
                  <a:lnTo>
                    <a:pt x="976884" y="0"/>
                  </a:lnTo>
                  <a:lnTo>
                    <a:pt x="976884" y="13716"/>
                  </a:lnTo>
                  <a:lnTo>
                    <a:pt x="1078992" y="13716"/>
                  </a:lnTo>
                  <a:lnTo>
                    <a:pt x="1078992" y="0"/>
                  </a:lnTo>
                  <a:close/>
                </a:path>
                <a:path w="2538729" h="13970">
                  <a:moveTo>
                    <a:pt x="1219200" y="0"/>
                  </a:moveTo>
                  <a:lnTo>
                    <a:pt x="1117092" y="0"/>
                  </a:lnTo>
                  <a:lnTo>
                    <a:pt x="1117092" y="13716"/>
                  </a:lnTo>
                  <a:lnTo>
                    <a:pt x="1219200" y="13716"/>
                  </a:lnTo>
                  <a:lnTo>
                    <a:pt x="1219200" y="0"/>
                  </a:lnTo>
                  <a:close/>
                </a:path>
                <a:path w="2538729" h="13970">
                  <a:moveTo>
                    <a:pt x="1357884" y="0"/>
                  </a:moveTo>
                  <a:lnTo>
                    <a:pt x="1257300" y="0"/>
                  </a:lnTo>
                  <a:lnTo>
                    <a:pt x="1257300" y="13716"/>
                  </a:lnTo>
                  <a:lnTo>
                    <a:pt x="1357884" y="13716"/>
                  </a:lnTo>
                  <a:lnTo>
                    <a:pt x="1357884" y="0"/>
                  </a:lnTo>
                  <a:close/>
                </a:path>
                <a:path w="2538729" h="13970">
                  <a:moveTo>
                    <a:pt x="1498092" y="0"/>
                  </a:moveTo>
                  <a:lnTo>
                    <a:pt x="1395984" y="0"/>
                  </a:lnTo>
                  <a:lnTo>
                    <a:pt x="1395984" y="13716"/>
                  </a:lnTo>
                  <a:lnTo>
                    <a:pt x="1498092" y="13716"/>
                  </a:lnTo>
                  <a:lnTo>
                    <a:pt x="1498092" y="0"/>
                  </a:lnTo>
                  <a:close/>
                </a:path>
                <a:path w="2538729" h="13970">
                  <a:moveTo>
                    <a:pt x="1638300" y="0"/>
                  </a:moveTo>
                  <a:lnTo>
                    <a:pt x="1536192" y="0"/>
                  </a:lnTo>
                  <a:lnTo>
                    <a:pt x="1536192" y="13716"/>
                  </a:lnTo>
                  <a:lnTo>
                    <a:pt x="1638300" y="13716"/>
                  </a:lnTo>
                  <a:lnTo>
                    <a:pt x="1638300" y="0"/>
                  </a:lnTo>
                  <a:close/>
                </a:path>
                <a:path w="2538729" h="13970">
                  <a:moveTo>
                    <a:pt x="1776984" y="0"/>
                  </a:moveTo>
                  <a:lnTo>
                    <a:pt x="1676400" y="0"/>
                  </a:lnTo>
                  <a:lnTo>
                    <a:pt x="1676400" y="13716"/>
                  </a:lnTo>
                  <a:lnTo>
                    <a:pt x="1776984" y="13716"/>
                  </a:lnTo>
                  <a:lnTo>
                    <a:pt x="1776984" y="0"/>
                  </a:lnTo>
                  <a:close/>
                </a:path>
                <a:path w="2538729" h="13970">
                  <a:moveTo>
                    <a:pt x="1917192" y="0"/>
                  </a:moveTo>
                  <a:lnTo>
                    <a:pt x="1815084" y="0"/>
                  </a:lnTo>
                  <a:lnTo>
                    <a:pt x="1815084" y="13716"/>
                  </a:lnTo>
                  <a:lnTo>
                    <a:pt x="1917192" y="13716"/>
                  </a:lnTo>
                  <a:lnTo>
                    <a:pt x="1917192" y="0"/>
                  </a:lnTo>
                  <a:close/>
                </a:path>
                <a:path w="2538729" h="13970">
                  <a:moveTo>
                    <a:pt x="2057400" y="0"/>
                  </a:moveTo>
                  <a:lnTo>
                    <a:pt x="1955292" y="0"/>
                  </a:lnTo>
                  <a:lnTo>
                    <a:pt x="1955292" y="13716"/>
                  </a:lnTo>
                  <a:lnTo>
                    <a:pt x="2057400" y="13716"/>
                  </a:lnTo>
                  <a:lnTo>
                    <a:pt x="2057400" y="0"/>
                  </a:lnTo>
                  <a:close/>
                </a:path>
                <a:path w="2538729" h="13970">
                  <a:moveTo>
                    <a:pt x="2196084" y="0"/>
                  </a:moveTo>
                  <a:lnTo>
                    <a:pt x="2095500" y="0"/>
                  </a:lnTo>
                  <a:lnTo>
                    <a:pt x="2095500" y="13716"/>
                  </a:lnTo>
                  <a:lnTo>
                    <a:pt x="2196084" y="13716"/>
                  </a:lnTo>
                  <a:lnTo>
                    <a:pt x="2196084" y="0"/>
                  </a:lnTo>
                  <a:close/>
                </a:path>
                <a:path w="2538729" h="13970">
                  <a:moveTo>
                    <a:pt x="2336292" y="0"/>
                  </a:moveTo>
                  <a:lnTo>
                    <a:pt x="2234184" y="0"/>
                  </a:lnTo>
                  <a:lnTo>
                    <a:pt x="2234184" y="13716"/>
                  </a:lnTo>
                  <a:lnTo>
                    <a:pt x="2336292" y="13716"/>
                  </a:lnTo>
                  <a:lnTo>
                    <a:pt x="2336292" y="0"/>
                  </a:lnTo>
                  <a:close/>
                </a:path>
                <a:path w="2538729" h="13970">
                  <a:moveTo>
                    <a:pt x="2476500" y="0"/>
                  </a:moveTo>
                  <a:lnTo>
                    <a:pt x="2374392" y="0"/>
                  </a:lnTo>
                  <a:lnTo>
                    <a:pt x="2374392" y="13716"/>
                  </a:lnTo>
                  <a:lnTo>
                    <a:pt x="2476500" y="13716"/>
                  </a:lnTo>
                  <a:lnTo>
                    <a:pt x="2476500" y="0"/>
                  </a:lnTo>
                  <a:close/>
                </a:path>
                <a:path w="2538729" h="13970">
                  <a:moveTo>
                    <a:pt x="2538222" y="0"/>
                  </a:moveTo>
                  <a:lnTo>
                    <a:pt x="2514600" y="0"/>
                  </a:lnTo>
                  <a:lnTo>
                    <a:pt x="2514600" y="13716"/>
                  </a:lnTo>
                  <a:lnTo>
                    <a:pt x="2538222" y="13716"/>
                  </a:lnTo>
                  <a:lnTo>
                    <a:pt x="2538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7118" y="464896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0240" y="2781299"/>
              <a:ext cx="152400" cy="3124200"/>
            </a:xfrm>
            <a:custGeom>
              <a:avLst/>
              <a:gdLst/>
              <a:ahLst/>
              <a:cxnLst/>
              <a:rect l="l" t="t" r="r" b="b"/>
              <a:pathLst>
                <a:path w="152400" h="3124200">
                  <a:moveTo>
                    <a:pt x="1524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152400" y="3124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0240" y="2781299"/>
              <a:ext cx="152400" cy="3124200"/>
            </a:xfrm>
            <a:custGeom>
              <a:avLst/>
              <a:gdLst/>
              <a:ahLst/>
              <a:cxnLst/>
              <a:rect l="l" t="t" r="r" b="b"/>
              <a:pathLst>
                <a:path w="152400" h="3124200">
                  <a:moveTo>
                    <a:pt x="0" y="3124200"/>
                  </a:moveTo>
                  <a:lnTo>
                    <a:pt x="152400" y="3124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839" y="2606039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381000"/>
                  </a:lnTo>
                </a:path>
                <a:path h="3581400">
                  <a:moveTo>
                    <a:pt x="0" y="3299460"/>
                  </a:moveTo>
                  <a:lnTo>
                    <a:pt x="0" y="35814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040" y="3892295"/>
              <a:ext cx="134619" cy="1402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92040" y="3956049"/>
              <a:ext cx="2674620" cy="1048385"/>
            </a:xfrm>
            <a:custGeom>
              <a:avLst/>
              <a:gdLst/>
              <a:ahLst/>
              <a:cxnLst/>
              <a:rect l="l" t="t" r="r" b="b"/>
              <a:pathLst>
                <a:path w="2674620" h="1048385">
                  <a:moveTo>
                    <a:pt x="151384" y="913765"/>
                  </a:moveTo>
                  <a:lnTo>
                    <a:pt x="149733" y="910717"/>
                  </a:lnTo>
                  <a:lnTo>
                    <a:pt x="147955" y="907669"/>
                  </a:lnTo>
                  <a:lnTo>
                    <a:pt x="144145" y="906526"/>
                  </a:lnTo>
                  <a:lnTo>
                    <a:pt x="141097" y="908177"/>
                  </a:lnTo>
                  <a:lnTo>
                    <a:pt x="16764" y="977392"/>
                  </a:lnTo>
                  <a:lnTo>
                    <a:pt x="141097" y="1046607"/>
                  </a:lnTo>
                  <a:lnTo>
                    <a:pt x="144145" y="1048258"/>
                  </a:lnTo>
                  <a:lnTo>
                    <a:pt x="147955" y="1047115"/>
                  </a:lnTo>
                  <a:lnTo>
                    <a:pt x="149733" y="1044067"/>
                  </a:lnTo>
                  <a:lnTo>
                    <a:pt x="151384" y="1041019"/>
                  </a:lnTo>
                  <a:lnTo>
                    <a:pt x="150241" y="1037209"/>
                  </a:lnTo>
                  <a:lnTo>
                    <a:pt x="147193" y="1035431"/>
                  </a:lnTo>
                  <a:lnTo>
                    <a:pt x="54356" y="983742"/>
                  </a:lnTo>
                  <a:lnTo>
                    <a:pt x="105664" y="983742"/>
                  </a:lnTo>
                  <a:lnTo>
                    <a:pt x="105664" y="977392"/>
                  </a:lnTo>
                  <a:lnTo>
                    <a:pt x="105664" y="971042"/>
                  </a:lnTo>
                  <a:lnTo>
                    <a:pt x="54356" y="971042"/>
                  </a:lnTo>
                  <a:lnTo>
                    <a:pt x="147193" y="919353"/>
                  </a:lnTo>
                  <a:lnTo>
                    <a:pt x="150241" y="917575"/>
                  </a:lnTo>
                  <a:lnTo>
                    <a:pt x="151384" y="913765"/>
                  </a:lnTo>
                  <a:close/>
                </a:path>
                <a:path w="2674620" h="1048385">
                  <a:moveTo>
                    <a:pt x="245364" y="971029"/>
                  </a:moveTo>
                  <a:lnTo>
                    <a:pt x="143764" y="971029"/>
                  </a:lnTo>
                  <a:lnTo>
                    <a:pt x="143764" y="983742"/>
                  </a:lnTo>
                  <a:lnTo>
                    <a:pt x="245364" y="983742"/>
                  </a:lnTo>
                  <a:lnTo>
                    <a:pt x="245364" y="971029"/>
                  </a:lnTo>
                  <a:close/>
                </a:path>
                <a:path w="2674620" h="1048385">
                  <a:moveTo>
                    <a:pt x="385064" y="971029"/>
                  </a:moveTo>
                  <a:lnTo>
                    <a:pt x="283464" y="971029"/>
                  </a:lnTo>
                  <a:lnTo>
                    <a:pt x="283464" y="983742"/>
                  </a:lnTo>
                  <a:lnTo>
                    <a:pt x="385064" y="983742"/>
                  </a:lnTo>
                  <a:lnTo>
                    <a:pt x="385064" y="971029"/>
                  </a:lnTo>
                  <a:close/>
                </a:path>
                <a:path w="2674620" h="1048385">
                  <a:moveTo>
                    <a:pt x="524764" y="971029"/>
                  </a:moveTo>
                  <a:lnTo>
                    <a:pt x="423164" y="971029"/>
                  </a:lnTo>
                  <a:lnTo>
                    <a:pt x="423164" y="983742"/>
                  </a:lnTo>
                  <a:lnTo>
                    <a:pt x="524764" y="983742"/>
                  </a:lnTo>
                  <a:lnTo>
                    <a:pt x="524764" y="971029"/>
                  </a:lnTo>
                  <a:close/>
                </a:path>
                <a:path w="2674620" h="1048385">
                  <a:moveTo>
                    <a:pt x="664464" y="971029"/>
                  </a:moveTo>
                  <a:lnTo>
                    <a:pt x="562864" y="971029"/>
                  </a:lnTo>
                  <a:lnTo>
                    <a:pt x="562864" y="983742"/>
                  </a:lnTo>
                  <a:lnTo>
                    <a:pt x="664464" y="983742"/>
                  </a:lnTo>
                  <a:lnTo>
                    <a:pt x="664464" y="971029"/>
                  </a:lnTo>
                  <a:close/>
                </a:path>
                <a:path w="2674620" h="1048385">
                  <a:moveTo>
                    <a:pt x="804164" y="971029"/>
                  </a:moveTo>
                  <a:lnTo>
                    <a:pt x="702564" y="971029"/>
                  </a:lnTo>
                  <a:lnTo>
                    <a:pt x="702564" y="983742"/>
                  </a:lnTo>
                  <a:lnTo>
                    <a:pt x="804164" y="983742"/>
                  </a:lnTo>
                  <a:lnTo>
                    <a:pt x="804164" y="971029"/>
                  </a:lnTo>
                  <a:close/>
                </a:path>
                <a:path w="2674620" h="1048385">
                  <a:moveTo>
                    <a:pt x="943864" y="971029"/>
                  </a:moveTo>
                  <a:lnTo>
                    <a:pt x="842264" y="971029"/>
                  </a:lnTo>
                  <a:lnTo>
                    <a:pt x="842264" y="983742"/>
                  </a:lnTo>
                  <a:lnTo>
                    <a:pt x="943864" y="983742"/>
                  </a:lnTo>
                  <a:lnTo>
                    <a:pt x="943864" y="971029"/>
                  </a:lnTo>
                  <a:close/>
                </a:path>
                <a:path w="2674620" h="1048385">
                  <a:moveTo>
                    <a:pt x="1083564" y="971029"/>
                  </a:moveTo>
                  <a:lnTo>
                    <a:pt x="981964" y="971029"/>
                  </a:lnTo>
                  <a:lnTo>
                    <a:pt x="981964" y="983742"/>
                  </a:lnTo>
                  <a:lnTo>
                    <a:pt x="1083564" y="983742"/>
                  </a:lnTo>
                  <a:lnTo>
                    <a:pt x="1083564" y="971029"/>
                  </a:lnTo>
                  <a:close/>
                </a:path>
                <a:path w="2674620" h="1048385">
                  <a:moveTo>
                    <a:pt x="1223264" y="971029"/>
                  </a:moveTo>
                  <a:lnTo>
                    <a:pt x="1121664" y="971029"/>
                  </a:lnTo>
                  <a:lnTo>
                    <a:pt x="1121664" y="983742"/>
                  </a:lnTo>
                  <a:lnTo>
                    <a:pt x="1223264" y="983742"/>
                  </a:lnTo>
                  <a:lnTo>
                    <a:pt x="1223264" y="971029"/>
                  </a:lnTo>
                  <a:close/>
                </a:path>
                <a:path w="2674620" h="1048385">
                  <a:moveTo>
                    <a:pt x="1362964" y="971029"/>
                  </a:moveTo>
                  <a:lnTo>
                    <a:pt x="1261364" y="971029"/>
                  </a:lnTo>
                  <a:lnTo>
                    <a:pt x="1261364" y="983742"/>
                  </a:lnTo>
                  <a:lnTo>
                    <a:pt x="1362964" y="983742"/>
                  </a:lnTo>
                  <a:lnTo>
                    <a:pt x="1362964" y="971029"/>
                  </a:lnTo>
                  <a:close/>
                </a:path>
                <a:path w="2674620" h="1048385">
                  <a:moveTo>
                    <a:pt x="1502664" y="971029"/>
                  </a:moveTo>
                  <a:lnTo>
                    <a:pt x="1401064" y="971029"/>
                  </a:lnTo>
                  <a:lnTo>
                    <a:pt x="1401064" y="983742"/>
                  </a:lnTo>
                  <a:lnTo>
                    <a:pt x="1502664" y="983742"/>
                  </a:lnTo>
                  <a:lnTo>
                    <a:pt x="1502664" y="971029"/>
                  </a:lnTo>
                  <a:close/>
                </a:path>
                <a:path w="2674620" h="1048385">
                  <a:moveTo>
                    <a:pt x="1642364" y="971029"/>
                  </a:moveTo>
                  <a:lnTo>
                    <a:pt x="1540764" y="971029"/>
                  </a:lnTo>
                  <a:lnTo>
                    <a:pt x="1540764" y="983742"/>
                  </a:lnTo>
                  <a:lnTo>
                    <a:pt x="1642364" y="983742"/>
                  </a:lnTo>
                  <a:lnTo>
                    <a:pt x="1642364" y="971029"/>
                  </a:lnTo>
                  <a:close/>
                </a:path>
                <a:path w="2674620" h="1048385">
                  <a:moveTo>
                    <a:pt x="1782064" y="971029"/>
                  </a:moveTo>
                  <a:lnTo>
                    <a:pt x="1680464" y="971029"/>
                  </a:lnTo>
                  <a:lnTo>
                    <a:pt x="1680464" y="983742"/>
                  </a:lnTo>
                  <a:lnTo>
                    <a:pt x="1782064" y="983742"/>
                  </a:lnTo>
                  <a:lnTo>
                    <a:pt x="1782064" y="971029"/>
                  </a:lnTo>
                  <a:close/>
                </a:path>
                <a:path w="2674620" h="1048385">
                  <a:moveTo>
                    <a:pt x="1921764" y="971029"/>
                  </a:moveTo>
                  <a:lnTo>
                    <a:pt x="1820164" y="971029"/>
                  </a:lnTo>
                  <a:lnTo>
                    <a:pt x="1820164" y="983742"/>
                  </a:lnTo>
                  <a:lnTo>
                    <a:pt x="1921764" y="983742"/>
                  </a:lnTo>
                  <a:lnTo>
                    <a:pt x="1921764" y="971029"/>
                  </a:lnTo>
                  <a:close/>
                </a:path>
                <a:path w="2674620" h="1048385">
                  <a:moveTo>
                    <a:pt x="2061464" y="971029"/>
                  </a:moveTo>
                  <a:lnTo>
                    <a:pt x="1959864" y="971029"/>
                  </a:lnTo>
                  <a:lnTo>
                    <a:pt x="1959864" y="983742"/>
                  </a:lnTo>
                  <a:lnTo>
                    <a:pt x="2061464" y="983742"/>
                  </a:lnTo>
                  <a:lnTo>
                    <a:pt x="2061464" y="971029"/>
                  </a:lnTo>
                  <a:close/>
                </a:path>
                <a:path w="2674620" h="1048385">
                  <a:moveTo>
                    <a:pt x="2201164" y="971029"/>
                  </a:moveTo>
                  <a:lnTo>
                    <a:pt x="2099564" y="971029"/>
                  </a:lnTo>
                  <a:lnTo>
                    <a:pt x="2099564" y="983742"/>
                  </a:lnTo>
                  <a:lnTo>
                    <a:pt x="2201164" y="983742"/>
                  </a:lnTo>
                  <a:lnTo>
                    <a:pt x="2201164" y="971029"/>
                  </a:lnTo>
                  <a:close/>
                </a:path>
                <a:path w="2674620" h="1048385">
                  <a:moveTo>
                    <a:pt x="2340864" y="971029"/>
                  </a:moveTo>
                  <a:lnTo>
                    <a:pt x="2239264" y="971029"/>
                  </a:lnTo>
                  <a:lnTo>
                    <a:pt x="2239264" y="983742"/>
                  </a:lnTo>
                  <a:lnTo>
                    <a:pt x="2340864" y="983742"/>
                  </a:lnTo>
                  <a:lnTo>
                    <a:pt x="2340864" y="971029"/>
                  </a:lnTo>
                  <a:close/>
                </a:path>
                <a:path w="2674620" h="1048385">
                  <a:moveTo>
                    <a:pt x="2480564" y="971029"/>
                  </a:moveTo>
                  <a:lnTo>
                    <a:pt x="2378964" y="971029"/>
                  </a:lnTo>
                  <a:lnTo>
                    <a:pt x="2378964" y="983742"/>
                  </a:lnTo>
                  <a:lnTo>
                    <a:pt x="2480564" y="983742"/>
                  </a:lnTo>
                  <a:lnTo>
                    <a:pt x="2480564" y="971029"/>
                  </a:lnTo>
                  <a:close/>
                </a:path>
                <a:path w="2674620" h="1048385">
                  <a:moveTo>
                    <a:pt x="2620264" y="971029"/>
                  </a:moveTo>
                  <a:lnTo>
                    <a:pt x="2518664" y="971029"/>
                  </a:lnTo>
                  <a:lnTo>
                    <a:pt x="2518664" y="983742"/>
                  </a:lnTo>
                  <a:lnTo>
                    <a:pt x="2620264" y="983742"/>
                  </a:lnTo>
                  <a:lnTo>
                    <a:pt x="2620264" y="971029"/>
                  </a:lnTo>
                  <a:close/>
                </a:path>
                <a:path w="2674620" h="1048385">
                  <a:moveTo>
                    <a:pt x="2661666" y="0"/>
                  </a:moveTo>
                  <a:lnTo>
                    <a:pt x="2659011" y="647"/>
                  </a:lnTo>
                  <a:lnTo>
                    <a:pt x="2659011" y="0"/>
                  </a:lnTo>
                  <a:lnTo>
                    <a:pt x="2657576" y="0"/>
                  </a:lnTo>
                  <a:lnTo>
                    <a:pt x="2657576" y="1270"/>
                  </a:lnTo>
                  <a:lnTo>
                    <a:pt x="2657576" y="11430"/>
                  </a:lnTo>
                  <a:lnTo>
                    <a:pt x="2653017" y="11430"/>
                  </a:lnTo>
                  <a:lnTo>
                    <a:pt x="2653017" y="8890"/>
                  </a:lnTo>
                  <a:lnTo>
                    <a:pt x="2657576" y="11430"/>
                  </a:lnTo>
                  <a:lnTo>
                    <a:pt x="2657576" y="1270"/>
                  </a:lnTo>
                  <a:lnTo>
                    <a:pt x="2653017" y="3822"/>
                  </a:lnTo>
                  <a:lnTo>
                    <a:pt x="2653017" y="1270"/>
                  </a:lnTo>
                  <a:lnTo>
                    <a:pt x="2657576" y="1270"/>
                  </a:lnTo>
                  <a:lnTo>
                    <a:pt x="26575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2661666" y="12700"/>
                  </a:lnTo>
                  <a:lnTo>
                    <a:pt x="2661666" y="11938"/>
                  </a:lnTo>
                  <a:lnTo>
                    <a:pt x="2661666" y="11430"/>
                  </a:lnTo>
                  <a:lnTo>
                    <a:pt x="2661666" y="0"/>
                  </a:lnTo>
                  <a:close/>
                </a:path>
                <a:path w="2674620" h="1048385">
                  <a:moveTo>
                    <a:pt x="2674620" y="971029"/>
                  </a:moveTo>
                  <a:lnTo>
                    <a:pt x="2658364" y="971029"/>
                  </a:lnTo>
                  <a:lnTo>
                    <a:pt x="2658364" y="983742"/>
                  </a:lnTo>
                  <a:lnTo>
                    <a:pt x="2674620" y="983742"/>
                  </a:lnTo>
                  <a:lnTo>
                    <a:pt x="2674620" y="971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6058" y="4928615"/>
              <a:ext cx="2531110" cy="13970"/>
            </a:xfrm>
            <a:custGeom>
              <a:avLst/>
              <a:gdLst/>
              <a:ahLst/>
              <a:cxnLst/>
              <a:rect l="l" t="t" r="r" b="b"/>
              <a:pathLst>
                <a:path w="2531109" h="13970">
                  <a:moveTo>
                    <a:pt x="10210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02108" y="13716"/>
                  </a:lnTo>
                  <a:lnTo>
                    <a:pt x="102108" y="0"/>
                  </a:lnTo>
                  <a:close/>
                </a:path>
                <a:path w="2531109" h="13970">
                  <a:moveTo>
                    <a:pt x="242316" y="0"/>
                  </a:moveTo>
                  <a:lnTo>
                    <a:pt x="140208" y="0"/>
                  </a:lnTo>
                  <a:lnTo>
                    <a:pt x="140208" y="13716"/>
                  </a:lnTo>
                  <a:lnTo>
                    <a:pt x="242316" y="13716"/>
                  </a:lnTo>
                  <a:lnTo>
                    <a:pt x="242316" y="0"/>
                  </a:lnTo>
                  <a:close/>
                </a:path>
                <a:path w="2531109" h="13970">
                  <a:moveTo>
                    <a:pt x="381000" y="0"/>
                  </a:moveTo>
                  <a:lnTo>
                    <a:pt x="280416" y="0"/>
                  </a:lnTo>
                  <a:lnTo>
                    <a:pt x="280416" y="13716"/>
                  </a:lnTo>
                  <a:lnTo>
                    <a:pt x="381000" y="13716"/>
                  </a:lnTo>
                  <a:lnTo>
                    <a:pt x="381000" y="0"/>
                  </a:lnTo>
                  <a:close/>
                </a:path>
                <a:path w="2531109" h="13970">
                  <a:moveTo>
                    <a:pt x="521208" y="0"/>
                  </a:moveTo>
                  <a:lnTo>
                    <a:pt x="419100" y="0"/>
                  </a:lnTo>
                  <a:lnTo>
                    <a:pt x="419100" y="13716"/>
                  </a:lnTo>
                  <a:lnTo>
                    <a:pt x="521208" y="13716"/>
                  </a:lnTo>
                  <a:lnTo>
                    <a:pt x="521208" y="0"/>
                  </a:lnTo>
                  <a:close/>
                </a:path>
                <a:path w="2531109" h="13970">
                  <a:moveTo>
                    <a:pt x="661416" y="0"/>
                  </a:moveTo>
                  <a:lnTo>
                    <a:pt x="559308" y="0"/>
                  </a:lnTo>
                  <a:lnTo>
                    <a:pt x="559308" y="13716"/>
                  </a:lnTo>
                  <a:lnTo>
                    <a:pt x="661416" y="13716"/>
                  </a:lnTo>
                  <a:lnTo>
                    <a:pt x="661416" y="0"/>
                  </a:lnTo>
                  <a:close/>
                </a:path>
                <a:path w="2531109" h="13970">
                  <a:moveTo>
                    <a:pt x="800100" y="0"/>
                  </a:moveTo>
                  <a:lnTo>
                    <a:pt x="699516" y="0"/>
                  </a:lnTo>
                  <a:lnTo>
                    <a:pt x="699516" y="13716"/>
                  </a:lnTo>
                  <a:lnTo>
                    <a:pt x="800100" y="13716"/>
                  </a:lnTo>
                  <a:lnTo>
                    <a:pt x="800100" y="0"/>
                  </a:lnTo>
                  <a:close/>
                </a:path>
                <a:path w="2531109" h="13970">
                  <a:moveTo>
                    <a:pt x="940308" y="0"/>
                  </a:moveTo>
                  <a:lnTo>
                    <a:pt x="838200" y="0"/>
                  </a:lnTo>
                  <a:lnTo>
                    <a:pt x="838200" y="13716"/>
                  </a:lnTo>
                  <a:lnTo>
                    <a:pt x="940308" y="13716"/>
                  </a:lnTo>
                  <a:lnTo>
                    <a:pt x="940308" y="0"/>
                  </a:lnTo>
                  <a:close/>
                </a:path>
                <a:path w="2531109" h="13970">
                  <a:moveTo>
                    <a:pt x="1080516" y="0"/>
                  </a:moveTo>
                  <a:lnTo>
                    <a:pt x="978408" y="0"/>
                  </a:lnTo>
                  <a:lnTo>
                    <a:pt x="978408" y="13716"/>
                  </a:lnTo>
                  <a:lnTo>
                    <a:pt x="1080516" y="13716"/>
                  </a:lnTo>
                  <a:lnTo>
                    <a:pt x="1080516" y="0"/>
                  </a:lnTo>
                  <a:close/>
                </a:path>
                <a:path w="2531109" h="13970">
                  <a:moveTo>
                    <a:pt x="1219200" y="0"/>
                  </a:moveTo>
                  <a:lnTo>
                    <a:pt x="1118616" y="0"/>
                  </a:lnTo>
                  <a:lnTo>
                    <a:pt x="1118616" y="13716"/>
                  </a:lnTo>
                  <a:lnTo>
                    <a:pt x="1219200" y="13716"/>
                  </a:lnTo>
                  <a:lnTo>
                    <a:pt x="1219200" y="0"/>
                  </a:lnTo>
                  <a:close/>
                </a:path>
                <a:path w="2531109" h="13970">
                  <a:moveTo>
                    <a:pt x="1359408" y="0"/>
                  </a:moveTo>
                  <a:lnTo>
                    <a:pt x="1257300" y="0"/>
                  </a:lnTo>
                  <a:lnTo>
                    <a:pt x="1257300" y="13716"/>
                  </a:lnTo>
                  <a:lnTo>
                    <a:pt x="1359408" y="13716"/>
                  </a:lnTo>
                  <a:lnTo>
                    <a:pt x="1359408" y="0"/>
                  </a:lnTo>
                  <a:close/>
                </a:path>
                <a:path w="2531109" h="13970">
                  <a:moveTo>
                    <a:pt x="1499616" y="0"/>
                  </a:moveTo>
                  <a:lnTo>
                    <a:pt x="1397508" y="0"/>
                  </a:lnTo>
                  <a:lnTo>
                    <a:pt x="1397508" y="13716"/>
                  </a:lnTo>
                  <a:lnTo>
                    <a:pt x="1499616" y="13716"/>
                  </a:lnTo>
                  <a:lnTo>
                    <a:pt x="1499616" y="0"/>
                  </a:lnTo>
                  <a:close/>
                </a:path>
                <a:path w="2531109" h="13970">
                  <a:moveTo>
                    <a:pt x="1638300" y="0"/>
                  </a:moveTo>
                  <a:lnTo>
                    <a:pt x="1537716" y="0"/>
                  </a:lnTo>
                  <a:lnTo>
                    <a:pt x="1537716" y="13716"/>
                  </a:lnTo>
                  <a:lnTo>
                    <a:pt x="1638300" y="13716"/>
                  </a:lnTo>
                  <a:lnTo>
                    <a:pt x="1638300" y="0"/>
                  </a:lnTo>
                  <a:close/>
                </a:path>
                <a:path w="2531109" h="13970">
                  <a:moveTo>
                    <a:pt x="1778508" y="0"/>
                  </a:moveTo>
                  <a:lnTo>
                    <a:pt x="1676400" y="0"/>
                  </a:lnTo>
                  <a:lnTo>
                    <a:pt x="1676400" y="13716"/>
                  </a:lnTo>
                  <a:lnTo>
                    <a:pt x="1778508" y="13716"/>
                  </a:lnTo>
                  <a:lnTo>
                    <a:pt x="1778508" y="0"/>
                  </a:lnTo>
                  <a:close/>
                </a:path>
                <a:path w="2531109" h="13970">
                  <a:moveTo>
                    <a:pt x="1918716" y="0"/>
                  </a:moveTo>
                  <a:lnTo>
                    <a:pt x="1816608" y="0"/>
                  </a:lnTo>
                  <a:lnTo>
                    <a:pt x="1816608" y="13716"/>
                  </a:lnTo>
                  <a:lnTo>
                    <a:pt x="1918716" y="13716"/>
                  </a:lnTo>
                  <a:lnTo>
                    <a:pt x="1918716" y="0"/>
                  </a:lnTo>
                  <a:close/>
                </a:path>
                <a:path w="2531109" h="13970">
                  <a:moveTo>
                    <a:pt x="2057400" y="0"/>
                  </a:moveTo>
                  <a:lnTo>
                    <a:pt x="1956816" y="0"/>
                  </a:lnTo>
                  <a:lnTo>
                    <a:pt x="1956816" y="13716"/>
                  </a:lnTo>
                  <a:lnTo>
                    <a:pt x="2057400" y="13716"/>
                  </a:lnTo>
                  <a:lnTo>
                    <a:pt x="2057400" y="0"/>
                  </a:lnTo>
                  <a:close/>
                </a:path>
                <a:path w="2531109" h="13970">
                  <a:moveTo>
                    <a:pt x="2197608" y="0"/>
                  </a:moveTo>
                  <a:lnTo>
                    <a:pt x="2095500" y="0"/>
                  </a:lnTo>
                  <a:lnTo>
                    <a:pt x="2095500" y="13716"/>
                  </a:lnTo>
                  <a:lnTo>
                    <a:pt x="2197608" y="13716"/>
                  </a:lnTo>
                  <a:lnTo>
                    <a:pt x="2197608" y="0"/>
                  </a:lnTo>
                  <a:close/>
                </a:path>
                <a:path w="2531109" h="13970">
                  <a:moveTo>
                    <a:pt x="2337816" y="0"/>
                  </a:moveTo>
                  <a:lnTo>
                    <a:pt x="2235708" y="0"/>
                  </a:lnTo>
                  <a:lnTo>
                    <a:pt x="2235708" y="13716"/>
                  </a:lnTo>
                  <a:lnTo>
                    <a:pt x="2337816" y="13716"/>
                  </a:lnTo>
                  <a:lnTo>
                    <a:pt x="2337816" y="0"/>
                  </a:lnTo>
                  <a:close/>
                </a:path>
                <a:path w="2531109" h="13970">
                  <a:moveTo>
                    <a:pt x="2476500" y="0"/>
                  </a:moveTo>
                  <a:lnTo>
                    <a:pt x="2375916" y="0"/>
                  </a:lnTo>
                  <a:lnTo>
                    <a:pt x="2375916" y="13716"/>
                  </a:lnTo>
                  <a:lnTo>
                    <a:pt x="2476500" y="13716"/>
                  </a:lnTo>
                  <a:lnTo>
                    <a:pt x="2476500" y="0"/>
                  </a:lnTo>
                  <a:close/>
                </a:path>
                <a:path w="2531109" h="13970">
                  <a:moveTo>
                    <a:pt x="2530602" y="0"/>
                  </a:moveTo>
                  <a:lnTo>
                    <a:pt x="2514600" y="0"/>
                  </a:lnTo>
                  <a:lnTo>
                    <a:pt x="2514600" y="13716"/>
                  </a:lnTo>
                  <a:lnTo>
                    <a:pt x="2530602" y="13716"/>
                  </a:lnTo>
                  <a:lnTo>
                    <a:pt x="2530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1758" y="493547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9639" y="2987039"/>
              <a:ext cx="152400" cy="2918460"/>
            </a:xfrm>
            <a:custGeom>
              <a:avLst/>
              <a:gdLst/>
              <a:ahLst/>
              <a:cxnLst/>
              <a:rect l="l" t="t" r="r" b="b"/>
              <a:pathLst>
                <a:path w="152400" h="2918460">
                  <a:moveTo>
                    <a:pt x="0" y="2918460"/>
                  </a:moveTo>
                  <a:lnTo>
                    <a:pt x="152400" y="291846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9184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2040" y="5583427"/>
              <a:ext cx="2674620" cy="142240"/>
            </a:xfrm>
            <a:custGeom>
              <a:avLst/>
              <a:gdLst/>
              <a:ahLst/>
              <a:cxnLst/>
              <a:rect l="l" t="t" r="r" b="b"/>
              <a:pathLst>
                <a:path w="2674620" h="142239">
                  <a:moveTo>
                    <a:pt x="134620" y="7251"/>
                  </a:moveTo>
                  <a:lnTo>
                    <a:pt x="132969" y="4191"/>
                  </a:lnTo>
                  <a:lnTo>
                    <a:pt x="131191" y="1143"/>
                  </a:lnTo>
                  <a:lnTo>
                    <a:pt x="127381" y="0"/>
                  </a:lnTo>
                  <a:lnTo>
                    <a:pt x="124333" y="1651"/>
                  </a:lnTo>
                  <a:lnTo>
                    <a:pt x="0" y="70878"/>
                  </a:lnTo>
                  <a:lnTo>
                    <a:pt x="127381" y="141744"/>
                  </a:lnTo>
                  <a:lnTo>
                    <a:pt x="131191" y="140639"/>
                  </a:lnTo>
                  <a:lnTo>
                    <a:pt x="132969" y="137579"/>
                  </a:lnTo>
                  <a:lnTo>
                    <a:pt x="134620" y="134493"/>
                  </a:lnTo>
                  <a:lnTo>
                    <a:pt x="133477" y="130632"/>
                  </a:lnTo>
                  <a:lnTo>
                    <a:pt x="37592" y="77241"/>
                  </a:lnTo>
                  <a:lnTo>
                    <a:pt x="88900" y="77241"/>
                  </a:lnTo>
                  <a:lnTo>
                    <a:pt x="88900" y="70878"/>
                  </a:lnTo>
                  <a:lnTo>
                    <a:pt x="88900" y="64516"/>
                  </a:lnTo>
                  <a:lnTo>
                    <a:pt x="37592" y="64516"/>
                  </a:lnTo>
                  <a:lnTo>
                    <a:pt x="133477" y="11125"/>
                  </a:lnTo>
                  <a:lnTo>
                    <a:pt x="134620" y="7251"/>
                  </a:lnTo>
                  <a:close/>
                </a:path>
                <a:path w="2674620" h="142239">
                  <a:moveTo>
                    <a:pt x="228600" y="64528"/>
                  </a:moveTo>
                  <a:lnTo>
                    <a:pt x="127000" y="64528"/>
                  </a:lnTo>
                  <a:lnTo>
                    <a:pt x="127000" y="77241"/>
                  </a:lnTo>
                  <a:lnTo>
                    <a:pt x="228600" y="77241"/>
                  </a:lnTo>
                  <a:lnTo>
                    <a:pt x="228600" y="64528"/>
                  </a:lnTo>
                  <a:close/>
                </a:path>
                <a:path w="2674620" h="142239">
                  <a:moveTo>
                    <a:pt x="368300" y="64528"/>
                  </a:moveTo>
                  <a:lnTo>
                    <a:pt x="266700" y="64528"/>
                  </a:lnTo>
                  <a:lnTo>
                    <a:pt x="266700" y="77241"/>
                  </a:lnTo>
                  <a:lnTo>
                    <a:pt x="368300" y="77241"/>
                  </a:lnTo>
                  <a:lnTo>
                    <a:pt x="368300" y="64528"/>
                  </a:lnTo>
                  <a:close/>
                </a:path>
                <a:path w="2674620" h="142239">
                  <a:moveTo>
                    <a:pt x="508000" y="64528"/>
                  </a:moveTo>
                  <a:lnTo>
                    <a:pt x="406400" y="64528"/>
                  </a:lnTo>
                  <a:lnTo>
                    <a:pt x="406400" y="77241"/>
                  </a:lnTo>
                  <a:lnTo>
                    <a:pt x="508000" y="77241"/>
                  </a:lnTo>
                  <a:lnTo>
                    <a:pt x="508000" y="64528"/>
                  </a:lnTo>
                  <a:close/>
                </a:path>
                <a:path w="2674620" h="142239">
                  <a:moveTo>
                    <a:pt x="647700" y="64528"/>
                  </a:moveTo>
                  <a:lnTo>
                    <a:pt x="546100" y="64528"/>
                  </a:lnTo>
                  <a:lnTo>
                    <a:pt x="546100" y="77241"/>
                  </a:lnTo>
                  <a:lnTo>
                    <a:pt x="647700" y="77241"/>
                  </a:lnTo>
                  <a:lnTo>
                    <a:pt x="647700" y="64528"/>
                  </a:lnTo>
                  <a:close/>
                </a:path>
                <a:path w="2674620" h="142239">
                  <a:moveTo>
                    <a:pt x="787400" y="64528"/>
                  </a:moveTo>
                  <a:lnTo>
                    <a:pt x="685800" y="64528"/>
                  </a:lnTo>
                  <a:lnTo>
                    <a:pt x="685800" y="77241"/>
                  </a:lnTo>
                  <a:lnTo>
                    <a:pt x="787400" y="77241"/>
                  </a:lnTo>
                  <a:lnTo>
                    <a:pt x="787400" y="64528"/>
                  </a:lnTo>
                  <a:close/>
                </a:path>
                <a:path w="2674620" h="142239">
                  <a:moveTo>
                    <a:pt x="927100" y="64528"/>
                  </a:moveTo>
                  <a:lnTo>
                    <a:pt x="825500" y="64528"/>
                  </a:lnTo>
                  <a:lnTo>
                    <a:pt x="825500" y="77241"/>
                  </a:lnTo>
                  <a:lnTo>
                    <a:pt x="927100" y="77241"/>
                  </a:lnTo>
                  <a:lnTo>
                    <a:pt x="927100" y="64528"/>
                  </a:lnTo>
                  <a:close/>
                </a:path>
                <a:path w="2674620" h="142239">
                  <a:moveTo>
                    <a:pt x="1066800" y="64528"/>
                  </a:moveTo>
                  <a:lnTo>
                    <a:pt x="965200" y="64528"/>
                  </a:lnTo>
                  <a:lnTo>
                    <a:pt x="965200" y="77241"/>
                  </a:lnTo>
                  <a:lnTo>
                    <a:pt x="1066800" y="77241"/>
                  </a:lnTo>
                  <a:lnTo>
                    <a:pt x="1066800" y="64528"/>
                  </a:lnTo>
                  <a:close/>
                </a:path>
                <a:path w="2674620" h="142239">
                  <a:moveTo>
                    <a:pt x="1206500" y="64528"/>
                  </a:moveTo>
                  <a:lnTo>
                    <a:pt x="1104900" y="64528"/>
                  </a:lnTo>
                  <a:lnTo>
                    <a:pt x="1104900" y="77241"/>
                  </a:lnTo>
                  <a:lnTo>
                    <a:pt x="1206500" y="77241"/>
                  </a:lnTo>
                  <a:lnTo>
                    <a:pt x="1206500" y="64528"/>
                  </a:lnTo>
                  <a:close/>
                </a:path>
                <a:path w="2674620" h="142239">
                  <a:moveTo>
                    <a:pt x="1346200" y="64528"/>
                  </a:moveTo>
                  <a:lnTo>
                    <a:pt x="1244600" y="64528"/>
                  </a:lnTo>
                  <a:lnTo>
                    <a:pt x="1244600" y="77241"/>
                  </a:lnTo>
                  <a:lnTo>
                    <a:pt x="1346200" y="77241"/>
                  </a:lnTo>
                  <a:lnTo>
                    <a:pt x="1346200" y="64528"/>
                  </a:lnTo>
                  <a:close/>
                </a:path>
                <a:path w="2674620" h="142239">
                  <a:moveTo>
                    <a:pt x="1485900" y="64528"/>
                  </a:moveTo>
                  <a:lnTo>
                    <a:pt x="1384300" y="64528"/>
                  </a:lnTo>
                  <a:lnTo>
                    <a:pt x="1384300" y="77241"/>
                  </a:lnTo>
                  <a:lnTo>
                    <a:pt x="1485900" y="77241"/>
                  </a:lnTo>
                  <a:lnTo>
                    <a:pt x="1485900" y="64528"/>
                  </a:lnTo>
                  <a:close/>
                </a:path>
                <a:path w="2674620" h="142239">
                  <a:moveTo>
                    <a:pt x="1625600" y="64528"/>
                  </a:moveTo>
                  <a:lnTo>
                    <a:pt x="1524000" y="64528"/>
                  </a:lnTo>
                  <a:lnTo>
                    <a:pt x="1524000" y="77241"/>
                  </a:lnTo>
                  <a:lnTo>
                    <a:pt x="1625600" y="77241"/>
                  </a:lnTo>
                  <a:lnTo>
                    <a:pt x="1625600" y="64528"/>
                  </a:lnTo>
                  <a:close/>
                </a:path>
                <a:path w="2674620" h="142239">
                  <a:moveTo>
                    <a:pt x="1765300" y="64528"/>
                  </a:moveTo>
                  <a:lnTo>
                    <a:pt x="1663700" y="64528"/>
                  </a:lnTo>
                  <a:lnTo>
                    <a:pt x="1663700" y="77241"/>
                  </a:lnTo>
                  <a:lnTo>
                    <a:pt x="1765300" y="77241"/>
                  </a:lnTo>
                  <a:lnTo>
                    <a:pt x="1765300" y="64528"/>
                  </a:lnTo>
                  <a:close/>
                </a:path>
                <a:path w="2674620" h="142239">
                  <a:moveTo>
                    <a:pt x="1905000" y="64528"/>
                  </a:moveTo>
                  <a:lnTo>
                    <a:pt x="1803400" y="64528"/>
                  </a:lnTo>
                  <a:lnTo>
                    <a:pt x="1803400" y="77241"/>
                  </a:lnTo>
                  <a:lnTo>
                    <a:pt x="1905000" y="77241"/>
                  </a:lnTo>
                  <a:lnTo>
                    <a:pt x="1905000" y="64528"/>
                  </a:lnTo>
                  <a:close/>
                </a:path>
                <a:path w="2674620" h="142239">
                  <a:moveTo>
                    <a:pt x="2044700" y="64528"/>
                  </a:moveTo>
                  <a:lnTo>
                    <a:pt x="1943100" y="64528"/>
                  </a:lnTo>
                  <a:lnTo>
                    <a:pt x="1943100" y="77241"/>
                  </a:lnTo>
                  <a:lnTo>
                    <a:pt x="2044700" y="77241"/>
                  </a:lnTo>
                  <a:lnTo>
                    <a:pt x="2044700" y="64528"/>
                  </a:lnTo>
                  <a:close/>
                </a:path>
                <a:path w="2674620" h="142239">
                  <a:moveTo>
                    <a:pt x="2184400" y="64528"/>
                  </a:moveTo>
                  <a:lnTo>
                    <a:pt x="2082800" y="64528"/>
                  </a:lnTo>
                  <a:lnTo>
                    <a:pt x="2082800" y="77241"/>
                  </a:lnTo>
                  <a:lnTo>
                    <a:pt x="2184400" y="77241"/>
                  </a:lnTo>
                  <a:lnTo>
                    <a:pt x="2184400" y="64528"/>
                  </a:lnTo>
                  <a:close/>
                </a:path>
                <a:path w="2674620" h="142239">
                  <a:moveTo>
                    <a:pt x="2324100" y="64528"/>
                  </a:moveTo>
                  <a:lnTo>
                    <a:pt x="2222500" y="64528"/>
                  </a:lnTo>
                  <a:lnTo>
                    <a:pt x="2222500" y="77241"/>
                  </a:lnTo>
                  <a:lnTo>
                    <a:pt x="2324100" y="77241"/>
                  </a:lnTo>
                  <a:lnTo>
                    <a:pt x="2324100" y="64528"/>
                  </a:lnTo>
                  <a:close/>
                </a:path>
                <a:path w="2674620" h="142239">
                  <a:moveTo>
                    <a:pt x="2463800" y="64528"/>
                  </a:moveTo>
                  <a:lnTo>
                    <a:pt x="2362200" y="64528"/>
                  </a:lnTo>
                  <a:lnTo>
                    <a:pt x="2362200" y="77241"/>
                  </a:lnTo>
                  <a:lnTo>
                    <a:pt x="2463800" y="77241"/>
                  </a:lnTo>
                  <a:lnTo>
                    <a:pt x="2463800" y="64528"/>
                  </a:lnTo>
                  <a:close/>
                </a:path>
                <a:path w="2674620" h="142239">
                  <a:moveTo>
                    <a:pt x="2603500" y="64528"/>
                  </a:moveTo>
                  <a:lnTo>
                    <a:pt x="2501900" y="64528"/>
                  </a:lnTo>
                  <a:lnTo>
                    <a:pt x="2501900" y="77241"/>
                  </a:lnTo>
                  <a:lnTo>
                    <a:pt x="2603500" y="77241"/>
                  </a:lnTo>
                  <a:lnTo>
                    <a:pt x="2603500" y="64528"/>
                  </a:lnTo>
                  <a:close/>
                </a:path>
                <a:path w="2674620" h="142239">
                  <a:moveTo>
                    <a:pt x="2674620" y="64528"/>
                  </a:moveTo>
                  <a:lnTo>
                    <a:pt x="2641600" y="64528"/>
                  </a:lnTo>
                  <a:lnTo>
                    <a:pt x="2641600" y="77241"/>
                  </a:lnTo>
                  <a:lnTo>
                    <a:pt x="2674620" y="77241"/>
                  </a:lnTo>
                  <a:lnTo>
                    <a:pt x="2674620" y="64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20818" y="5647943"/>
              <a:ext cx="2546350" cy="13970"/>
            </a:xfrm>
            <a:custGeom>
              <a:avLst/>
              <a:gdLst/>
              <a:ahLst/>
              <a:cxnLst/>
              <a:rect l="l" t="t" r="r" b="b"/>
              <a:pathLst>
                <a:path w="2546350" h="13970">
                  <a:moveTo>
                    <a:pt x="100584" y="0"/>
                  </a:moveTo>
                  <a:lnTo>
                    <a:pt x="0" y="0"/>
                  </a:lnTo>
                  <a:lnTo>
                    <a:pt x="0" y="13728"/>
                  </a:lnTo>
                  <a:lnTo>
                    <a:pt x="100584" y="13728"/>
                  </a:lnTo>
                  <a:lnTo>
                    <a:pt x="100584" y="0"/>
                  </a:lnTo>
                  <a:close/>
                </a:path>
                <a:path w="2546350" h="13970">
                  <a:moveTo>
                    <a:pt x="240792" y="0"/>
                  </a:moveTo>
                  <a:lnTo>
                    <a:pt x="138684" y="0"/>
                  </a:lnTo>
                  <a:lnTo>
                    <a:pt x="138684" y="13728"/>
                  </a:lnTo>
                  <a:lnTo>
                    <a:pt x="240792" y="13728"/>
                  </a:lnTo>
                  <a:lnTo>
                    <a:pt x="240792" y="0"/>
                  </a:lnTo>
                  <a:close/>
                </a:path>
                <a:path w="2546350" h="13970">
                  <a:moveTo>
                    <a:pt x="381000" y="0"/>
                  </a:moveTo>
                  <a:lnTo>
                    <a:pt x="278892" y="0"/>
                  </a:lnTo>
                  <a:lnTo>
                    <a:pt x="278892" y="13728"/>
                  </a:lnTo>
                  <a:lnTo>
                    <a:pt x="381000" y="13728"/>
                  </a:lnTo>
                  <a:lnTo>
                    <a:pt x="381000" y="0"/>
                  </a:lnTo>
                  <a:close/>
                </a:path>
                <a:path w="2546350" h="13970">
                  <a:moveTo>
                    <a:pt x="519684" y="0"/>
                  </a:moveTo>
                  <a:lnTo>
                    <a:pt x="419100" y="0"/>
                  </a:lnTo>
                  <a:lnTo>
                    <a:pt x="419100" y="13728"/>
                  </a:lnTo>
                  <a:lnTo>
                    <a:pt x="519684" y="13728"/>
                  </a:lnTo>
                  <a:lnTo>
                    <a:pt x="519684" y="0"/>
                  </a:lnTo>
                  <a:close/>
                </a:path>
                <a:path w="2546350" h="13970">
                  <a:moveTo>
                    <a:pt x="659892" y="0"/>
                  </a:moveTo>
                  <a:lnTo>
                    <a:pt x="557784" y="0"/>
                  </a:lnTo>
                  <a:lnTo>
                    <a:pt x="557784" y="13728"/>
                  </a:lnTo>
                  <a:lnTo>
                    <a:pt x="659892" y="13728"/>
                  </a:lnTo>
                  <a:lnTo>
                    <a:pt x="659892" y="0"/>
                  </a:lnTo>
                  <a:close/>
                </a:path>
                <a:path w="2546350" h="13970">
                  <a:moveTo>
                    <a:pt x="800100" y="0"/>
                  </a:moveTo>
                  <a:lnTo>
                    <a:pt x="697992" y="0"/>
                  </a:lnTo>
                  <a:lnTo>
                    <a:pt x="697992" y="13728"/>
                  </a:lnTo>
                  <a:lnTo>
                    <a:pt x="800100" y="13728"/>
                  </a:lnTo>
                  <a:lnTo>
                    <a:pt x="800100" y="0"/>
                  </a:lnTo>
                  <a:close/>
                </a:path>
                <a:path w="2546350" h="13970">
                  <a:moveTo>
                    <a:pt x="938784" y="0"/>
                  </a:moveTo>
                  <a:lnTo>
                    <a:pt x="838200" y="0"/>
                  </a:lnTo>
                  <a:lnTo>
                    <a:pt x="838200" y="13728"/>
                  </a:lnTo>
                  <a:lnTo>
                    <a:pt x="938784" y="13728"/>
                  </a:lnTo>
                  <a:lnTo>
                    <a:pt x="938784" y="0"/>
                  </a:lnTo>
                  <a:close/>
                </a:path>
                <a:path w="2546350" h="13970">
                  <a:moveTo>
                    <a:pt x="1078992" y="0"/>
                  </a:moveTo>
                  <a:lnTo>
                    <a:pt x="976884" y="0"/>
                  </a:lnTo>
                  <a:lnTo>
                    <a:pt x="976884" y="13728"/>
                  </a:lnTo>
                  <a:lnTo>
                    <a:pt x="1078992" y="13728"/>
                  </a:lnTo>
                  <a:lnTo>
                    <a:pt x="1078992" y="0"/>
                  </a:lnTo>
                  <a:close/>
                </a:path>
                <a:path w="2546350" h="13970">
                  <a:moveTo>
                    <a:pt x="1219200" y="0"/>
                  </a:moveTo>
                  <a:lnTo>
                    <a:pt x="1117092" y="0"/>
                  </a:lnTo>
                  <a:lnTo>
                    <a:pt x="1117092" y="13728"/>
                  </a:lnTo>
                  <a:lnTo>
                    <a:pt x="1219200" y="13728"/>
                  </a:lnTo>
                  <a:lnTo>
                    <a:pt x="1219200" y="0"/>
                  </a:lnTo>
                  <a:close/>
                </a:path>
                <a:path w="2546350" h="13970">
                  <a:moveTo>
                    <a:pt x="1357884" y="0"/>
                  </a:moveTo>
                  <a:lnTo>
                    <a:pt x="1257300" y="0"/>
                  </a:lnTo>
                  <a:lnTo>
                    <a:pt x="1257300" y="13728"/>
                  </a:lnTo>
                  <a:lnTo>
                    <a:pt x="1357884" y="13728"/>
                  </a:lnTo>
                  <a:lnTo>
                    <a:pt x="1357884" y="0"/>
                  </a:lnTo>
                  <a:close/>
                </a:path>
                <a:path w="2546350" h="13970">
                  <a:moveTo>
                    <a:pt x="1498079" y="0"/>
                  </a:moveTo>
                  <a:lnTo>
                    <a:pt x="1395984" y="0"/>
                  </a:lnTo>
                  <a:lnTo>
                    <a:pt x="1395984" y="13728"/>
                  </a:lnTo>
                  <a:lnTo>
                    <a:pt x="1498079" y="13728"/>
                  </a:lnTo>
                  <a:lnTo>
                    <a:pt x="1498079" y="0"/>
                  </a:lnTo>
                  <a:close/>
                </a:path>
                <a:path w="2546350" h="13970">
                  <a:moveTo>
                    <a:pt x="1638300" y="0"/>
                  </a:moveTo>
                  <a:lnTo>
                    <a:pt x="1536179" y="0"/>
                  </a:lnTo>
                  <a:lnTo>
                    <a:pt x="1536179" y="13728"/>
                  </a:lnTo>
                  <a:lnTo>
                    <a:pt x="1638300" y="13728"/>
                  </a:lnTo>
                  <a:lnTo>
                    <a:pt x="1638300" y="0"/>
                  </a:lnTo>
                  <a:close/>
                </a:path>
                <a:path w="2546350" h="13970">
                  <a:moveTo>
                    <a:pt x="1776984" y="0"/>
                  </a:moveTo>
                  <a:lnTo>
                    <a:pt x="1676400" y="0"/>
                  </a:lnTo>
                  <a:lnTo>
                    <a:pt x="1676400" y="13728"/>
                  </a:lnTo>
                  <a:lnTo>
                    <a:pt x="1776984" y="13728"/>
                  </a:lnTo>
                  <a:lnTo>
                    <a:pt x="1776984" y="0"/>
                  </a:lnTo>
                  <a:close/>
                </a:path>
                <a:path w="2546350" h="13970">
                  <a:moveTo>
                    <a:pt x="1917192" y="0"/>
                  </a:moveTo>
                  <a:lnTo>
                    <a:pt x="1815084" y="0"/>
                  </a:lnTo>
                  <a:lnTo>
                    <a:pt x="1815084" y="13728"/>
                  </a:lnTo>
                  <a:lnTo>
                    <a:pt x="1917192" y="13728"/>
                  </a:lnTo>
                  <a:lnTo>
                    <a:pt x="1917192" y="0"/>
                  </a:lnTo>
                  <a:close/>
                </a:path>
                <a:path w="2546350" h="13970">
                  <a:moveTo>
                    <a:pt x="2057400" y="0"/>
                  </a:moveTo>
                  <a:lnTo>
                    <a:pt x="1955292" y="0"/>
                  </a:lnTo>
                  <a:lnTo>
                    <a:pt x="1955292" y="13728"/>
                  </a:lnTo>
                  <a:lnTo>
                    <a:pt x="2057400" y="13728"/>
                  </a:lnTo>
                  <a:lnTo>
                    <a:pt x="2057400" y="0"/>
                  </a:lnTo>
                  <a:close/>
                </a:path>
                <a:path w="2546350" h="13970">
                  <a:moveTo>
                    <a:pt x="2196084" y="0"/>
                  </a:moveTo>
                  <a:lnTo>
                    <a:pt x="2095500" y="0"/>
                  </a:lnTo>
                  <a:lnTo>
                    <a:pt x="2095500" y="13728"/>
                  </a:lnTo>
                  <a:lnTo>
                    <a:pt x="2196084" y="13728"/>
                  </a:lnTo>
                  <a:lnTo>
                    <a:pt x="2196084" y="0"/>
                  </a:lnTo>
                  <a:close/>
                </a:path>
                <a:path w="2546350" h="13970">
                  <a:moveTo>
                    <a:pt x="2336292" y="0"/>
                  </a:moveTo>
                  <a:lnTo>
                    <a:pt x="2234184" y="0"/>
                  </a:lnTo>
                  <a:lnTo>
                    <a:pt x="2234184" y="13728"/>
                  </a:lnTo>
                  <a:lnTo>
                    <a:pt x="2336292" y="13728"/>
                  </a:lnTo>
                  <a:lnTo>
                    <a:pt x="2336292" y="0"/>
                  </a:lnTo>
                  <a:close/>
                </a:path>
                <a:path w="2546350" h="13970">
                  <a:moveTo>
                    <a:pt x="2476500" y="0"/>
                  </a:moveTo>
                  <a:lnTo>
                    <a:pt x="2374392" y="0"/>
                  </a:lnTo>
                  <a:lnTo>
                    <a:pt x="2374392" y="13728"/>
                  </a:lnTo>
                  <a:lnTo>
                    <a:pt x="2476500" y="13728"/>
                  </a:lnTo>
                  <a:lnTo>
                    <a:pt x="2476500" y="0"/>
                  </a:lnTo>
                  <a:close/>
                </a:path>
                <a:path w="2546350" h="13970">
                  <a:moveTo>
                    <a:pt x="2545842" y="0"/>
                  </a:moveTo>
                  <a:lnTo>
                    <a:pt x="2514600" y="0"/>
                  </a:lnTo>
                  <a:lnTo>
                    <a:pt x="2514600" y="13728"/>
                  </a:lnTo>
                  <a:lnTo>
                    <a:pt x="2545842" y="13728"/>
                  </a:lnTo>
                  <a:lnTo>
                    <a:pt x="2545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06517" y="565480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35240" y="2606039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1356360"/>
                  </a:lnTo>
                </a:path>
                <a:path h="3581400">
                  <a:moveTo>
                    <a:pt x="0" y="3299460"/>
                  </a:moveTo>
                  <a:lnTo>
                    <a:pt x="0" y="35814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6659" y="3962400"/>
              <a:ext cx="170815" cy="1943100"/>
            </a:xfrm>
            <a:custGeom>
              <a:avLst/>
              <a:gdLst/>
              <a:ahLst/>
              <a:cxnLst/>
              <a:rect l="l" t="t" r="r" b="b"/>
              <a:pathLst>
                <a:path w="170815" h="1943100">
                  <a:moveTo>
                    <a:pt x="0" y="1943100"/>
                  </a:moveTo>
                  <a:lnTo>
                    <a:pt x="170688" y="1943100"/>
                  </a:lnTo>
                  <a:lnTo>
                    <a:pt x="170688" y="0"/>
                  </a:lnTo>
                  <a:lnTo>
                    <a:pt x="0" y="0"/>
                  </a:lnTo>
                  <a:lnTo>
                    <a:pt x="0" y="1943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79856" y="481406"/>
            <a:ext cx="8150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Sequence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Diagram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(make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 phone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call)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3039" y="1920239"/>
            <a:ext cx="11430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29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23003" y="1920239"/>
            <a:ext cx="11430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29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6204" y="1920239"/>
            <a:ext cx="11430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29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Recipient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70810" y="2694558"/>
            <a:ext cx="836294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Picks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475"/>
              </a:spcBef>
            </a:pPr>
            <a:r>
              <a:rPr sz="1600" spc="-5" dirty="0">
                <a:latin typeface="Arial"/>
                <a:cs typeface="Arial"/>
              </a:rPr>
              <a:t>Dial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0129" y="3607689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6050" y="3583940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86050" y="4249928"/>
            <a:ext cx="1465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notification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482" y="4506848"/>
            <a:ext cx="787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46298" y="5333238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5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71361" y="535203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5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190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State Diagram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màn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quản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mục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người dùng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678" y="2766944"/>
            <a:ext cx="84455" cy="2592705"/>
            <a:chOff x="4571678" y="2766944"/>
            <a:chExt cx="84455" cy="2592705"/>
          </a:xfrm>
        </p:grpSpPr>
        <p:sp>
          <p:nvSpPr>
            <p:cNvPr id="5" name="object 5"/>
            <p:cNvSpPr/>
            <p:nvPr/>
          </p:nvSpPr>
          <p:spPr>
            <a:xfrm>
              <a:off x="4613718" y="2772976"/>
              <a:ext cx="0" cy="1075690"/>
            </a:xfrm>
            <a:custGeom>
              <a:avLst/>
              <a:gdLst/>
              <a:ahLst/>
              <a:cxnLst/>
              <a:rect l="l" t="t" r="r" b="b"/>
              <a:pathLst>
                <a:path h="1075689">
                  <a:moveTo>
                    <a:pt x="0" y="0"/>
                  </a:moveTo>
                  <a:lnTo>
                    <a:pt x="0" y="1075356"/>
                  </a:lnTo>
                </a:path>
              </a:pathLst>
            </a:custGeom>
            <a:ln w="11924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678" y="3089458"/>
              <a:ext cx="83900" cy="1796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01513" y="4194683"/>
              <a:ext cx="24765" cy="1158875"/>
            </a:xfrm>
            <a:custGeom>
              <a:avLst/>
              <a:gdLst/>
              <a:ahLst/>
              <a:cxnLst/>
              <a:rect l="l" t="t" r="r" b="b"/>
              <a:pathLst>
                <a:path w="24764" h="1158875">
                  <a:moveTo>
                    <a:pt x="0" y="0"/>
                  </a:moveTo>
                  <a:lnTo>
                    <a:pt x="24230" y="1158645"/>
                  </a:lnTo>
                </a:path>
              </a:pathLst>
            </a:custGeom>
            <a:ln w="11924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678" y="5024938"/>
              <a:ext cx="83900" cy="1790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54685" y="4808589"/>
            <a:ext cx="35687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75" dirty="0">
                <a:latin typeface="Arial"/>
                <a:cs typeface="Arial"/>
              </a:rPr>
              <a:t>T</a:t>
            </a:r>
            <a:r>
              <a:rPr sz="950" spc="30" dirty="0">
                <a:latin typeface="Arial"/>
                <a:cs typeface="Arial"/>
              </a:rPr>
              <a:t>hoa</a:t>
            </a:r>
            <a:r>
              <a:rPr sz="950" spc="-5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5298" y="3842300"/>
            <a:ext cx="1781810" cy="1911985"/>
            <a:chOff x="2575298" y="3842300"/>
            <a:chExt cx="1781810" cy="1911985"/>
          </a:xfrm>
        </p:grpSpPr>
        <p:sp>
          <p:nvSpPr>
            <p:cNvPr id="11" name="object 11"/>
            <p:cNvSpPr/>
            <p:nvPr/>
          </p:nvSpPr>
          <p:spPr>
            <a:xfrm>
              <a:off x="2581330" y="3848333"/>
              <a:ext cx="1769745" cy="1899920"/>
            </a:xfrm>
            <a:custGeom>
              <a:avLst/>
              <a:gdLst/>
              <a:ahLst/>
              <a:cxnLst/>
              <a:rect l="l" t="t" r="r" b="b"/>
              <a:pathLst>
                <a:path w="1769745" h="1899920">
                  <a:moveTo>
                    <a:pt x="1769262" y="0"/>
                  </a:moveTo>
                  <a:lnTo>
                    <a:pt x="0" y="1899334"/>
                  </a:lnTo>
                </a:path>
              </a:pathLst>
            </a:custGeom>
            <a:ln w="11932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9766" y="5180190"/>
              <a:ext cx="143548" cy="1552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03696" y="4677148"/>
            <a:ext cx="56578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Arial"/>
                <a:cs typeface="Arial"/>
              </a:rPr>
              <a:t>Thêm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0221" y="3985729"/>
            <a:ext cx="2308225" cy="2102485"/>
            <a:chOff x="4930221" y="3985729"/>
            <a:chExt cx="2308225" cy="2102485"/>
          </a:xfrm>
        </p:grpSpPr>
        <p:sp>
          <p:nvSpPr>
            <p:cNvPr id="15" name="object 15"/>
            <p:cNvSpPr/>
            <p:nvPr/>
          </p:nvSpPr>
          <p:spPr>
            <a:xfrm>
              <a:off x="4936254" y="3991762"/>
              <a:ext cx="2296160" cy="2090420"/>
            </a:xfrm>
            <a:custGeom>
              <a:avLst/>
              <a:gdLst/>
              <a:ahLst/>
              <a:cxnLst/>
              <a:rect l="l" t="t" r="r" b="b"/>
              <a:pathLst>
                <a:path w="2296159" h="2090420">
                  <a:moveTo>
                    <a:pt x="0" y="0"/>
                  </a:moveTo>
                  <a:lnTo>
                    <a:pt x="2295622" y="2090231"/>
                  </a:lnTo>
                </a:path>
              </a:pathLst>
            </a:custGeom>
            <a:ln w="11933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968" y="5383094"/>
              <a:ext cx="143136" cy="1552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60063" y="4665232"/>
            <a:ext cx="124142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0" dirty="0">
                <a:latin typeface="Arial"/>
                <a:cs typeface="Arial"/>
              </a:rPr>
              <a:t>Sửa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[Đã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chọn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6276" y="3251038"/>
            <a:ext cx="3862070" cy="3296920"/>
            <a:chOff x="1696276" y="3251038"/>
            <a:chExt cx="3862070" cy="3296920"/>
          </a:xfrm>
        </p:grpSpPr>
        <p:sp>
          <p:nvSpPr>
            <p:cNvPr id="19" name="object 19"/>
            <p:cNvSpPr/>
            <p:nvPr/>
          </p:nvSpPr>
          <p:spPr>
            <a:xfrm>
              <a:off x="4565616" y="5425223"/>
              <a:ext cx="24130" cy="884555"/>
            </a:xfrm>
            <a:custGeom>
              <a:avLst/>
              <a:gdLst/>
              <a:ahLst/>
              <a:cxnLst/>
              <a:rect l="l" t="t" r="r" b="b"/>
              <a:pathLst>
                <a:path w="24129" h="884554">
                  <a:moveTo>
                    <a:pt x="23871" y="0"/>
                  </a:moveTo>
                  <a:lnTo>
                    <a:pt x="0" y="883938"/>
                  </a:lnTo>
                </a:path>
              </a:pathLst>
            </a:custGeom>
            <a:ln w="11924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3935" y="6136026"/>
              <a:ext cx="83541" cy="1790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6276" y="3251038"/>
              <a:ext cx="3861763" cy="329675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58795" y="4951946"/>
            <a:ext cx="93535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Arial"/>
                <a:cs typeface="Arial"/>
              </a:rPr>
              <a:t>Kết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thúc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sửa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2155" y="4951946"/>
            <a:ext cx="106616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Arial"/>
                <a:cs typeface="Arial"/>
              </a:rPr>
              <a:t>Kết thúc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Thêm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04052" y="2593925"/>
            <a:ext cx="3505835" cy="3858895"/>
            <a:chOff x="4504052" y="2593925"/>
            <a:chExt cx="3505835" cy="385889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52" y="2593925"/>
              <a:ext cx="205195" cy="2083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8114" y="5520481"/>
              <a:ext cx="1621160" cy="93204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174834" y="3900908"/>
            <a:ext cx="20955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82164" algn="l"/>
              </a:tabLst>
            </a:pPr>
            <a:r>
              <a:rPr sz="950" u="sng" spc="-5" dirty="0">
                <a:uFill>
                  <a:solidFill>
                    <a:srgbClr val="0080FF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0921" y="3279778"/>
            <a:ext cx="1081405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56900"/>
              </a:lnSpc>
              <a:spcBef>
                <a:spcPts val="100"/>
              </a:spcBef>
            </a:pPr>
            <a:r>
              <a:rPr sz="950" spc="20" dirty="0">
                <a:latin typeface="Arial"/>
                <a:cs typeface="Arial"/>
              </a:rPr>
              <a:t>Khởi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tạo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màn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hình </a:t>
            </a:r>
            <a:r>
              <a:rPr sz="950" spc="-2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entry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Load</a:t>
            </a:r>
            <a:endParaRPr sz="950">
              <a:latin typeface="Arial"/>
              <a:cs typeface="Arial"/>
            </a:endParaRPr>
          </a:p>
          <a:p>
            <a:pPr marL="24130" marR="258445">
              <a:lnSpc>
                <a:spcPct val="107200"/>
              </a:lnSpc>
            </a:pPr>
            <a:r>
              <a:rPr sz="950" spc="5" dirty="0">
                <a:latin typeface="Arial"/>
                <a:cs typeface="Arial"/>
              </a:rPr>
              <a:t>entry</a:t>
            </a:r>
            <a:r>
              <a:rPr sz="950" spc="-5" dirty="0">
                <a:latin typeface="Arial"/>
                <a:cs typeface="Arial"/>
              </a:rPr>
              <a:t> /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Show 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Thêm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 </a:t>
            </a:r>
            <a:r>
              <a:rPr sz="950" spc="-2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Sửa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 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Xóa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 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Thoát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3080" y="5262941"/>
            <a:ext cx="135636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Đang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thêm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Người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dùng </a:t>
            </a:r>
            <a:r>
              <a:rPr sz="950" spc="-2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entry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30" dirty="0">
                <a:latin typeface="Arial"/>
                <a:cs typeface="Arial"/>
              </a:rPr>
              <a:t> Thêm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endParaRPr sz="950">
              <a:latin typeface="Arial"/>
              <a:cs typeface="Arial"/>
            </a:endParaRPr>
          </a:p>
          <a:p>
            <a:pPr marL="12700" marR="494665">
              <a:lnSpc>
                <a:spcPct val="107200"/>
              </a:lnSpc>
            </a:pPr>
            <a:r>
              <a:rPr sz="950" spc="10" dirty="0">
                <a:latin typeface="Arial"/>
                <a:cs typeface="Arial"/>
              </a:rPr>
              <a:t>do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Lưu  </a:t>
            </a:r>
            <a:r>
              <a:rPr sz="950" spc="-20" dirty="0">
                <a:latin typeface="Arial"/>
                <a:cs typeface="Arial"/>
              </a:rPr>
              <a:t>ND 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Không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lưu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50" spc="20" dirty="0">
                <a:latin typeface="Arial"/>
                <a:cs typeface="Arial"/>
              </a:rPr>
              <a:t>exit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Xác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lập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trạng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thái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3357" y="5214826"/>
            <a:ext cx="142875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Arial"/>
                <a:cs typeface="Arial"/>
              </a:rPr>
              <a:t>Kết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thúc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MH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Người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dùng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85203" y="5441976"/>
            <a:ext cx="80708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Arial"/>
                <a:cs typeface="Arial"/>
              </a:rPr>
              <a:t>entry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Unload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31746" y="5477742"/>
            <a:ext cx="130937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487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Đang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sửa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Người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dùng </a:t>
            </a:r>
            <a:r>
              <a:rPr sz="950" spc="-2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entry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Sửa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50" spc="10" dirty="0">
                <a:latin typeface="Arial"/>
                <a:cs typeface="Arial"/>
              </a:rPr>
              <a:t>do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Lưu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1746" y="6063500"/>
            <a:ext cx="1326515" cy="3359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50" spc="10" dirty="0">
                <a:latin typeface="Arial"/>
                <a:cs typeface="Arial"/>
              </a:rPr>
              <a:t>do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0" dirty="0">
                <a:latin typeface="Arial"/>
                <a:cs typeface="Arial"/>
              </a:rPr>
              <a:t> Không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lưu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50" spc="20" dirty="0">
                <a:latin typeface="Arial"/>
                <a:cs typeface="Arial"/>
              </a:rPr>
              <a:t>exit </a:t>
            </a:r>
            <a:r>
              <a:rPr sz="950" spc="-5" dirty="0">
                <a:latin typeface="Arial"/>
                <a:cs typeface="Arial"/>
              </a:rPr>
              <a:t>/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Xác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lập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trạng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thái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55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Sơ</a:t>
            </a:r>
            <a:r>
              <a:rPr sz="3600" spc="-30" dirty="0"/>
              <a:t> </a:t>
            </a:r>
            <a:r>
              <a:rPr sz="3600" dirty="0"/>
              <a:t>đồ</a:t>
            </a:r>
            <a:r>
              <a:rPr sz="3600" spc="-35" dirty="0"/>
              <a:t> </a:t>
            </a:r>
            <a:r>
              <a:rPr sz="3600" spc="-5" dirty="0"/>
              <a:t>trạng</a:t>
            </a:r>
            <a:r>
              <a:rPr sz="3600" spc="-25" dirty="0"/>
              <a:t> </a:t>
            </a:r>
            <a:r>
              <a:rPr sz="3600" dirty="0"/>
              <a:t>thái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2712720"/>
            <a:ext cx="7248144" cy="3361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1566" y="2866771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5366" y="4391025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S4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620" y="3476625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0073" y="4543425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820" y="5610555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655" y="4238625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595" y="2629027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B1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044" y="3811904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B2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1175" y="2592451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B3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228" y="3659504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B9BD4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5B9BD4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8228" y="4573904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B9BD4"/>
                </a:solidFill>
                <a:latin typeface="Arial"/>
                <a:cs typeface="Arial"/>
              </a:rPr>
              <a:t>B6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4192904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B9BD4"/>
                </a:solidFill>
                <a:latin typeface="Arial"/>
                <a:cs typeface="Arial"/>
              </a:rPr>
              <a:t>B7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7775" y="5260085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228" y="5641035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228" y="1753565"/>
            <a:ext cx="3683635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B1,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B2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biến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cố </a:t>
            </a:r>
            <a:r>
              <a:rPr sz="1800" b="1" dirty="0">
                <a:latin typeface="Arial"/>
                <a:cs typeface="Arial"/>
              </a:rPr>
              <a:t>sinh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B4,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B8, B9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biến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cố</a:t>
            </a:r>
            <a:r>
              <a:rPr sz="1800" b="1" spc="-5" dirty="0">
                <a:latin typeface="Arial"/>
                <a:cs typeface="Arial"/>
              </a:rPr>
              <a:t> mất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B3, B5, B6,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B7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biến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cố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hoạt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32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55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Sơ</a:t>
            </a:r>
            <a:r>
              <a:rPr sz="3600" spc="-30" dirty="0"/>
              <a:t> </a:t>
            </a:r>
            <a:r>
              <a:rPr sz="3600" dirty="0"/>
              <a:t>đồ</a:t>
            </a:r>
            <a:r>
              <a:rPr sz="3600" spc="-35" dirty="0"/>
              <a:t> </a:t>
            </a:r>
            <a:r>
              <a:rPr sz="3600" spc="-5" dirty="0"/>
              <a:t>trạng</a:t>
            </a:r>
            <a:r>
              <a:rPr sz="3600" spc="-25" dirty="0"/>
              <a:t> </a:t>
            </a:r>
            <a:r>
              <a:rPr sz="3600" dirty="0"/>
              <a:t>thái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14829"/>
            <a:ext cx="7706359" cy="4013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534035" indent="-172720">
              <a:lnSpc>
                <a:spcPts val="2590"/>
              </a:lnSpc>
              <a:spcBef>
                <a:spcPts val="425"/>
              </a:spcBef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Mỗi sơ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đồ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trạng thái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ánh </a:t>
            </a:r>
            <a:r>
              <a:rPr sz="2400" spc="-10" dirty="0">
                <a:latin typeface="Arial"/>
                <a:cs typeface="Arial"/>
              </a:rPr>
              <a:t>xạ </a:t>
            </a:r>
            <a:r>
              <a:rPr sz="2400" spc="-5" dirty="0">
                <a:latin typeface="Arial"/>
                <a:cs typeface="Arial"/>
              </a:rPr>
              <a:t>thành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thuộc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tính </a:t>
            </a:r>
            <a:r>
              <a:rPr sz="24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dirty="0">
                <a:latin typeface="Arial"/>
                <a:cs typeface="Arial"/>
              </a:rPr>
              <a:t> tượng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ts val="2415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184785" marR="508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không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giao</a:t>
            </a:r>
            <a:r>
              <a:rPr sz="24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nhau</a:t>
            </a:r>
            <a:r>
              <a:rPr sz="2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giá</a:t>
            </a:r>
            <a:r>
              <a:rPr sz="2400" dirty="0">
                <a:latin typeface="Arial"/>
                <a:cs typeface="Arial"/>
              </a:rPr>
              <a:t> trị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thuộc tính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ứng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các giá</a:t>
            </a:r>
            <a:r>
              <a:rPr sz="2400" dirty="0">
                <a:latin typeface="Arial"/>
                <a:cs typeface="Arial"/>
              </a:rPr>
              <a:t> trị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 </a:t>
            </a:r>
            <a:r>
              <a:rPr sz="2400" spc="-5" dirty="0">
                <a:latin typeface="Arial"/>
                <a:cs typeface="Arial"/>
              </a:rPr>
              <a:t>ứng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ts val="2440"/>
              </a:lnSpc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Sơ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trạng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thái càng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chi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tiết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sẽ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phục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vụ: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165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những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xử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thích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kiểm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ràng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những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xử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thích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xử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biến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cố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35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Phục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vụ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cứu,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tìm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ts val="2615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Khi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tâm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sơ</a:t>
            </a:r>
            <a:r>
              <a:rPr sz="2400" spc="-5" dirty="0">
                <a:latin typeface="Arial"/>
                <a:cs typeface="Arial"/>
              </a:rPr>
              <a:t> 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đối</a:t>
            </a:r>
            <a:r>
              <a:rPr sz="2400" dirty="0">
                <a:latin typeface="Arial"/>
                <a:cs typeface="Arial"/>
              </a:rPr>
              <a:t> tượng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Thường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ứng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còn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chức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năng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xóa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(thật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sự)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tượng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28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Các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đối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sẽ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tồn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tại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ở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trạng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thái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mất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vì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bị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xóa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thật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sự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849881"/>
            <a:ext cx="66998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Thông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thường,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sơ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 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đối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tượng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 dạng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627" y="2814827"/>
            <a:ext cx="6790944" cy="2980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19220" y="3502532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Sẵn</a:t>
            </a:r>
            <a:r>
              <a:rPr sz="1800" b="1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073" y="5331714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Tạm</a:t>
            </a:r>
            <a:r>
              <a:rPr sz="1800" b="1" spc="-8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166" y="5255514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Hoạt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6455" y="3502532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Chấm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dứt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6161" y="3602609"/>
            <a:ext cx="1981200" cy="111760"/>
          </a:xfrm>
          <a:custGeom>
            <a:avLst/>
            <a:gdLst/>
            <a:ahLst/>
            <a:cxnLst/>
            <a:rect l="l" t="t" r="r" b="b"/>
            <a:pathLst>
              <a:path w="1981200" h="111760">
                <a:moveTo>
                  <a:pt x="1941975" y="55752"/>
                </a:moveTo>
                <a:lnTo>
                  <a:pt x="1880362" y="91693"/>
                </a:lnTo>
                <a:lnTo>
                  <a:pt x="1875663" y="94360"/>
                </a:lnTo>
                <a:lnTo>
                  <a:pt x="1874012" y="100456"/>
                </a:lnTo>
                <a:lnTo>
                  <a:pt x="1876806" y="105155"/>
                </a:lnTo>
                <a:lnTo>
                  <a:pt x="1879599" y="109981"/>
                </a:lnTo>
                <a:lnTo>
                  <a:pt x="1885695" y="111505"/>
                </a:lnTo>
                <a:lnTo>
                  <a:pt x="1890394" y="108711"/>
                </a:lnTo>
                <a:lnTo>
                  <a:pt x="1964214" y="65658"/>
                </a:lnTo>
                <a:lnTo>
                  <a:pt x="1961641" y="65658"/>
                </a:lnTo>
                <a:lnTo>
                  <a:pt x="1961641" y="64261"/>
                </a:lnTo>
                <a:lnTo>
                  <a:pt x="1956562" y="64261"/>
                </a:lnTo>
                <a:lnTo>
                  <a:pt x="1941975" y="55752"/>
                </a:lnTo>
                <a:close/>
              </a:path>
              <a:path w="1981200" h="111760">
                <a:moveTo>
                  <a:pt x="1924993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1924993" y="65658"/>
                </a:lnTo>
                <a:lnTo>
                  <a:pt x="1941975" y="55752"/>
                </a:lnTo>
                <a:lnTo>
                  <a:pt x="1924993" y="45846"/>
                </a:lnTo>
                <a:close/>
              </a:path>
              <a:path w="1981200" h="111760">
                <a:moveTo>
                  <a:pt x="1964214" y="45846"/>
                </a:moveTo>
                <a:lnTo>
                  <a:pt x="1961641" y="45846"/>
                </a:lnTo>
                <a:lnTo>
                  <a:pt x="1961641" y="65658"/>
                </a:lnTo>
                <a:lnTo>
                  <a:pt x="1964214" y="65658"/>
                </a:lnTo>
                <a:lnTo>
                  <a:pt x="1981199" y="55752"/>
                </a:lnTo>
                <a:lnTo>
                  <a:pt x="1964214" y="45846"/>
                </a:lnTo>
                <a:close/>
              </a:path>
              <a:path w="1981200" h="111760">
                <a:moveTo>
                  <a:pt x="1956562" y="47243"/>
                </a:moveTo>
                <a:lnTo>
                  <a:pt x="1941975" y="55752"/>
                </a:lnTo>
                <a:lnTo>
                  <a:pt x="1956562" y="64261"/>
                </a:lnTo>
                <a:lnTo>
                  <a:pt x="1956562" y="47243"/>
                </a:lnTo>
                <a:close/>
              </a:path>
              <a:path w="1981200" h="111760">
                <a:moveTo>
                  <a:pt x="1961641" y="47243"/>
                </a:moveTo>
                <a:lnTo>
                  <a:pt x="1956562" y="47243"/>
                </a:lnTo>
                <a:lnTo>
                  <a:pt x="1956562" y="64261"/>
                </a:lnTo>
                <a:lnTo>
                  <a:pt x="1961641" y="64261"/>
                </a:lnTo>
                <a:lnTo>
                  <a:pt x="1961641" y="47243"/>
                </a:lnTo>
                <a:close/>
              </a:path>
              <a:path w="1981200" h="111760">
                <a:moveTo>
                  <a:pt x="1885695" y="0"/>
                </a:moveTo>
                <a:lnTo>
                  <a:pt x="1879599" y="1524"/>
                </a:lnTo>
                <a:lnTo>
                  <a:pt x="1876806" y="6349"/>
                </a:lnTo>
                <a:lnTo>
                  <a:pt x="1874012" y="11048"/>
                </a:lnTo>
                <a:lnTo>
                  <a:pt x="1875663" y="17144"/>
                </a:lnTo>
                <a:lnTo>
                  <a:pt x="1880362" y="19811"/>
                </a:lnTo>
                <a:lnTo>
                  <a:pt x="1941975" y="55752"/>
                </a:lnTo>
                <a:lnTo>
                  <a:pt x="1956562" y="47243"/>
                </a:lnTo>
                <a:lnTo>
                  <a:pt x="1961641" y="47243"/>
                </a:lnTo>
                <a:lnTo>
                  <a:pt x="1961641" y="45846"/>
                </a:lnTo>
                <a:lnTo>
                  <a:pt x="1964214" y="45846"/>
                </a:lnTo>
                <a:lnTo>
                  <a:pt x="1890394" y="2793"/>
                </a:lnTo>
                <a:lnTo>
                  <a:pt x="188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55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Sơ</a:t>
            </a:r>
            <a:r>
              <a:rPr sz="3600" spc="-30" dirty="0"/>
              <a:t> </a:t>
            </a:r>
            <a:r>
              <a:rPr sz="3600" dirty="0"/>
              <a:t>đồ</a:t>
            </a:r>
            <a:r>
              <a:rPr sz="3600" spc="-35" dirty="0"/>
              <a:t> </a:t>
            </a:r>
            <a:r>
              <a:rPr sz="3600" spc="-5" dirty="0"/>
              <a:t>trạng</a:t>
            </a:r>
            <a:r>
              <a:rPr sz="3600" spc="-25" dirty="0"/>
              <a:t> </a:t>
            </a:r>
            <a:r>
              <a:rPr sz="3600" dirty="0"/>
              <a:t>thái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931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Cách</a:t>
            </a:r>
            <a:r>
              <a:rPr sz="3600" spc="-10" dirty="0"/>
              <a:t> </a:t>
            </a:r>
            <a:r>
              <a:rPr sz="3600" spc="-5" dirty="0"/>
              <a:t>xây</a:t>
            </a:r>
            <a:r>
              <a:rPr sz="3600" spc="-25" dirty="0"/>
              <a:t> </a:t>
            </a:r>
            <a:r>
              <a:rPr sz="3600" spc="-5" dirty="0"/>
              <a:t>dựng</a:t>
            </a:r>
            <a:r>
              <a:rPr sz="3600" dirty="0"/>
              <a:t> </a:t>
            </a:r>
            <a:r>
              <a:rPr sz="3600" spc="-5" dirty="0"/>
              <a:t>sơ </a:t>
            </a:r>
            <a:r>
              <a:rPr sz="3600" dirty="0"/>
              <a:t>đồ</a:t>
            </a:r>
            <a:r>
              <a:rPr sz="3600" spc="-5" dirty="0"/>
              <a:t> trạng</a:t>
            </a:r>
            <a:r>
              <a:rPr sz="3600" spc="-25" dirty="0"/>
              <a:t> </a:t>
            </a:r>
            <a:r>
              <a:rPr sz="3600" dirty="0"/>
              <a:t>thái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282815" cy="413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322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  <a:p>
            <a:pPr marL="527685" marR="5080" lvl="1" indent="-172720">
              <a:lnSpc>
                <a:spcPts val="2590"/>
              </a:lnSpc>
              <a:spcBef>
                <a:spcPts val="19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Xác định quá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hoạt động bình thường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dirty="0">
                <a:latin typeface="Arial"/>
                <a:cs typeface="Arial"/>
              </a:rPr>
              <a:t> khi mất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455"/>
              </a:lnSpc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Bổ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thái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biến </a:t>
            </a:r>
            <a:r>
              <a:rPr sz="2400" dirty="0">
                <a:latin typeface="Arial"/>
                <a:cs typeface="Arial"/>
              </a:rPr>
              <a:t>cố</a:t>
            </a:r>
            <a:r>
              <a:rPr sz="2400" spc="-5" dirty="0">
                <a:latin typeface="Arial"/>
                <a:cs typeface="Arial"/>
              </a:rPr>
              <a:t> liên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ts val="1950"/>
              </a:lnSpc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Sinh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ts val="1945"/>
              </a:lnSpc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Hoạt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ts val="1945"/>
              </a:lnSpc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Tạm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từng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ts val="1870"/>
              </a:lnSpc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Mất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đi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ts val="3045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ts val="2600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trạng</a:t>
            </a: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thái</a:t>
            </a: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sinh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590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trạng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thái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cuối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595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dirty="0">
                <a:latin typeface="Arial"/>
                <a:cs typeface="Arial"/>
              </a:rPr>
              <a:t> 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trạng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thái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trung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gian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cố/hành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dirty="0">
                <a:latin typeface="Arial"/>
                <a:cs typeface="Arial"/>
              </a:rPr>
              <a:t>chuyển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828" y="1341119"/>
            <a:ext cx="4329684" cy="22585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5507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Kết</a:t>
            </a:r>
            <a:r>
              <a:rPr sz="3600" spc="-25" dirty="0"/>
              <a:t> </a:t>
            </a:r>
            <a:r>
              <a:rPr sz="3600" dirty="0"/>
              <a:t>quả:</a:t>
            </a:r>
            <a:r>
              <a:rPr sz="3600" spc="-15" dirty="0"/>
              <a:t> </a:t>
            </a:r>
            <a:r>
              <a:rPr sz="3600" dirty="0"/>
              <a:t>Sơ</a:t>
            </a:r>
            <a:r>
              <a:rPr sz="3600" spc="-20" dirty="0"/>
              <a:t> </a:t>
            </a:r>
            <a:r>
              <a:rPr sz="3600" dirty="0"/>
              <a:t>đồ</a:t>
            </a:r>
            <a:r>
              <a:rPr sz="3600" spc="-15" dirty="0"/>
              <a:t> </a:t>
            </a:r>
            <a:r>
              <a:rPr sz="3600" spc="-5" dirty="0"/>
              <a:t>trạng</a:t>
            </a:r>
            <a:r>
              <a:rPr sz="3600" spc="-20" dirty="0"/>
              <a:t> </a:t>
            </a:r>
            <a:r>
              <a:rPr sz="3600" dirty="0"/>
              <a:t>thái</a:t>
            </a:r>
            <a:endParaRPr sz="3600"/>
          </a:p>
        </p:txBody>
      </p:sp>
      <p:sp>
        <p:nvSpPr>
          <p:cNvPr id="29" name="object 29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6397" y="1425701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000"/>
                </a:solidFill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0678" y="2447925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000"/>
                </a:solidFill>
                <a:latin typeface="Arial"/>
                <a:cs typeface="Arial"/>
              </a:rPr>
              <a:t>S4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834642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6054" y="2550413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6226" y="3266058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9058" y="2345817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4521" y="1381125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8000"/>
                </a:solidFill>
                <a:latin typeface="Arial"/>
                <a:cs typeface="Arial"/>
              </a:rPr>
              <a:t>B1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5909" y="2176652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8000"/>
                </a:solidFill>
                <a:latin typeface="Arial"/>
                <a:cs typeface="Arial"/>
              </a:rPr>
              <a:t>B2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5058" y="1357630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B3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140" y="1458849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809" y="2073401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B5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0311" y="2684221"/>
            <a:ext cx="252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B6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9889" y="2432050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3875" y="3146806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7257" y="34013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B9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98550" y="3775075"/>
          <a:ext cx="6754494" cy="792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STT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Trạng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thái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Ý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nghĩa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Xử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lý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liên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quan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Ghi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chú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28712" y="5099050"/>
          <a:ext cx="6751954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3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STT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Biến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cố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Ý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nghĩa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Xử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lý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liên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quan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Ghi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chú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07744" y="3394709"/>
            <a:ext cx="282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Bảng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mô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tả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trạng thái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7744" y="4751908"/>
            <a:ext cx="2577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Bảng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mô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tả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biến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cố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3944" y="1398778"/>
            <a:ext cx="1788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Sơ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đồ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trạng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thái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463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spc="-5" dirty="0"/>
              <a:t>bước</a:t>
            </a:r>
            <a:r>
              <a:rPr sz="3600" spc="5" dirty="0"/>
              <a:t> </a:t>
            </a:r>
            <a:r>
              <a:rPr sz="3600" spc="-5" dirty="0"/>
              <a:t>xây</a:t>
            </a:r>
            <a:r>
              <a:rPr sz="3600" spc="-20" dirty="0"/>
              <a:t> </a:t>
            </a:r>
            <a:r>
              <a:rPr sz="3600" spc="-5" dirty="0"/>
              <a:t>dựng</a:t>
            </a:r>
            <a:r>
              <a:rPr sz="3600" dirty="0"/>
              <a:t> </a:t>
            </a:r>
            <a:r>
              <a:rPr sz="3600" spc="-5" dirty="0"/>
              <a:t>lược</a:t>
            </a:r>
            <a:r>
              <a:rPr sz="3600" spc="5" dirty="0"/>
              <a:t> </a:t>
            </a:r>
            <a:r>
              <a:rPr sz="3600" dirty="0"/>
              <a:t>đồ</a:t>
            </a:r>
            <a:r>
              <a:rPr sz="3600" spc="-5" dirty="0"/>
              <a:t> </a:t>
            </a:r>
            <a:r>
              <a:rPr sz="3600" dirty="0"/>
              <a:t>State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631430" cy="25660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 định ngữ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cảnh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(đối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tượng)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dirty="0">
                <a:latin typeface="Arial"/>
                <a:cs typeface="Arial"/>
              </a:rPr>
              <a:t> các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trạng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đối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mối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liên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5" dirty="0">
                <a:latin typeface="Arial"/>
                <a:cs typeface="Arial"/>
              </a:rPr>
              <a:t> giữa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đối tượng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điều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kiện/sự kiện thay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đổi 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lại lược </a:t>
            </a:r>
            <a:r>
              <a:rPr sz="2800" spc="-10" dirty="0">
                <a:latin typeface="Arial"/>
                <a:cs typeface="Arial"/>
              </a:rPr>
              <a:t>đồ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45" y="2190079"/>
            <a:ext cx="8794376" cy="29772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09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Tạo</a:t>
            </a:r>
            <a:r>
              <a:rPr sz="3600" spc="-15" dirty="0"/>
              <a:t> </a:t>
            </a:r>
            <a:r>
              <a:rPr sz="3600" dirty="0"/>
              <a:t>State</a:t>
            </a:r>
            <a:r>
              <a:rPr sz="3600" spc="-40" dirty="0"/>
              <a:t> </a:t>
            </a:r>
            <a:r>
              <a:rPr sz="3600" spc="-5" dirty="0"/>
              <a:t>Diagram</a:t>
            </a:r>
            <a:r>
              <a:rPr sz="3600" spc="-15" dirty="0"/>
              <a:t> </a:t>
            </a:r>
            <a:r>
              <a:rPr sz="3600" spc="-5" dirty="0"/>
              <a:t>trong</a:t>
            </a:r>
            <a:r>
              <a:rPr sz="3600" spc="-10" dirty="0"/>
              <a:t> </a:t>
            </a:r>
            <a:r>
              <a:rPr sz="3600" dirty="0"/>
              <a:t>PD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3891279" cy="39185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Tạo mới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Start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15" dirty="0">
                <a:latin typeface="Arial"/>
                <a:cs typeface="Arial"/>
              </a:rPr>
              <a:t>Transition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Action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Event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550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Bài</a:t>
            </a:r>
            <a:r>
              <a:rPr sz="3600" spc="-80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73406"/>
            <a:ext cx="7316470" cy="40157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sơ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 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máy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 sơ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thái</a:t>
            </a:r>
            <a:r>
              <a:rPr sz="2800" spc="-5" dirty="0">
                <a:latin typeface="Arial"/>
                <a:cs typeface="Arial"/>
              </a:rPr>
              <a:t> 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đèn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giao thông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ts val="3020"/>
              </a:lnSpc>
              <a:spcBef>
                <a:spcPts val="6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 </a:t>
            </a:r>
            <a:r>
              <a:rPr sz="2800" dirty="0">
                <a:latin typeface="Arial"/>
                <a:cs typeface="Arial"/>
              </a:rPr>
              <a:t>sơ </a:t>
            </a:r>
            <a:r>
              <a:rPr sz="2800" spc="-5" dirty="0">
                <a:latin typeface="Arial"/>
                <a:cs typeface="Arial"/>
              </a:rPr>
              <a:t>đồ 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cặp đèn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thông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ngã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2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 sơ đồ trạng</a:t>
            </a:r>
            <a:r>
              <a:rPr sz="2800" dirty="0">
                <a:latin typeface="Arial"/>
                <a:cs typeface="Arial"/>
              </a:rPr>
              <a:t> thái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độc </a:t>
            </a:r>
            <a:r>
              <a:rPr sz="2800" spc="-10" dirty="0">
                <a:latin typeface="Arial"/>
                <a:cs typeface="Arial"/>
              </a:rPr>
              <a:t>giả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sơ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 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cuốn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sách</a:t>
            </a:r>
            <a:endParaRPr sz="2800">
              <a:latin typeface="Arial"/>
              <a:cs typeface="Arial"/>
            </a:endParaRPr>
          </a:p>
          <a:p>
            <a:pPr marL="184785" marR="84455" indent="-172720">
              <a:lnSpc>
                <a:spcPts val="3020"/>
              </a:lnSpc>
              <a:spcBef>
                <a:spcPts val="6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 </a:t>
            </a:r>
            <a:r>
              <a:rPr sz="2800" dirty="0">
                <a:latin typeface="Arial"/>
                <a:cs typeface="Arial"/>
              </a:rPr>
              <a:t>sơ </a:t>
            </a:r>
            <a:r>
              <a:rPr sz="2800" spc="-5" dirty="0">
                <a:latin typeface="Arial"/>
                <a:cs typeface="Arial"/>
              </a:rPr>
              <a:t>đồ 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phòng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khách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sạn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2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Vẽ sơ 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dirty="0">
                <a:latin typeface="Arial"/>
                <a:cs typeface="Arial"/>
              </a:rPr>
              <a:t> thái</a:t>
            </a:r>
            <a:r>
              <a:rPr sz="2800" spc="-5" dirty="0">
                <a:latin typeface="Arial"/>
                <a:cs typeface="Arial"/>
              </a:rPr>
              <a:t> 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quân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199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 diagram 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26664" y="3025013"/>
            <a:ext cx="3581400" cy="3197860"/>
            <a:chOff x="2526664" y="3025013"/>
            <a:chExt cx="3581400" cy="3197860"/>
          </a:xfrm>
        </p:grpSpPr>
        <p:sp>
          <p:nvSpPr>
            <p:cNvPr id="4" name="object 4"/>
            <p:cNvSpPr/>
            <p:nvPr/>
          </p:nvSpPr>
          <p:spPr>
            <a:xfrm>
              <a:off x="2545841" y="3937254"/>
              <a:ext cx="3561715" cy="134620"/>
            </a:xfrm>
            <a:custGeom>
              <a:avLst/>
              <a:gdLst/>
              <a:ahLst/>
              <a:cxnLst/>
              <a:rect l="l" t="t" r="r" b="b"/>
              <a:pathLst>
                <a:path w="3561715" h="134620">
                  <a:moveTo>
                    <a:pt x="3536837" y="52578"/>
                  </a:moveTo>
                  <a:lnTo>
                    <a:pt x="3532885" y="52578"/>
                  </a:lnTo>
                  <a:lnTo>
                    <a:pt x="3532885" y="81534"/>
                  </a:lnTo>
                  <a:lnTo>
                    <a:pt x="3479412" y="81580"/>
                  </a:lnTo>
                  <a:lnTo>
                    <a:pt x="3431921" y="109347"/>
                  </a:lnTo>
                  <a:lnTo>
                    <a:pt x="3429507" y="118237"/>
                  </a:lnTo>
                  <a:lnTo>
                    <a:pt x="3433572" y="125095"/>
                  </a:lnTo>
                  <a:lnTo>
                    <a:pt x="3437635" y="132080"/>
                  </a:lnTo>
                  <a:lnTo>
                    <a:pt x="3446526" y="134366"/>
                  </a:lnTo>
                  <a:lnTo>
                    <a:pt x="3561715" y="67056"/>
                  </a:lnTo>
                  <a:lnTo>
                    <a:pt x="3536837" y="52578"/>
                  </a:lnTo>
                  <a:close/>
                </a:path>
                <a:path w="3561715" h="134620">
                  <a:moveTo>
                    <a:pt x="3479353" y="52624"/>
                  </a:moveTo>
                  <a:lnTo>
                    <a:pt x="0" y="55626"/>
                  </a:lnTo>
                  <a:lnTo>
                    <a:pt x="0" y="84582"/>
                  </a:lnTo>
                  <a:lnTo>
                    <a:pt x="3479412" y="81580"/>
                  </a:lnTo>
                  <a:lnTo>
                    <a:pt x="3504202" y="67119"/>
                  </a:lnTo>
                  <a:lnTo>
                    <a:pt x="3479353" y="52624"/>
                  </a:lnTo>
                  <a:close/>
                </a:path>
                <a:path w="3561715" h="134620">
                  <a:moveTo>
                    <a:pt x="3504202" y="67119"/>
                  </a:moveTo>
                  <a:lnTo>
                    <a:pt x="3479412" y="81580"/>
                  </a:lnTo>
                  <a:lnTo>
                    <a:pt x="3532885" y="81534"/>
                  </a:lnTo>
                  <a:lnTo>
                    <a:pt x="3532885" y="79629"/>
                  </a:lnTo>
                  <a:lnTo>
                    <a:pt x="3525647" y="79629"/>
                  </a:lnTo>
                  <a:lnTo>
                    <a:pt x="3504202" y="67119"/>
                  </a:lnTo>
                  <a:close/>
                </a:path>
                <a:path w="3561715" h="134620">
                  <a:moveTo>
                    <a:pt x="3525647" y="54610"/>
                  </a:moveTo>
                  <a:lnTo>
                    <a:pt x="3504202" y="67119"/>
                  </a:lnTo>
                  <a:lnTo>
                    <a:pt x="3525647" y="79629"/>
                  </a:lnTo>
                  <a:lnTo>
                    <a:pt x="3525647" y="54610"/>
                  </a:lnTo>
                  <a:close/>
                </a:path>
                <a:path w="3561715" h="134620">
                  <a:moveTo>
                    <a:pt x="3532885" y="54610"/>
                  </a:moveTo>
                  <a:lnTo>
                    <a:pt x="3525647" y="54610"/>
                  </a:lnTo>
                  <a:lnTo>
                    <a:pt x="3525647" y="79629"/>
                  </a:lnTo>
                  <a:lnTo>
                    <a:pt x="3532885" y="79629"/>
                  </a:lnTo>
                  <a:lnTo>
                    <a:pt x="3532885" y="54610"/>
                  </a:lnTo>
                  <a:close/>
                </a:path>
                <a:path w="3561715" h="134620">
                  <a:moveTo>
                    <a:pt x="3532885" y="52578"/>
                  </a:moveTo>
                  <a:lnTo>
                    <a:pt x="3479353" y="52624"/>
                  </a:lnTo>
                  <a:lnTo>
                    <a:pt x="3504202" y="67119"/>
                  </a:lnTo>
                  <a:lnTo>
                    <a:pt x="3525647" y="54610"/>
                  </a:lnTo>
                  <a:lnTo>
                    <a:pt x="3532885" y="54610"/>
                  </a:lnTo>
                  <a:lnTo>
                    <a:pt x="3532885" y="52578"/>
                  </a:lnTo>
                  <a:close/>
                </a:path>
                <a:path w="3561715" h="134620">
                  <a:moveTo>
                    <a:pt x="3446399" y="0"/>
                  </a:moveTo>
                  <a:lnTo>
                    <a:pt x="3437508" y="2286"/>
                  </a:lnTo>
                  <a:lnTo>
                    <a:pt x="3433445" y="9144"/>
                  </a:lnTo>
                  <a:lnTo>
                    <a:pt x="3429507" y="16129"/>
                  </a:lnTo>
                  <a:lnTo>
                    <a:pt x="3431794" y="25019"/>
                  </a:lnTo>
                  <a:lnTo>
                    <a:pt x="3438779" y="28956"/>
                  </a:lnTo>
                  <a:lnTo>
                    <a:pt x="3479353" y="52624"/>
                  </a:lnTo>
                  <a:lnTo>
                    <a:pt x="3536837" y="52578"/>
                  </a:lnTo>
                  <a:lnTo>
                    <a:pt x="3446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8055" y="3969258"/>
              <a:ext cx="144780" cy="829310"/>
            </a:xfrm>
            <a:custGeom>
              <a:avLst/>
              <a:gdLst/>
              <a:ahLst/>
              <a:cxnLst/>
              <a:rect l="l" t="t" r="r" b="b"/>
              <a:pathLst>
                <a:path w="144779" h="829310">
                  <a:moveTo>
                    <a:pt x="86868" y="130302"/>
                  </a:moveTo>
                  <a:lnTo>
                    <a:pt x="57912" y="130302"/>
                  </a:lnTo>
                  <a:lnTo>
                    <a:pt x="57912" y="829056"/>
                  </a:lnTo>
                  <a:lnTo>
                    <a:pt x="86868" y="829056"/>
                  </a:lnTo>
                  <a:lnTo>
                    <a:pt x="86868" y="130302"/>
                  </a:lnTo>
                  <a:close/>
                </a:path>
                <a:path w="144779" h="829310">
                  <a:moveTo>
                    <a:pt x="72390" y="0"/>
                  </a:moveTo>
                  <a:lnTo>
                    <a:pt x="0" y="144780"/>
                  </a:lnTo>
                  <a:lnTo>
                    <a:pt x="57912" y="144780"/>
                  </a:lnTo>
                  <a:lnTo>
                    <a:pt x="57912" y="130302"/>
                  </a:lnTo>
                  <a:lnTo>
                    <a:pt x="137541" y="130302"/>
                  </a:lnTo>
                  <a:lnTo>
                    <a:pt x="72390" y="0"/>
                  </a:lnTo>
                  <a:close/>
                </a:path>
                <a:path w="144779" h="829310">
                  <a:moveTo>
                    <a:pt x="137541" y="130302"/>
                  </a:moveTo>
                  <a:lnTo>
                    <a:pt x="86868" y="130302"/>
                  </a:lnTo>
                  <a:lnTo>
                    <a:pt x="86868" y="144780"/>
                  </a:lnTo>
                  <a:lnTo>
                    <a:pt x="144780" y="144780"/>
                  </a:lnTo>
                  <a:lnTo>
                    <a:pt x="137541" y="130302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1269" y="3039618"/>
              <a:ext cx="0" cy="3168650"/>
            </a:xfrm>
            <a:custGeom>
              <a:avLst/>
              <a:gdLst/>
              <a:ahLst/>
              <a:cxnLst/>
              <a:rect l="l" t="t" r="r" b="b"/>
              <a:pathLst>
                <a:path h="3168650">
                  <a:moveTo>
                    <a:pt x="0" y="0"/>
                  </a:moveTo>
                  <a:lnTo>
                    <a:pt x="0" y="3168396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8907" y="1819148"/>
            <a:ext cx="148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Client</a:t>
            </a:r>
            <a:r>
              <a:rPr sz="2000" i="1" spc="-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0060" y="1797812"/>
            <a:ext cx="1765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Supplier</a:t>
            </a:r>
            <a:r>
              <a:rPr sz="2000" i="1" spc="-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9850" y="4843652"/>
            <a:ext cx="1059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Mess</a:t>
            </a:r>
            <a:r>
              <a:rPr sz="2000" i="1" spc="5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138" y="2629661"/>
            <a:ext cx="2047239" cy="38290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415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:Client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53513" y="2982341"/>
            <a:ext cx="4667885" cy="3197860"/>
            <a:chOff x="2453513" y="2982341"/>
            <a:chExt cx="4667885" cy="3197860"/>
          </a:xfrm>
        </p:grpSpPr>
        <p:sp>
          <p:nvSpPr>
            <p:cNvPr id="12" name="object 12"/>
            <p:cNvSpPr/>
            <p:nvPr/>
          </p:nvSpPr>
          <p:spPr>
            <a:xfrm>
              <a:off x="6159246" y="2996946"/>
              <a:ext cx="0" cy="3168650"/>
            </a:xfrm>
            <a:custGeom>
              <a:avLst/>
              <a:gdLst/>
              <a:ahLst/>
              <a:cxnLst/>
              <a:rect l="l" t="t" r="r" b="b"/>
              <a:pathLst>
                <a:path h="3168650">
                  <a:moveTo>
                    <a:pt x="0" y="0"/>
                  </a:moveTo>
                  <a:lnTo>
                    <a:pt x="0" y="3168396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0998" y="5180838"/>
              <a:ext cx="3434079" cy="744220"/>
            </a:xfrm>
            <a:custGeom>
              <a:avLst/>
              <a:gdLst/>
              <a:ahLst/>
              <a:cxnLst/>
              <a:rect l="l" t="t" r="r" b="b"/>
              <a:pathLst>
                <a:path w="3434079" h="744220">
                  <a:moveTo>
                    <a:pt x="953262" y="718159"/>
                  </a:moveTo>
                  <a:lnTo>
                    <a:pt x="126644" y="135610"/>
                  </a:lnTo>
                  <a:lnTo>
                    <a:pt x="132524" y="127254"/>
                  </a:lnTo>
                  <a:lnTo>
                    <a:pt x="160020" y="88265"/>
                  </a:lnTo>
                  <a:lnTo>
                    <a:pt x="0" y="64008"/>
                  </a:lnTo>
                  <a:lnTo>
                    <a:pt x="76581" y="206629"/>
                  </a:lnTo>
                  <a:lnTo>
                    <a:pt x="109994" y="159219"/>
                  </a:lnTo>
                  <a:lnTo>
                    <a:pt x="936498" y="741832"/>
                  </a:lnTo>
                  <a:lnTo>
                    <a:pt x="953262" y="718159"/>
                  </a:lnTo>
                  <a:close/>
                </a:path>
                <a:path w="3434079" h="744220">
                  <a:moveTo>
                    <a:pt x="3433572" y="0"/>
                  </a:moveTo>
                  <a:lnTo>
                    <a:pt x="3277743" y="43688"/>
                  </a:lnTo>
                  <a:lnTo>
                    <a:pt x="3316655" y="86575"/>
                  </a:lnTo>
                  <a:lnTo>
                    <a:pt x="2616073" y="722325"/>
                  </a:lnTo>
                  <a:lnTo>
                    <a:pt x="2635631" y="743762"/>
                  </a:lnTo>
                  <a:lnTo>
                    <a:pt x="3336112" y="108026"/>
                  </a:lnTo>
                  <a:lnTo>
                    <a:pt x="3375025" y="150876"/>
                  </a:lnTo>
                  <a:lnTo>
                    <a:pt x="3403752" y="76835"/>
                  </a:lnTo>
                  <a:lnTo>
                    <a:pt x="343357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7722" y="4351782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52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57595" y="4731130"/>
              <a:ext cx="732155" cy="134620"/>
            </a:xfrm>
            <a:custGeom>
              <a:avLst/>
              <a:gdLst/>
              <a:ahLst/>
              <a:cxnLst/>
              <a:rect l="l" t="t" r="r" b="b"/>
              <a:pathLst>
                <a:path w="732154" h="134620">
                  <a:moveTo>
                    <a:pt x="115315" y="0"/>
                  </a:moveTo>
                  <a:lnTo>
                    <a:pt x="0" y="67183"/>
                  </a:lnTo>
                  <a:lnTo>
                    <a:pt x="115315" y="134366"/>
                  </a:lnTo>
                  <a:lnTo>
                    <a:pt x="124078" y="132080"/>
                  </a:lnTo>
                  <a:lnTo>
                    <a:pt x="128142" y="125095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5" y="105410"/>
                  </a:lnTo>
                  <a:lnTo>
                    <a:pt x="82223" y="81661"/>
                  </a:lnTo>
                  <a:lnTo>
                    <a:pt x="28828" y="81661"/>
                  </a:lnTo>
                  <a:lnTo>
                    <a:pt x="28828" y="52705"/>
                  </a:lnTo>
                  <a:lnTo>
                    <a:pt x="82223" y="52705"/>
                  </a:lnTo>
                  <a:lnTo>
                    <a:pt x="122935" y="28956"/>
                  </a:lnTo>
                  <a:lnTo>
                    <a:pt x="129920" y="25019"/>
                  </a:lnTo>
                  <a:lnTo>
                    <a:pt x="132206" y="16129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315" y="0"/>
                  </a:lnTo>
                  <a:close/>
                </a:path>
                <a:path w="732154" h="134620">
                  <a:moveTo>
                    <a:pt x="82223" y="52705"/>
                  </a:moveTo>
                  <a:lnTo>
                    <a:pt x="28828" y="52705"/>
                  </a:lnTo>
                  <a:lnTo>
                    <a:pt x="28828" y="81661"/>
                  </a:lnTo>
                  <a:lnTo>
                    <a:pt x="82223" y="81661"/>
                  </a:lnTo>
                  <a:lnTo>
                    <a:pt x="78739" y="79629"/>
                  </a:lnTo>
                  <a:lnTo>
                    <a:pt x="36067" y="79629"/>
                  </a:lnTo>
                  <a:lnTo>
                    <a:pt x="36067" y="54737"/>
                  </a:lnTo>
                  <a:lnTo>
                    <a:pt x="78739" y="54737"/>
                  </a:lnTo>
                  <a:lnTo>
                    <a:pt x="82223" y="52705"/>
                  </a:lnTo>
                  <a:close/>
                </a:path>
                <a:path w="732154" h="134620">
                  <a:moveTo>
                    <a:pt x="731646" y="52705"/>
                  </a:moveTo>
                  <a:lnTo>
                    <a:pt x="82223" y="52705"/>
                  </a:lnTo>
                  <a:lnTo>
                    <a:pt x="57403" y="67183"/>
                  </a:lnTo>
                  <a:lnTo>
                    <a:pt x="82223" y="81661"/>
                  </a:lnTo>
                  <a:lnTo>
                    <a:pt x="731646" y="81661"/>
                  </a:lnTo>
                  <a:lnTo>
                    <a:pt x="731646" y="52705"/>
                  </a:lnTo>
                  <a:close/>
                </a:path>
                <a:path w="732154" h="134620">
                  <a:moveTo>
                    <a:pt x="36067" y="54737"/>
                  </a:moveTo>
                  <a:lnTo>
                    <a:pt x="36067" y="79629"/>
                  </a:lnTo>
                  <a:lnTo>
                    <a:pt x="57403" y="67183"/>
                  </a:lnTo>
                  <a:lnTo>
                    <a:pt x="36067" y="54737"/>
                  </a:lnTo>
                  <a:close/>
                </a:path>
                <a:path w="732154" h="134620">
                  <a:moveTo>
                    <a:pt x="57403" y="67183"/>
                  </a:moveTo>
                  <a:lnTo>
                    <a:pt x="36067" y="79629"/>
                  </a:lnTo>
                  <a:lnTo>
                    <a:pt x="78739" y="79629"/>
                  </a:lnTo>
                  <a:lnTo>
                    <a:pt x="57403" y="67183"/>
                  </a:lnTo>
                  <a:close/>
                </a:path>
                <a:path w="732154" h="134620">
                  <a:moveTo>
                    <a:pt x="78739" y="54737"/>
                  </a:moveTo>
                  <a:lnTo>
                    <a:pt x="36067" y="54737"/>
                  </a:lnTo>
                  <a:lnTo>
                    <a:pt x="57403" y="67183"/>
                  </a:lnTo>
                  <a:lnTo>
                    <a:pt x="78739" y="5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89241" y="4351782"/>
              <a:ext cx="0" cy="447040"/>
            </a:xfrm>
            <a:custGeom>
              <a:avLst/>
              <a:gdLst/>
              <a:ahLst/>
              <a:cxnLst/>
              <a:rect l="l" t="t" r="r" b="b"/>
              <a:pathLst>
                <a:path h="447039">
                  <a:moveTo>
                    <a:pt x="0" y="0"/>
                  </a:moveTo>
                  <a:lnTo>
                    <a:pt x="0" y="4465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2938" y="3771011"/>
              <a:ext cx="378460" cy="581025"/>
            </a:xfrm>
            <a:custGeom>
              <a:avLst/>
              <a:gdLst/>
              <a:ahLst/>
              <a:cxnLst/>
              <a:rect l="l" t="t" r="r" b="b"/>
              <a:pathLst>
                <a:path w="378459" h="581025">
                  <a:moveTo>
                    <a:pt x="16890" y="419734"/>
                  </a:moveTo>
                  <a:lnTo>
                    <a:pt x="0" y="580770"/>
                  </a:lnTo>
                  <a:lnTo>
                    <a:pt x="138937" y="497713"/>
                  </a:lnTo>
                  <a:lnTo>
                    <a:pt x="109121" y="478663"/>
                  </a:lnTo>
                  <a:lnTo>
                    <a:pt x="82295" y="478663"/>
                  </a:lnTo>
                  <a:lnTo>
                    <a:pt x="57911" y="463169"/>
                  </a:lnTo>
                  <a:lnTo>
                    <a:pt x="65722" y="450933"/>
                  </a:lnTo>
                  <a:lnTo>
                    <a:pt x="16890" y="419734"/>
                  </a:lnTo>
                  <a:close/>
                </a:path>
                <a:path w="378459" h="581025">
                  <a:moveTo>
                    <a:pt x="65722" y="450933"/>
                  </a:moveTo>
                  <a:lnTo>
                    <a:pt x="57911" y="463169"/>
                  </a:lnTo>
                  <a:lnTo>
                    <a:pt x="82295" y="478663"/>
                  </a:lnTo>
                  <a:lnTo>
                    <a:pt x="90067" y="466488"/>
                  </a:lnTo>
                  <a:lnTo>
                    <a:pt x="65722" y="450933"/>
                  </a:lnTo>
                  <a:close/>
                </a:path>
                <a:path w="378459" h="581025">
                  <a:moveTo>
                    <a:pt x="90067" y="466488"/>
                  </a:moveTo>
                  <a:lnTo>
                    <a:pt x="82295" y="478663"/>
                  </a:lnTo>
                  <a:lnTo>
                    <a:pt x="109121" y="478663"/>
                  </a:lnTo>
                  <a:lnTo>
                    <a:pt x="90067" y="466488"/>
                  </a:lnTo>
                  <a:close/>
                </a:path>
                <a:path w="378459" h="581025">
                  <a:moveTo>
                    <a:pt x="353567" y="0"/>
                  </a:moveTo>
                  <a:lnTo>
                    <a:pt x="65722" y="450933"/>
                  </a:lnTo>
                  <a:lnTo>
                    <a:pt x="90067" y="466488"/>
                  </a:lnTo>
                  <a:lnTo>
                    <a:pt x="377951" y="15493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8118" y="3841241"/>
              <a:ext cx="3763010" cy="1339850"/>
            </a:xfrm>
            <a:custGeom>
              <a:avLst/>
              <a:gdLst/>
              <a:ahLst/>
              <a:cxnLst/>
              <a:rect l="l" t="t" r="r" b="b"/>
              <a:pathLst>
                <a:path w="3763010" h="1339850">
                  <a:moveTo>
                    <a:pt x="3616452" y="1339596"/>
                  </a:moveTo>
                  <a:lnTo>
                    <a:pt x="3762755" y="1339596"/>
                  </a:lnTo>
                  <a:lnTo>
                    <a:pt x="3762755" y="64008"/>
                  </a:lnTo>
                  <a:lnTo>
                    <a:pt x="3616452" y="64008"/>
                  </a:lnTo>
                  <a:lnTo>
                    <a:pt x="3616452" y="1339596"/>
                  </a:lnTo>
                  <a:close/>
                </a:path>
                <a:path w="3763010" h="1339850">
                  <a:moveTo>
                    <a:pt x="0" y="1339596"/>
                  </a:moveTo>
                  <a:lnTo>
                    <a:pt x="146304" y="1339596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33959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4694" y="3259835"/>
              <a:ext cx="3653154" cy="206375"/>
            </a:xfrm>
            <a:custGeom>
              <a:avLst/>
              <a:gdLst/>
              <a:ahLst/>
              <a:cxnLst/>
              <a:rect l="l" t="t" r="r" b="b"/>
              <a:pathLst>
                <a:path w="3653154" h="206375">
                  <a:moveTo>
                    <a:pt x="1022604" y="57912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90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1022604" y="86868"/>
                  </a:lnTo>
                  <a:lnTo>
                    <a:pt x="1022604" y="57912"/>
                  </a:lnTo>
                  <a:close/>
                </a:path>
                <a:path w="3653154" h="206375">
                  <a:moveTo>
                    <a:pt x="3627488" y="148590"/>
                  </a:moveTo>
                  <a:lnTo>
                    <a:pt x="3522472" y="148590"/>
                  </a:lnTo>
                  <a:lnTo>
                    <a:pt x="3507981" y="148590"/>
                  </a:lnTo>
                  <a:lnTo>
                    <a:pt x="3506978" y="206121"/>
                  </a:lnTo>
                  <a:lnTo>
                    <a:pt x="3627488" y="148590"/>
                  </a:lnTo>
                  <a:close/>
                </a:path>
                <a:path w="3653154" h="206375">
                  <a:moveTo>
                    <a:pt x="3653028" y="136398"/>
                  </a:moveTo>
                  <a:lnTo>
                    <a:pt x="3509518" y="61468"/>
                  </a:lnTo>
                  <a:lnTo>
                    <a:pt x="3508489" y="119380"/>
                  </a:lnTo>
                  <a:lnTo>
                    <a:pt x="2717546" y="105156"/>
                  </a:lnTo>
                  <a:lnTo>
                    <a:pt x="2717038" y="134112"/>
                  </a:lnTo>
                  <a:lnTo>
                    <a:pt x="3507981" y="148336"/>
                  </a:lnTo>
                  <a:lnTo>
                    <a:pt x="3522472" y="148336"/>
                  </a:lnTo>
                  <a:lnTo>
                    <a:pt x="3628021" y="148336"/>
                  </a:lnTo>
                  <a:lnTo>
                    <a:pt x="3653028" y="13639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04638" y="2586989"/>
            <a:ext cx="2047239" cy="38290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409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:Supplier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2051" y="2178304"/>
            <a:ext cx="582295" cy="347980"/>
          </a:xfrm>
          <a:custGeom>
            <a:avLst/>
            <a:gdLst/>
            <a:ahLst/>
            <a:cxnLst/>
            <a:rect l="l" t="t" r="r" b="b"/>
            <a:pathLst>
              <a:path w="582295" h="347980">
                <a:moveTo>
                  <a:pt x="449464" y="287254"/>
                </a:moveTo>
                <a:lnTo>
                  <a:pt x="420243" y="337312"/>
                </a:lnTo>
                <a:lnTo>
                  <a:pt x="581787" y="347725"/>
                </a:lnTo>
                <a:lnTo>
                  <a:pt x="547026" y="294513"/>
                </a:lnTo>
                <a:lnTo>
                  <a:pt x="461899" y="294513"/>
                </a:lnTo>
                <a:lnTo>
                  <a:pt x="449464" y="287254"/>
                </a:lnTo>
                <a:close/>
              </a:path>
              <a:path w="582295" h="347980">
                <a:moveTo>
                  <a:pt x="464066" y="262239"/>
                </a:moveTo>
                <a:lnTo>
                  <a:pt x="449464" y="287254"/>
                </a:lnTo>
                <a:lnTo>
                  <a:pt x="461899" y="294513"/>
                </a:lnTo>
                <a:lnTo>
                  <a:pt x="476503" y="269494"/>
                </a:lnTo>
                <a:lnTo>
                  <a:pt x="464066" y="262239"/>
                </a:lnTo>
                <a:close/>
              </a:path>
              <a:path w="582295" h="347980">
                <a:moveTo>
                  <a:pt x="493268" y="212217"/>
                </a:moveTo>
                <a:lnTo>
                  <a:pt x="464066" y="262239"/>
                </a:lnTo>
                <a:lnTo>
                  <a:pt x="476503" y="269494"/>
                </a:lnTo>
                <a:lnTo>
                  <a:pt x="461899" y="294513"/>
                </a:lnTo>
                <a:lnTo>
                  <a:pt x="547026" y="294513"/>
                </a:lnTo>
                <a:lnTo>
                  <a:pt x="493268" y="212217"/>
                </a:lnTo>
                <a:close/>
              </a:path>
              <a:path w="582295" h="347980">
                <a:moveTo>
                  <a:pt x="14477" y="0"/>
                </a:moveTo>
                <a:lnTo>
                  <a:pt x="0" y="24892"/>
                </a:lnTo>
                <a:lnTo>
                  <a:pt x="449464" y="287254"/>
                </a:lnTo>
                <a:lnTo>
                  <a:pt x="464066" y="262239"/>
                </a:lnTo>
                <a:lnTo>
                  <a:pt x="1447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3695" y="2216404"/>
            <a:ext cx="582295" cy="349250"/>
          </a:xfrm>
          <a:custGeom>
            <a:avLst/>
            <a:gdLst/>
            <a:ahLst/>
            <a:cxnLst/>
            <a:rect l="l" t="t" r="r" b="b"/>
            <a:pathLst>
              <a:path w="582294" h="349250">
                <a:moveTo>
                  <a:pt x="449701" y="288484"/>
                </a:moveTo>
                <a:lnTo>
                  <a:pt x="420370" y="338455"/>
                </a:lnTo>
                <a:lnTo>
                  <a:pt x="581914" y="349250"/>
                </a:lnTo>
                <a:lnTo>
                  <a:pt x="547120" y="295783"/>
                </a:lnTo>
                <a:lnTo>
                  <a:pt x="462153" y="295783"/>
                </a:lnTo>
                <a:lnTo>
                  <a:pt x="449701" y="288484"/>
                </a:lnTo>
                <a:close/>
              </a:path>
              <a:path w="582294" h="349250">
                <a:moveTo>
                  <a:pt x="464343" y="263539"/>
                </a:moveTo>
                <a:lnTo>
                  <a:pt x="449701" y="288484"/>
                </a:lnTo>
                <a:lnTo>
                  <a:pt x="462153" y="295783"/>
                </a:lnTo>
                <a:lnTo>
                  <a:pt x="476885" y="270891"/>
                </a:lnTo>
                <a:lnTo>
                  <a:pt x="464343" y="263539"/>
                </a:lnTo>
                <a:close/>
              </a:path>
              <a:path w="582294" h="349250">
                <a:moveTo>
                  <a:pt x="493649" y="213613"/>
                </a:moveTo>
                <a:lnTo>
                  <a:pt x="464343" y="263539"/>
                </a:lnTo>
                <a:lnTo>
                  <a:pt x="476885" y="270891"/>
                </a:lnTo>
                <a:lnTo>
                  <a:pt x="462153" y="295783"/>
                </a:lnTo>
                <a:lnTo>
                  <a:pt x="547120" y="295783"/>
                </a:lnTo>
                <a:lnTo>
                  <a:pt x="493649" y="213613"/>
                </a:lnTo>
                <a:close/>
              </a:path>
              <a:path w="582294" h="349250">
                <a:moveTo>
                  <a:pt x="14731" y="0"/>
                </a:moveTo>
                <a:lnTo>
                  <a:pt x="0" y="24892"/>
                </a:lnTo>
                <a:lnTo>
                  <a:pt x="449701" y="288484"/>
                </a:lnTo>
                <a:lnTo>
                  <a:pt x="464343" y="263539"/>
                </a:lnTo>
                <a:lnTo>
                  <a:pt x="14731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7622" y="5990031"/>
            <a:ext cx="1889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Focus</a:t>
            </a:r>
            <a:r>
              <a:rPr sz="2000" i="1" spc="-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2000" i="1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74873" y="3183458"/>
            <a:ext cx="5651500" cy="145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>
              <a:lnSpc>
                <a:spcPts val="2205"/>
              </a:lnSpc>
              <a:spcBef>
                <a:spcPts val="105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Object</a:t>
            </a:r>
            <a:r>
              <a:rPr sz="2000" i="1" spc="-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Lifeline</a:t>
            </a:r>
            <a:endParaRPr sz="2000">
              <a:latin typeface="Arial"/>
              <a:cs typeface="Arial"/>
            </a:endParaRPr>
          </a:p>
          <a:p>
            <a:pPr marL="3422015">
              <a:lnSpc>
                <a:spcPts val="2014"/>
              </a:lnSpc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Reflexive</a:t>
            </a:r>
            <a:r>
              <a:rPr sz="2000" i="1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GetProductPrice()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CheckAvailability()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66304" y="4798314"/>
            <a:ext cx="144780" cy="638810"/>
          </a:xfrm>
          <a:custGeom>
            <a:avLst/>
            <a:gdLst/>
            <a:ahLst/>
            <a:cxnLst/>
            <a:rect l="l" t="t" r="r" b="b"/>
            <a:pathLst>
              <a:path w="144779" h="638810">
                <a:moveTo>
                  <a:pt x="86868" y="130302"/>
                </a:moveTo>
                <a:lnTo>
                  <a:pt x="57912" y="130302"/>
                </a:lnTo>
                <a:lnTo>
                  <a:pt x="57912" y="638556"/>
                </a:lnTo>
                <a:lnTo>
                  <a:pt x="86868" y="638556"/>
                </a:lnTo>
                <a:lnTo>
                  <a:pt x="86868" y="130302"/>
                </a:lnTo>
                <a:close/>
              </a:path>
              <a:path w="144779" h="638810">
                <a:moveTo>
                  <a:pt x="72390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2"/>
                </a:lnTo>
                <a:lnTo>
                  <a:pt x="137541" y="130302"/>
                </a:lnTo>
                <a:lnTo>
                  <a:pt x="72390" y="0"/>
                </a:lnTo>
                <a:close/>
              </a:path>
              <a:path w="144779" h="638810">
                <a:moveTo>
                  <a:pt x="137541" y="130302"/>
                </a:moveTo>
                <a:lnTo>
                  <a:pt x="86868" y="130302"/>
                </a:lnTo>
                <a:lnTo>
                  <a:pt x="86868" y="144780"/>
                </a:lnTo>
                <a:lnTo>
                  <a:pt x="144779" y="144780"/>
                </a:lnTo>
                <a:lnTo>
                  <a:pt x="137541" y="130302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037844" y="4538471"/>
            <a:ext cx="5280660" cy="466725"/>
            <a:chOff x="1037844" y="4538471"/>
            <a:chExt cx="5280660" cy="466725"/>
          </a:xfrm>
        </p:grpSpPr>
        <p:sp>
          <p:nvSpPr>
            <p:cNvPr id="27" name="object 27"/>
            <p:cNvSpPr/>
            <p:nvPr/>
          </p:nvSpPr>
          <p:spPr>
            <a:xfrm>
              <a:off x="6157722" y="4734305"/>
              <a:ext cx="146685" cy="256540"/>
            </a:xfrm>
            <a:custGeom>
              <a:avLst/>
              <a:gdLst/>
              <a:ahLst/>
              <a:cxnLst/>
              <a:rect l="l" t="t" r="r" b="b"/>
              <a:pathLst>
                <a:path w="146685" h="256539">
                  <a:moveTo>
                    <a:pt x="0" y="256032"/>
                  </a:moveTo>
                  <a:lnTo>
                    <a:pt x="146303" y="256032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2416" y="4543043"/>
              <a:ext cx="1461770" cy="318770"/>
            </a:xfrm>
            <a:custGeom>
              <a:avLst/>
              <a:gdLst/>
              <a:ahLst/>
              <a:cxnLst/>
              <a:rect l="l" t="t" r="r" b="b"/>
              <a:pathLst>
                <a:path w="1461770" h="318770">
                  <a:moveTo>
                    <a:pt x="0" y="318515"/>
                  </a:moveTo>
                  <a:lnTo>
                    <a:pt x="14615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4500" y="4778502"/>
            <a:ext cx="19043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Object</a:t>
            </a:r>
            <a:r>
              <a:rPr sz="2000" i="1" spc="-9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"/>
                <a:cs typeface="Arial"/>
              </a:rPr>
              <a:t>activation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550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Bài</a:t>
            </a:r>
            <a:r>
              <a:rPr sz="3600" spc="-80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361555" cy="37249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latin typeface="Arial"/>
                <a:cs typeface="Arial"/>
              </a:rPr>
              <a:t>Vẽ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sơ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 thái: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giải bóng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đá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vô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quốc</a:t>
            </a:r>
            <a:r>
              <a:rPr sz="2800" spc="-10" dirty="0">
                <a:latin typeface="Arial"/>
                <a:cs typeface="Arial"/>
              </a:rPr>
              <a:t> gia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bình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chọn </a:t>
            </a:r>
            <a:r>
              <a:rPr sz="2800" spc="-10" dirty="0">
                <a:latin typeface="Arial"/>
                <a:cs typeface="Arial"/>
              </a:rPr>
              <a:t>bài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hát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hay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Làn </a:t>
            </a:r>
            <a:r>
              <a:rPr sz="2800" dirty="0">
                <a:latin typeface="Arial"/>
                <a:cs typeface="Arial"/>
              </a:rPr>
              <a:t>sóng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xanh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giáo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trường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giáo</a:t>
            </a:r>
            <a:r>
              <a:rPr sz="2800" dirty="0">
                <a:latin typeface="Arial"/>
                <a:cs typeface="Arial"/>
              </a:rPr>
              <a:t> vụ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trường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phổ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thông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bán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hàng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nhân </a:t>
            </a:r>
            <a:r>
              <a:rPr sz="2800" dirty="0">
                <a:latin typeface="Arial"/>
                <a:cs typeface="Arial"/>
              </a:rPr>
              <a:t>sự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Tiền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lương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473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Ôn</a:t>
            </a:r>
            <a:r>
              <a:rPr sz="3600" spc="-95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516495" cy="30949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State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 gì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Event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gì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5" dirty="0">
                <a:latin typeface="Arial"/>
                <a:cs typeface="Arial"/>
              </a:rPr>
              <a:t>Transition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gì ?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loại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Action ?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 State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một</a:t>
            </a:r>
            <a:r>
              <a:rPr sz="2800" dirty="0">
                <a:latin typeface="Arial"/>
                <a:cs typeface="Arial"/>
              </a:rPr>
              <a:t> số </a:t>
            </a:r>
            <a:r>
              <a:rPr sz="2800" spc="-10" dirty="0">
                <a:latin typeface="Arial"/>
                <a:cs typeface="Arial"/>
              </a:rPr>
              <a:t>ứng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bài tập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845" y="701116"/>
            <a:ext cx="449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Câu</a:t>
            </a:r>
            <a:r>
              <a:rPr sz="3600" spc="-20" dirty="0"/>
              <a:t> </a:t>
            </a:r>
            <a:r>
              <a:rPr sz="3600" spc="-5" dirty="0"/>
              <a:t>hỏi</a:t>
            </a:r>
            <a:r>
              <a:rPr sz="3600" spc="-15" dirty="0"/>
              <a:t> </a:t>
            </a:r>
            <a:r>
              <a:rPr sz="3600" spc="-5" dirty="0"/>
              <a:t>và</a:t>
            </a:r>
            <a:r>
              <a:rPr sz="3600" spc="-20" dirty="0"/>
              <a:t> </a:t>
            </a:r>
            <a:r>
              <a:rPr sz="3600" spc="-5" dirty="0"/>
              <a:t>thảo</a:t>
            </a:r>
            <a:r>
              <a:rPr sz="3600" spc="-15" dirty="0"/>
              <a:t> </a:t>
            </a:r>
            <a:r>
              <a:rPr sz="3600" dirty="0"/>
              <a:t>luận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61644" y="504442"/>
            <a:ext cx="5803900" cy="6353810"/>
            <a:chOff x="961644" y="504442"/>
            <a:chExt cx="5803900" cy="6353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644" y="504442"/>
              <a:ext cx="5803391" cy="6353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1429" y="2275585"/>
              <a:ext cx="1478915" cy="2330450"/>
            </a:xfrm>
            <a:custGeom>
              <a:avLst/>
              <a:gdLst/>
              <a:ahLst/>
              <a:cxnLst/>
              <a:rect l="l" t="t" r="r" b="b"/>
              <a:pathLst>
                <a:path w="1478914" h="2330450">
                  <a:moveTo>
                    <a:pt x="1326159" y="231266"/>
                  </a:moveTo>
                  <a:lnTo>
                    <a:pt x="747013" y="231266"/>
                  </a:lnTo>
                  <a:lnTo>
                    <a:pt x="798961" y="233801"/>
                  </a:lnTo>
                  <a:lnTo>
                    <a:pt x="848556" y="241406"/>
                  </a:lnTo>
                  <a:lnTo>
                    <a:pt x="895793" y="254080"/>
                  </a:lnTo>
                  <a:lnTo>
                    <a:pt x="940670" y="271824"/>
                  </a:lnTo>
                  <a:lnTo>
                    <a:pt x="983180" y="294637"/>
                  </a:lnTo>
                  <a:lnTo>
                    <a:pt x="1023320" y="322520"/>
                  </a:lnTo>
                  <a:lnTo>
                    <a:pt x="1061084" y="355473"/>
                  </a:lnTo>
                  <a:lnTo>
                    <a:pt x="1095095" y="391776"/>
                  </a:lnTo>
                  <a:lnTo>
                    <a:pt x="1123907" y="429778"/>
                  </a:lnTo>
                  <a:lnTo>
                    <a:pt x="1147403" y="469273"/>
                  </a:lnTo>
                  <a:lnTo>
                    <a:pt x="1165704" y="510461"/>
                  </a:lnTo>
                  <a:lnTo>
                    <a:pt x="1178774" y="553274"/>
                  </a:lnTo>
                  <a:lnTo>
                    <a:pt x="1186615" y="597709"/>
                  </a:lnTo>
                  <a:lnTo>
                    <a:pt x="1189228" y="643763"/>
                  </a:lnTo>
                  <a:lnTo>
                    <a:pt x="1186491" y="688220"/>
                  </a:lnTo>
                  <a:lnTo>
                    <a:pt x="1178290" y="730916"/>
                  </a:lnTo>
                  <a:lnTo>
                    <a:pt x="1164635" y="771850"/>
                  </a:lnTo>
                  <a:lnTo>
                    <a:pt x="1145540" y="811022"/>
                  </a:lnTo>
                  <a:lnTo>
                    <a:pt x="1104979" y="867880"/>
                  </a:lnTo>
                  <a:lnTo>
                    <a:pt x="1076182" y="900668"/>
                  </a:lnTo>
                  <a:lnTo>
                    <a:pt x="1041701" y="936366"/>
                  </a:lnTo>
                  <a:lnTo>
                    <a:pt x="1001533" y="974978"/>
                  </a:lnTo>
                  <a:lnTo>
                    <a:pt x="955674" y="1016508"/>
                  </a:lnTo>
                  <a:lnTo>
                    <a:pt x="909467" y="1057773"/>
                  </a:lnTo>
                  <a:lnTo>
                    <a:pt x="868251" y="1095596"/>
                  </a:lnTo>
                  <a:lnTo>
                    <a:pt x="832024" y="1129982"/>
                  </a:lnTo>
                  <a:lnTo>
                    <a:pt x="800782" y="1160939"/>
                  </a:lnTo>
                  <a:lnTo>
                    <a:pt x="753236" y="1212596"/>
                  </a:lnTo>
                  <a:lnTo>
                    <a:pt x="717589" y="1258601"/>
                  </a:lnTo>
                  <a:lnTo>
                    <a:pt x="687228" y="1304417"/>
                  </a:lnTo>
                  <a:lnTo>
                    <a:pt x="662154" y="1350041"/>
                  </a:lnTo>
                  <a:lnTo>
                    <a:pt x="642366" y="1395476"/>
                  </a:lnTo>
                  <a:lnTo>
                    <a:pt x="628046" y="1436813"/>
                  </a:lnTo>
                  <a:lnTo>
                    <a:pt x="616331" y="1480688"/>
                  </a:lnTo>
                  <a:lnTo>
                    <a:pt x="607218" y="1527095"/>
                  </a:lnTo>
                  <a:lnTo>
                    <a:pt x="600710" y="1576032"/>
                  </a:lnTo>
                  <a:lnTo>
                    <a:pt x="596804" y="1627495"/>
                  </a:lnTo>
                  <a:lnTo>
                    <a:pt x="595503" y="1681480"/>
                  </a:lnTo>
                  <a:lnTo>
                    <a:pt x="595598" y="1697263"/>
                  </a:lnTo>
                  <a:lnTo>
                    <a:pt x="595883" y="1716595"/>
                  </a:lnTo>
                  <a:lnTo>
                    <a:pt x="596360" y="1739451"/>
                  </a:lnTo>
                  <a:lnTo>
                    <a:pt x="597026" y="1765808"/>
                  </a:lnTo>
                  <a:lnTo>
                    <a:pt x="867409" y="1765808"/>
                  </a:lnTo>
                  <a:lnTo>
                    <a:pt x="869316" y="1702043"/>
                  </a:lnTo>
                  <a:lnTo>
                    <a:pt x="872599" y="1645777"/>
                  </a:lnTo>
                  <a:lnTo>
                    <a:pt x="877267" y="1597009"/>
                  </a:lnTo>
                  <a:lnTo>
                    <a:pt x="883324" y="1555739"/>
                  </a:lnTo>
                  <a:lnTo>
                    <a:pt x="902327" y="1485586"/>
                  </a:lnTo>
                  <a:lnTo>
                    <a:pt x="933569" y="1419205"/>
                  </a:lnTo>
                  <a:lnTo>
                    <a:pt x="973975" y="1363528"/>
                  </a:lnTo>
                  <a:lnTo>
                    <a:pt x="1002290" y="1332690"/>
                  </a:lnTo>
                  <a:lnTo>
                    <a:pt x="1038218" y="1296743"/>
                  </a:lnTo>
                  <a:lnTo>
                    <a:pt x="1081773" y="1255693"/>
                  </a:lnTo>
                  <a:lnTo>
                    <a:pt x="1182062" y="1165066"/>
                  </a:lnTo>
                  <a:lnTo>
                    <a:pt x="1226954" y="1122299"/>
                  </a:lnTo>
                  <a:lnTo>
                    <a:pt x="1267644" y="1081246"/>
                  </a:lnTo>
                  <a:lnTo>
                    <a:pt x="1304131" y="1041907"/>
                  </a:lnTo>
                  <a:lnTo>
                    <a:pt x="1336415" y="1004284"/>
                  </a:lnTo>
                  <a:lnTo>
                    <a:pt x="1364495" y="968375"/>
                  </a:lnTo>
                  <a:lnTo>
                    <a:pt x="1388373" y="934180"/>
                  </a:lnTo>
                  <a:lnTo>
                    <a:pt x="1429532" y="858826"/>
                  </a:lnTo>
                  <a:lnTo>
                    <a:pt x="1447117" y="814662"/>
                  </a:lnTo>
                  <a:lnTo>
                    <a:pt x="1460801" y="769207"/>
                  </a:lnTo>
                  <a:lnTo>
                    <a:pt x="1470580" y="722460"/>
                  </a:lnTo>
                  <a:lnTo>
                    <a:pt x="1476449" y="674422"/>
                  </a:lnTo>
                  <a:lnTo>
                    <a:pt x="1478407" y="625093"/>
                  </a:lnTo>
                  <a:lnTo>
                    <a:pt x="1476406" y="573967"/>
                  </a:lnTo>
                  <a:lnTo>
                    <a:pt x="1470406" y="524372"/>
                  </a:lnTo>
                  <a:lnTo>
                    <a:pt x="1460404" y="476309"/>
                  </a:lnTo>
                  <a:lnTo>
                    <a:pt x="1446375" y="429710"/>
                  </a:lnTo>
                  <a:lnTo>
                    <a:pt x="1428400" y="384778"/>
                  </a:lnTo>
                  <a:lnTo>
                    <a:pt x="1406398" y="341309"/>
                  </a:lnTo>
                  <a:lnTo>
                    <a:pt x="1380394" y="299373"/>
                  </a:lnTo>
                  <a:lnTo>
                    <a:pt x="1350391" y="258968"/>
                  </a:lnTo>
                  <a:lnTo>
                    <a:pt x="1326159" y="231266"/>
                  </a:lnTo>
                  <a:close/>
                </a:path>
                <a:path w="1478914" h="2330450">
                  <a:moveTo>
                    <a:pt x="742315" y="0"/>
                  </a:moveTo>
                  <a:lnTo>
                    <a:pt x="685671" y="1407"/>
                  </a:lnTo>
                  <a:lnTo>
                    <a:pt x="631081" y="5629"/>
                  </a:lnTo>
                  <a:lnTo>
                    <a:pt x="578544" y="12667"/>
                  </a:lnTo>
                  <a:lnTo>
                    <a:pt x="528060" y="22519"/>
                  </a:lnTo>
                  <a:lnTo>
                    <a:pt x="479629" y="35187"/>
                  </a:lnTo>
                  <a:lnTo>
                    <a:pt x="433251" y="50669"/>
                  </a:lnTo>
                  <a:lnTo>
                    <a:pt x="388926" y="68967"/>
                  </a:lnTo>
                  <a:lnTo>
                    <a:pt x="346654" y="90079"/>
                  </a:lnTo>
                  <a:lnTo>
                    <a:pt x="306435" y="114007"/>
                  </a:lnTo>
                  <a:lnTo>
                    <a:pt x="268269" y="140749"/>
                  </a:lnTo>
                  <a:lnTo>
                    <a:pt x="232156" y="170306"/>
                  </a:lnTo>
                  <a:lnTo>
                    <a:pt x="198338" y="202512"/>
                  </a:lnTo>
                  <a:lnTo>
                    <a:pt x="167060" y="237199"/>
                  </a:lnTo>
                  <a:lnTo>
                    <a:pt x="138321" y="274367"/>
                  </a:lnTo>
                  <a:lnTo>
                    <a:pt x="112124" y="314016"/>
                  </a:lnTo>
                  <a:lnTo>
                    <a:pt x="88470" y="356146"/>
                  </a:lnTo>
                  <a:lnTo>
                    <a:pt x="67359" y="400758"/>
                  </a:lnTo>
                  <a:lnTo>
                    <a:pt x="48793" y="447851"/>
                  </a:lnTo>
                  <a:lnTo>
                    <a:pt x="32773" y="497425"/>
                  </a:lnTo>
                  <a:lnTo>
                    <a:pt x="19300" y="549480"/>
                  </a:lnTo>
                  <a:lnTo>
                    <a:pt x="8375" y="604017"/>
                  </a:lnTo>
                  <a:lnTo>
                    <a:pt x="0" y="661035"/>
                  </a:lnTo>
                  <a:lnTo>
                    <a:pt x="289179" y="695325"/>
                  </a:lnTo>
                  <a:lnTo>
                    <a:pt x="299853" y="637532"/>
                  </a:lnTo>
                  <a:lnTo>
                    <a:pt x="313112" y="583693"/>
                  </a:lnTo>
                  <a:lnTo>
                    <a:pt x="328958" y="533811"/>
                  </a:lnTo>
                  <a:lnTo>
                    <a:pt x="347392" y="487886"/>
                  </a:lnTo>
                  <a:lnTo>
                    <a:pt x="368416" y="445920"/>
                  </a:lnTo>
                  <a:lnTo>
                    <a:pt x="392031" y="407914"/>
                  </a:lnTo>
                  <a:lnTo>
                    <a:pt x="418238" y="373869"/>
                  </a:lnTo>
                  <a:lnTo>
                    <a:pt x="447040" y="343788"/>
                  </a:lnTo>
                  <a:lnTo>
                    <a:pt x="482604" y="313922"/>
                  </a:lnTo>
                  <a:lnTo>
                    <a:pt x="520605" y="288657"/>
                  </a:lnTo>
                  <a:lnTo>
                    <a:pt x="561040" y="267991"/>
                  </a:lnTo>
                  <a:lnTo>
                    <a:pt x="603902" y="251920"/>
                  </a:lnTo>
                  <a:lnTo>
                    <a:pt x="649188" y="240445"/>
                  </a:lnTo>
                  <a:lnTo>
                    <a:pt x="696893" y="233561"/>
                  </a:lnTo>
                  <a:lnTo>
                    <a:pt x="747013" y="231266"/>
                  </a:lnTo>
                  <a:lnTo>
                    <a:pt x="1326159" y="231266"/>
                  </a:lnTo>
                  <a:lnTo>
                    <a:pt x="1316386" y="220094"/>
                  </a:lnTo>
                  <a:lnTo>
                    <a:pt x="1278382" y="182752"/>
                  </a:lnTo>
                  <a:lnTo>
                    <a:pt x="1244099" y="153572"/>
                  </a:lnTo>
                  <a:lnTo>
                    <a:pt x="1207928" y="126926"/>
                  </a:lnTo>
                  <a:lnTo>
                    <a:pt x="1169868" y="102816"/>
                  </a:lnTo>
                  <a:lnTo>
                    <a:pt x="1129919" y="81242"/>
                  </a:lnTo>
                  <a:lnTo>
                    <a:pt x="1088080" y="62204"/>
                  </a:lnTo>
                  <a:lnTo>
                    <a:pt x="1044352" y="45704"/>
                  </a:lnTo>
                  <a:lnTo>
                    <a:pt x="998735" y="31740"/>
                  </a:lnTo>
                  <a:lnTo>
                    <a:pt x="951229" y="20315"/>
                  </a:lnTo>
                  <a:lnTo>
                    <a:pt x="901834" y="11428"/>
                  </a:lnTo>
                  <a:lnTo>
                    <a:pt x="850550" y="5079"/>
                  </a:lnTo>
                  <a:lnTo>
                    <a:pt x="797377" y="1269"/>
                  </a:lnTo>
                  <a:lnTo>
                    <a:pt x="742315" y="0"/>
                  </a:lnTo>
                  <a:close/>
                </a:path>
                <a:path w="1478914" h="2330450">
                  <a:moveTo>
                    <a:pt x="900175" y="2009647"/>
                  </a:moveTo>
                  <a:lnTo>
                    <a:pt x="579755" y="2009647"/>
                  </a:lnTo>
                  <a:lnTo>
                    <a:pt x="579755" y="2329941"/>
                  </a:lnTo>
                  <a:lnTo>
                    <a:pt x="900175" y="2329941"/>
                  </a:lnTo>
                  <a:lnTo>
                    <a:pt x="900175" y="2009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084" y="4114800"/>
            <a:ext cx="2223770" cy="2153920"/>
          </a:xfrm>
          <a:custGeom>
            <a:avLst/>
            <a:gdLst/>
            <a:ahLst/>
            <a:cxnLst/>
            <a:rect l="l" t="t" r="r" b="b"/>
            <a:pathLst>
              <a:path w="2223770" h="2153920">
                <a:moveTo>
                  <a:pt x="2223541" y="0"/>
                </a:moveTo>
                <a:lnTo>
                  <a:pt x="0" y="0"/>
                </a:lnTo>
                <a:lnTo>
                  <a:pt x="0" y="2153424"/>
                </a:lnTo>
                <a:lnTo>
                  <a:pt x="2223541" y="2153424"/>
                </a:lnTo>
                <a:lnTo>
                  <a:pt x="2223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187" y="4038650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2209762" y="0"/>
                </a:moveTo>
                <a:lnTo>
                  <a:pt x="0" y="0"/>
                </a:lnTo>
                <a:lnTo>
                  <a:pt x="0" y="532422"/>
                </a:lnTo>
                <a:lnTo>
                  <a:pt x="0" y="1308277"/>
                </a:lnTo>
                <a:lnTo>
                  <a:pt x="12" y="2209749"/>
                </a:lnTo>
                <a:lnTo>
                  <a:pt x="203923" y="2209749"/>
                </a:lnTo>
                <a:lnTo>
                  <a:pt x="354418" y="2209749"/>
                </a:lnTo>
                <a:lnTo>
                  <a:pt x="2209762" y="2209749"/>
                </a:lnTo>
                <a:lnTo>
                  <a:pt x="2209762" y="881126"/>
                </a:lnTo>
                <a:lnTo>
                  <a:pt x="2209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35907" y="1523999"/>
            <a:ext cx="1803400" cy="2286000"/>
            <a:chOff x="3835907" y="1523999"/>
            <a:chExt cx="1803400" cy="2286000"/>
          </a:xfrm>
        </p:grpSpPr>
        <p:sp>
          <p:nvSpPr>
            <p:cNvPr id="5" name="object 5"/>
            <p:cNvSpPr/>
            <p:nvPr/>
          </p:nvSpPr>
          <p:spPr>
            <a:xfrm>
              <a:off x="4609907" y="2569258"/>
              <a:ext cx="28575" cy="1240790"/>
            </a:xfrm>
            <a:custGeom>
              <a:avLst/>
              <a:gdLst/>
              <a:ahLst/>
              <a:cxnLst/>
              <a:rect l="l" t="t" r="r" b="b"/>
              <a:pathLst>
                <a:path w="28575" h="1240789">
                  <a:moveTo>
                    <a:pt x="0" y="1240741"/>
                  </a:moveTo>
                  <a:lnTo>
                    <a:pt x="28207" y="1240741"/>
                  </a:lnTo>
                  <a:lnTo>
                    <a:pt x="28207" y="0"/>
                  </a:lnTo>
                  <a:lnTo>
                    <a:pt x="0" y="0"/>
                  </a:lnTo>
                  <a:lnTo>
                    <a:pt x="0" y="12407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2848" y="2569260"/>
              <a:ext cx="63500" cy="1240790"/>
            </a:xfrm>
            <a:custGeom>
              <a:avLst/>
              <a:gdLst/>
              <a:ahLst/>
              <a:cxnLst/>
              <a:rect l="l" t="t" r="r" b="b"/>
              <a:pathLst>
                <a:path w="63500" h="1240789">
                  <a:moveTo>
                    <a:pt x="63461" y="0"/>
                  </a:moveTo>
                  <a:lnTo>
                    <a:pt x="0" y="0"/>
                  </a:lnTo>
                  <a:lnTo>
                    <a:pt x="0" y="292"/>
                  </a:lnTo>
                  <a:lnTo>
                    <a:pt x="0" y="5778"/>
                  </a:lnTo>
                  <a:lnTo>
                    <a:pt x="0" y="1240751"/>
                  </a:lnTo>
                  <a:lnTo>
                    <a:pt x="14109" y="1240751"/>
                  </a:lnTo>
                  <a:lnTo>
                    <a:pt x="14109" y="5778"/>
                  </a:lnTo>
                  <a:lnTo>
                    <a:pt x="10160" y="5778"/>
                  </a:lnTo>
                  <a:lnTo>
                    <a:pt x="10160" y="292"/>
                  </a:lnTo>
                  <a:lnTo>
                    <a:pt x="63461" y="292"/>
                  </a:lnTo>
                  <a:lnTo>
                    <a:pt x="63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4394" y="2569258"/>
              <a:ext cx="28575" cy="1240790"/>
            </a:xfrm>
            <a:custGeom>
              <a:avLst/>
              <a:gdLst/>
              <a:ahLst/>
              <a:cxnLst/>
              <a:rect l="l" t="t" r="r" b="b"/>
              <a:pathLst>
                <a:path w="28575" h="1240789">
                  <a:moveTo>
                    <a:pt x="0" y="1240741"/>
                  </a:moveTo>
                  <a:lnTo>
                    <a:pt x="28207" y="1240741"/>
                  </a:lnTo>
                  <a:lnTo>
                    <a:pt x="28207" y="0"/>
                  </a:lnTo>
                  <a:lnTo>
                    <a:pt x="0" y="0"/>
                  </a:lnTo>
                  <a:lnTo>
                    <a:pt x="0" y="12407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2848" y="2564066"/>
              <a:ext cx="276860" cy="1246505"/>
            </a:xfrm>
            <a:custGeom>
              <a:avLst/>
              <a:gdLst/>
              <a:ahLst/>
              <a:cxnLst/>
              <a:rect l="l" t="t" r="r" b="b"/>
              <a:pathLst>
                <a:path w="276860" h="1246504">
                  <a:moveTo>
                    <a:pt x="35255" y="5245"/>
                  </a:moveTo>
                  <a:lnTo>
                    <a:pt x="14109" y="5245"/>
                  </a:lnTo>
                  <a:lnTo>
                    <a:pt x="7048" y="10579"/>
                  </a:lnTo>
                  <a:lnTo>
                    <a:pt x="14109" y="10579"/>
                  </a:lnTo>
                  <a:lnTo>
                    <a:pt x="35255" y="10579"/>
                  </a:lnTo>
                  <a:lnTo>
                    <a:pt x="35255" y="5245"/>
                  </a:lnTo>
                  <a:close/>
                </a:path>
                <a:path w="276860" h="1246504">
                  <a:moveTo>
                    <a:pt x="276796" y="0"/>
                  </a:moveTo>
                  <a:lnTo>
                    <a:pt x="0" y="0"/>
                  </a:lnTo>
                  <a:lnTo>
                    <a:pt x="0" y="5194"/>
                  </a:lnTo>
                  <a:lnTo>
                    <a:pt x="211569" y="5194"/>
                  </a:lnTo>
                  <a:lnTo>
                    <a:pt x="211569" y="5486"/>
                  </a:lnTo>
                  <a:lnTo>
                    <a:pt x="241541" y="5486"/>
                  </a:lnTo>
                  <a:lnTo>
                    <a:pt x="241541" y="10579"/>
                  </a:lnTo>
                  <a:lnTo>
                    <a:pt x="262699" y="10579"/>
                  </a:lnTo>
                  <a:lnTo>
                    <a:pt x="262699" y="10972"/>
                  </a:lnTo>
                  <a:lnTo>
                    <a:pt x="262699" y="1245946"/>
                  </a:lnTo>
                  <a:lnTo>
                    <a:pt x="276796" y="1245946"/>
                  </a:lnTo>
                  <a:lnTo>
                    <a:pt x="276796" y="10972"/>
                  </a:lnTo>
                  <a:lnTo>
                    <a:pt x="266636" y="10972"/>
                  </a:lnTo>
                  <a:lnTo>
                    <a:pt x="266636" y="8229"/>
                  </a:lnTo>
                  <a:lnTo>
                    <a:pt x="269748" y="10579"/>
                  </a:lnTo>
                  <a:lnTo>
                    <a:pt x="276796" y="10579"/>
                  </a:lnTo>
                  <a:lnTo>
                    <a:pt x="276796" y="5486"/>
                  </a:lnTo>
                  <a:lnTo>
                    <a:pt x="276796" y="5245"/>
                  </a:lnTo>
                  <a:lnTo>
                    <a:pt x="276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8103" y="2569260"/>
              <a:ext cx="206375" cy="1240790"/>
            </a:xfrm>
            <a:custGeom>
              <a:avLst/>
              <a:gdLst/>
              <a:ahLst/>
              <a:cxnLst/>
              <a:rect l="l" t="t" r="r" b="b"/>
              <a:pathLst>
                <a:path w="206375" h="1240789">
                  <a:moveTo>
                    <a:pt x="28206" y="0"/>
                  </a:moveTo>
                  <a:lnTo>
                    <a:pt x="0" y="0"/>
                  </a:lnTo>
                  <a:lnTo>
                    <a:pt x="0" y="1240751"/>
                  </a:lnTo>
                  <a:lnTo>
                    <a:pt x="28206" y="1240751"/>
                  </a:lnTo>
                  <a:lnTo>
                    <a:pt x="28206" y="0"/>
                  </a:lnTo>
                  <a:close/>
                </a:path>
                <a:path w="206375" h="1240789">
                  <a:moveTo>
                    <a:pt x="206286" y="0"/>
                  </a:moveTo>
                  <a:lnTo>
                    <a:pt x="176314" y="0"/>
                  </a:lnTo>
                  <a:lnTo>
                    <a:pt x="176314" y="1240751"/>
                  </a:lnTo>
                  <a:lnTo>
                    <a:pt x="206286" y="1240751"/>
                  </a:lnTo>
                  <a:lnTo>
                    <a:pt x="20628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1055" y="2564066"/>
              <a:ext cx="220979" cy="1246505"/>
            </a:xfrm>
            <a:custGeom>
              <a:avLst/>
              <a:gdLst/>
              <a:ahLst/>
              <a:cxnLst/>
              <a:rect l="l" t="t" r="r" b="b"/>
              <a:pathLst>
                <a:path w="220979" h="1246504">
                  <a:moveTo>
                    <a:pt x="220383" y="0"/>
                  </a:moveTo>
                  <a:lnTo>
                    <a:pt x="13779" y="0"/>
                  </a:lnTo>
                  <a:lnTo>
                    <a:pt x="13779" y="5486"/>
                  </a:lnTo>
                  <a:lnTo>
                    <a:pt x="10160" y="8229"/>
                  </a:lnTo>
                  <a:lnTo>
                    <a:pt x="10160" y="5486"/>
                  </a:lnTo>
                  <a:lnTo>
                    <a:pt x="13779" y="5486"/>
                  </a:lnTo>
                  <a:lnTo>
                    <a:pt x="13779" y="0"/>
                  </a:lnTo>
                  <a:lnTo>
                    <a:pt x="0" y="0"/>
                  </a:lnTo>
                  <a:lnTo>
                    <a:pt x="0" y="5194"/>
                  </a:lnTo>
                  <a:lnTo>
                    <a:pt x="0" y="5486"/>
                  </a:lnTo>
                  <a:lnTo>
                    <a:pt x="0" y="10972"/>
                  </a:lnTo>
                  <a:lnTo>
                    <a:pt x="0" y="1245946"/>
                  </a:lnTo>
                  <a:lnTo>
                    <a:pt x="14109" y="1245946"/>
                  </a:lnTo>
                  <a:lnTo>
                    <a:pt x="14109" y="10972"/>
                  </a:lnTo>
                  <a:lnTo>
                    <a:pt x="10160" y="10972"/>
                  </a:lnTo>
                  <a:lnTo>
                    <a:pt x="10160" y="10579"/>
                  </a:lnTo>
                  <a:lnTo>
                    <a:pt x="14109" y="10579"/>
                  </a:lnTo>
                  <a:lnTo>
                    <a:pt x="35255" y="10579"/>
                  </a:lnTo>
                  <a:lnTo>
                    <a:pt x="35255" y="5486"/>
                  </a:lnTo>
                  <a:lnTo>
                    <a:pt x="183362" y="5486"/>
                  </a:lnTo>
                  <a:lnTo>
                    <a:pt x="183362" y="10579"/>
                  </a:lnTo>
                  <a:lnTo>
                    <a:pt x="206286" y="10579"/>
                  </a:lnTo>
                  <a:lnTo>
                    <a:pt x="206286" y="10972"/>
                  </a:lnTo>
                  <a:lnTo>
                    <a:pt x="206286" y="1245946"/>
                  </a:lnTo>
                  <a:lnTo>
                    <a:pt x="220383" y="1245946"/>
                  </a:lnTo>
                  <a:lnTo>
                    <a:pt x="220383" y="10972"/>
                  </a:lnTo>
                  <a:lnTo>
                    <a:pt x="210223" y="10972"/>
                  </a:lnTo>
                  <a:lnTo>
                    <a:pt x="210223" y="8229"/>
                  </a:lnTo>
                  <a:lnTo>
                    <a:pt x="213334" y="10579"/>
                  </a:lnTo>
                  <a:lnTo>
                    <a:pt x="220383" y="10579"/>
                  </a:lnTo>
                  <a:lnTo>
                    <a:pt x="220383" y="5486"/>
                  </a:lnTo>
                  <a:lnTo>
                    <a:pt x="220383" y="5245"/>
                  </a:lnTo>
                  <a:lnTo>
                    <a:pt x="220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6321" y="2569258"/>
              <a:ext cx="148590" cy="1240790"/>
            </a:xfrm>
            <a:custGeom>
              <a:avLst/>
              <a:gdLst/>
              <a:ahLst/>
              <a:cxnLst/>
              <a:rect l="l" t="t" r="r" b="b"/>
              <a:pathLst>
                <a:path w="148589" h="1240789">
                  <a:moveTo>
                    <a:pt x="148099" y="0"/>
                  </a:moveTo>
                  <a:lnTo>
                    <a:pt x="0" y="0"/>
                  </a:lnTo>
                  <a:lnTo>
                    <a:pt x="0" y="1240741"/>
                  </a:lnTo>
                  <a:lnTo>
                    <a:pt x="148099" y="1240741"/>
                  </a:lnTo>
                  <a:lnTo>
                    <a:pt x="14809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9261" y="2564066"/>
              <a:ext cx="162560" cy="1246505"/>
            </a:xfrm>
            <a:custGeom>
              <a:avLst/>
              <a:gdLst/>
              <a:ahLst/>
              <a:cxnLst/>
              <a:rect l="l" t="t" r="r" b="b"/>
              <a:pathLst>
                <a:path w="162560" h="1246504">
                  <a:moveTo>
                    <a:pt x="162204" y="0"/>
                  </a:moveTo>
                  <a:lnTo>
                    <a:pt x="13779" y="0"/>
                  </a:lnTo>
                  <a:lnTo>
                    <a:pt x="13779" y="5486"/>
                  </a:lnTo>
                  <a:lnTo>
                    <a:pt x="10160" y="8229"/>
                  </a:lnTo>
                  <a:lnTo>
                    <a:pt x="10160" y="5486"/>
                  </a:lnTo>
                  <a:lnTo>
                    <a:pt x="13779" y="5486"/>
                  </a:lnTo>
                  <a:lnTo>
                    <a:pt x="13779" y="0"/>
                  </a:lnTo>
                  <a:lnTo>
                    <a:pt x="0" y="0"/>
                  </a:lnTo>
                  <a:lnTo>
                    <a:pt x="0" y="5486"/>
                  </a:lnTo>
                  <a:lnTo>
                    <a:pt x="0" y="10972"/>
                  </a:lnTo>
                  <a:lnTo>
                    <a:pt x="0" y="1245946"/>
                  </a:lnTo>
                  <a:lnTo>
                    <a:pt x="14109" y="1245946"/>
                  </a:lnTo>
                  <a:lnTo>
                    <a:pt x="14109" y="10972"/>
                  </a:lnTo>
                  <a:lnTo>
                    <a:pt x="10160" y="10972"/>
                  </a:lnTo>
                  <a:lnTo>
                    <a:pt x="10160" y="10579"/>
                  </a:lnTo>
                  <a:lnTo>
                    <a:pt x="14109" y="10579"/>
                  </a:lnTo>
                  <a:lnTo>
                    <a:pt x="148107" y="10579"/>
                  </a:lnTo>
                  <a:lnTo>
                    <a:pt x="148107" y="10972"/>
                  </a:lnTo>
                  <a:lnTo>
                    <a:pt x="148107" y="1245946"/>
                  </a:lnTo>
                  <a:lnTo>
                    <a:pt x="162204" y="1245946"/>
                  </a:lnTo>
                  <a:lnTo>
                    <a:pt x="162204" y="10972"/>
                  </a:lnTo>
                  <a:lnTo>
                    <a:pt x="152044" y="10972"/>
                  </a:lnTo>
                  <a:lnTo>
                    <a:pt x="152044" y="8229"/>
                  </a:lnTo>
                  <a:lnTo>
                    <a:pt x="155155" y="10579"/>
                  </a:lnTo>
                  <a:lnTo>
                    <a:pt x="162204" y="10579"/>
                  </a:lnTo>
                  <a:lnTo>
                    <a:pt x="162204" y="5486"/>
                  </a:lnTo>
                  <a:lnTo>
                    <a:pt x="162204" y="5245"/>
                  </a:lnTo>
                  <a:lnTo>
                    <a:pt x="162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5907" y="1523999"/>
              <a:ext cx="1803400" cy="1477645"/>
            </a:xfrm>
            <a:custGeom>
              <a:avLst/>
              <a:gdLst/>
              <a:ahLst/>
              <a:cxnLst/>
              <a:rect l="l" t="t" r="r" b="b"/>
              <a:pathLst>
                <a:path w="1803400" h="1477645">
                  <a:moveTo>
                    <a:pt x="1677707" y="0"/>
                  </a:moveTo>
                  <a:lnTo>
                    <a:pt x="132946" y="0"/>
                  </a:lnTo>
                  <a:lnTo>
                    <a:pt x="0" y="96705"/>
                  </a:lnTo>
                  <a:lnTo>
                    <a:pt x="0" y="1112065"/>
                  </a:lnTo>
                  <a:lnTo>
                    <a:pt x="472516" y="1477354"/>
                  </a:lnTo>
                  <a:lnTo>
                    <a:pt x="1338144" y="1477354"/>
                  </a:lnTo>
                  <a:lnTo>
                    <a:pt x="1802906" y="1118053"/>
                  </a:lnTo>
                  <a:lnTo>
                    <a:pt x="1802906" y="91071"/>
                  </a:lnTo>
                  <a:lnTo>
                    <a:pt x="16777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5895" y="1523999"/>
              <a:ext cx="1803400" cy="1482725"/>
            </a:xfrm>
            <a:custGeom>
              <a:avLst/>
              <a:gdLst/>
              <a:ahLst/>
              <a:cxnLst/>
              <a:rect l="l" t="t" r="r" b="b"/>
              <a:pathLst>
                <a:path w="1803400" h="1482725">
                  <a:moveTo>
                    <a:pt x="143167" y="0"/>
                  </a:moveTo>
                  <a:lnTo>
                    <a:pt x="122796" y="0"/>
                  </a:lnTo>
                  <a:lnTo>
                    <a:pt x="0" y="89331"/>
                  </a:lnTo>
                  <a:lnTo>
                    <a:pt x="0" y="104140"/>
                  </a:lnTo>
                  <a:lnTo>
                    <a:pt x="143167" y="0"/>
                  </a:lnTo>
                  <a:close/>
                </a:path>
                <a:path w="1803400" h="1482725">
                  <a:moveTo>
                    <a:pt x="453618" y="0"/>
                  </a:moveTo>
                  <a:lnTo>
                    <a:pt x="249339" y="0"/>
                  </a:lnTo>
                  <a:lnTo>
                    <a:pt x="0" y="181216"/>
                  </a:lnTo>
                  <a:lnTo>
                    <a:pt x="0" y="262597"/>
                  </a:lnTo>
                  <a:lnTo>
                    <a:pt x="0" y="329628"/>
                  </a:lnTo>
                  <a:lnTo>
                    <a:pt x="0" y="872782"/>
                  </a:lnTo>
                  <a:lnTo>
                    <a:pt x="15900" y="885050"/>
                  </a:lnTo>
                  <a:lnTo>
                    <a:pt x="15900" y="318084"/>
                  </a:lnTo>
                  <a:lnTo>
                    <a:pt x="453618" y="0"/>
                  </a:lnTo>
                  <a:close/>
                </a:path>
                <a:path w="1803400" h="1482725">
                  <a:moveTo>
                    <a:pt x="1802917" y="1110488"/>
                  </a:moveTo>
                  <a:lnTo>
                    <a:pt x="1335239" y="1471993"/>
                  </a:lnTo>
                  <a:lnTo>
                    <a:pt x="475475" y="1471993"/>
                  </a:lnTo>
                  <a:lnTo>
                    <a:pt x="0" y="1104468"/>
                  </a:lnTo>
                  <a:lnTo>
                    <a:pt x="0" y="1119746"/>
                  </a:lnTo>
                  <a:lnTo>
                    <a:pt x="469569" y="1482725"/>
                  </a:lnTo>
                  <a:lnTo>
                    <a:pt x="1341094" y="1482725"/>
                  </a:lnTo>
                  <a:lnTo>
                    <a:pt x="1352905" y="1473593"/>
                  </a:lnTo>
                  <a:lnTo>
                    <a:pt x="1354975" y="1471993"/>
                  </a:lnTo>
                  <a:lnTo>
                    <a:pt x="1802917" y="1125778"/>
                  </a:lnTo>
                  <a:lnTo>
                    <a:pt x="1802917" y="1110488"/>
                  </a:lnTo>
                  <a:close/>
                </a:path>
                <a:path w="1803400" h="1482725">
                  <a:moveTo>
                    <a:pt x="1802917" y="891971"/>
                  </a:moveTo>
                  <a:lnTo>
                    <a:pt x="1794764" y="907034"/>
                  </a:lnTo>
                  <a:lnTo>
                    <a:pt x="1794764" y="885126"/>
                  </a:lnTo>
                  <a:lnTo>
                    <a:pt x="1250454" y="1305572"/>
                  </a:lnTo>
                  <a:lnTo>
                    <a:pt x="560197" y="1305572"/>
                  </a:lnTo>
                  <a:lnTo>
                    <a:pt x="44348" y="907034"/>
                  </a:lnTo>
                  <a:lnTo>
                    <a:pt x="15900" y="885050"/>
                  </a:lnTo>
                  <a:lnTo>
                    <a:pt x="15900" y="907034"/>
                  </a:lnTo>
                  <a:lnTo>
                    <a:pt x="0" y="877531"/>
                  </a:lnTo>
                  <a:lnTo>
                    <a:pt x="0" y="1025766"/>
                  </a:lnTo>
                  <a:lnTo>
                    <a:pt x="501180" y="1412925"/>
                  </a:lnTo>
                  <a:lnTo>
                    <a:pt x="1309509" y="1412925"/>
                  </a:lnTo>
                  <a:lnTo>
                    <a:pt x="1427721" y="1321600"/>
                  </a:lnTo>
                  <a:lnTo>
                    <a:pt x="1448460" y="1305572"/>
                  </a:lnTo>
                  <a:lnTo>
                    <a:pt x="1802917" y="1031748"/>
                  </a:lnTo>
                  <a:lnTo>
                    <a:pt x="1802917" y="907034"/>
                  </a:lnTo>
                  <a:lnTo>
                    <a:pt x="1802917" y="891971"/>
                  </a:lnTo>
                  <a:close/>
                </a:path>
                <a:path w="1803400" h="1482725">
                  <a:moveTo>
                    <a:pt x="1802917" y="323989"/>
                  </a:moveTo>
                  <a:lnTo>
                    <a:pt x="1794764" y="318058"/>
                  </a:lnTo>
                  <a:lnTo>
                    <a:pt x="1794764" y="885126"/>
                  </a:lnTo>
                  <a:lnTo>
                    <a:pt x="1802917" y="878827"/>
                  </a:lnTo>
                  <a:lnTo>
                    <a:pt x="1802917" y="323989"/>
                  </a:lnTo>
                  <a:close/>
                </a:path>
                <a:path w="1803400" h="1482725">
                  <a:moveTo>
                    <a:pt x="1802917" y="175577"/>
                  </a:moveTo>
                  <a:lnTo>
                    <a:pt x="1561338" y="0"/>
                  </a:lnTo>
                  <a:lnTo>
                    <a:pt x="1357083" y="0"/>
                  </a:lnTo>
                  <a:lnTo>
                    <a:pt x="1794764" y="318058"/>
                  </a:lnTo>
                  <a:lnTo>
                    <a:pt x="1794764" y="295173"/>
                  </a:lnTo>
                  <a:lnTo>
                    <a:pt x="1802917" y="309626"/>
                  </a:lnTo>
                  <a:lnTo>
                    <a:pt x="1802917" y="295173"/>
                  </a:lnTo>
                  <a:lnTo>
                    <a:pt x="1802917" y="175577"/>
                  </a:lnTo>
                  <a:close/>
                </a:path>
                <a:path w="1803400" h="1482725">
                  <a:moveTo>
                    <a:pt x="1802917" y="83654"/>
                  </a:moveTo>
                  <a:lnTo>
                    <a:pt x="1687906" y="0"/>
                  </a:lnTo>
                  <a:lnTo>
                    <a:pt x="1667510" y="0"/>
                  </a:lnTo>
                  <a:lnTo>
                    <a:pt x="1802917" y="98488"/>
                  </a:lnTo>
                  <a:lnTo>
                    <a:pt x="1802917" y="83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5895" y="1523999"/>
              <a:ext cx="1803400" cy="1391920"/>
            </a:xfrm>
            <a:custGeom>
              <a:avLst/>
              <a:gdLst/>
              <a:ahLst/>
              <a:cxnLst/>
              <a:rect l="l" t="t" r="r" b="b"/>
              <a:pathLst>
                <a:path w="1803400" h="1391920">
                  <a:moveTo>
                    <a:pt x="411429" y="0"/>
                  </a:moveTo>
                  <a:lnTo>
                    <a:pt x="289064" y="0"/>
                  </a:lnTo>
                  <a:lnTo>
                    <a:pt x="0" y="210743"/>
                  </a:lnTo>
                  <a:lnTo>
                    <a:pt x="0" y="299935"/>
                  </a:lnTo>
                  <a:lnTo>
                    <a:pt x="411429" y="0"/>
                  </a:lnTo>
                  <a:close/>
                </a:path>
                <a:path w="1803400" h="1391920">
                  <a:moveTo>
                    <a:pt x="1752536" y="352806"/>
                  </a:moveTo>
                  <a:lnTo>
                    <a:pt x="1639684" y="237451"/>
                  </a:lnTo>
                  <a:lnTo>
                    <a:pt x="1375168" y="237451"/>
                  </a:lnTo>
                  <a:lnTo>
                    <a:pt x="1375168" y="960704"/>
                  </a:lnTo>
                  <a:lnTo>
                    <a:pt x="1528533" y="960704"/>
                  </a:lnTo>
                  <a:lnTo>
                    <a:pt x="1528533" y="731278"/>
                  </a:lnTo>
                  <a:lnTo>
                    <a:pt x="1639697" y="731278"/>
                  </a:lnTo>
                  <a:lnTo>
                    <a:pt x="1752536" y="617207"/>
                  </a:lnTo>
                  <a:lnTo>
                    <a:pt x="1752536" y="352806"/>
                  </a:lnTo>
                  <a:close/>
                </a:path>
                <a:path w="1803400" h="1391920">
                  <a:moveTo>
                    <a:pt x="1802917" y="909231"/>
                  </a:moveTo>
                  <a:lnTo>
                    <a:pt x="1260576" y="1327035"/>
                  </a:lnTo>
                  <a:lnTo>
                    <a:pt x="546671" y="1327035"/>
                  </a:lnTo>
                  <a:lnTo>
                    <a:pt x="0" y="903401"/>
                  </a:lnTo>
                  <a:lnTo>
                    <a:pt x="0" y="995337"/>
                  </a:lnTo>
                  <a:lnTo>
                    <a:pt x="511187" y="1391475"/>
                  </a:lnTo>
                  <a:lnTo>
                    <a:pt x="1295933" y="1391475"/>
                  </a:lnTo>
                  <a:lnTo>
                    <a:pt x="1367066" y="1336675"/>
                  </a:lnTo>
                  <a:lnTo>
                    <a:pt x="1379588" y="1327035"/>
                  </a:lnTo>
                  <a:lnTo>
                    <a:pt x="1802917" y="1000950"/>
                  </a:lnTo>
                  <a:lnTo>
                    <a:pt x="1802917" y="909231"/>
                  </a:lnTo>
                  <a:close/>
                </a:path>
                <a:path w="1803400" h="1391920">
                  <a:moveTo>
                    <a:pt x="1802917" y="205435"/>
                  </a:moveTo>
                  <a:lnTo>
                    <a:pt x="1519389" y="0"/>
                  </a:lnTo>
                  <a:lnTo>
                    <a:pt x="1396657" y="0"/>
                  </a:lnTo>
                  <a:lnTo>
                    <a:pt x="1802917" y="294322"/>
                  </a:lnTo>
                  <a:lnTo>
                    <a:pt x="1802917" y="205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4046" y="1756097"/>
              <a:ext cx="391795" cy="734060"/>
            </a:xfrm>
            <a:custGeom>
              <a:avLst/>
              <a:gdLst/>
              <a:ahLst/>
              <a:cxnLst/>
              <a:rect l="l" t="t" r="r" b="b"/>
              <a:pathLst>
                <a:path w="391795" h="734060">
                  <a:moveTo>
                    <a:pt x="275054" y="0"/>
                  </a:moveTo>
                  <a:lnTo>
                    <a:pt x="0" y="0"/>
                  </a:lnTo>
                  <a:lnTo>
                    <a:pt x="0" y="734028"/>
                  </a:lnTo>
                  <a:lnTo>
                    <a:pt x="167522" y="734028"/>
                  </a:lnTo>
                  <a:lnTo>
                    <a:pt x="167522" y="728601"/>
                  </a:lnTo>
                  <a:lnTo>
                    <a:pt x="14148" y="728601"/>
                  </a:lnTo>
                  <a:lnTo>
                    <a:pt x="7017" y="723259"/>
                  </a:lnTo>
                  <a:lnTo>
                    <a:pt x="14148" y="723259"/>
                  </a:lnTo>
                  <a:lnTo>
                    <a:pt x="14148" y="10683"/>
                  </a:lnTo>
                  <a:lnTo>
                    <a:pt x="7017" y="10683"/>
                  </a:lnTo>
                  <a:lnTo>
                    <a:pt x="14148" y="5341"/>
                  </a:lnTo>
                  <a:lnTo>
                    <a:pt x="280278" y="5341"/>
                  </a:lnTo>
                  <a:lnTo>
                    <a:pt x="275054" y="0"/>
                  </a:lnTo>
                  <a:close/>
                </a:path>
                <a:path w="391795" h="734060">
                  <a:moveTo>
                    <a:pt x="14148" y="723259"/>
                  </a:moveTo>
                  <a:lnTo>
                    <a:pt x="7017" y="723259"/>
                  </a:lnTo>
                  <a:lnTo>
                    <a:pt x="14148" y="728601"/>
                  </a:lnTo>
                  <a:lnTo>
                    <a:pt x="14148" y="723259"/>
                  </a:lnTo>
                  <a:close/>
                </a:path>
                <a:path w="391795" h="734060">
                  <a:moveTo>
                    <a:pt x="153373" y="723259"/>
                  </a:moveTo>
                  <a:lnTo>
                    <a:pt x="14148" y="723259"/>
                  </a:lnTo>
                  <a:lnTo>
                    <a:pt x="14148" y="728601"/>
                  </a:lnTo>
                  <a:lnTo>
                    <a:pt x="153373" y="728601"/>
                  </a:lnTo>
                  <a:lnTo>
                    <a:pt x="153373" y="723259"/>
                  </a:lnTo>
                  <a:close/>
                </a:path>
                <a:path w="391795" h="734060">
                  <a:moveTo>
                    <a:pt x="268016" y="493746"/>
                  </a:moveTo>
                  <a:lnTo>
                    <a:pt x="153373" y="493746"/>
                  </a:lnTo>
                  <a:lnTo>
                    <a:pt x="153373" y="728601"/>
                  </a:lnTo>
                  <a:lnTo>
                    <a:pt x="160391" y="723259"/>
                  </a:lnTo>
                  <a:lnTo>
                    <a:pt x="167522" y="723259"/>
                  </a:lnTo>
                  <a:lnTo>
                    <a:pt x="167522" y="504515"/>
                  </a:lnTo>
                  <a:lnTo>
                    <a:pt x="160391" y="504515"/>
                  </a:lnTo>
                  <a:lnTo>
                    <a:pt x="167522" y="499174"/>
                  </a:lnTo>
                  <a:lnTo>
                    <a:pt x="280339" y="499174"/>
                  </a:lnTo>
                  <a:lnTo>
                    <a:pt x="283578" y="495900"/>
                  </a:lnTo>
                  <a:lnTo>
                    <a:pt x="265885" y="495900"/>
                  </a:lnTo>
                  <a:lnTo>
                    <a:pt x="268016" y="493746"/>
                  </a:lnTo>
                  <a:close/>
                </a:path>
                <a:path w="391795" h="734060">
                  <a:moveTo>
                    <a:pt x="167522" y="723259"/>
                  </a:moveTo>
                  <a:lnTo>
                    <a:pt x="160391" y="723259"/>
                  </a:lnTo>
                  <a:lnTo>
                    <a:pt x="153373" y="728601"/>
                  </a:lnTo>
                  <a:lnTo>
                    <a:pt x="167522" y="728601"/>
                  </a:lnTo>
                  <a:lnTo>
                    <a:pt x="167522" y="723259"/>
                  </a:lnTo>
                  <a:close/>
                </a:path>
                <a:path w="391795" h="734060">
                  <a:moveTo>
                    <a:pt x="167522" y="499174"/>
                  </a:moveTo>
                  <a:lnTo>
                    <a:pt x="160391" y="504515"/>
                  </a:lnTo>
                  <a:lnTo>
                    <a:pt x="167522" y="504515"/>
                  </a:lnTo>
                  <a:lnTo>
                    <a:pt x="167522" y="499174"/>
                  </a:lnTo>
                  <a:close/>
                </a:path>
                <a:path w="391795" h="734060">
                  <a:moveTo>
                    <a:pt x="280339" y="499174"/>
                  </a:moveTo>
                  <a:lnTo>
                    <a:pt x="167522" y="499174"/>
                  </a:lnTo>
                  <a:lnTo>
                    <a:pt x="167522" y="504515"/>
                  </a:lnTo>
                  <a:lnTo>
                    <a:pt x="275054" y="504515"/>
                  </a:lnTo>
                  <a:lnTo>
                    <a:pt x="280339" y="499174"/>
                  </a:lnTo>
                  <a:close/>
                </a:path>
                <a:path w="391795" h="734060">
                  <a:moveTo>
                    <a:pt x="377265" y="383320"/>
                  </a:moveTo>
                  <a:lnTo>
                    <a:pt x="265885" y="495900"/>
                  </a:lnTo>
                  <a:lnTo>
                    <a:pt x="271545" y="493746"/>
                  </a:lnTo>
                  <a:lnTo>
                    <a:pt x="285709" y="493746"/>
                  </a:lnTo>
                  <a:lnTo>
                    <a:pt x="391414" y="386916"/>
                  </a:lnTo>
                  <a:lnTo>
                    <a:pt x="391414" y="385106"/>
                  </a:lnTo>
                  <a:lnTo>
                    <a:pt x="377265" y="385106"/>
                  </a:lnTo>
                  <a:lnTo>
                    <a:pt x="377265" y="383320"/>
                  </a:lnTo>
                  <a:close/>
                </a:path>
                <a:path w="391795" h="734060">
                  <a:moveTo>
                    <a:pt x="285709" y="493746"/>
                  </a:moveTo>
                  <a:lnTo>
                    <a:pt x="271545" y="493746"/>
                  </a:lnTo>
                  <a:lnTo>
                    <a:pt x="265885" y="495900"/>
                  </a:lnTo>
                  <a:lnTo>
                    <a:pt x="283578" y="495900"/>
                  </a:lnTo>
                  <a:lnTo>
                    <a:pt x="285709" y="493746"/>
                  </a:lnTo>
                  <a:close/>
                </a:path>
                <a:path w="391795" h="734060">
                  <a:moveTo>
                    <a:pt x="378737" y="381832"/>
                  </a:moveTo>
                  <a:lnTo>
                    <a:pt x="377265" y="383320"/>
                  </a:lnTo>
                  <a:lnTo>
                    <a:pt x="377265" y="385106"/>
                  </a:lnTo>
                  <a:lnTo>
                    <a:pt x="378737" y="381832"/>
                  </a:lnTo>
                  <a:close/>
                </a:path>
                <a:path w="391795" h="734060">
                  <a:moveTo>
                    <a:pt x="391414" y="381832"/>
                  </a:moveTo>
                  <a:lnTo>
                    <a:pt x="378737" y="381832"/>
                  </a:lnTo>
                  <a:lnTo>
                    <a:pt x="377265" y="385106"/>
                  </a:lnTo>
                  <a:lnTo>
                    <a:pt x="391414" y="385106"/>
                  </a:lnTo>
                  <a:lnTo>
                    <a:pt x="391414" y="381832"/>
                  </a:lnTo>
                  <a:close/>
                </a:path>
                <a:path w="391795" h="734060">
                  <a:moveTo>
                    <a:pt x="377265" y="122469"/>
                  </a:moveTo>
                  <a:lnTo>
                    <a:pt x="377265" y="383320"/>
                  </a:lnTo>
                  <a:lnTo>
                    <a:pt x="378737" y="381832"/>
                  </a:lnTo>
                  <a:lnTo>
                    <a:pt x="391414" y="381832"/>
                  </a:lnTo>
                  <a:lnTo>
                    <a:pt x="391414" y="123975"/>
                  </a:lnTo>
                  <a:lnTo>
                    <a:pt x="378737" y="123975"/>
                  </a:lnTo>
                  <a:lnTo>
                    <a:pt x="377265" y="122469"/>
                  </a:lnTo>
                  <a:close/>
                </a:path>
                <a:path w="391795" h="734060">
                  <a:moveTo>
                    <a:pt x="377265" y="120701"/>
                  </a:moveTo>
                  <a:lnTo>
                    <a:pt x="377265" y="122469"/>
                  </a:lnTo>
                  <a:lnTo>
                    <a:pt x="378737" y="123975"/>
                  </a:lnTo>
                  <a:lnTo>
                    <a:pt x="377265" y="120701"/>
                  </a:lnTo>
                  <a:close/>
                </a:path>
                <a:path w="391795" h="734060">
                  <a:moveTo>
                    <a:pt x="391414" y="120701"/>
                  </a:moveTo>
                  <a:lnTo>
                    <a:pt x="377265" y="120701"/>
                  </a:lnTo>
                  <a:lnTo>
                    <a:pt x="378737" y="123975"/>
                  </a:lnTo>
                  <a:lnTo>
                    <a:pt x="391414" y="123975"/>
                  </a:lnTo>
                  <a:lnTo>
                    <a:pt x="391414" y="120701"/>
                  </a:lnTo>
                  <a:close/>
                </a:path>
                <a:path w="391795" h="734060">
                  <a:moveTo>
                    <a:pt x="265885" y="8529"/>
                  </a:moveTo>
                  <a:lnTo>
                    <a:pt x="377265" y="122469"/>
                  </a:lnTo>
                  <a:lnTo>
                    <a:pt x="377265" y="120701"/>
                  </a:lnTo>
                  <a:lnTo>
                    <a:pt x="391414" y="120701"/>
                  </a:lnTo>
                  <a:lnTo>
                    <a:pt x="391414" y="118978"/>
                  </a:lnTo>
                  <a:lnTo>
                    <a:pt x="285502" y="10683"/>
                  </a:lnTo>
                  <a:lnTo>
                    <a:pt x="271545" y="10683"/>
                  </a:lnTo>
                  <a:lnTo>
                    <a:pt x="265885" y="8529"/>
                  </a:lnTo>
                  <a:close/>
                </a:path>
                <a:path w="391795" h="734060">
                  <a:moveTo>
                    <a:pt x="14148" y="5341"/>
                  </a:moveTo>
                  <a:lnTo>
                    <a:pt x="7017" y="10683"/>
                  </a:lnTo>
                  <a:lnTo>
                    <a:pt x="14148" y="10683"/>
                  </a:lnTo>
                  <a:lnTo>
                    <a:pt x="14148" y="5341"/>
                  </a:lnTo>
                  <a:close/>
                </a:path>
                <a:path w="391795" h="734060">
                  <a:moveTo>
                    <a:pt x="280278" y="5341"/>
                  </a:moveTo>
                  <a:lnTo>
                    <a:pt x="14148" y="5341"/>
                  </a:lnTo>
                  <a:lnTo>
                    <a:pt x="14148" y="10683"/>
                  </a:lnTo>
                  <a:lnTo>
                    <a:pt x="267991" y="10683"/>
                  </a:lnTo>
                  <a:lnTo>
                    <a:pt x="265885" y="8529"/>
                  </a:lnTo>
                  <a:lnTo>
                    <a:pt x="283395" y="8529"/>
                  </a:lnTo>
                  <a:lnTo>
                    <a:pt x="280278" y="5341"/>
                  </a:lnTo>
                  <a:close/>
                </a:path>
                <a:path w="391795" h="734060">
                  <a:moveTo>
                    <a:pt x="283395" y="8529"/>
                  </a:moveTo>
                  <a:lnTo>
                    <a:pt x="265885" y="8529"/>
                  </a:lnTo>
                  <a:lnTo>
                    <a:pt x="271545" y="10683"/>
                  </a:lnTo>
                  <a:lnTo>
                    <a:pt x="285502" y="10683"/>
                  </a:lnTo>
                  <a:lnTo>
                    <a:pt x="283395" y="8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3319" y="1761439"/>
              <a:ext cx="407670" cy="723265"/>
            </a:xfrm>
            <a:custGeom>
              <a:avLst/>
              <a:gdLst/>
              <a:ahLst/>
              <a:cxnLst/>
              <a:rect l="l" t="t" r="r" b="b"/>
              <a:pathLst>
                <a:path w="407670" h="723264">
                  <a:moveTo>
                    <a:pt x="294375" y="0"/>
                  </a:moveTo>
                  <a:lnTo>
                    <a:pt x="112828" y="0"/>
                  </a:lnTo>
                  <a:lnTo>
                    <a:pt x="0" y="115359"/>
                  </a:lnTo>
                  <a:lnTo>
                    <a:pt x="0" y="619961"/>
                  </a:lnTo>
                  <a:lnTo>
                    <a:pt x="112828" y="723259"/>
                  </a:lnTo>
                  <a:lnTo>
                    <a:pt x="294375" y="723259"/>
                  </a:lnTo>
                  <a:lnTo>
                    <a:pt x="407227" y="607900"/>
                  </a:lnTo>
                  <a:lnTo>
                    <a:pt x="407227" y="115359"/>
                  </a:lnTo>
                  <a:lnTo>
                    <a:pt x="294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6267" y="1756097"/>
              <a:ext cx="421640" cy="734060"/>
            </a:xfrm>
            <a:custGeom>
              <a:avLst/>
              <a:gdLst/>
              <a:ahLst/>
              <a:cxnLst/>
              <a:rect l="l" t="t" r="r" b="b"/>
              <a:pathLst>
                <a:path w="421639" h="734060">
                  <a:moveTo>
                    <a:pt x="305049" y="0"/>
                  </a:moveTo>
                  <a:lnTo>
                    <a:pt x="116337" y="0"/>
                  </a:lnTo>
                  <a:lnTo>
                    <a:pt x="0" y="118978"/>
                  </a:lnTo>
                  <a:lnTo>
                    <a:pt x="0" y="627198"/>
                  </a:lnTo>
                  <a:lnTo>
                    <a:pt x="116575" y="734028"/>
                  </a:lnTo>
                  <a:lnTo>
                    <a:pt x="305049" y="734028"/>
                  </a:lnTo>
                  <a:lnTo>
                    <a:pt x="313469" y="725413"/>
                  </a:lnTo>
                  <a:lnTo>
                    <a:pt x="295768" y="725413"/>
                  </a:lnTo>
                  <a:lnTo>
                    <a:pt x="296020" y="725155"/>
                  </a:lnTo>
                  <a:lnTo>
                    <a:pt x="125302" y="725155"/>
                  </a:lnTo>
                  <a:lnTo>
                    <a:pt x="119880" y="723259"/>
                  </a:lnTo>
                  <a:lnTo>
                    <a:pt x="123232" y="723259"/>
                  </a:lnTo>
                  <a:lnTo>
                    <a:pt x="16237" y="625303"/>
                  </a:lnTo>
                  <a:lnTo>
                    <a:pt x="14103" y="625303"/>
                  </a:lnTo>
                  <a:lnTo>
                    <a:pt x="12473" y="621856"/>
                  </a:lnTo>
                  <a:lnTo>
                    <a:pt x="14103" y="621856"/>
                  </a:lnTo>
                  <a:lnTo>
                    <a:pt x="14103" y="123975"/>
                  </a:lnTo>
                  <a:lnTo>
                    <a:pt x="12711" y="123975"/>
                  </a:lnTo>
                  <a:lnTo>
                    <a:pt x="14103" y="120701"/>
                  </a:lnTo>
                  <a:lnTo>
                    <a:pt x="15910" y="120701"/>
                  </a:lnTo>
                  <a:lnTo>
                    <a:pt x="123435" y="10683"/>
                  </a:lnTo>
                  <a:lnTo>
                    <a:pt x="119880" y="10683"/>
                  </a:lnTo>
                  <a:lnTo>
                    <a:pt x="125540" y="8529"/>
                  </a:lnTo>
                  <a:lnTo>
                    <a:pt x="313391" y="8529"/>
                  </a:lnTo>
                  <a:lnTo>
                    <a:pt x="305049" y="0"/>
                  </a:lnTo>
                  <a:close/>
                </a:path>
                <a:path w="421639" h="734060">
                  <a:moveTo>
                    <a:pt x="407261" y="611442"/>
                  </a:moveTo>
                  <a:lnTo>
                    <a:pt x="295768" y="725413"/>
                  </a:lnTo>
                  <a:lnTo>
                    <a:pt x="301427" y="723259"/>
                  </a:lnTo>
                  <a:lnTo>
                    <a:pt x="315574" y="723259"/>
                  </a:lnTo>
                  <a:lnTo>
                    <a:pt x="421410" y="614964"/>
                  </a:lnTo>
                  <a:lnTo>
                    <a:pt x="421410" y="613241"/>
                  </a:lnTo>
                  <a:lnTo>
                    <a:pt x="407261" y="613241"/>
                  </a:lnTo>
                  <a:lnTo>
                    <a:pt x="407261" y="611442"/>
                  </a:lnTo>
                  <a:close/>
                </a:path>
                <a:path w="421639" h="734060">
                  <a:moveTo>
                    <a:pt x="315574" y="723259"/>
                  </a:moveTo>
                  <a:lnTo>
                    <a:pt x="301427" y="723259"/>
                  </a:lnTo>
                  <a:lnTo>
                    <a:pt x="295768" y="725413"/>
                  </a:lnTo>
                  <a:lnTo>
                    <a:pt x="313469" y="725413"/>
                  </a:lnTo>
                  <a:lnTo>
                    <a:pt x="315574" y="723259"/>
                  </a:lnTo>
                  <a:close/>
                </a:path>
                <a:path w="421639" h="734060">
                  <a:moveTo>
                    <a:pt x="123232" y="723259"/>
                  </a:moveTo>
                  <a:lnTo>
                    <a:pt x="119880" y="723259"/>
                  </a:lnTo>
                  <a:lnTo>
                    <a:pt x="125302" y="725155"/>
                  </a:lnTo>
                  <a:lnTo>
                    <a:pt x="123232" y="723259"/>
                  </a:lnTo>
                  <a:close/>
                </a:path>
                <a:path w="421639" h="734060">
                  <a:moveTo>
                    <a:pt x="297875" y="723259"/>
                  </a:moveTo>
                  <a:lnTo>
                    <a:pt x="123232" y="723259"/>
                  </a:lnTo>
                  <a:lnTo>
                    <a:pt x="125302" y="725155"/>
                  </a:lnTo>
                  <a:lnTo>
                    <a:pt x="296020" y="725155"/>
                  </a:lnTo>
                  <a:lnTo>
                    <a:pt x="297875" y="723259"/>
                  </a:lnTo>
                  <a:close/>
                </a:path>
                <a:path w="421639" h="734060">
                  <a:moveTo>
                    <a:pt x="12473" y="621856"/>
                  </a:moveTo>
                  <a:lnTo>
                    <a:pt x="14103" y="625303"/>
                  </a:lnTo>
                  <a:lnTo>
                    <a:pt x="14103" y="623349"/>
                  </a:lnTo>
                  <a:lnTo>
                    <a:pt x="12473" y="621856"/>
                  </a:lnTo>
                  <a:close/>
                </a:path>
                <a:path w="421639" h="734060">
                  <a:moveTo>
                    <a:pt x="14103" y="623349"/>
                  </a:moveTo>
                  <a:lnTo>
                    <a:pt x="14103" y="625303"/>
                  </a:lnTo>
                  <a:lnTo>
                    <a:pt x="16237" y="625303"/>
                  </a:lnTo>
                  <a:lnTo>
                    <a:pt x="14103" y="623349"/>
                  </a:lnTo>
                  <a:close/>
                </a:path>
                <a:path w="421639" h="734060">
                  <a:moveTo>
                    <a:pt x="14103" y="621856"/>
                  </a:moveTo>
                  <a:lnTo>
                    <a:pt x="12473" y="621856"/>
                  </a:lnTo>
                  <a:lnTo>
                    <a:pt x="14103" y="623349"/>
                  </a:lnTo>
                  <a:lnTo>
                    <a:pt x="14103" y="621856"/>
                  </a:lnTo>
                  <a:close/>
                </a:path>
                <a:path w="421639" h="734060">
                  <a:moveTo>
                    <a:pt x="408619" y="610053"/>
                  </a:moveTo>
                  <a:lnTo>
                    <a:pt x="407261" y="611442"/>
                  </a:lnTo>
                  <a:lnTo>
                    <a:pt x="407261" y="613241"/>
                  </a:lnTo>
                  <a:lnTo>
                    <a:pt x="408619" y="610053"/>
                  </a:lnTo>
                  <a:close/>
                </a:path>
                <a:path w="421639" h="734060">
                  <a:moveTo>
                    <a:pt x="421410" y="610053"/>
                  </a:moveTo>
                  <a:lnTo>
                    <a:pt x="408619" y="610053"/>
                  </a:lnTo>
                  <a:lnTo>
                    <a:pt x="407261" y="613241"/>
                  </a:lnTo>
                  <a:lnTo>
                    <a:pt x="421410" y="613241"/>
                  </a:lnTo>
                  <a:lnTo>
                    <a:pt x="421410" y="610053"/>
                  </a:lnTo>
                  <a:close/>
                </a:path>
                <a:path w="421639" h="734060">
                  <a:moveTo>
                    <a:pt x="407261" y="122585"/>
                  </a:moveTo>
                  <a:lnTo>
                    <a:pt x="407261" y="611442"/>
                  </a:lnTo>
                  <a:lnTo>
                    <a:pt x="408619" y="610053"/>
                  </a:lnTo>
                  <a:lnTo>
                    <a:pt x="421410" y="610053"/>
                  </a:lnTo>
                  <a:lnTo>
                    <a:pt x="421410" y="123975"/>
                  </a:lnTo>
                  <a:lnTo>
                    <a:pt x="408619" y="123975"/>
                  </a:lnTo>
                  <a:lnTo>
                    <a:pt x="407261" y="122585"/>
                  </a:lnTo>
                  <a:close/>
                </a:path>
                <a:path w="421639" h="734060">
                  <a:moveTo>
                    <a:pt x="14103" y="120701"/>
                  </a:moveTo>
                  <a:lnTo>
                    <a:pt x="12711" y="123975"/>
                  </a:lnTo>
                  <a:lnTo>
                    <a:pt x="14069" y="122585"/>
                  </a:lnTo>
                  <a:lnTo>
                    <a:pt x="14103" y="120701"/>
                  </a:lnTo>
                  <a:close/>
                </a:path>
                <a:path w="421639" h="734060">
                  <a:moveTo>
                    <a:pt x="14103" y="122550"/>
                  </a:moveTo>
                  <a:lnTo>
                    <a:pt x="12711" y="123975"/>
                  </a:lnTo>
                  <a:lnTo>
                    <a:pt x="14103" y="123975"/>
                  </a:lnTo>
                  <a:lnTo>
                    <a:pt x="14103" y="122550"/>
                  </a:lnTo>
                  <a:close/>
                </a:path>
                <a:path w="421639" h="734060">
                  <a:moveTo>
                    <a:pt x="407261" y="120701"/>
                  </a:moveTo>
                  <a:lnTo>
                    <a:pt x="407261" y="122585"/>
                  </a:lnTo>
                  <a:lnTo>
                    <a:pt x="408619" y="123975"/>
                  </a:lnTo>
                  <a:lnTo>
                    <a:pt x="407261" y="120701"/>
                  </a:lnTo>
                  <a:close/>
                </a:path>
                <a:path w="421639" h="734060">
                  <a:moveTo>
                    <a:pt x="421410" y="120701"/>
                  </a:moveTo>
                  <a:lnTo>
                    <a:pt x="407261" y="120701"/>
                  </a:lnTo>
                  <a:lnTo>
                    <a:pt x="408619" y="123975"/>
                  </a:lnTo>
                  <a:lnTo>
                    <a:pt x="421410" y="123975"/>
                  </a:lnTo>
                  <a:lnTo>
                    <a:pt x="421410" y="120701"/>
                  </a:lnTo>
                  <a:close/>
                </a:path>
                <a:path w="421639" h="734060">
                  <a:moveTo>
                    <a:pt x="295768" y="8529"/>
                  </a:moveTo>
                  <a:lnTo>
                    <a:pt x="407261" y="122585"/>
                  </a:lnTo>
                  <a:lnTo>
                    <a:pt x="407261" y="120701"/>
                  </a:lnTo>
                  <a:lnTo>
                    <a:pt x="421410" y="120701"/>
                  </a:lnTo>
                  <a:lnTo>
                    <a:pt x="421410" y="118978"/>
                  </a:lnTo>
                  <a:lnTo>
                    <a:pt x="315497" y="10683"/>
                  </a:lnTo>
                  <a:lnTo>
                    <a:pt x="301427" y="10683"/>
                  </a:lnTo>
                  <a:lnTo>
                    <a:pt x="295768" y="8529"/>
                  </a:lnTo>
                  <a:close/>
                </a:path>
                <a:path w="421639" h="734060">
                  <a:moveTo>
                    <a:pt x="15910" y="120701"/>
                  </a:moveTo>
                  <a:lnTo>
                    <a:pt x="14103" y="120701"/>
                  </a:lnTo>
                  <a:lnTo>
                    <a:pt x="14103" y="122550"/>
                  </a:lnTo>
                  <a:lnTo>
                    <a:pt x="15910" y="120701"/>
                  </a:lnTo>
                  <a:close/>
                </a:path>
                <a:path w="421639" h="734060">
                  <a:moveTo>
                    <a:pt x="125540" y="8529"/>
                  </a:moveTo>
                  <a:lnTo>
                    <a:pt x="119880" y="10683"/>
                  </a:lnTo>
                  <a:lnTo>
                    <a:pt x="123435" y="10683"/>
                  </a:lnTo>
                  <a:lnTo>
                    <a:pt x="125540" y="8529"/>
                  </a:lnTo>
                  <a:close/>
                </a:path>
                <a:path w="421639" h="734060">
                  <a:moveTo>
                    <a:pt x="295768" y="8529"/>
                  </a:moveTo>
                  <a:lnTo>
                    <a:pt x="125540" y="8529"/>
                  </a:lnTo>
                  <a:lnTo>
                    <a:pt x="123435" y="10683"/>
                  </a:lnTo>
                  <a:lnTo>
                    <a:pt x="297873" y="10683"/>
                  </a:lnTo>
                  <a:lnTo>
                    <a:pt x="295768" y="8529"/>
                  </a:lnTo>
                  <a:close/>
                </a:path>
                <a:path w="421639" h="734060">
                  <a:moveTo>
                    <a:pt x="313391" y="8529"/>
                  </a:moveTo>
                  <a:lnTo>
                    <a:pt x="295768" y="8529"/>
                  </a:lnTo>
                  <a:lnTo>
                    <a:pt x="301427" y="10683"/>
                  </a:lnTo>
                  <a:lnTo>
                    <a:pt x="315497" y="10683"/>
                  </a:lnTo>
                  <a:lnTo>
                    <a:pt x="313391" y="8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4110" y="1761439"/>
              <a:ext cx="377825" cy="723265"/>
            </a:xfrm>
            <a:custGeom>
              <a:avLst/>
              <a:gdLst/>
              <a:ahLst/>
              <a:cxnLst/>
              <a:rect l="l" t="t" r="r" b="b"/>
              <a:pathLst>
                <a:path w="377825" h="723264">
                  <a:moveTo>
                    <a:pt x="266213" y="0"/>
                  </a:moveTo>
                  <a:lnTo>
                    <a:pt x="96970" y="0"/>
                  </a:lnTo>
                  <a:lnTo>
                    <a:pt x="0" y="115359"/>
                  </a:lnTo>
                  <a:lnTo>
                    <a:pt x="0" y="332811"/>
                  </a:lnTo>
                  <a:lnTo>
                    <a:pt x="111074" y="424048"/>
                  </a:lnTo>
                  <a:lnTo>
                    <a:pt x="238006" y="424048"/>
                  </a:lnTo>
                  <a:lnTo>
                    <a:pt x="238006" y="585069"/>
                  </a:lnTo>
                  <a:lnTo>
                    <a:pt x="139281" y="585069"/>
                  </a:lnTo>
                  <a:lnTo>
                    <a:pt x="139281" y="493832"/>
                  </a:lnTo>
                  <a:lnTo>
                    <a:pt x="0" y="493832"/>
                  </a:lnTo>
                  <a:lnTo>
                    <a:pt x="0" y="619961"/>
                  </a:lnTo>
                  <a:lnTo>
                    <a:pt x="96970" y="723259"/>
                  </a:lnTo>
                  <a:lnTo>
                    <a:pt x="280328" y="723259"/>
                  </a:lnTo>
                  <a:lnTo>
                    <a:pt x="377288" y="619961"/>
                  </a:lnTo>
                  <a:lnTo>
                    <a:pt x="377288" y="402595"/>
                  </a:lnTo>
                  <a:lnTo>
                    <a:pt x="266213" y="309980"/>
                  </a:lnTo>
                  <a:lnTo>
                    <a:pt x="139281" y="309980"/>
                  </a:lnTo>
                  <a:lnTo>
                    <a:pt x="139281" y="148959"/>
                  </a:lnTo>
                  <a:lnTo>
                    <a:pt x="238006" y="148959"/>
                  </a:lnTo>
                  <a:lnTo>
                    <a:pt x="238006" y="241574"/>
                  </a:lnTo>
                  <a:lnTo>
                    <a:pt x="377288" y="241574"/>
                  </a:lnTo>
                  <a:lnTo>
                    <a:pt x="377288" y="115359"/>
                  </a:lnTo>
                  <a:lnTo>
                    <a:pt x="266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7058" y="1756097"/>
              <a:ext cx="391795" cy="734060"/>
            </a:xfrm>
            <a:custGeom>
              <a:avLst/>
              <a:gdLst/>
              <a:ahLst/>
              <a:cxnLst/>
              <a:rect l="l" t="t" r="r" b="b"/>
              <a:pathLst>
                <a:path w="391795" h="734060">
                  <a:moveTo>
                    <a:pt x="153385" y="493746"/>
                  </a:moveTo>
                  <a:lnTo>
                    <a:pt x="0" y="493746"/>
                  </a:lnTo>
                  <a:lnTo>
                    <a:pt x="0" y="627026"/>
                  </a:lnTo>
                  <a:lnTo>
                    <a:pt x="100389" y="734028"/>
                  </a:lnTo>
                  <a:lnTo>
                    <a:pt x="291002" y="734028"/>
                  </a:lnTo>
                  <a:lnTo>
                    <a:pt x="299004" y="725499"/>
                  </a:lnTo>
                  <a:lnTo>
                    <a:pt x="109761" y="725499"/>
                  </a:lnTo>
                  <a:lnTo>
                    <a:pt x="104022" y="723259"/>
                  </a:lnTo>
                  <a:lnTo>
                    <a:pt x="107658" y="723259"/>
                  </a:lnTo>
                  <a:lnTo>
                    <a:pt x="15702" y="625303"/>
                  </a:lnTo>
                  <a:lnTo>
                    <a:pt x="14103" y="625303"/>
                  </a:lnTo>
                  <a:lnTo>
                    <a:pt x="12790" y="622201"/>
                  </a:lnTo>
                  <a:lnTo>
                    <a:pt x="14103" y="622201"/>
                  </a:lnTo>
                  <a:lnTo>
                    <a:pt x="14103" y="504515"/>
                  </a:lnTo>
                  <a:lnTo>
                    <a:pt x="7051" y="504515"/>
                  </a:lnTo>
                  <a:lnTo>
                    <a:pt x="14103" y="499174"/>
                  </a:lnTo>
                  <a:lnTo>
                    <a:pt x="153385" y="499174"/>
                  </a:lnTo>
                  <a:lnTo>
                    <a:pt x="153385" y="493746"/>
                  </a:lnTo>
                  <a:close/>
                </a:path>
                <a:path w="391795" h="734060">
                  <a:moveTo>
                    <a:pt x="107658" y="723259"/>
                  </a:moveTo>
                  <a:lnTo>
                    <a:pt x="104022" y="723259"/>
                  </a:lnTo>
                  <a:lnTo>
                    <a:pt x="109761" y="725499"/>
                  </a:lnTo>
                  <a:lnTo>
                    <a:pt x="107658" y="723259"/>
                  </a:lnTo>
                  <a:close/>
                </a:path>
                <a:path w="391795" h="734060">
                  <a:moveTo>
                    <a:pt x="283744" y="723259"/>
                  </a:moveTo>
                  <a:lnTo>
                    <a:pt x="107658" y="723259"/>
                  </a:lnTo>
                  <a:lnTo>
                    <a:pt x="109761" y="725499"/>
                  </a:lnTo>
                  <a:lnTo>
                    <a:pt x="281641" y="725499"/>
                  </a:lnTo>
                  <a:lnTo>
                    <a:pt x="283744" y="723259"/>
                  </a:lnTo>
                  <a:close/>
                </a:path>
                <a:path w="391795" h="734060">
                  <a:moveTo>
                    <a:pt x="377288" y="623600"/>
                  </a:moveTo>
                  <a:lnTo>
                    <a:pt x="281641" y="725499"/>
                  </a:lnTo>
                  <a:lnTo>
                    <a:pt x="287380" y="723259"/>
                  </a:lnTo>
                  <a:lnTo>
                    <a:pt x="301106" y="723259"/>
                  </a:lnTo>
                  <a:lnTo>
                    <a:pt x="391391" y="627026"/>
                  </a:lnTo>
                  <a:lnTo>
                    <a:pt x="391391" y="625303"/>
                  </a:lnTo>
                  <a:lnTo>
                    <a:pt x="377288" y="625303"/>
                  </a:lnTo>
                  <a:lnTo>
                    <a:pt x="377288" y="623600"/>
                  </a:lnTo>
                  <a:close/>
                </a:path>
                <a:path w="391795" h="734060">
                  <a:moveTo>
                    <a:pt x="301106" y="723259"/>
                  </a:moveTo>
                  <a:lnTo>
                    <a:pt x="287380" y="723259"/>
                  </a:lnTo>
                  <a:lnTo>
                    <a:pt x="281641" y="725499"/>
                  </a:lnTo>
                  <a:lnTo>
                    <a:pt x="299004" y="725499"/>
                  </a:lnTo>
                  <a:lnTo>
                    <a:pt x="301106" y="723259"/>
                  </a:lnTo>
                  <a:close/>
                </a:path>
                <a:path w="391795" h="734060">
                  <a:moveTo>
                    <a:pt x="12790" y="622201"/>
                  </a:moveTo>
                  <a:lnTo>
                    <a:pt x="14103" y="625303"/>
                  </a:lnTo>
                  <a:lnTo>
                    <a:pt x="14103" y="623600"/>
                  </a:lnTo>
                  <a:lnTo>
                    <a:pt x="12790" y="622201"/>
                  </a:lnTo>
                  <a:close/>
                </a:path>
                <a:path w="391795" h="734060">
                  <a:moveTo>
                    <a:pt x="14103" y="623600"/>
                  </a:moveTo>
                  <a:lnTo>
                    <a:pt x="14103" y="625303"/>
                  </a:lnTo>
                  <a:lnTo>
                    <a:pt x="15702" y="625303"/>
                  </a:lnTo>
                  <a:lnTo>
                    <a:pt x="14103" y="623600"/>
                  </a:lnTo>
                  <a:close/>
                </a:path>
                <a:path w="391795" h="734060">
                  <a:moveTo>
                    <a:pt x="378601" y="622201"/>
                  </a:moveTo>
                  <a:lnTo>
                    <a:pt x="377288" y="623600"/>
                  </a:lnTo>
                  <a:lnTo>
                    <a:pt x="377288" y="625303"/>
                  </a:lnTo>
                  <a:lnTo>
                    <a:pt x="378601" y="622201"/>
                  </a:lnTo>
                  <a:close/>
                </a:path>
                <a:path w="391795" h="734060">
                  <a:moveTo>
                    <a:pt x="391391" y="622201"/>
                  </a:moveTo>
                  <a:lnTo>
                    <a:pt x="378601" y="622201"/>
                  </a:lnTo>
                  <a:lnTo>
                    <a:pt x="377288" y="625303"/>
                  </a:lnTo>
                  <a:lnTo>
                    <a:pt x="391391" y="625303"/>
                  </a:lnTo>
                  <a:lnTo>
                    <a:pt x="391391" y="622201"/>
                  </a:lnTo>
                  <a:close/>
                </a:path>
                <a:path w="391795" h="734060">
                  <a:moveTo>
                    <a:pt x="377288" y="410017"/>
                  </a:moveTo>
                  <a:lnTo>
                    <a:pt x="377288" y="623600"/>
                  </a:lnTo>
                  <a:lnTo>
                    <a:pt x="378601" y="622201"/>
                  </a:lnTo>
                  <a:lnTo>
                    <a:pt x="391391" y="622201"/>
                  </a:lnTo>
                  <a:lnTo>
                    <a:pt x="391391" y="411555"/>
                  </a:lnTo>
                  <a:lnTo>
                    <a:pt x="379133" y="411555"/>
                  </a:lnTo>
                  <a:lnTo>
                    <a:pt x="377288" y="410017"/>
                  </a:lnTo>
                  <a:close/>
                </a:path>
                <a:path w="391795" h="734060">
                  <a:moveTo>
                    <a:pt x="14103" y="622201"/>
                  </a:moveTo>
                  <a:lnTo>
                    <a:pt x="12790" y="622201"/>
                  </a:lnTo>
                  <a:lnTo>
                    <a:pt x="14103" y="623600"/>
                  </a:lnTo>
                  <a:lnTo>
                    <a:pt x="14103" y="622201"/>
                  </a:lnTo>
                  <a:close/>
                </a:path>
                <a:path w="391795" h="734060">
                  <a:moveTo>
                    <a:pt x="139281" y="499174"/>
                  </a:moveTo>
                  <a:lnTo>
                    <a:pt x="139281" y="595752"/>
                  </a:lnTo>
                  <a:lnTo>
                    <a:pt x="252110" y="595752"/>
                  </a:lnTo>
                  <a:lnTo>
                    <a:pt x="252110" y="590410"/>
                  </a:lnTo>
                  <a:lnTo>
                    <a:pt x="153385" y="590410"/>
                  </a:lnTo>
                  <a:lnTo>
                    <a:pt x="146333" y="585069"/>
                  </a:lnTo>
                  <a:lnTo>
                    <a:pt x="153385" y="585069"/>
                  </a:lnTo>
                  <a:lnTo>
                    <a:pt x="153385" y="504515"/>
                  </a:lnTo>
                  <a:lnTo>
                    <a:pt x="146333" y="504515"/>
                  </a:lnTo>
                  <a:lnTo>
                    <a:pt x="139281" y="499174"/>
                  </a:lnTo>
                  <a:close/>
                </a:path>
                <a:path w="391795" h="734060">
                  <a:moveTo>
                    <a:pt x="153385" y="585069"/>
                  </a:moveTo>
                  <a:lnTo>
                    <a:pt x="146333" y="585069"/>
                  </a:lnTo>
                  <a:lnTo>
                    <a:pt x="153385" y="590410"/>
                  </a:lnTo>
                  <a:lnTo>
                    <a:pt x="153385" y="585069"/>
                  </a:lnTo>
                  <a:close/>
                </a:path>
                <a:path w="391795" h="734060">
                  <a:moveTo>
                    <a:pt x="238006" y="585069"/>
                  </a:moveTo>
                  <a:lnTo>
                    <a:pt x="153385" y="585069"/>
                  </a:lnTo>
                  <a:lnTo>
                    <a:pt x="153385" y="590410"/>
                  </a:lnTo>
                  <a:lnTo>
                    <a:pt x="238006" y="590410"/>
                  </a:lnTo>
                  <a:lnTo>
                    <a:pt x="238006" y="585069"/>
                  </a:lnTo>
                  <a:close/>
                </a:path>
                <a:path w="391795" h="734060">
                  <a:moveTo>
                    <a:pt x="238006" y="429389"/>
                  </a:moveTo>
                  <a:lnTo>
                    <a:pt x="238006" y="590410"/>
                  </a:lnTo>
                  <a:lnTo>
                    <a:pt x="245058" y="585069"/>
                  </a:lnTo>
                  <a:lnTo>
                    <a:pt x="252110" y="585069"/>
                  </a:lnTo>
                  <a:lnTo>
                    <a:pt x="252110" y="434731"/>
                  </a:lnTo>
                  <a:lnTo>
                    <a:pt x="245058" y="434731"/>
                  </a:lnTo>
                  <a:lnTo>
                    <a:pt x="238006" y="429389"/>
                  </a:lnTo>
                  <a:close/>
                </a:path>
                <a:path w="391795" h="734060">
                  <a:moveTo>
                    <a:pt x="252110" y="585069"/>
                  </a:moveTo>
                  <a:lnTo>
                    <a:pt x="245058" y="585069"/>
                  </a:lnTo>
                  <a:lnTo>
                    <a:pt x="238006" y="590410"/>
                  </a:lnTo>
                  <a:lnTo>
                    <a:pt x="252110" y="590410"/>
                  </a:lnTo>
                  <a:lnTo>
                    <a:pt x="252110" y="585069"/>
                  </a:lnTo>
                  <a:close/>
                </a:path>
                <a:path w="391795" h="734060">
                  <a:moveTo>
                    <a:pt x="14103" y="499174"/>
                  </a:moveTo>
                  <a:lnTo>
                    <a:pt x="7051" y="504515"/>
                  </a:lnTo>
                  <a:lnTo>
                    <a:pt x="14103" y="504515"/>
                  </a:lnTo>
                  <a:lnTo>
                    <a:pt x="14103" y="499174"/>
                  </a:lnTo>
                  <a:close/>
                </a:path>
                <a:path w="391795" h="734060">
                  <a:moveTo>
                    <a:pt x="139281" y="499174"/>
                  </a:moveTo>
                  <a:lnTo>
                    <a:pt x="14103" y="499174"/>
                  </a:lnTo>
                  <a:lnTo>
                    <a:pt x="14103" y="504515"/>
                  </a:lnTo>
                  <a:lnTo>
                    <a:pt x="139281" y="504515"/>
                  </a:lnTo>
                  <a:lnTo>
                    <a:pt x="139281" y="499174"/>
                  </a:lnTo>
                  <a:close/>
                </a:path>
                <a:path w="391795" h="734060">
                  <a:moveTo>
                    <a:pt x="153385" y="499174"/>
                  </a:moveTo>
                  <a:lnTo>
                    <a:pt x="139281" y="499174"/>
                  </a:lnTo>
                  <a:lnTo>
                    <a:pt x="146333" y="504515"/>
                  </a:lnTo>
                  <a:lnTo>
                    <a:pt x="153385" y="504515"/>
                  </a:lnTo>
                  <a:lnTo>
                    <a:pt x="153385" y="499174"/>
                  </a:lnTo>
                  <a:close/>
                </a:path>
                <a:path w="391795" h="734060">
                  <a:moveTo>
                    <a:pt x="276842" y="0"/>
                  </a:moveTo>
                  <a:lnTo>
                    <a:pt x="100162" y="0"/>
                  </a:lnTo>
                  <a:lnTo>
                    <a:pt x="0" y="119150"/>
                  </a:lnTo>
                  <a:lnTo>
                    <a:pt x="0" y="340220"/>
                  </a:lnTo>
                  <a:lnTo>
                    <a:pt x="115047" y="434731"/>
                  </a:lnTo>
                  <a:lnTo>
                    <a:pt x="238006" y="434731"/>
                  </a:lnTo>
                  <a:lnTo>
                    <a:pt x="238006" y="429389"/>
                  </a:lnTo>
                  <a:lnTo>
                    <a:pt x="252110" y="429389"/>
                  </a:lnTo>
                  <a:lnTo>
                    <a:pt x="252110" y="425685"/>
                  </a:lnTo>
                  <a:lnTo>
                    <a:pt x="123298" y="425685"/>
                  </a:lnTo>
                  <a:lnTo>
                    <a:pt x="118126" y="424048"/>
                  </a:lnTo>
                  <a:lnTo>
                    <a:pt x="121306" y="424048"/>
                  </a:lnTo>
                  <a:lnTo>
                    <a:pt x="16734" y="338152"/>
                  </a:lnTo>
                  <a:lnTo>
                    <a:pt x="14103" y="338152"/>
                  </a:lnTo>
                  <a:lnTo>
                    <a:pt x="12224" y="334448"/>
                  </a:lnTo>
                  <a:lnTo>
                    <a:pt x="14103" y="334448"/>
                  </a:lnTo>
                  <a:lnTo>
                    <a:pt x="14103" y="123630"/>
                  </a:lnTo>
                  <a:lnTo>
                    <a:pt x="12993" y="123630"/>
                  </a:lnTo>
                  <a:lnTo>
                    <a:pt x="14103" y="120701"/>
                  </a:lnTo>
                  <a:lnTo>
                    <a:pt x="15453" y="120701"/>
                  </a:lnTo>
                  <a:lnTo>
                    <a:pt x="107866" y="10683"/>
                  </a:lnTo>
                  <a:lnTo>
                    <a:pt x="104022" y="10683"/>
                  </a:lnTo>
                  <a:lnTo>
                    <a:pt x="109965" y="8184"/>
                  </a:lnTo>
                  <a:lnTo>
                    <a:pt x="284722" y="8184"/>
                  </a:lnTo>
                  <a:lnTo>
                    <a:pt x="276842" y="0"/>
                  </a:lnTo>
                  <a:close/>
                </a:path>
                <a:path w="391795" h="734060">
                  <a:moveTo>
                    <a:pt x="252110" y="429389"/>
                  </a:moveTo>
                  <a:lnTo>
                    <a:pt x="238006" y="429389"/>
                  </a:lnTo>
                  <a:lnTo>
                    <a:pt x="245058" y="434731"/>
                  </a:lnTo>
                  <a:lnTo>
                    <a:pt x="252110" y="434731"/>
                  </a:lnTo>
                  <a:lnTo>
                    <a:pt x="252110" y="429389"/>
                  </a:lnTo>
                  <a:close/>
                </a:path>
                <a:path w="391795" h="734060">
                  <a:moveTo>
                    <a:pt x="121306" y="424048"/>
                  </a:moveTo>
                  <a:lnTo>
                    <a:pt x="118126" y="424048"/>
                  </a:lnTo>
                  <a:lnTo>
                    <a:pt x="123298" y="425685"/>
                  </a:lnTo>
                  <a:lnTo>
                    <a:pt x="121306" y="424048"/>
                  </a:lnTo>
                  <a:close/>
                </a:path>
                <a:path w="391795" h="734060">
                  <a:moveTo>
                    <a:pt x="252110" y="424048"/>
                  </a:moveTo>
                  <a:lnTo>
                    <a:pt x="121306" y="424048"/>
                  </a:lnTo>
                  <a:lnTo>
                    <a:pt x="123298" y="425685"/>
                  </a:lnTo>
                  <a:lnTo>
                    <a:pt x="252110" y="425685"/>
                  </a:lnTo>
                  <a:lnTo>
                    <a:pt x="252110" y="424048"/>
                  </a:lnTo>
                  <a:close/>
                </a:path>
                <a:path w="391795" h="734060">
                  <a:moveTo>
                    <a:pt x="377288" y="407937"/>
                  </a:moveTo>
                  <a:lnTo>
                    <a:pt x="377288" y="410017"/>
                  </a:lnTo>
                  <a:lnTo>
                    <a:pt x="379133" y="411555"/>
                  </a:lnTo>
                  <a:lnTo>
                    <a:pt x="377288" y="407937"/>
                  </a:lnTo>
                  <a:close/>
                </a:path>
                <a:path w="391795" h="734060">
                  <a:moveTo>
                    <a:pt x="391391" y="407937"/>
                  </a:moveTo>
                  <a:lnTo>
                    <a:pt x="377288" y="407937"/>
                  </a:lnTo>
                  <a:lnTo>
                    <a:pt x="379133" y="411555"/>
                  </a:lnTo>
                  <a:lnTo>
                    <a:pt x="391391" y="411555"/>
                  </a:lnTo>
                  <a:lnTo>
                    <a:pt x="391391" y="407937"/>
                  </a:lnTo>
                  <a:close/>
                </a:path>
                <a:path w="391795" h="734060">
                  <a:moveTo>
                    <a:pt x="268058" y="318940"/>
                  </a:moveTo>
                  <a:lnTo>
                    <a:pt x="377288" y="410017"/>
                  </a:lnTo>
                  <a:lnTo>
                    <a:pt x="377288" y="407937"/>
                  </a:lnTo>
                  <a:lnTo>
                    <a:pt x="391391" y="407937"/>
                  </a:lnTo>
                  <a:lnTo>
                    <a:pt x="391391" y="405783"/>
                  </a:lnTo>
                  <a:lnTo>
                    <a:pt x="289203" y="320663"/>
                  </a:lnTo>
                  <a:lnTo>
                    <a:pt x="273265" y="320663"/>
                  </a:lnTo>
                  <a:lnTo>
                    <a:pt x="268058" y="318940"/>
                  </a:lnTo>
                  <a:close/>
                </a:path>
                <a:path w="391795" h="734060">
                  <a:moveTo>
                    <a:pt x="12224" y="334448"/>
                  </a:moveTo>
                  <a:lnTo>
                    <a:pt x="14103" y="338152"/>
                  </a:lnTo>
                  <a:lnTo>
                    <a:pt x="14103" y="335991"/>
                  </a:lnTo>
                  <a:lnTo>
                    <a:pt x="12224" y="334448"/>
                  </a:lnTo>
                  <a:close/>
                </a:path>
                <a:path w="391795" h="734060">
                  <a:moveTo>
                    <a:pt x="14103" y="335991"/>
                  </a:moveTo>
                  <a:lnTo>
                    <a:pt x="14103" y="338152"/>
                  </a:lnTo>
                  <a:lnTo>
                    <a:pt x="16734" y="338152"/>
                  </a:lnTo>
                  <a:lnTo>
                    <a:pt x="14103" y="335991"/>
                  </a:lnTo>
                  <a:close/>
                </a:path>
                <a:path w="391795" h="734060">
                  <a:moveTo>
                    <a:pt x="14103" y="334448"/>
                  </a:moveTo>
                  <a:lnTo>
                    <a:pt x="12224" y="334448"/>
                  </a:lnTo>
                  <a:lnTo>
                    <a:pt x="14103" y="335991"/>
                  </a:lnTo>
                  <a:lnTo>
                    <a:pt x="14103" y="334448"/>
                  </a:lnTo>
                  <a:close/>
                </a:path>
                <a:path w="391795" h="734060">
                  <a:moveTo>
                    <a:pt x="252110" y="148873"/>
                  </a:moveTo>
                  <a:lnTo>
                    <a:pt x="139281" y="148873"/>
                  </a:lnTo>
                  <a:lnTo>
                    <a:pt x="139281" y="320663"/>
                  </a:lnTo>
                  <a:lnTo>
                    <a:pt x="270125" y="320663"/>
                  </a:lnTo>
                  <a:lnTo>
                    <a:pt x="268058" y="318940"/>
                  </a:lnTo>
                  <a:lnTo>
                    <a:pt x="287135" y="318940"/>
                  </a:lnTo>
                  <a:lnTo>
                    <a:pt x="282791" y="315322"/>
                  </a:lnTo>
                  <a:lnTo>
                    <a:pt x="153385" y="315322"/>
                  </a:lnTo>
                  <a:lnTo>
                    <a:pt x="146333" y="309980"/>
                  </a:lnTo>
                  <a:lnTo>
                    <a:pt x="153385" y="309980"/>
                  </a:lnTo>
                  <a:lnTo>
                    <a:pt x="153385" y="159642"/>
                  </a:lnTo>
                  <a:lnTo>
                    <a:pt x="146333" y="159642"/>
                  </a:lnTo>
                  <a:lnTo>
                    <a:pt x="153385" y="154301"/>
                  </a:lnTo>
                  <a:lnTo>
                    <a:pt x="252110" y="154301"/>
                  </a:lnTo>
                  <a:lnTo>
                    <a:pt x="252110" y="148873"/>
                  </a:lnTo>
                  <a:close/>
                </a:path>
                <a:path w="391795" h="734060">
                  <a:moveTo>
                    <a:pt x="287135" y="318940"/>
                  </a:moveTo>
                  <a:lnTo>
                    <a:pt x="268058" y="318940"/>
                  </a:lnTo>
                  <a:lnTo>
                    <a:pt x="273265" y="320663"/>
                  </a:lnTo>
                  <a:lnTo>
                    <a:pt x="289203" y="320663"/>
                  </a:lnTo>
                  <a:lnTo>
                    <a:pt x="287135" y="318940"/>
                  </a:lnTo>
                  <a:close/>
                </a:path>
                <a:path w="391795" h="734060">
                  <a:moveTo>
                    <a:pt x="153385" y="309980"/>
                  </a:moveTo>
                  <a:lnTo>
                    <a:pt x="146333" y="309980"/>
                  </a:lnTo>
                  <a:lnTo>
                    <a:pt x="153385" y="315322"/>
                  </a:lnTo>
                  <a:lnTo>
                    <a:pt x="153385" y="309980"/>
                  </a:lnTo>
                  <a:close/>
                </a:path>
                <a:path w="391795" h="734060">
                  <a:moveTo>
                    <a:pt x="276378" y="309980"/>
                  </a:moveTo>
                  <a:lnTo>
                    <a:pt x="153385" y="309980"/>
                  </a:lnTo>
                  <a:lnTo>
                    <a:pt x="153385" y="315322"/>
                  </a:lnTo>
                  <a:lnTo>
                    <a:pt x="282791" y="315322"/>
                  </a:lnTo>
                  <a:lnTo>
                    <a:pt x="276378" y="309980"/>
                  </a:lnTo>
                  <a:close/>
                </a:path>
                <a:path w="391795" h="734060">
                  <a:moveTo>
                    <a:pt x="238006" y="154301"/>
                  </a:moveTo>
                  <a:lnTo>
                    <a:pt x="238006" y="252257"/>
                  </a:lnTo>
                  <a:lnTo>
                    <a:pt x="391391" y="252257"/>
                  </a:lnTo>
                  <a:lnTo>
                    <a:pt x="391391" y="246916"/>
                  </a:lnTo>
                  <a:lnTo>
                    <a:pt x="252110" y="246916"/>
                  </a:lnTo>
                  <a:lnTo>
                    <a:pt x="245058" y="241488"/>
                  </a:lnTo>
                  <a:lnTo>
                    <a:pt x="252110" y="241488"/>
                  </a:lnTo>
                  <a:lnTo>
                    <a:pt x="252110" y="159642"/>
                  </a:lnTo>
                  <a:lnTo>
                    <a:pt x="245058" y="159642"/>
                  </a:lnTo>
                  <a:lnTo>
                    <a:pt x="238006" y="154301"/>
                  </a:lnTo>
                  <a:close/>
                </a:path>
                <a:path w="391795" h="734060">
                  <a:moveTo>
                    <a:pt x="252110" y="241488"/>
                  </a:moveTo>
                  <a:lnTo>
                    <a:pt x="245058" y="241488"/>
                  </a:lnTo>
                  <a:lnTo>
                    <a:pt x="252110" y="246916"/>
                  </a:lnTo>
                  <a:lnTo>
                    <a:pt x="252110" y="241488"/>
                  </a:lnTo>
                  <a:close/>
                </a:path>
                <a:path w="391795" h="734060">
                  <a:moveTo>
                    <a:pt x="377288" y="241488"/>
                  </a:moveTo>
                  <a:lnTo>
                    <a:pt x="252110" y="241488"/>
                  </a:lnTo>
                  <a:lnTo>
                    <a:pt x="252110" y="246916"/>
                  </a:lnTo>
                  <a:lnTo>
                    <a:pt x="377288" y="246916"/>
                  </a:lnTo>
                  <a:lnTo>
                    <a:pt x="377288" y="241488"/>
                  </a:lnTo>
                  <a:close/>
                </a:path>
                <a:path w="391795" h="734060">
                  <a:moveTo>
                    <a:pt x="377288" y="122466"/>
                  </a:moveTo>
                  <a:lnTo>
                    <a:pt x="377288" y="246916"/>
                  </a:lnTo>
                  <a:lnTo>
                    <a:pt x="384339" y="241488"/>
                  </a:lnTo>
                  <a:lnTo>
                    <a:pt x="391391" y="241488"/>
                  </a:lnTo>
                  <a:lnTo>
                    <a:pt x="391391" y="123888"/>
                  </a:lnTo>
                  <a:lnTo>
                    <a:pt x="378657" y="123888"/>
                  </a:lnTo>
                  <a:lnTo>
                    <a:pt x="377288" y="122466"/>
                  </a:lnTo>
                  <a:close/>
                </a:path>
                <a:path w="391795" h="734060">
                  <a:moveTo>
                    <a:pt x="391391" y="241488"/>
                  </a:moveTo>
                  <a:lnTo>
                    <a:pt x="384339" y="241488"/>
                  </a:lnTo>
                  <a:lnTo>
                    <a:pt x="377288" y="246916"/>
                  </a:lnTo>
                  <a:lnTo>
                    <a:pt x="391391" y="246916"/>
                  </a:lnTo>
                  <a:lnTo>
                    <a:pt x="391391" y="241488"/>
                  </a:lnTo>
                  <a:close/>
                </a:path>
                <a:path w="391795" h="734060">
                  <a:moveTo>
                    <a:pt x="153385" y="154301"/>
                  </a:moveTo>
                  <a:lnTo>
                    <a:pt x="146333" y="159642"/>
                  </a:lnTo>
                  <a:lnTo>
                    <a:pt x="153385" y="159642"/>
                  </a:lnTo>
                  <a:lnTo>
                    <a:pt x="153385" y="154301"/>
                  </a:lnTo>
                  <a:close/>
                </a:path>
                <a:path w="391795" h="734060">
                  <a:moveTo>
                    <a:pt x="238006" y="154301"/>
                  </a:moveTo>
                  <a:lnTo>
                    <a:pt x="153385" y="154301"/>
                  </a:lnTo>
                  <a:lnTo>
                    <a:pt x="153385" y="159642"/>
                  </a:lnTo>
                  <a:lnTo>
                    <a:pt x="238006" y="159642"/>
                  </a:lnTo>
                  <a:lnTo>
                    <a:pt x="238006" y="154301"/>
                  </a:lnTo>
                  <a:close/>
                </a:path>
                <a:path w="391795" h="734060">
                  <a:moveTo>
                    <a:pt x="252110" y="154301"/>
                  </a:moveTo>
                  <a:lnTo>
                    <a:pt x="238006" y="154301"/>
                  </a:lnTo>
                  <a:lnTo>
                    <a:pt x="245058" y="159642"/>
                  </a:lnTo>
                  <a:lnTo>
                    <a:pt x="252110" y="159642"/>
                  </a:lnTo>
                  <a:lnTo>
                    <a:pt x="252110" y="154301"/>
                  </a:lnTo>
                  <a:close/>
                </a:path>
                <a:path w="391795" h="734060">
                  <a:moveTo>
                    <a:pt x="377288" y="120701"/>
                  </a:moveTo>
                  <a:lnTo>
                    <a:pt x="377288" y="122466"/>
                  </a:lnTo>
                  <a:lnTo>
                    <a:pt x="378657" y="123888"/>
                  </a:lnTo>
                  <a:lnTo>
                    <a:pt x="377288" y="120701"/>
                  </a:lnTo>
                  <a:close/>
                </a:path>
                <a:path w="391795" h="734060">
                  <a:moveTo>
                    <a:pt x="391391" y="120701"/>
                  </a:moveTo>
                  <a:lnTo>
                    <a:pt x="377288" y="120701"/>
                  </a:lnTo>
                  <a:lnTo>
                    <a:pt x="378657" y="123888"/>
                  </a:lnTo>
                  <a:lnTo>
                    <a:pt x="391391" y="123888"/>
                  </a:lnTo>
                  <a:lnTo>
                    <a:pt x="391391" y="120701"/>
                  </a:lnTo>
                  <a:close/>
                </a:path>
                <a:path w="391795" h="734060">
                  <a:moveTo>
                    <a:pt x="14103" y="120701"/>
                  </a:moveTo>
                  <a:lnTo>
                    <a:pt x="12993" y="123630"/>
                  </a:lnTo>
                  <a:lnTo>
                    <a:pt x="14103" y="122308"/>
                  </a:lnTo>
                  <a:lnTo>
                    <a:pt x="14103" y="120701"/>
                  </a:lnTo>
                  <a:close/>
                </a:path>
                <a:path w="391795" h="734060">
                  <a:moveTo>
                    <a:pt x="14103" y="122308"/>
                  </a:moveTo>
                  <a:lnTo>
                    <a:pt x="12993" y="123630"/>
                  </a:lnTo>
                  <a:lnTo>
                    <a:pt x="14103" y="123630"/>
                  </a:lnTo>
                  <a:lnTo>
                    <a:pt x="14103" y="122308"/>
                  </a:lnTo>
                  <a:close/>
                </a:path>
                <a:path w="391795" h="734060">
                  <a:moveTo>
                    <a:pt x="267583" y="8529"/>
                  </a:moveTo>
                  <a:lnTo>
                    <a:pt x="377288" y="122466"/>
                  </a:lnTo>
                  <a:lnTo>
                    <a:pt x="377288" y="120701"/>
                  </a:lnTo>
                  <a:lnTo>
                    <a:pt x="391391" y="120701"/>
                  </a:lnTo>
                  <a:lnTo>
                    <a:pt x="391391" y="118978"/>
                  </a:lnTo>
                  <a:lnTo>
                    <a:pt x="287127" y="10683"/>
                  </a:lnTo>
                  <a:lnTo>
                    <a:pt x="273265" y="10683"/>
                  </a:lnTo>
                  <a:lnTo>
                    <a:pt x="267583" y="8529"/>
                  </a:lnTo>
                  <a:close/>
                </a:path>
                <a:path w="391795" h="734060">
                  <a:moveTo>
                    <a:pt x="15453" y="120701"/>
                  </a:moveTo>
                  <a:lnTo>
                    <a:pt x="14103" y="120701"/>
                  </a:lnTo>
                  <a:lnTo>
                    <a:pt x="14103" y="122308"/>
                  </a:lnTo>
                  <a:lnTo>
                    <a:pt x="15453" y="120701"/>
                  </a:lnTo>
                  <a:close/>
                </a:path>
                <a:path w="391795" h="734060">
                  <a:moveTo>
                    <a:pt x="109965" y="8184"/>
                  </a:moveTo>
                  <a:lnTo>
                    <a:pt x="104022" y="10683"/>
                  </a:lnTo>
                  <a:lnTo>
                    <a:pt x="107866" y="10683"/>
                  </a:lnTo>
                  <a:lnTo>
                    <a:pt x="109965" y="8184"/>
                  </a:lnTo>
                  <a:close/>
                </a:path>
                <a:path w="391795" h="734060">
                  <a:moveTo>
                    <a:pt x="284722" y="8184"/>
                  </a:moveTo>
                  <a:lnTo>
                    <a:pt x="109965" y="8184"/>
                  </a:lnTo>
                  <a:lnTo>
                    <a:pt x="107866" y="10683"/>
                  </a:lnTo>
                  <a:lnTo>
                    <a:pt x="269657" y="10683"/>
                  </a:lnTo>
                  <a:lnTo>
                    <a:pt x="267583" y="8529"/>
                  </a:lnTo>
                  <a:lnTo>
                    <a:pt x="285054" y="8529"/>
                  </a:lnTo>
                  <a:lnTo>
                    <a:pt x="284722" y="8184"/>
                  </a:lnTo>
                  <a:close/>
                </a:path>
                <a:path w="391795" h="734060">
                  <a:moveTo>
                    <a:pt x="285054" y="8529"/>
                  </a:moveTo>
                  <a:lnTo>
                    <a:pt x="267583" y="8529"/>
                  </a:lnTo>
                  <a:lnTo>
                    <a:pt x="273265" y="10683"/>
                  </a:lnTo>
                  <a:lnTo>
                    <a:pt x="287127" y="10683"/>
                  </a:lnTo>
                  <a:lnTo>
                    <a:pt x="285054" y="8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1926" y="1761604"/>
              <a:ext cx="349250" cy="723900"/>
            </a:xfrm>
            <a:custGeom>
              <a:avLst/>
              <a:gdLst/>
              <a:ahLst/>
              <a:cxnLst/>
              <a:rect l="l" t="t" r="r" b="b"/>
              <a:pathLst>
                <a:path w="349250" h="723900">
                  <a:moveTo>
                    <a:pt x="349072" y="0"/>
                  </a:moveTo>
                  <a:lnTo>
                    <a:pt x="0" y="0"/>
                  </a:lnTo>
                  <a:lnTo>
                    <a:pt x="0" y="149301"/>
                  </a:lnTo>
                  <a:lnTo>
                    <a:pt x="98717" y="149301"/>
                  </a:lnTo>
                  <a:lnTo>
                    <a:pt x="98717" y="723417"/>
                  </a:lnTo>
                  <a:lnTo>
                    <a:pt x="252107" y="723417"/>
                  </a:lnTo>
                  <a:lnTo>
                    <a:pt x="252107" y="149301"/>
                  </a:lnTo>
                  <a:lnTo>
                    <a:pt x="349072" y="149301"/>
                  </a:lnTo>
                  <a:lnTo>
                    <a:pt x="349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4876" y="1756097"/>
              <a:ext cx="363220" cy="734060"/>
            </a:xfrm>
            <a:custGeom>
              <a:avLst/>
              <a:gdLst/>
              <a:ahLst/>
              <a:cxnLst/>
              <a:rect l="l" t="t" r="r" b="b"/>
              <a:pathLst>
                <a:path w="363220" h="734060">
                  <a:moveTo>
                    <a:pt x="98725" y="154301"/>
                  </a:moveTo>
                  <a:lnTo>
                    <a:pt x="98725" y="734028"/>
                  </a:lnTo>
                  <a:lnTo>
                    <a:pt x="266213" y="734028"/>
                  </a:lnTo>
                  <a:lnTo>
                    <a:pt x="266213" y="728601"/>
                  </a:lnTo>
                  <a:lnTo>
                    <a:pt x="112828" y="728601"/>
                  </a:lnTo>
                  <a:lnTo>
                    <a:pt x="105777" y="723259"/>
                  </a:lnTo>
                  <a:lnTo>
                    <a:pt x="112828" y="723259"/>
                  </a:lnTo>
                  <a:lnTo>
                    <a:pt x="112828" y="159642"/>
                  </a:lnTo>
                  <a:lnTo>
                    <a:pt x="105776" y="159642"/>
                  </a:lnTo>
                  <a:lnTo>
                    <a:pt x="98725" y="154301"/>
                  </a:lnTo>
                  <a:close/>
                </a:path>
                <a:path w="363220" h="734060">
                  <a:moveTo>
                    <a:pt x="112828" y="723259"/>
                  </a:moveTo>
                  <a:lnTo>
                    <a:pt x="105777" y="723259"/>
                  </a:lnTo>
                  <a:lnTo>
                    <a:pt x="112828" y="728601"/>
                  </a:lnTo>
                  <a:lnTo>
                    <a:pt x="112828" y="723259"/>
                  </a:lnTo>
                  <a:close/>
                </a:path>
                <a:path w="363220" h="734060">
                  <a:moveTo>
                    <a:pt x="252110" y="723259"/>
                  </a:moveTo>
                  <a:lnTo>
                    <a:pt x="112828" y="723259"/>
                  </a:lnTo>
                  <a:lnTo>
                    <a:pt x="112828" y="728601"/>
                  </a:lnTo>
                  <a:lnTo>
                    <a:pt x="252110" y="728601"/>
                  </a:lnTo>
                  <a:lnTo>
                    <a:pt x="252110" y="723259"/>
                  </a:lnTo>
                  <a:close/>
                </a:path>
                <a:path w="363220" h="734060">
                  <a:moveTo>
                    <a:pt x="349081" y="148873"/>
                  </a:moveTo>
                  <a:lnTo>
                    <a:pt x="252110" y="148873"/>
                  </a:lnTo>
                  <a:lnTo>
                    <a:pt x="252110" y="728601"/>
                  </a:lnTo>
                  <a:lnTo>
                    <a:pt x="259162" y="723259"/>
                  </a:lnTo>
                  <a:lnTo>
                    <a:pt x="266213" y="723259"/>
                  </a:lnTo>
                  <a:lnTo>
                    <a:pt x="266213" y="159642"/>
                  </a:lnTo>
                  <a:lnTo>
                    <a:pt x="259162" y="159642"/>
                  </a:lnTo>
                  <a:lnTo>
                    <a:pt x="266213" y="154301"/>
                  </a:lnTo>
                  <a:lnTo>
                    <a:pt x="349081" y="154301"/>
                  </a:lnTo>
                  <a:lnTo>
                    <a:pt x="349081" y="148873"/>
                  </a:lnTo>
                  <a:close/>
                </a:path>
                <a:path w="363220" h="734060">
                  <a:moveTo>
                    <a:pt x="266213" y="723259"/>
                  </a:moveTo>
                  <a:lnTo>
                    <a:pt x="259162" y="723259"/>
                  </a:lnTo>
                  <a:lnTo>
                    <a:pt x="252110" y="728601"/>
                  </a:lnTo>
                  <a:lnTo>
                    <a:pt x="266213" y="728601"/>
                  </a:lnTo>
                  <a:lnTo>
                    <a:pt x="266213" y="723259"/>
                  </a:lnTo>
                  <a:close/>
                </a:path>
                <a:path w="363220" h="734060">
                  <a:moveTo>
                    <a:pt x="363184" y="0"/>
                  </a:moveTo>
                  <a:lnTo>
                    <a:pt x="0" y="0"/>
                  </a:lnTo>
                  <a:lnTo>
                    <a:pt x="0" y="159642"/>
                  </a:lnTo>
                  <a:lnTo>
                    <a:pt x="98725" y="159642"/>
                  </a:lnTo>
                  <a:lnTo>
                    <a:pt x="98725" y="154301"/>
                  </a:lnTo>
                  <a:lnTo>
                    <a:pt x="14103" y="154301"/>
                  </a:lnTo>
                  <a:lnTo>
                    <a:pt x="7051" y="148873"/>
                  </a:lnTo>
                  <a:lnTo>
                    <a:pt x="14103" y="148873"/>
                  </a:lnTo>
                  <a:lnTo>
                    <a:pt x="14103" y="10683"/>
                  </a:lnTo>
                  <a:lnTo>
                    <a:pt x="7051" y="10683"/>
                  </a:lnTo>
                  <a:lnTo>
                    <a:pt x="14103" y="5341"/>
                  </a:lnTo>
                  <a:lnTo>
                    <a:pt x="363184" y="5341"/>
                  </a:lnTo>
                  <a:lnTo>
                    <a:pt x="363184" y="0"/>
                  </a:lnTo>
                  <a:close/>
                </a:path>
                <a:path w="363220" h="734060">
                  <a:moveTo>
                    <a:pt x="112828" y="148873"/>
                  </a:moveTo>
                  <a:lnTo>
                    <a:pt x="14103" y="148873"/>
                  </a:lnTo>
                  <a:lnTo>
                    <a:pt x="14103" y="154301"/>
                  </a:lnTo>
                  <a:lnTo>
                    <a:pt x="98725" y="154301"/>
                  </a:lnTo>
                  <a:lnTo>
                    <a:pt x="105776" y="159642"/>
                  </a:lnTo>
                  <a:lnTo>
                    <a:pt x="112828" y="159642"/>
                  </a:lnTo>
                  <a:lnTo>
                    <a:pt x="112828" y="148873"/>
                  </a:lnTo>
                  <a:close/>
                </a:path>
                <a:path w="363220" h="734060">
                  <a:moveTo>
                    <a:pt x="266213" y="154301"/>
                  </a:moveTo>
                  <a:lnTo>
                    <a:pt x="259162" y="159642"/>
                  </a:lnTo>
                  <a:lnTo>
                    <a:pt x="266213" y="159642"/>
                  </a:lnTo>
                  <a:lnTo>
                    <a:pt x="266213" y="154301"/>
                  </a:lnTo>
                  <a:close/>
                </a:path>
                <a:path w="363220" h="734060">
                  <a:moveTo>
                    <a:pt x="363184" y="148873"/>
                  </a:moveTo>
                  <a:lnTo>
                    <a:pt x="356132" y="148873"/>
                  </a:lnTo>
                  <a:lnTo>
                    <a:pt x="349081" y="154301"/>
                  </a:lnTo>
                  <a:lnTo>
                    <a:pt x="266213" y="154301"/>
                  </a:lnTo>
                  <a:lnTo>
                    <a:pt x="266213" y="159642"/>
                  </a:lnTo>
                  <a:lnTo>
                    <a:pt x="363184" y="159642"/>
                  </a:lnTo>
                  <a:lnTo>
                    <a:pt x="363184" y="148873"/>
                  </a:lnTo>
                  <a:close/>
                </a:path>
                <a:path w="363220" h="734060">
                  <a:moveTo>
                    <a:pt x="14103" y="148873"/>
                  </a:moveTo>
                  <a:lnTo>
                    <a:pt x="7051" y="148873"/>
                  </a:lnTo>
                  <a:lnTo>
                    <a:pt x="14103" y="154301"/>
                  </a:lnTo>
                  <a:lnTo>
                    <a:pt x="14103" y="148873"/>
                  </a:lnTo>
                  <a:close/>
                </a:path>
                <a:path w="363220" h="734060">
                  <a:moveTo>
                    <a:pt x="349080" y="5341"/>
                  </a:moveTo>
                  <a:lnTo>
                    <a:pt x="349081" y="154301"/>
                  </a:lnTo>
                  <a:lnTo>
                    <a:pt x="356132" y="148873"/>
                  </a:lnTo>
                  <a:lnTo>
                    <a:pt x="363184" y="148873"/>
                  </a:lnTo>
                  <a:lnTo>
                    <a:pt x="363184" y="10683"/>
                  </a:lnTo>
                  <a:lnTo>
                    <a:pt x="356132" y="10683"/>
                  </a:lnTo>
                  <a:lnTo>
                    <a:pt x="349080" y="5341"/>
                  </a:lnTo>
                  <a:close/>
                </a:path>
                <a:path w="363220" h="734060">
                  <a:moveTo>
                    <a:pt x="14103" y="5341"/>
                  </a:moveTo>
                  <a:lnTo>
                    <a:pt x="7051" y="10683"/>
                  </a:lnTo>
                  <a:lnTo>
                    <a:pt x="14103" y="10683"/>
                  </a:lnTo>
                  <a:lnTo>
                    <a:pt x="14103" y="5341"/>
                  </a:lnTo>
                  <a:close/>
                </a:path>
                <a:path w="363220" h="734060">
                  <a:moveTo>
                    <a:pt x="349080" y="5341"/>
                  </a:moveTo>
                  <a:lnTo>
                    <a:pt x="14103" y="5341"/>
                  </a:lnTo>
                  <a:lnTo>
                    <a:pt x="14103" y="10683"/>
                  </a:lnTo>
                  <a:lnTo>
                    <a:pt x="349080" y="10683"/>
                  </a:lnTo>
                  <a:lnTo>
                    <a:pt x="349080" y="5341"/>
                  </a:lnTo>
                  <a:close/>
                </a:path>
                <a:path w="363220" h="734060">
                  <a:moveTo>
                    <a:pt x="363184" y="5341"/>
                  </a:moveTo>
                  <a:lnTo>
                    <a:pt x="349080" y="5341"/>
                  </a:lnTo>
                  <a:lnTo>
                    <a:pt x="356132" y="10683"/>
                  </a:lnTo>
                  <a:lnTo>
                    <a:pt x="363184" y="10683"/>
                  </a:lnTo>
                  <a:lnTo>
                    <a:pt x="363184" y="5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8470" y="1910355"/>
              <a:ext cx="99060" cy="425450"/>
            </a:xfrm>
            <a:custGeom>
              <a:avLst/>
              <a:gdLst/>
              <a:ahLst/>
              <a:cxnLst/>
              <a:rect l="l" t="t" r="r" b="b"/>
              <a:pathLst>
                <a:path w="99060" h="425450">
                  <a:moveTo>
                    <a:pt x="98729" y="0"/>
                  </a:moveTo>
                  <a:lnTo>
                    <a:pt x="0" y="0"/>
                  </a:lnTo>
                  <a:lnTo>
                    <a:pt x="0" y="425383"/>
                  </a:lnTo>
                  <a:lnTo>
                    <a:pt x="98729" y="425383"/>
                  </a:lnTo>
                  <a:lnTo>
                    <a:pt x="987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81407" y="1904971"/>
              <a:ext cx="113030" cy="436245"/>
            </a:xfrm>
            <a:custGeom>
              <a:avLst/>
              <a:gdLst/>
              <a:ahLst/>
              <a:cxnLst/>
              <a:rect l="l" t="t" r="r" b="b"/>
              <a:pathLst>
                <a:path w="113029" h="436244">
                  <a:moveTo>
                    <a:pt x="112896" y="0"/>
                  </a:moveTo>
                  <a:lnTo>
                    <a:pt x="0" y="0"/>
                  </a:lnTo>
                  <a:lnTo>
                    <a:pt x="0" y="436195"/>
                  </a:lnTo>
                  <a:lnTo>
                    <a:pt x="112896" y="436195"/>
                  </a:lnTo>
                  <a:lnTo>
                    <a:pt x="112896" y="430768"/>
                  </a:lnTo>
                  <a:lnTo>
                    <a:pt x="14114" y="430768"/>
                  </a:lnTo>
                  <a:lnTo>
                    <a:pt x="7063" y="425426"/>
                  </a:lnTo>
                  <a:lnTo>
                    <a:pt x="14114" y="425426"/>
                  </a:lnTo>
                  <a:lnTo>
                    <a:pt x="14114" y="10769"/>
                  </a:lnTo>
                  <a:lnTo>
                    <a:pt x="7063" y="10769"/>
                  </a:lnTo>
                  <a:lnTo>
                    <a:pt x="14114" y="5427"/>
                  </a:lnTo>
                  <a:lnTo>
                    <a:pt x="112896" y="5427"/>
                  </a:lnTo>
                  <a:lnTo>
                    <a:pt x="112896" y="0"/>
                  </a:lnTo>
                  <a:close/>
                </a:path>
                <a:path w="113029" h="436244">
                  <a:moveTo>
                    <a:pt x="14114" y="425426"/>
                  </a:moveTo>
                  <a:lnTo>
                    <a:pt x="7063" y="425426"/>
                  </a:lnTo>
                  <a:lnTo>
                    <a:pt x="14114" y="430768"/>
                  </a:lnTo>
                  <a:lnTo>
                    <a:pt x="14114" y="425426"/>
                  </a:lnTo>
                  <a:close/>
                </a:path>
                <a:path w="113029" h="436244">
                  <a:moveTo>
                    <a:pt x="98747" y="425426"/>
                  </a:moveTo>
                  <a:lnTo>
                    <a:pt x="14114" y="425426"/>
                  </a:lnTo>
                  <a:lnTo>
                    <a:pt x="14114" y="430768"/>
                  </a:lnTo>
                  <a:lnTo>
                    <a:pt x="98747" y="430768"/>
                  </a:lnTo>
                  <a:lnTo>
                    <a:pt x="98747" y="425426"/>
                  </a:lnTo>
                  <a:close/>
                </a:path>
                <a:path w="113029" h="436244">
                  <a:moveTo>
                    <a:pt x="98747" y="5427"/>
                  </a:moveTo>
                  <a:lnTo>
                    <a:pt x="98747" y="430768"/>
                  </a:lnTo>
                  <a:lnTo>
                    <a:pt x="105765" y="425426"/>
                  </a:lnTo>
                  <a:lnTo>
                    <a:pt x="112896" y="425426"/>
                  </a:lnTo>
                  <a:lnTo>
                    <a:pt x="112896" y="10769"/>
                  </a:lnTo>
                  <a:lnTo>
                    <a:pt x="105765" y="10769"/>
                  </a:lnTo>
                  <a:lnTo>
                    <a:pt x="98747" y="5427"/>
                  </a:lnTo>
                  <a:close/>
                </a:path>
                <a:path w="113029" h="436244">
                  <a:moveTo>
                    <a:pt x="112896" y="425426"/>
                  </a:moveTo>
                  <a:lnTo>
                    <a:pt x="105765" y="425426"/>
                  </a:lnTo>
                  <a:lnTo>
                    <a:pt x="98747" y="430768"/>
                  </a:lnTo>
                  <a:lnTo>
                    <a:pt x="112896" y="430768"/>
                  </a:lnTo>
                  <a:lnTo>
                    <a:pt x="112896" y="425426"/>
                  </a:lnTo>
                  <a:close/>
                </a:path>
                <a:path w="113029" h="436244">
                  <a:moveTo>
                    <a:pt x="14114" y="5427"/>
                  </a:moveTo>
                  <a:lnTo>
                    <a:pt x="7063" y="10769"/>
                  </a:lnTo>
                  <a:lnTo>
                    <a:pt x="14114" y="10769"/>
                  </a:lnTo>
                  <a:lnTo>
                    <a:pt x="14114" y="5427"/>
                  </a:lnTo>
                  <a:close/>
                </a:path>
                <a:path w="113029" h="436244">
                  <a:moveTo>
                    <a:pt x="98747" y="5427"/>
                  </a:moveTo>
                  <a:lnTo>
                    <a:pt x="14114" y="5427"/>
                  </a:lnTo>
                  <a:lnTo>
                    <a:pt x="14114" y="10769"/>
                  </a:lnTo>
                  <a:lnTo>
                    <a:pt x="98747" y="10769"/>
                  </a:lnTo>
                  <a:lnTo>
                    <a:pt x="98747" y="5427"/>
                  </a:lnTo>
                  <a:close/>
                </a:path>
                <a:path w="113029" h="436244">
                  <a:moveTo>
                    <a:pt x="112896" y="5427"/>
                  </a:moveTo>
                  <a:lnTo>
                    <a:pt x="98747" y="5427"/>
                  </a:lnTo>
                  <a:lnTo>
                    <a:pt x="105765" y="10769"/>
                  </a:lnTo>
                  <a:lnTo>
                    <a:pt x="112896" y="10769"/>
                  </a:lnTo>
                  <a:lnTo>
                    <a:pt x="112896" y="5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64438" y="1910390"/>
              <a:ext cx="85090" cy="196215"/>
            </a:xfrm>
            <a:custGeom>
              <a:avLst/>
              <a:gdLst/>
              <a:ahLst/>
              <a:cxnLst/>
              <a:rect l="l" t="t" r="r" b="b"/>
              <a:pathLst>
                <a:path w="85089" h="196214">
                  <a:moveTo>
                    <a:pt x="84626" y="0"/>
                  </a:moveTo>
                  <a:lnTo>
                    <a:pt x="0" y="0"/>
                  </a:lnTo>
                  <a:lnTo>
                    <a:pt x="0" y="195921"/>
                  </a:lnTo>
                  <a:lnTo>
                    <a:pt x="84626" y="195921"/>
                  </a:lnTo>
                  <a:lnTo>
                    <a:pt x="846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57420" y="1904971"/>
              <a:ext cx="99060" cy="207010"/>
            </a:xfrm>
            <a:custGeom>
              <a:avLst/>
              <a:gdLst/>
              <a:ahLst/>
              <a:cxnLst/>
              <a:rect l="l" t="t" r="r" b="b"/>
              <a:pathLst>
                <a:path w="99060" h="207010">
                  <a:moveTo>
                    <a:pt x="98702" y="0"/>
                  </a:moveTo>
                  <a:lnTo>
                    <a:pt x="0" y="0"/>
                  </a:lnTo>
                  <a:lnTo>
                    <a:pt x="0" y="206682"/>
                  </a:lnTo>
                  <a:lnTo>
                    <a:pt x="98702" y="206682"/>
                  </a:lnTo>
                  <a:lnTo>
                    <a:pt x="98702" y="201341"/>
                  </a:lnTo>
                  <a:lnTo>
                    <a:pt x="14148" y="201341"/>
                  </a:lnTo>
                  <a:lnTo>
                    <a:pt x="7017" y="195999"/>
                  </a:lnTo>
                  <a:lnTo>
                    <a:pt x="14148" y="195999"/>
                  </a:lnTo>
                  <a:lnTo>
                    <a:pt x="14148" y="10769"/>
                  </a:lnTo>
                  <a:lnTo>
                    <a:pt x="7017" y="10769"/>
                  </a:lnTo>
                  <a:lnTo>
                    <a:pt x="14148" y="5427"/>
                  </a:lnTo>
                  <a:lnTo>
                    <a:pt x="98702" y="5427"/>
                  </a:lnTo>
                  <a:lnTo>
                    <a:pt x="98702" y="0"/>
                  </a:lnTo>
                  <a:close/>
                </a:path>
                <a:path w="99060" h="207010">
                  <a:moveTo>
                    <a:pt x="14148" y="195999"/>
                  </a:moveTo>
                  <a:lnTo>
                    <a:pt x="7017" y="195999"/>
                  </a:lnTo>
                  <a:lnTo>
                    <a:pt x="14148" y="201341"/>
                  </a:lnTo>
                  <a:lnTo>
                    <a:pt x="14148" y="195999"/>
                  </a:lnTo>
                  <a:close/>
                </a:path>
                <a:path w="99060" h="207010">
                  <a:moveTo>
                    <a:pt x="84666" y="195999"/>
                  </a:moveTo>
                  <a:lnTo>
                    <a:pt x="14148" y="195999"/>
                  </a:lnTo>
                  <a:lnTo>
                    <a:pt x="14148" y="201341"/>
                  </a:lnTo>
                  <a:lnTo>
                    <a:pt x="84666" y="201341"/>
                  </a:lnTo>
                  <a:lnTo>
                    <a:pt x="84666" y="195999"/>
                  </a:lnTo>
                  <a:close/>
                </a:path>
                <a:path w="99060" h="207010">
                  <a:moveTo>
                    <a:pt x="84666" y="5427"/>
                  </a:moveTo>
                  <a:lnTo>
                    <a:pt x="84666" y="201341"/>
                  </a:lnTo>
                  <a:lnTo>
                    <a:pt x="91684" y="195999"/>
                  </a:lnTo>
                  <a:lnTo>
                    <a:pt x="98702" y="195999"/>
                  </a:lnTo>
                  <a:lnTo>
                    <a:pt x="98702" y="10769"/>
                  </a:lnTo>
                  <a:lnTo>
                    <a:pt x="91684" y="10769"/>
                  </a:lnTo>
                  <a:lnTo>
                    <a:pt x="84666" y="5427"/>
                  </a:lnTo>
                  <a:close/>
                </a:path>
                <a:path w="99060" h="207010">
                  <a:moveTo>
                    <a:pt x="98702" y="195999"/>
                  </a:moveTo>
                  <a:lnTo>
                    <a:pt x="91684" y="195999"/>
                  </a:lnTo>
                  <a:lnTo>
                    <a:pt x="84666" y="201341"/>
                  </a:lnTo>
                  <a:lnTo>
                    <a:pt x="98702" y="201341"/>
                  </a:lnTo>
                  <a:lnTo>
                    <a:pt x="98702" y="195999"/>
                  </a:lnTo>
                  <a:close/>
                </a:path>
                <a:path w="99060" h="207010">
                  <a:moveTo>
                    <a:pt x="14148" y="5427"/>
                  </a:moveTo>
                  <a:lnTo>
                    <a:pt x="7017" y="10769"/>
                  </a:lnTo>
                  <a:lnTo>
                    <a:pt x="14148" y="10769"/>
                  </a:lnTo>
                  <a:lnTo>
                    <a:pt x="14148" y="5427"/>
                  </a:lnTo>
                  <a:close/>
                </a:path>
                <a:path w="99060" h="207010">
                  <a:moveTo>
                    <a:pt x="84666" y="5427"/>
                  </a:moveTo>
                  <a:lnTo>
                    <a:pt x="14148" y="5427"/>
                  </a:lnTo>
                  <a:lnTo>
                    <a:pt x="14148" y="10769"/>
                  </a:lnTo>
                  <a:lnTo>
                    <a:pt x="84666" y="10769"/>
                  </a:lnTo>
                  <a:lnTo>
                    <a:pt x="84666" y="5427"/>
                  </a:lnTo>
                  <a:close/>
                </a:path>
                <a:path w="99060" h="207010">
                  <a:moveTo>
                    <a:pt x="98702" y="5427"/>
                  </a:moveTo>
                  <a:lnTo>
                    <a:pt x="84666" y="5427"/>
                  </a:lnTo>
                  <a:lnTo>
                    <a:pt x="91684" y="10769"/>
                  </a:lnTo>
                  <a:lnTo>
                    <a:pt x="98702" y="10769"/>
                  </a:lnTo>
                  <a:lnTo>
                    <a:pt x="98702" y="5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8308" y="4023441"/>
            <a:ext cx="1650520" cy="2453558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07542" y="1071753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Thank</a:t>
            </a:r>
            <a:r>
              <a:rPr sz="3600" spc="-70" dirty="0"/>
              <a:t> </a:t>
            </a:r>
            <a:r>
              <a:rPr sz="3600" dirty="0"/>
              <a:t>you!!!</a:t>
            </a:r>
            <a:endParaRPr sz="3600"/>
          </a:p>
        </p:txBody>
      </p:sp>
      <p:sp>
        <p:nvSpPr>
          <p:cNvPr id="30" name="object 30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2751201"/>
            <a:ext cx="5190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Bổ</a:t>
            </a:r>
            <a:r>
              <a:rPr sz="4500" spc="-25" dirty="0"/>
              <a:t> </a:t>
            </a:r>
            <a:r>
              <a:rPr sz="4500" spc="-5" dirty="0"/>
              <a:t>sung</a:t>
            </a:r>
            <a:r>
              <a:rPr sz="4500" spc="-15" dirty="0"/>
              <a:t> </a:t>
            </a:r>
            <a:r>
              <a:rPr sz="4500" dirty="0"/>
              <a:t>Sơ</a:t>
            </a:r>
            <a:r>
              <a:rPr sz="4500" spc="-20" dirty="0"/>
              <a:t> </a:t>
            </a:r>
            <a:r>
              <a:rPr sz="4500" dirty="0"/>
              <a:t>đồ</a:t>
            </a:r>
            <a:r>
              <a:rPr sz="4500" spc="-20" dirty="0"/>
              <a:t> </a:t>
            </a:r>
            <a:r>
              <a:rPr sz="4500" dirty="0"/>
              <a:t>lớp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547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Mô</a:t>
            </a:r>
            <a:r>
              <a:rPr sz="3600" spc="-25" dirty="0"/>
              <a:t> </a:t>
            </a:r>
            <a:r>
              <a:rPr sz="3600" spc="-5" dirty="0"/>
              <a:t>tả</a:t>
            </a:r>
            <a:r>
              <a:rPr sz="3600" spc="-20" dirty="0"/>
              <a:t> </a:t>
            </a:r>
            <a:r>
              <a:rPr sz="3600" spc="-5" dirty="0"/>
              <a:t>nhiệm</a:t>
            </a:r>
            <a:r>
              <a:rPr sz="3600" spc="-20" dirty="0"/>
              <a:t> </a:t>
            </a:r>
            <a:r>
              <a:rPr sz="3600" spc="-5" dirty="0"/>
              <a:t>vụ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304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tương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tác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964304"/>
            <a:ext cx="1769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Sơ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7655" y="2403892"/>
            <a:ext cx="5470057" cy="9775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43500" y="3640835"/>
            <a:ext cx="802005" cy="657225"/>
            <a:chOff x="5143500" y="3640835"/>
            <a:chExt cx="802005" cy="657225"/>
          </a:xfrm>
        </p:grpSpPr>
        <p:sp>
          <p:nvSpPr>
            <p:cNvPr id="7" name="object 7"/>
            <p:cNvSpPr/>
            <p:nvPr/>
          </p:nvSpPr>
          <p:spPr>
            <a:xfrm>
              <a:off x="5148072" y="3645407"/>
              <a:ext cx="792480" cy="647700"/>
            </a:xfrm>
            <a:custGeom>
              <a:avLst/>
              <a:gdLst/>
              <a:ahLst/>
              <a:cxnLst/>
              <a:rect l="l" t="t" r="r" b="b"/>
              <a:pathLst>
                <a:path w="792479" h="647700">
                  <a:moveTo>
                    <a:pt x="594360" y="0"/>
                  </a:moveTo>
                  <a:lnTo>
                    <a:pt x="198119" y="0"/>
                  </a:lnTo>
                  <a:lnTo>
                    <a:pt x="198119" y="485775"/>
                  </a:lnTo>
                  <a:lnTo>
                    <a:pt x="0" y="485775"/>
                  </a:lnTo>
                  <a:lnTo>
                    <a:pt x="396239" y="647700"/>
                  </a:lnTo>
                  <a:lnTo>
                    <a:pt x="792479" y="485775"/>
                  </a:lnTo>
                  <a:lnTo>
                    <a:pt x="594360" y="485775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8072" y="3645407"/>
              <a:ext cx="792480" cy="647700"/>
            </a:xfrm>
            <a:custGeom>
              <a:avLst/>
              <a:gdLst/>
              <a:ahLst/>
              <a:cxnLst/>
              <a:rect l="l" t="t" r="r" b="b"/>
              <a:pathLst>
                <a:path w="792479" h="647700">
                  <a:moveTo>
                    <a:pt x="0" y="485775"/>
                  </a:moveTo>
                  <a:lnTo>
                    <a:pt x="198119" y="485775"/>
                  </a:lnTo>
                  <a:lnTo>
                    <a:pt x="198119" y="0"/>
                  </a:lnTo>
                  <a:lnTo>
                    <a:pt x="594360" y="0"/>
                  </a:lnTo>
                  <a:lnTo>
                    <a:pt x="594360" y="485775"/>
                  </a:lnTo>
                  <a:lnTo>
                    <a:pt x="792479" y="485775"/>
                  </a:lnTo>
                  <a:lnTo>
                    <a:pt x="396239" y="647700"/>
                  </a:lnTo>
                  <a:lnTo>
                    <a:pt x="0" y="4857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7594" y="4467377"/>
            <a:ext cx="3189318" cy="116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8435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UC</a:t>
            </a:r>
            <a:r>
              <a:rPr sz="3200" spc="-15" dirty="0"/>
              <a:t> </a:t>
            </a:r>
            <a:r>
              <a:rPr sz="3200" spc="-5" dirty="0"/>
              <a:t>Register</a:t>
            </a:r>
            <a:r>
              <a:rPr sz="3200" spc="-15" dirty="0"/>
              <a:t> </a:t>
            </a:r>
            <a:r>
              <a:rPr sz="3200" dirty="0"/>
              <a:t>for</a:t>
            </a:r>
            <a:r>
              <a:rPr sz="3200" spc="-15" dirty="0"/>
              <a:t> </a:t>
            </a:r>
            <a:r>
              <a:rPr sz="3200" dirty="0"/>
              <a:t>Course:</a:t>
            </a:r>
            <a:r>
              <a:rPr sz="3200" spc="-20" dirty="0"/>
              <a:t> </a:t>
            </a:r>
            <a:r>
              <a:rPr sz="3200" spc="-5" dirty="0"/>
              <a:t>Biểu</a:t>
            </a:r>
            <a:r>
              <a:rPr sz="3200" spc="-20" dirty="0"/>
              <a:t> </a:t>
            </a:r>
            <a:r>
              <a:rPr sz="3200" spc="-5" dirty="0"/>
              <a:t>đồ</a:t>
            </a:r>
            <a:r>
              <a:rPr sz="3200" spc="-20" dirty="0"/>
              <a:t> </a:t>
            </a:r>
            <a:r>
              <a:rPr sz="3200" dirty="0"/>
              <a:t>lớp</a:t>
            </a:r>
            <a:r>
              <a:rPr sz="3200" spc="-20" dirty="0"/>
              <a:t> </a:t>
            </a:r>
            <a:r>
              <a:rPr sz="3200" dirty="0"/>
              <a:t>chi</a:t>
            </a:r>
            <a:r>
              <a:rPr sz="3200" spc="-10" dirty="0"/>
              <a:t> </a:t>
            </a:r>
            <a:r>
              <a:rPr sz="3200" dirty="0"/>
              <a:t>tiết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571243"/>
            <a:ext cx="8424671" cy="45948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253" y="282224"/>
            <a:ext cx="4342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Tìm</a:t>
            </a:r>
            <a:r>
              <a:rPr sz="3600" spc="-25" dirty="0"/>
              <a:t> </a:t>
            </a:r>
            <a:r>
              <a:rPr sz="3600" spc="-5" dirty="0"/>
              <a:t>kiếm</a:t>
            </a:r>
            <a:r>
              <a:rPr sz="3600" spc="-45" dirty="0"/>
              <a:t> </a:t>
            </a:r>
            <a:r>
              <a:rPr sz="3600" spc="-5" dirty="0"/>
              <a:t>thuộc</a:t>
            </a:r>
            <a:r>
              <a:rPr sz="3600" spc="-20" dirty="0"/>
              <a:t> </a:t>
            </a:r>
            <a:r>
              <a:rPr sz="3600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253" y="990600"/>
            <a:ext cx="7237730" cy="333681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Thể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thuộc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tính, </a:t>
            </a:r>
            <a:r>
              <a:rPr sz="2800" spc="-10" dirty="0">
                <a:latin typeface="Arial"/>
                <a:cs typeface="Arial"/>
              </a:rPr>
              <a:t>đặc</a:t>
            </a:r>
            <a:r>
              <a:rPr sz="2800" dirty="0">
                <a:latin typeface="Arial"/>
                <a:cs typeface="Arial"/>
              </a:rPr>
              <a:t> tính</a:t>
            </a:r>
            <a:r>
              <a:rPr sz="2800" spc="-5" dirty="0">
                <a:latin typeface="Arial"/>
                <a:cs typeface="Arial"/>
              </a:rPr>
              <a:t> của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 dirty="0">
              <a:latin typeface="Arial"/>
              <a:cs typeface="Arial"/>
            </a:endParaRPr>
          </a:p>
          <a:p>
            <a:pPr marL="184785" marR="16256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Thông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cần </a:t>
            </a:r>
            <a:r>
              <a:rPr sz="2800" b="1" spc="-5" dirty="0">
                <a:latin typeface="Arial"/>
                <a:cs typeface="Arial"/>
              </a:rPr>
              <a:t>thiết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để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để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lớp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có thể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thực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thi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các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trách nhiệm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(chức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năng,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hàm)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của </a:t>
            </a:r>
            <a:r>
              <a:rPr sz="2800" b="1" dirty="0">
                <a:latin typeface="Arial"/>
                <a:cs typeface="Arial"/>
              </a:rPr>
              <a:t>nó</a:t>
            </a:r>
          </a:p>
          <a:p>
            <a:pPr marL="184785" marR="5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Chú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ý </a:t>
            </a:r>
            <a:r>
              <a:rPr sz="2800" spc="-10" dirty="0">
                <a:latin typeface="Arial"/>
                <a:cs typeface="Arial"/>
              </a:rPr>
              <a:t>đến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“danh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từ” mà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không </a:t>
            </a:r>
            <a:r>
              <a:rPr sz="2800" dirty="0">
                <a:latin typeface="Arial"/>
                <a:cs typeface="Arial"/>
              </a:rPr>
              <a:t>đủ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trở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thành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lớp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quá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trình tìm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kiếm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lớp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phân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tích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4152900"/>
            <a:ext cx="6047232" cy="2013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6064"/>
            <a:ext cx="806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Ví</a:t>
            </a:r>
            <a:r>
              <a:rPr sz="4000" spc="-15" dirty="0"/>
              <a:t> </a:t>
            </a:r>
            <a:r>
              <a:rPr sz="4000" spc="-10" dirty="0"/>
              <a:t>dụ cho </a:t>
            </a:r>
            <a:r>
              <a:rPr sz="4000" spc="-5" dirty="0"/>
              <a:t>UC Register</a:t>
            </a:r>
            <a:r>
              <a:rPr sz="4000" spc="15" dirty="0"/>
              <a:t> </a:t>
            </a:r>
            <a:r>
              <a:rPr sz="4000" spc="-5" dirty="0"/>
              <a:t>for</a:t>
            </a:r>
            <a:r>
              <a:rPr sz="4000" spc="-15" dirty="0"/>
              <a:t> </a:t>
            </a:r>
            <a:r>
              <a:rPr sz="4000" spc="-10" dirty="0"/>
              <a:t>Course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6841235" cy="4721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721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Quan</a:t>
            </a:r>
            <a:r>
              <a:rPr sz="3600" spc="-20" dirty="0"/>
              <a:t> </a:t>
            </a:r>
            <a:r>
              <a:rPr sz="3600" dirty="0"/>
              <a:t>hệ</a:t>
            </a:r>
            <a:r>
              <a:rPr sz="3600" spc="-20" dirty="0"/>
              <a:t> </a:t>
            </a:r>
            <a:r>
              <a:rPr sz="3600" spc="-5" dirty="0"/>
              <a:t>giữa</a:t>
            </a:r>
            <a:r>
              <a:rPr sz="3600" spc="-15" dirty="0"/>
              <a:t> </a:t>
            </a:r>
            <a:r>
              <a:rPr sz="3600" dirty="0"/>
              <a:t>các</a:t>
            </a:r>
            <a:r>
              <a:rPr sz="3600" spc="-35" dirty="0"/>
              <a:t> </a:t>
            </a:r>
            <a:r>
              <a:rPr sz="3600" dirty="0"/>
              <a:t>lớp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86980" cy="278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3594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b="1" spc="-5" dirty="0">
                <a:latin typeface="Arial"/>
                <a:cs typeface="Arial"/>
              </a:rPr>
              <a:t>Quan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hệ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giữa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các</a:t>
            </a:r>
            <a:r>
              <a:rPr sz="2800" b="1" spc="-10" dirty="0">
                <a:latin typeface="Arial"/>
                <a:cs typeface="Arial"/>
              </a:rPr>
              <a:t> lớp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chỉ</a:t>
            </a:r>
            <a:r>
              <a:rPr sz="2800" b="1" spc="-5" dirty="0">
                <a:latin typeface="Arial"/>
                <a:cs typeface="Arial"/>
              </a:rPr>
              <a:t> ra rằng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đối tượng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của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lớp</a:t>
            </a:r>
            <a:r>
              <a:rPr sz="2800" b="1" spc="-5" dirty="0">
                <a:latin typeface="Arial"/>
                <a:cs typeface="Arial"/>
              </a:rPr>
              <a:t> này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có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thể gửi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thông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điệp đến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đối </a:t>
            </a:r>
            <a:r>
              <a:rPr sz="2800" b="1" spc="-5" dirty="0">
                <a:latin typeface="Arial"/>
                <a:cs typeface="Arial"/>
              </a:rPr>
              <a:t> tượng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của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lớp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kia</a:t>
            </a:r>
            <a:endParaRPr sz="2800" b="1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Quan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5" dirty="0">
                <a:latin typeface="Arial"/>
                <a:cs typeface="Arial"/>
              </a:rPr>
              <a:t> thể</a:t>
            </a:r>
            <a:r>
              <a:rPr sz="2800" dirty="0">
                <a:latin typeface="Arial"/>
                <a:cs typeface="Arial"/>
              </a:rPr>
              <a:t> có</a:t>
            </a:r>
            <a:r>
              <a:rPr sz="2800" spc="-5" dirty="0">
                <a:latin typeface="Arial"/>
                <a:cs typeface="Arial"/>
              </a:rPr>
              <a:t> 1 chiều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hoặc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 chiều</a:t>
            </a:r>
            <a:endParaRPr sz="28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25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UML thể hiện bằng đường vẽ không mũi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hoặc có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mũi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tên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231" y="4734386"/>
            <a:ext cx="6297291" cy="16326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40" dirty="0"/>
              <a:t> </a:t>
            </a:r>
            <a:r>
              <a:rPr sz="3600" dirty="0"/>
              <a:t>đồ</a:t>
            </a:r>
            <a:r>
              <a:rPr sz="3600" spc="-20" dirty="0"/>
              <a:t> </a:t>
            </a:r>
            <a:r>
              <a:rPr sz="3600" spc="-5" dirty="0"/>
              <a:t>trình</a:t>
            </a:r>
            <a:r>
              <a:rPr sz="3600" spc="-25" dirty="0"/>
              <a:t> </a:t>
            </a:r>
            <a:r>
              <a:rPr sz="3600" dirty="0"/>
              <a:t>tự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98" y="1901421"/>
            <a:ext cx="7692126" cy="419968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886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Tìm</a:t>
            </a:r>
            <a:r>
              <a:rPr sz="3600" spc="-25" dirty="0"/>
              <a:t> </a:t>
            </a:r>
            <a:r>
              <a:rPr sz="3600" spc="-5" dirty="0"/>
              <a:t>kiếm</a:t>
            </a:r>
            <a:r>
              <a:rPr sz="3600" spc="-50" dirty="0"/>
              <a:t> </a:t>
            </a:r>
            <a:r>
              <a:rPr sz="3600" dirty="0"/>
              <a:t>quan</a:t>
            </a:r>
            <a:r>
              <a:rPr sz="3600" spc="-40" dirty="0"/>
              <a:t> </a:t>
            </a:r>
            <a:r>
              <a:rPr sz="3600" dirty="0"/>
              <a:t>hệ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0580" y="5940044"/>
            <a:ext cx="619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Thể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hiện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mối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quan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hệ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trong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tất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cả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liên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kết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619949"/>
            <a:ext cx="8353044" cy="41697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541" y="2711577"/>
            <a:ext cx="230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80912"/>
                </a:solidFill>
                <a:latin typeface="Arial"/>
                <a:cs typeface="Arial"/>
              </a:rPr>
              <a:t>Biểu</a:t>
            </a:r>
            <a:r>
              <a:rPr sz="2400" spc="-20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80912"/>
                </a:solidFill>
                <a:latin typeface="Arial"/>
                <a:cs typeface="Arial"/>
              </a:rPr>
              <a:t>đồ</a:t>
            </a:r>
            <a:r>
              <a:rPr sz="2400" spc="-30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80912"/>
                </a:solidFill>
                <a:latin typeface="Arial"/>
                <a:cs typeface="Arial"/>
              </a:rPr>
              <a:t>giao</a:t>
            </a:r>
            <a:r>
              <a:rPr sz="2400" dirty="0">
                <a:solidFill>
                  <a:srgbClr val="080912"/>
                </a:solidFill>
                <a:latin typeface="Arial"/>
                <a:cs typeface="Arial"/>
              </a:rPr>
              <a:t> tiếp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359" y="4032630"/>
            <a:ext cx="157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80912"/>
                </a:solidFill>
                <a:latin typeface="Arial"/>
                <a:cs typeface="Arial"/>
              </a:rPr>
              <a:t>Biểu</a:t>
            </a:r>
            <a:r>
              <a:rPr sz="2400" spc="-40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80912"/>
                </a:solidFill>
                <a:latin typeface="Arial"/>
                <a:cs typeface="Arial"/>
              </a:rPr>
              <a:t>đồ</a:t>
            </a:r>
            <a:r>
              <a:rPr sz="2400" spc="-45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80912"/>
                </a:solidFill>
                <a:latin typeface="Arial"/>
                <a:cs typeface="Arial"/>
              </a:rPr>
              <a:t>lớp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6064"/>
            <a:ext cx="8114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Vai</a:t>
            </a:r>
            <a:r>
              <a:rPr sz="4000" spc="-15" dirty="0"/>
              <a:t> </a:t>
            </a:r>
            <a:r>
              <a:rPr sz="4000" spc="-5" dirty="0"/>
              <a:t>trò của</a:t>
            </a:r>
            <a:r>
              <a:rPr sz="4000" spc="-10" dirty="0"/>
              <a:t> </a:t>
            </a:r>
            <a:r>
              <a:rPr sz="4000" dirty="0"/>
              <a:t>lớp</a:t>
            </a:r>
            <a:r>
              <a:rPr sz="4000" spc="-5" dirty="0"/>
              <a:t> trong</a:t>
            </a:r>
            <a:r>
              <a:rPr sz="4000" spc="-25" dirty="0"/>
              <a:t> </a:t>
            </a:r>
            <a:r>
              <a:rPr sz="4000" spc="-5" dirty="0"/>
              <a:t>mối</a:t>
            </a:r>
            <a:r>
              <a:rPr sz="4000" spc="5" dirty="0"/>
              <a:t> </a:t>
            </a:r>
            <a:r>
              <a:rPr sz="4000" spc="-10" dirty="0"/>
              <a:t>quan hệ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13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Thể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rõ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vai trò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mối quan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đó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039" y="2846184"/>
            <a:ext cx="6897997" cy="32766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86536"/>
            <a:ext cx="522351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32715" marR="5080" indent="-120650">
              <a:lnSpc>
                <a:spcPts val="3670"/>
              </a:lnSpc>
              <a:spcBef>
                <a:spcPts val="560"/>
              </a:spcBef>
            </a:pPr>
            <a:r>
              <a:rPr spc="-10" dirty="0"/>
              <a:t>UC</a:t>
            </a:r>
            <a:r>
              <a:rPr spc="-15" dirty="0"/>
              <a:t> </a:t>
            </a:r>
            <a:r>
              <a:rPr spc="-5" dirty="0"/>
              <a:t>Register</a:t>
            </a:r>
            <a:r>
              <a:rPr spc="2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course: </a:t>
            </a:r>
            <a:r>
              <a:rPr dirty="0"/>
              <a:t> </a:t>
            </a:r>
            <a:r>
              <a:rPr spc="-5" dirty="0"/>
              <a:t>Quan hệ</a:t>
            </a:r>
            <a:r>
              <a:rPr dirty="0"/>
              <a:t> </a:t>
            </a:r>
            <a:r>
              <a:rPr spc="-5" dirty="0"/>
              <a:t>trong</a:t>
            </a:r>
            <a:r>
              <a:rPr spc="5" dirty="0"/>
              <a:t> </a:t>
            </a:r>
            <a:r>
              <a:rPr spc="-10" dirty="0"/>
              <a:t>sơ </a:t>
            </a:r>
            <a:r>
              <a:rPr spc="-5" dirty="0"/>
              <a:t>đồ lớp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1616963"/>
            <a:ext cx="8686800" cy="47655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959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Hợp</a:t>
            </a:r>
            <a:r>
              <a:rPr sz="3600" spc="-15" dirty="0"/>
              <a:t> </a:t>
            </a:r>
            <a:r>
              <a:rPr sz="3600" spc="-5" dirty="0"/>
              <a:t>nhất</a:t>
            </a:r>
            <a:r>
              <a:rPr sz="3600" spc="-10" dirty="0"/>
              <a:t> </a:t>
            </a:r>
            <a:r>
              <a:rPr sz="3600" spc="-5" dirty="0"/>
              <a:t>các</a:t>
            </a:r>
            <a:r>
              <a:rPr sz="3600" spc="-30" dirty="0"/>
              <a:t> </a:t>
            </a:r>
            <a:r>
              <a:rPr sz="3600" dirty="0"/>
              <a:t>lớp</a:t>
            </a:r>
            <a:r>
              <a:rPr sz="3600" spc="-25" dirty="0"/>
              <a:t> </a:t>
            </a:r>
            <a:r>
              <a:rPr sz="3600" dirty="0"/>
              <a:t>phân</a:t>
            </a:r>
            <a:r>
              <a:rPr sz="3600" spc="-15" dirty="0"/>
              <a:t> </a:t>
            </a:r>
            <a:r>
              <a:rPr sz="3600" dirty="0"/>
              <a:t>tích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4884" y="1214627"/>
            <a:ext cx="8714740" cy="4966970"/>
            <a:chOff x="214884" y="1214627"/>
            <a:chExt cx="8714740" cy="4966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84" y="1571243"/>
              <a:ext cx="1295400" cy="388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756" y="1214627"/>
              <a:ext cx="3070860" cy="27614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756" y="4000500"/>
              <a:ext cx="3070860" cy="21808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5128" y="1786127"/>
              <a:ext cx="3713987" cy="3895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56987" y="4143755"/>
              <a:ext cx="434340" cy="500380"/>
            </a:xfrm>
            <a:custGeom>
              <a:avLst/>
              <a:gdLst/>
              <a:ahLst/>
              <a:cxnLst/>
              <a:rect l="l" t="t" r="r" b="b"/>
              <a:pathLst>
                <a:path w="434339" h="500379">
                  <a:moveTo>
                    <a:pt x="325754" y="0"/>
                  </a:moveTo>
                  <a:lnTo>
                    <a:pt x="325754" y="124968"/>
                  </a:lnTo>
                  <a:lnTo>
                    <a:pt x="0" y="124968"/>
                  </a:lnTo>
                  <a:lnTo>
                    <a:pt x="0" y="374904"/>
                  </a:lnTo>
                  <a:lnTo>
                    <a:pt x="325754" y="374904"/>
                  </a:lnTo>
                  <a:lnTo>
                    <a:pt x="325754" y="499872"/>
                  </a:lnTo>
                  <a:lnTo>
                    <a:pt x="434339" y="249936"/>
                  </a:lnTo>
                  <a:lnTo>
                    <a:pt x="3257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6987" y="4143755"/>
              <a:ext cx="434340" cy="500380"/>
            </a:xfrm>
            <a:custGeom>
              <a:avLst/>
              <a:gdLst/>
              <a:ahLst/>
              <a:cxnLst/>
              <a:rect l="l" t="t" r="r" b="b"/>
              <a:pathLst>
                <a:path w="434339" h="500379">
                  <a:moveTo>
                    <a:pt x="325754" y="499872"/>
                  </a:moveTo>
                  <a:lnTo>
                    <a:pt x="325754" y="374904"/>
                  </a:lnTo>
                  <a:lnTo>
                    <a:pt x="0" y="374904"/>
                  </a:lnTo>
                  <a:lnTo>
                    <a:pt x="0" y="124968"/>
                  </a:lnTo>
                  <a:lnTo>
                    <a:pt x="325754" y="124968"/>
                  </a:lnTo>
                  <a:lnTo>
                    <a:pt x="325754" y="0"/>
                  </a:lnTo>
                  <a:lnTo>
                    <a:pt x="434339" y="249936"/>
                  </a:lnTo>
                  <a:lnTo>
                    <a:pt x="325754" y="4998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6612" y="2247900"/>
              <a:ext cx="433070" cy="609600"/>
            </a:xfrm>
            <a:custGeom>
              <a:avLst/>
              <a:gdLst/>
              <a:ahLst/>
              <a:cxnLst/>
              <a:rect l="l" t="t" r="r" b="b"/>
              <a:pathLst>
                <a:path w="433070" h="609600">
                  <a:moveTo>
                    <a:pt x="293624" y="0"/>
                  </a:moveTo>
                  <a:lnTo>
                    <a:pt x="293624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293624" y="457200"/>
                  </a:lnTo>
                  <a:lnTo>
                    <a:pt x="293624" y="609600"/>
                  </a:lnTo>
                  <a:lnTo>
                    <a:pt x="432815" y="3048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6612" y="2247900"/>
              <a:ext cx="433070" cy="609600"/>
            </a:xfrm>
            <a:custGeom>
              <a:avLst/>
              <a:gdLst/>
              <a:ahLst/>
              <a:cxnLst/>
              <a:rect l="l" t="t" r="r" b="b"/>
              <a:pathLst>
                <a:path w="433070" h="609600">
                  <a:moveTo>
                    <a:pt x="293624" y="609600"/>
                  </a:moveTo>
                  <a:lnTo>
                    <a:pt x="293624" y="457200"/>
                  </a:lnTo>
                  <a:lnTo>
                    <a:pt x="0" y="457200"/>
                  </a:lnTo>
                  <a:lnTo>
                    <a:pt x="0" y="152400"/>
                  </a:lnTo>
                  <a:lnTo>
                    <a:pt x="293624" y="152400"/>
                  </a:lnTo>
                  <a:lnTo>
                    <a:pt x="293624" y="0"/>
                  </a:lnTo>
                  <a:lnTo>
                    <a:pt x="432815" y="304800"/>
                  </a:lnTo>
                  <a:lnTo>
                    <a:pt x="293624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9616" y="4643627"/>
              <a:ext cx="434340" cy="538480"/>
            </a:xfrm>
            <a:custGeom>
              <a:avLst/>
              <a:gdLst/>
              <a:ahLst/>
              <a:cxnLst/>
              <a:rect l="l" t="t" r="r" b="b"/>
              <a:pathLst>
                <a:path w="434339" h="538479">
                  <a:moveTo>
                    <a:pt x="325754" y="0"/>
                  </a:moveTo>
                  <a:lnTo>
                    <a:pt x="325754" y="134493"/>
                  </a:lnTo>
                  <a:lnTo>
                    <a:pt x="0" y="134493"/>
                  </a:lnTo>
                  <a:lnTo>
                    <a:pt x="0" y="403479"/>
                  </a:lnTo>
                  <a:lnTo>
                    <a:pt x="325754" y="403479"/>
                  </a:lnTo>
                  <a:lnTo>
                    <a:pt x="325754" y="537972"/>
                  </a:lnTo>
                  <a:lnTo>
                    <a:pt x="434340" y="268986"/>
                  </a:lnTo>
                  <a:lnTo>
                    <a:pt x="3257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9616" y="4643627"/>
              <a:ext cx="434340" cy="538480"/>
            </a:xfrm>
            <a:custGeom>
              <a:avLst/>
              <a:gdLst/>
              <a:ahLst/>
              <a:cxnLst/>
              <a:rect l="l" t="t" r="r" b="b"/>
              <a:pathLst>
                <a:path w="434339" h="538479">
                  <a:moveTo>
                    <a:pt x="325754" y="537972"/>
                  </a:moveTo>
                  <a:lnTo>
                    <a:pt x="325754" y="403479"/>
                  </a:lnTo>
                  <a:lnTo>
                    <a:pt x="0" y="403479"/>
                  </a:lnTo>
                  <a:lnTo>
                    <a:pt x="0" y="134493"/>
                  </a:lnTo>
                  <a:lnTo>
                    <a:pt x="325754" y="134493"/>
                  </a:lnTo>
                  <a:lnTo>
                    <a:pt x="325754" y="0"/>
                  </a:lnTo>
                  <a:lnTo>
                    <a:pt x="434340" y="268986"/>
                  </a:lnTo>
                  <a:lnTo>
                    <a:pt x="325754" y="5379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9616" y="2142744"/>
              <a:ext cx="434340" cy="536575"/>
            </a:xfrm>
            <a:custGeom>
              <a:avLst/>
              <a:gdLst/>
              <a:ahLst/>
              <a:cxnLst/>
              <a:rect l="l" t="t" r="r" b="b"/>
              <a:pathLst>
                <a:path w="434339" h="536575">
                  <a:moveTo>
                    <a:pt x="325754" y="0"/>
                  </a:moveTo>
                  <a:lnTo>
                    <a:pt x="325754" y="134111"/>
                  </a:lnTo>
                  <a:lnTo>
                    <a:pt x="0" y="134111"/>
                  </a:lnTo>
                  <a:lnTo>
                    <a:pt x="0" y="402335"/>
                  </a:lnTo>
                  <a:lnTo>
                    <a:pt x="325754" y="402335"/>
                  </a:lnTo>
                  <a:lnTo>
                    <a:pt x="325754" y="536447"/>
                  </a:lnTo>
                  <a:lnTo>
                    <a:pt x="434340" y="268223"/>
                  </a:lnTo>
                  <a:lnTo>
                    <a:pt x="3257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9616" y="2142744"/>
              <a:ext cx="434340" cy="536575"/>
            </a:xfrm>
            <a:custGeom>
              <a:avLst/>
              <a:gdLst/>
              <a:ahLst/>
              <a:cxnLst/>
              <a:rect l="l" t="t" r="r" b="b"/>
              <a:pathLst>
                <a:path w="434339" h="536575">
                  <a:moveTo>
                    <a:pt x="325754" y="536447"/>
                  </a:moveTo>
                  <a:lnTo>
                    <a:pt x="325754" y="402335"/>
                  </a:lnTo>
                  <a:lnTo>
                    <a:pt x="0" y="402335"/>
                  </a:lnTo>
                  <a:lnTo>
                    <a:pt x="0" y="134111"/>
                  </a:lnTo>
                  <a:lnTo>
                    <a:pt x="325754" y="134111"/>
                  </a:lnTo>
                  <a:lnTo>
                    <a:pt x="325754" y="0"/>
                  </a:lnTo>
                  <a:lnTo>
                    <a:pt x="434340" y="268223"/>
                  </a:lnTo>
                  <a:lnTo>
                    <a:pt x="325754" y="53644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2048"/>
            <a:ext cx="645477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/>
              <a:t>Ví dụ về </a:t>
            </a:r>
            <a:r>
              <a:rPr sz="4000" spc="-10" dirty="0"/>
              <a:t>UC Mua hàng </a:t>
            </a:r>
            <a:r>
              <a:rPr sz="4000" spc="-5" dirty="0"/>
              <a:t>trên </a:t>
            </a:r>
            <a:r>
              <a:rPr sz="4000" spc="-1100" dirty="0"/>
              <a:t> </a:t>
            </a:r>
            <a:r>
              <a:rPr sz="4000" spc="-10" dirty="0"/>
              <a:t>mạng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dirty="0"/>
              <a:t>Mô</a:t>
            </a:r>
            <a:r>
              <a:rPr spc="-55" dirty="0"/>
              <a:t> </a:t>
            </a:r>
            <a:r>
              <a:rPr dirty="0"/>
              <a:t>tả:</a:t>
            </a:r>
          </a:p>
          <a:p>
            <a:pPr marL="527685" lvl="1" indent="-172720">
              <a:lnSpc>
                <a:spcPct val="100000"/>
              </a:lnSpc>
              <a:spcBef>
                <a:spcPts val="25"/>
              </a:spcBef>
              <a:buChar char="•"/>
              <a:tabLst>
                <a:tab pos="528320" algn="l"/>
              </a:tabLst>
            </a:pPr>
            <a:r>
              <a:rPr sz="1600" spc="-10" dirty="0">
                <a:latin typeface="Arial"/>
                <a:cs typeface="Arial"/>
              </a:rPr>
              <a:t>Giả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sử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có một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hệ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thống của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ảo trên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mạng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528320" algn="l"/>
              </a:tabLst>
            </a:pPr>
            <a:r>
              <a:rPr sz="1600" spc="-10" dirty="0">
                <a:latin typeface="Arial"/>
                <a:cs typeface="Arial"/>
              </a:rPr>
              <a:t>UC</a:t>
            </a:r>
            <a:r>
              <a:rPr sz="1600" spc="-5" dirty="0">
                <a:latin typeface="Arial"/>
                <a:cs typeface="Arial"/>
              </a:rPr>
              <a:t> Bán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 cho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phép</a:t>
            </a:r>
            <a:r>
              <a:rPr sz="1600" spc="-5" dirty="0">
                <a:latin typeface="Arial"/>
                <a:cs typeface="Arial"/>
              </a:rPr>
              <a:t> khách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(KH)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được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spc="-5" dirty="0">
                <a:latin typeface="Arial"/>
                <a:cs typeface="Arial"/>
              </a:rPr>
              <a:t> mong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muốn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Ví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dụ </a:t>
            </a:r>
            <a:r>
              <a:rPr sz="1600" spc="-10" dirty="0">
                <a:latin typeface="Arial"/>
                <a:cs typeface="Arial"/>
              </a:rPr>
              <a:t>này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yêu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cầu KH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phải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thành toán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trực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tuyến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spc="-20" dirty="0"/>
              <a:t>Tiền </a:t>
            </a:r>
            <a:r>
              <a:rPr spc="-5" dirty="0"/>
              <a:t>điều</a:t>
            </a:r>
            <a:r>
              <a:rPr spc="-35" dirty="0"/>
              <a:t> </a:t>
            </a:r>
            <a:r>
              <a:rPr dirty="0"/>
              <a:t>kiện:</a:t>
            </a:r>
          </a:p>
          <a:p>
            <a:pPr marL="527685" lvl="1" indent="-172720">
              <a:lnSpc>
                <a:spcPct val="100000"/>
              </a:lnSpc>
              <a:spcBef>
                <a:spcPts val="3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KH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muốn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 </a:t>
            </a:r>
            <a:r>
              <a:rPr sz="1600" spc="-5" dirty="0">
                <a:latin typeface="Arial"/>
                <a:cs typeface="Arial"/>
              </a:rPr>
              <a:t>trên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cửa</a:t>
            </a:r>
            <a:r>
              <a:rPr sz="1600" spc="-10" dirty="0">
                <a:latin typeface="Arial"/>
                <a:cs typeface="Arial"/>
              </a:rPr>
              <a:t> hàng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ảo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KH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5" dirty="0">
                <a:latin typeface="Arial"/>
                <a:cs typeface="Arial"/>
              </a:rPr>
              <a:t> thể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thanh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toán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điện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tử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tới ngân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spc="-5" dirty="0">
                <a:latin typeface="Arial"/>
                <a:cs typeface="Arial"/>
              </a:rPr>
              <a:t> mà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cửa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hỗ trợ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dirty="0"/>
              <a:t>Hậu</a:t>
            </a:r>
            <a:r>
              <a:rPr spc="-40" dirty="0"/>
              <a:t> </a:t>
            </a:r>
            <a:r>
              <a:rPr dirty="0"/>
              <a:t>điều</a:t>
            </a:r>
            <a:r>
              <a:rPr spc="-25" dirty="0"/>
              <a:t> </a:t>
            </a:r>
            <a:r>
              <a:rPr dirty="0"/>
              <a:t>kiện:</a:t>
            </a:r>
          </a:p>
          <a:p>
            <a:pPr marL="527685" marR="5080" lvl="1" indent="-172720">
              <a:lnSpc>
                <a:spcPts val="154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Thành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công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khi KH chấp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nhận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và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quá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trình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thanh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toán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 ngân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thực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hiện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thành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công. </a:t>
            </a:r>
            <a:r>
              <a:rPr sz="1600" spc="-10" dirty="0">
                <a:latin typeface="Arial"/>
                <a:cs typeface="Arial"/>
              </a:rPr>
              <a:t>Hóa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đơn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được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lập,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hóa </a:t>
            </a:r>
            <a:r>
              <a:rPr sz="1600" spc="-10" dirty="0">
                <a:latin typeface="Arial"/>
                <a:cs typeface="Arial"/>
              </a:rPr>
              <a:t>được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dành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riêng cho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đó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ts val="1730"/>
              </a:lnSpc>
              <a:spcBef>
                <a:spcPts val="2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Nếu quá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trình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thanh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toán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ngân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 không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thành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công,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hóa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đơn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sẽ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không</a:t>
            </a:r>
            <a:endParaRPr sz="1600">
              <a:latin typeface="Arial"/>
              <a:cs typeface="Arial"/>
            </a:endParaRPr>
          </a:p>
          <a:p>
            <a:pPr marL="527685">
              <a:lnSpc>
                <a:spcPts val="1730"/>
              </a:lnSpc>
            </a:pPr>
            <a:r>
              <a:rPr sz="1600" spc="-10" dirty="0"/>
              <a:t>được</a:t>
            </a:r>
            <a:r>
              <a:rPr sz="1600" spc="5" dirty="0"/>
              <a:t> </a:t>
            </a:r>
            <a:r>
              <a:rPr sz="1600" spc="-5" dirty="0"/>
              <a:t>lập,</a:t>
            </a:r>
            <a:r>
              <a:rPr sz="1600" spc="-10" dirty="0"/>
              <a:t> hàng</a:t>
            </a:r>
            <a:r>
              <a:rPr sz="1600" spc="10" dirty="0"/>
              <a:t> </a:t>
            </a:r>
            <a:r>
              <a:rPr sz="1600" spc="-5" dirty="0"/>
              <a:t>cũng</a:t>
            </a:r>
            <a:r>
              <a:rPr sz="1600" spc="-10" dirty="0"/>
              <a:t> </a:t>
            </a:r>
            <a:r>
              <a:rPr sz="1600" spc="-5" dirty="0"/>
              <a:t>không </a:t>
            </a:r>
            <a:r>
              <a:rPr sz="1600" spc="-10" dirty="0"/>
              <a:t>được</a:t>
            </a:r>
            <a:r>
              <a:rPr sz="1600" spc="5" dirty="0"/>
              <a:t> </a:t>
            </a:r>
            <a:r>
              <a:rPr sz="1600" spc="-10" dirty="0"/>
              <a:t>bán </a:t>
            </a:r>
            <a:r>
              <a:rPr sz="1600" spc="-5" dirty="0"/>
              <a:t>ra</a:t>
            </a:r>
            <a:endParaRPr sz="1600"/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dirty="0"/>
              <a:t>Thực</a:t>
            </a:r>
            <a:r>
              <a:rPr spc="-55" dirty="0"/>
              <a:t> </a:t>
            </a:r>
            <a:r>
              <a:rPr dirty="0"/>
              <a:t>thể:</a:t>
            </a:r>
          </a:p>
          <a:p>
            <a:pPr marL="527685" lvl="1" indent="-172720">
              <a:lnSpc>
                <a:spcPct val="100000"/>
              </a:lnSpc>
              <a:spcBef>
                <a:spcPts val="3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Giỏ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Đơn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pc="5" dirty="0"/>
              <a:t>Use</a:t>
            </a:r>
            <a:r>
              <a:rPr spc="-30" dirty="0"/>
              <a:t> </a:t>
            </a:r>
            <a:r>
              <a:rPr spc="5" dirty="0"/>
              <a:t>case</a:t>
            </a:r>
            <a:r>
              <a:rPr spc="-40" dirty="0"/>
              <a:t> </a:t>
            </a:r>
            <a:r>
              <a:rPr dirty="0"/>
              <a:t>liên</a:t>
            </a:r>
            <a:r>
              <a:rPr spc="-15" dirty="0"/>
              <a:t> </a:t>
            </a:r>
            <a:r>
              <a:rPr dirty="0"/>
              <a:t>quan:</a:t>
            </a:r>
          </a:p>
          <a:p>
            <a:pPr marL="527685" lvl="1" indent="-172720">
              <a:lnSpc>
                <a:spcPct val="100000"/>
              </a:lnSpc>
              <a:spcBef>
                <a:spcPts val="3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Tìm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kiếm</a:t>
            </a:r>
            <a:r>
              <a:rPr sz="1600" spc="-10" dirty="0">
                <a:latin typeface="Arial"/>
                <a:cs typeface="Arial"/>
              </a:rPr>
              <a:t> hàng,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quản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</a:t>
            </a:r>
            <a:r>
              <a:rPr sz="1600" spc="-10" dirty="0">
                <a:latin typeface="Arial"/>
                <a:cs typeface="Arial"/>
              </a:rPr>
              <a:t> đơn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</a:t>
            </a:r>
            <a:r>
              <a:rPr sz="1600" spc="-5" dirty="0">
                <a:latin typeface="Arial"/>
                <a:cs typeface="Arial"/>
              </a:rPr>
              <a:t> (Giao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hàng)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300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Luồng</a:t>
            </a:r>
            <a:r>
              <a:rPr sz="3600" spc="-10" dirty="0"/>
              <a:t> </a:t>
            </a:r>
            <a:r>
              <a:rPr sz="3600" spc="-5" dirty="0"/>
              <a:t>sự kiện</a:t>
            </a:r>
            <a:r>
              <a:rPr sz="3600" spc="-20" dirty="0"/>
              <a:t> </a:t>
            </a:r>
            <a:r>
              <a:rPr sz="3600" spc="-5" dirty="0"/>
              <a:t>cho</a:t>
            </a:r>
            <a:r>
              <a:rPr sz="3600" spc="-10" dirty="0"/>
              <a:t> </a:t>
            </a:r>
            <a:r>
              <a:rPr sz="3600" spc="-5" dirty="0"/>
              <a:t>Use</a:t>
            </a:r>
            <a:r>
              <a:rPr sz="3600" spc="-20" dirty="0"/>
              <a:t> </a:t>
            </a:r>
            <a:r>
              <a:rPr sz="3600" spc="-5" dirty="0"/>
              <a:t>Case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98065"/>
            <a:ext cx="7657465" cy="43319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4785" marR="231775" indent="-172720">
              <a:lnSpc>
                <a:spcPct val="80000"/>
              </a:lnSpc>
              <a:spcBef>
                <a:spcPts val="530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latin typeface="Arial"/>
                <a:cs typeface="Arial"/>
              </a:rPr>
              <a:t>KH </a:t>
            </a:r>
            <a:r>
              <a:rPr sz="1800" spc="-10" dirty="0">
                <a:latin typeface="Arial"/>
                <a:cs typeface="Arial"/>
              </a:rPr>
              <a:t>duyệt,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kiếm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và xem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 </a:t>
            </a:r>
            <a:r>
              <a:rPr sz="1800" dirty="0">
                <a:latin typeface="Arial"/>
                <a:cs typeface="Arial"/>
              </a:rPr>
              <a:t>các mặt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muốn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(xem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UC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hàng)</a:t>
            </a:r>
            <a:endParaRPr sz="18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có </a:t>
            </a:r>
            <a:r>
              <a:rPr sz="1600" spc="-5" dirty="0">
                <a:latin typeface="Arial"/>
                <a:cs typeface="Arial"/>
              </a:rPr>
              <a:t>thể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chọn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chức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năng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“Đưa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vào giỏ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hàng”</a:t>
            </a:r>
            <a:endParaRPr sz="16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Hệ thống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sẽ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đưa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này vào</a:t>
            </a:r>
            <a:r>
              <a:rPr sz="1600" spc="-10" dirty="0">
                <a:latin typeface="Arial"/>
                <a:cs typeface="Arial"/>
              </a:rPr>
              <a:t> giỏ</a:t>
            </a:r>
            <a:endParaRPr sz="16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có</a:t>
            </a:r>
            <a:r>
              <a:rPr sz="1600" spc="-5" dirty="0">
                <a:latin typeface="Arial"/>
                <a:cs typeface="Arial"/>
              </a:rPr>
              <a:t> thể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nhập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5" dirty="0">
                <a:latin typeface="Arial"/>
                <a:cs typeface="Arial"/>
              </a:rPr>
              <a:t> lượng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muốn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(mặc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định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10" dirty="0">
                <a:latin typeface="Arial"/>
                <a:cs typeface="Arial"/>
              </a:rPr>
              <a:t>Hệ</a:t>
            </a:r>
            <a:r>
              <a:rPr sz="1600" spc="-5" dirty="0">
                <a:latin typeface="Arial"/>
                <a:cs typeface="Arial"/>
              </a:rPr>
              <a:t> thống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-5" dirty="0">
                <a:latin typeface="Arial"/>
                <a:cs typeface="Arial"/>
              </a:rPr>
              <a:t> tự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động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cập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nhật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giá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giỏ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hiện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tại</a:t>
            </a:r>
            <a:endParaRPr sz="16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spcBef>
                <a:spcPts val="365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latin typeface="Arial"/>
                <a:cs typeface="Arial"/>
              </a:rPr>
              <a:t>KH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</a:t>
            </a:r>
            <a:r>
              <a:rPr sz="1800" dirty="0">
                <a:latin typeface="Arial"/>
                <a:cs typeface="Arial"/>
              </a:rPr>
              <a:t> thể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lặp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lại quá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trình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này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tiếp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mặt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1.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Giỏ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-5" dirty="0">
                <a:latin typeface="Arial"/>
                <a:cs typeface="Arial"/>
              </a:rPr>
              <a:t> không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mất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trong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quá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trình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tìm/mua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khác</a:t>
            </a:r>
            <a:endParaRPr sz="16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2.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Nếu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giỏ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đã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này,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hệ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thống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-5" dirty="0">
                <a:latin typeface="Arial"/>
                <a:cs typeface="Arial"/>
              </a:rPr>
              <a:t> báo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lại cho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KH…</a:t>
            </a:r>
            <a:endParaRPr sz="1600">
              <a:latin typeface="Arial"/>
              <a:cs typeface="Arial"/>
            </a:endParaRPr>
          </a:p>
          <a:p>
            <a:pPr marL="203200" lvl="1" indent="-191135">
              <a:lnSpc>
                <a:spcPct val="100000"/>
              </a:lnSpc>
              <a:spcBef>
                <a:spcPts val="365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latin typeface="Arial"/>
                <a:cs typeface="Arial"/>
              </a:rPr>
              <a:t>Quản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giỏ </a:t>
            </a:r>
            <a:r>
              <a:rPr sz="1800" spc="-10" dirty="0">
                <a:latin typeface="Arial"/>
                <a:cs typeface="Arial"/>
              </a:rPr>
              <a:t>hàng</a:t>
            </a:r>
            <a:endParaRPr sz="1800">
              <a:latin typeface="Arial"/>
              <a:cs typeface="Arial"/>
            </a:endParaRPr>
          </a:p>
          <a:p>
            <a:pPr marL="774065" marR="350520" lvl="2" indent="-304800">
              <a:lnSpc>
                <a:spcPts val="1540"/>
              </a:lnSpc>
              <a:spcBef>
                <a:spcPts val="38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Mỗi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một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 </a:t>
            </a:r>
            <a:r>
              <a:rPr sz="1600" spc="-5" dirty="0">
                <a:latin typeface="Arial"/>
                <a:cs typeface="Arial"/>
              </a:rPr>
              <a:t>một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giỏ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riêng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rẽ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không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nhìn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thấy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thông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của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nhau</a:t>
            </a:r>
            <a:endParaRPr sz="1600">
              <a:latin typeface="Arial"/>
              <a:cs typeface="Arial"/>
            </a:endParaRPr>
          </a:p>
          <a:p>
            <a:pPr marL="774065" lvl="2" indent="-3048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có </a:t>
            </a:r>
            <a:r>
              <a:rPr sz="1600" spc="-5" dirty="0">
                <a:latin typeface="Arial"/>
                <a:cs typeface="Arial"/>
              </a:rPr>
              <a:t>thể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chọn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chức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năng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“Xem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giỏ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hàng”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bất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kỳ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lúc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nào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cần</a:t>
            </a:r>
            <a:endParaRPr sz="1600">
              <a:latin typeface="Arial"/>
              <a:cs typeface="Arial"/>
            </a:endParaRPr>
          </a:p>
          <a:p>
            <a:pPr marL="774065" marR="5080" lvl="2" indent="-304800">
              <a:lnSpc>
                <a:spcPts val="1540"/>
              </a:lnSpc>
              <a:spcBef>
                <a:spcPts val="38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10" dirty="0">
                <a:latin typeface="Arial"/>
                <a:cs typeface="Arial"/>
              </a:rPr>
              <a:t>Hệ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thống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 </a:t>
            </a:r>
            <a:r>
              <a:rPr sz="1600" spc="-5" dirty="0">
                <a:latin typeface="Arial"/>
                <a:cs typeface="Arial"/>
              </a:rPr>
              <a:t>hiển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thị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giỏ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đủ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đã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chọn,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cùng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lượng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 </a:t>
            </a:r>
            <a:r>
              <a:rPr sz="1600" spc="-5" dirty="0">
                <a:latin typeface="Arial"/>
                <a:cs typeface="Arial"/>
              </a:rPr>
              <a:t>giá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cả</a:t>
            </a:r>
            <a:r>
              <a:rPr sz="1600" spc="-5" dirty="0">
                <a:latin typeface="Arial"/>
                <a:cs typeface="Arial"/>
              </a:rPr>
              <a:t> từng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loại</a:t>
            </a:r>
            <a:endParaRPr sz="1600">
              <a:latin typeface="Arial"/>
              <a:cs typeface="Arial"/>
            </a:endParaRPr>
          </a:p>
          <a:p>
            <a:pPr marL="774065" lvl="2" indent="-3048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có thể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đổi</a:t>
            </a:r>
            <a:r>
              <a:rPr sz="1600" dirty="0">
                <a:latin typeface="Arial"/>
                <a:cs typeface="Arial"/>
              </a:rPr>
              <a:t> số </a:t>
            </a:r>
            <a:r>
              <a:rPr sz="1600" spc="-5" dirty="0">
                <a:latin typeface="Arial"/>
                <a:cs typeface="Arial"/>
              </a:rPr>
              <a:t>lượng,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hoặc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bỏ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mặt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hàng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không muốn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mua</a:t>
            </a:r>
            <a:endParaRPr sz="1600">
              <a:latin typeface="Arial"/>
              <a:cs typeface="Arial"/>
            </a:endParaRPr>
          </a:p>
          <a:p>
            <a:pPr marL="203200" lvl="1" indent="-191135">
              <a:lnSpc>
                <a:spcPct val="100000"/>
              </a:lnSpc>
              <a:spcBef>
                <a:spcPts val="365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latin typeface="Arial"/>
                <a:cs typeface="Arial"/>
              </a:rPr>
              <a:t>KH có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chọn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năng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thành toán,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luồng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phụ</a:t>
            </a:r>
            <a:r>
              <a:rPr sz="1800" spc="-5" dirty="0">
                <a:latin typeface="Arial"/>
                <a:cs typeface="Arial"/>
              </a:rPr>
              <a:t> “Thanh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toán”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132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Luồng</a:t>
            </a:r>
            <a:r>
              <a:rPr sz="3600" spc="-20" dirty="0"/>
              <a:t> </a:t>
            </a:r>
            <a:r>
              <a:rPr sz="3600" dirty="0"/>
              <a:t>phụ:</a:t>
            </a:r>
            <a:r>
              <a:rPr sz="3600" spc="-20" dirty="0"/>
              <a:t> </a:t>
            </a:r>
            <a:r>
              <a:rPr sz="3600" spc="-5" dirty="0"/>
              <a:t>Thanh </a:t>
            </a:r>
            <a:r>
              <a:rPr sz="3600" dirty="0"/>
              <a:t>toán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50211"/>
            <a:ext cx="7654925" cy="432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675"/>
              </a:spcBef>
              <a:buSzPct val="94736"/>
              <a:buAutoNum type="arabicPeriod"/>
              <a:tabLst>
                <a:tab pos="214629" algn="l"/>
              </a:tabLst>
            </a:pPr>
            <a:r>
              <a:rPr sz="1900" spc="-5" dirty="0">
                <a:latin typeface="Arial"/>
                <a:cs typeface="Arial"/>
              </a:rPr>
              <a:t>KH có thể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chọn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chức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năng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thanh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toán</a:t>
            </a:r>
            <a:endParaRPr sz="1900">
              <a:latin typeface="Arial"/>
              <a:cs typeface="Arial"/>
            </a:endParaRPr>
          </a:p>
          <a:p>
            <a:pPr marL="12700" marR="248285">
              <a:lnSpc>
                <a:spcPct val="124900"/>
              </a:lnSpc>
              <a:spcBef>
                <a:spcPts val="10"/>
              </a:spcBef>
              <a:buSzPct val="94736"/>
              <a:buAutoNum type="arabicPeriod"/>
              <a:tabLst>
                <a:tab pos="214629" algn="l"/>
              </a:tabLst>
            </a:pPr>
            <a:r>
              <a:rPr sz="1900" spc="-5" dirty="0">
                <a:latin typeface="Arial"/>
                <a:cs typeface="Arial"/>
              </a:rPr>
              <a:t>KH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được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yêu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cầu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nhập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thẻ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thanh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toán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và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địa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chỉ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giao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hàng </a:t>
            </a:r>
            <a:r>
              <a:rPr sz="1900" spc="-5" dirty="0">
                <a:latin typeface="Arial"/>
                <a:cs typeface="Arial"/>
              </a:rPr>
              <a:t> 3.Thông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tin thanh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toán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được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đưa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tới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ngân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hàng,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hệ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thống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sẽ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chờ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kết</a:t>
            </a:r>
            <a:endParaRPr sz="1900">
              <a:latin typeface="Arial"/>
              <a:cs typeface="Arial"/>
            </a:endParaRPr>
          </a:p>
          <a:p>
            <a:pPr marL="184785">
              <a:lnSpc>
                <a:spcPts val="2050"/>
              </a:lnSpc>
            </a:pPr>
            <a:r>
              <a:rPr sz="1900" spc="-10" dirty="0">
                <a:latin typeface="Arial"/>
                <a:cs typeface="Arial"/>
              </a:rPr>
              <a:t>quả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từ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ngân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hàng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đó</a:t>
            </a:r>
            <a:endParaRPr sz="19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774700" algn="l"/>
              </a:tabLst>
            </a:pPr>
            <a:r>
              <a:rPr sz="1700" spc="-5" dirty="0">
                <a:latin typeface="Arial"/>
                <a:cs typeface="Arial"/>
              </a:rPr>
              <a:t>(Quá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trình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xử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lý </a:t>
            </a:r>
            <a:r>
              <a:rPr sz="1700" spc="-5" dirty="0">
                <a:latin typeface="Arial"/>
                <a:cs typeface="Arial"/>
              </a:rPr>
              <a:t>giao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dịch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là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do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ngân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quyết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định)</a:t>
            </a:r>
            <a:endParaRPr sz="1700">
              <a:latin typeface="Arial"/>
              <a:cs typeface="Arial"/>
            </a:endParaRPr>
          </a:p>
          <a:p>
            <a:pPr marL="213995" indent="-201930">
              <a:lnSpc>
                <a:spcPct val="100000"/>
              </a:lnSpc>
              <a:spcBef>
                <a:spcPts val="565"/>
              </a:spcBef>
              <a:buSzPct val="94736"/>
              <a:buAutoNum type="arabicPeriod" startAt="4"/>
              <a:tabLst>
                <a:tab pos="214629" algn="l"/>
              </a:tabLst>
            </a:pPr>
            <a:r>
              <a:rPr sz="1900" spc="-10" dirty="0">
                <a:latin typeface="Arial"/>
                <a:cs typeface="Arial"/>
              </a:rPr>
              <a:t>Nếu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ngân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hàng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không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chập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nhận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giao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dịch</a:t>
            </a:r>
            <a:endParaRPr sz="19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774700" algn="l"/>
              </a:tabLst>
            </a:pPr>
            <a:r>
              <a:rPr sz="1700" spc="5" dirty="0">
                <a:latin typeface="Arial"/>
                <a:cs typeface="Arial"/>
              </a:rPr>
              <a:t>Hệ</a:t>
            </a:r>
            <a:r>
              <a:rPr sz="1700" spc="-5" dirty="0">
                <a:latin typeface="Arial"/>
                <a:cs typeface="Arial"/>
              </a:rPr>
              <a:t> thống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</a:t>
            </a:r>
            <a:r>
              <a:rPr sz="1700" spc="-5" dirty="0">
                <a:latin typeface="Arial"/>
                <a:cs typeface="Arial"/>
              </a:rPr>
              <a:t> 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báo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kết </a:t>
            </a:r>
            <a:r>
              <a:rPr sz="1700" spc="-5" dirty="0">
                <a:latin typeface="Arial"/>
                <a:cs typeface="Arial"/>
              </a:rPr>
              <a:t>quả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tới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KH,</a:t>
            </a:r>
            <a:r>
              <a:rPr sz="1700" spc="-10" dirty="0">
                <a:latin typeface="Arial"/>
                <a:cs typeface="Arial"/>
              </a:rPr>
              <a:t> yêu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cầu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nhập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lại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tin</a:t>
            </a:r>
            <a:endParaRPr sz="1700">
              <a:latin typeface="Arial"/>
              <a:cs typeface="Arial"/>
            </a:endParaRPr>
          </a:p>
          <a:p>
            <a:pPr marL="213995" indent="-201930">
              <a:lnSpc>
                <a:spcPct val="100000"/>
              </a:lnSpc>
              <a:spcBef>
                <a:spcPts val="570"/>
              </a:spcBef>
              <a:buSzPct val="94736"/>
              <a:buAutoNum type="arabicPeriod" startAt="4"/>
              <a:tabLst>
                <a:tab pos="214629" algn="l"/>
              </a:tabLst>
            </a:pPr>
            <a:r>
              <a:rPr sz="1900" spc="-10" dirty="0">
                <a:latin typeface="Arial"/>
                <a:cs typeface="Arial"/>
              </a:rPr>
              <a:t>Nếu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ngân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hàng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chấp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nhận</a:t>
            </a:r>
            <a:endParaRPr sz="19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774700" algn="l"/>
              </a:tabLst>
            </a:pPr>
            <a:r>
              <a:rPr sz="1700" dirty="0">
                <a:latin typeface="Arial"/>
                <a:cs typeface="Arial"/>
              </a:rPr>
              <a:t>(Số</a:t>
            </a:r>
            <a:r>
              <a:rPr sz="1700" spc="-5" dirty="0">
                <a:latin typeface="Arial"/>
                <a:cs typeface="Arial"/>
              </a:rPr>
              <a:t> tiền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tương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ứng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được chuyển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sang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tài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khoản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cửa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hàng)</a:t>
            </a:r>
            <a:endParaRPr sz="17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774700" algn="l"/>
              </a:tabLst>
            </a:pPr>
            <a:r>
              <a:rPr sz="1700" spc="5" dirty="0">
                <a:latin typeface="Arial"/>
                <a:cs typeface="Arial"/>
              </a:rPr>
              <a:t>Hệ</a:t>
            </a:r>
            <a:r>
              <a:rPr sz="1700" spc="-5" dirty="0">
                <a:latin typeface="Arial"/>
                <a:cs typeface="Arial"/>
              </a:rPr>
              <a:t> thống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lập </a:t>
            </a:r>
            <a:r>
              <a:rPr sz="1700" spc="-5" dirty="0">
                <a:latin typeface="Arial"/>
                <a:cs typeface="Arial"/>
              </a:rPr>
              <a:t>Đơn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dirty="0">
                <a:latin typeface="Arial"/>
                <a:cs typeface="Arial"/>
              </a:rPr>
              <a:t> và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lưu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lại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(xem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UC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quản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lý</a:t>
            </a:r>
            <a:r>
              <a:rPr sz="1700" spc="-5" dirty="0">
                <a:latin typeface="Arial"/>
                <a:cs typeface="Arial"/>
              </a:rPr>
              <a:t> đơn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hàng)</a:t>
            </a:r>
            <a:endParaRPr sz="17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774700" algn="l"/>
              </a:tabLst>
            </a:pPr>
            <a:r>
              <a:rPr sz="1700" dirty="0">
                <a:latin typeface="Arial"/>
                <a:cs typeface="Arial"/>
              </a:rPr>
              <a:t>Số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lượng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tồn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</a:t>
            </a:r>
            <a:r>
              <a:rPr sz="1700" spc="-5" dirty="0">
                <a:latin typeface="Arial"/>
                <a:cs typeface="Arial"/>
              </a:rPr>
              <a:t> được giảm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tương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ứng</a:t>
            </a:r>
            <a:endParaRPr sz="1700">
              <a:latin typeface="Arial"/>
              <a:cs typeface="Arial"/>
            </a:endParaRPr>
          </a:p>
          <a:p>
            <a:pPr marL="774065" lvl="1" indent="-304800">
              <a:lnSpc>
                <a:spcPts val="1939"/>
              </a:lnSpc>
              <a:spcBef>
                <a:spcPts val="190"/>
              </a:spcBef>
              <a:buAutoNum type="arabicPeriod"/>
              <a:tabLst>
                <a:tab pos="774700" algn="l"/>
              </a:tabLst>
            </a:pPr>
            <a:r>
              <a:rPr sz="1700" spc="5" dirty="0">
                <a:latin typeface="Arial"/>
                <a:cs typeface="Arial"/>
              </a:rPr>
              <a:t>Hệ</a:t>
            </a:r>
            <a:r>
              <a:rPr sz="1700" spc="-5" dirty="0">
                <a:latin typeface="Arial"/>
                <a:cs typeface="Arial"/>
              </a:rPr>
              <a:t> thống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báo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thành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công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trên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trang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web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và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gửi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tin</a:t>
            </a:r>
            <a:endParaRPr sz="1700">
              <a:latin typeface="Arial"/>
              <a:cs typeface="Arial"/>
            </a:endParaRPr>
          </a:p>
          <a:p>
            <a:pPr marL="774065">
              <a:lnSpc>
                <a:spcPts val="1939"/>
              </a:lnSpc>
            </a:pPr>
            <a:r>
              <a:rPr sz="1700" dirty="0">
                <a:latin typeface="Arial"/>
                <a:cs typeface="Arial"/>
              </a:rPr>
              <a:t>đơn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qua mail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</a:t>
            </a:r>
            <a:endParaRPr sz="1700">
              <a:latin typeface="Arial"/>
              <a:cs typeface="Arial"/>
            </a:endParaRPr>
          </a:p>
          <a:p>
            <a:pPr marL="774065" lvl="1" indent="-304800">
              <a:lnSpc>
                <a:spcPct val="100000"/>
              </a:lnSpc>
              <a:spcBef>
                <a:spcPts val="204"/>
              </a:spcBef>
              <a:buAutoNum type="arabicPeriod" startAt="5"/>
              <a:tabLst>
                <a:tab pos="774700" algn="l"/>
              </a:tabLst>
            </a:pPr>
            <a:r>
              <a:rPr sz="1700" dirty="0">
                <a:latin typeface="Arial"/>
                <a:cs typeface="Arial"/>
              </a:rPr>
              <a:t>Giỏ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 </a:t>
            </a:r>
            <a:r>
              <a:rPr sz="1700" spc="-5" dirty="0">
                <a:latin typeface="Arial"/>
                <a:cs typeface="Arial"/>
              </a:rPr>
              <a:t>bị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xóa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đi</a:t>
            </a:r>
            <a:r>
              <a:rPr sz="1700" dirty="0">
                <a:latin typeface="Arial"/>
                <a:cs typeface="Arial"/>
              </a:rPr>
              <a:t> (nếu mua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tiếp,</a:t>
            </a:r>
            <a:r>
              <a:rPr sz="1700" dirty="0">
                <a:latin typeface="Arial"/>
                <a:cs typeface="Arial"/>
              </a:rPr>
              <a:t> giỏ </a:t>
            </a:r>
            <a:r>
              <a:rPr sz="1700" spc="-5" dirty="0">
                <a:latin typeface="Arial"/>
                <a:cs typeface="Arial"/>
              </a:rPr>
              <a:t>hàng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được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tạo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mới)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719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35" dirty="0"/>
              <a:t> </a:t>
            </a:r>
            <a:r>
              <a:rPr sz="3600" dirty="0"/>
              <a:t>đồ</a:t>
            </a:r>
            <a:r>
              <a:rPr sz="3600" spc="-20" dirty="0"/>
              <a:t> </a:t>
            </a:r>
            <a:r>
              <a:rPr sz="3600" spc="-5" dirty="0"/>
              <a:t>lớp </a:t>
            </a:r>
            <a:r>
              <a:rPr sz="3600" dirty="0"/>
              <a:t>phân</a:t>
            </a:r>
            <a:r>
              <a:rPr sz="3600" spc="-35" dirty="0"/>
              <a:t> </a:t>
            </a:r>
            <a:r>
              <a:rPr sz="3600" dirty="0"/>
              <a:t>tích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1" y="1825751"/>
            <a:ext cx="7792970" cy="4351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40" dirty="0"/>
              <a:t> </a:t>
            </a:r>
            <a:r>
              <a:rPr sz="3600" dirty="0"/>
              <a:t>đồ</a:t>
            </a:r>
            <a:r>
              <a:rPr sz="3600" spc="-20" dirty="0"/>
              <a:t> </a:t>
            </a:r>
            <a:r>
              <a:rPr sz="3600" spc="-5" dirty="0"/>
              <a:t>trình</a:t>
            </a:r>
            <a:r>
              <a:rPr sz="3600" spc="-25" dirty="0"/>
              <a:t> </a:t>
            </a:r>
            <a:r>
              <a:rPr sz="3600" dirty="0"/>
              <a:t>tự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78" y="1600200"/>
            <a:ext cx="8215305" cy="45849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70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40" dirty="0"/>
              <a:t> </a:t>
            </a:r>
            <a:r>
              <a:rPr sz="3600" dirty="0"/>
              <a:t>đồ</a:t>
            </a:r>
            <a:r>
              <a:rPr sz="3600" spc="-25" dirty="0"/>
              <a:t> </a:t>
            </a:r>
            <a:r>
              <a:rPr sz="3600" spc="-5" dirty="0"/>
              <a:t>giao</a:t>
            </a:r>
            <a:r>
              <a:rPr sz="3600" spc="-25" dirty="0"/>
              <a:t> </a:t>
            </a:r>
            <a:r>
              <a:rPr sz="3600" dirty="0"/>
              <a:t>tiếp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31" y="1825751"/>
            <a:ext cx="7858880" cy="4351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19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10" dirty="0"/>
              <a:t> </a:t>
            </a:r>
            <a:r>
              <a:rPr sz="3600" spc="-5" dirty="0"/>
              <a:t>dụ:</a:t>
            </a:r>
            <a:r>
              <a:rPr sz="3600" spc="-10" dirty="0"/>
              <a:t> </a:t>
            </a:r>
            <a:r>
              <a:rPr sz="3600" dirty="0"/>
              <a:t>Xét</a:t>
            </a:r>
            <a:r>
              <a:rPr sz="3600" spc="-10" dirty="0"/>
              <a:t> </a:t>
            </a:r>
            <a:r>
              <a:rPr sz="3600" spc="-5" dirty="0"/>
              <a:t>ứng</a:t>
            </a:r>
            <a:r>
              <a:rPr sz="3600" spc="-20" dirty="0"/>
              <a:t> </a:t>
            </a:r>
            <a:r>
              <a:rPr sz="3600" dirty="0"/>
              <a:t>dụng</a:t>
            </a:r>
            <a:r>
              <a:rPr sz="3600" spc="-10" dirty="0"/>
              <a:t> </a:t>
            </a:r>
            <a:r>
              <a:rPr sz="3600" dirty="0"/>
              <a:t>quản</a:t>
            </a:r>
            <a:r>
              <a:rPr sz="3600" spc="-25" dirty="0"/>
              <a:t> </a:t>
            </a:r>
            <a:r>
              <a:rPr sz="3600" dirty="0"/>
              <a:t>lý</a:t>
            </a:r>
            <a:r>
              <a:rPr sz="3600" spc="-10" dirty="0"/>
              <a:t> </a:t>
            </a:r>
            <a:r>
              <a:rPr sz="3600" dirty="0"/>
              <a:t>TKB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658734" cy="321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phép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bộ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phận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giáo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Khoa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nhập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biểu, </a:t>
            </a:r>
            <a:r>
              <a:rPr sz="2800" dirty="0">
                <a:latin typeface="Arial"/>
                <a:cs typeface="Arial"/>
              </a:rPr>
              <a:t>cập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nhật</a:t>
            </a:r>
            <a:r>
              <a:rPr sz="2800" dirty="0">
                <a:latin typeface="Arial"/>
                <a:cs typeface="Arial"/>
              </a:rPr>
              <a:t> thời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tất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14922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sinh viên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dirty="0">
                <a:latin typeface="Arial"/>
                <a:cs typeface="Arial"/>
              </a:rPr>
              <a:t> kỳ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80010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dạy 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kỳ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494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 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</a:t>
            </a:r>
            <a:r>
              <a:rPr sz="2800" dirty="0">
                <a:latin typeface="Arial"/>
                <a:cs typeface="Arial"/>
              </a:rPr>
              <a:t>quản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0774" y="2667000"/>
            <a:ext cx="5490793" cy="3817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78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10" dirty="0"/>
              <a:t> </a:t>
            </a:r>
            <a:r>
              <a:rPr sz="3600" dirty="0"/>
              <a:t>dụ</a:t>
            </a:r>
            <a:r>
              <a:rPr sz="3600" spc="-20" dirty="0"/>
              <a:t> </a:t>
            </a:r>
            <a:r>
              <a:rPr sz="3600" spc="-5" dirty="0"/>
              <a:t>minh họa:</a:t>
            </a:r>
            <a:r>
              <a:rPr sz="3600" spc="-10" dirty="0"/>
              <a:t> ứng</a:t>
            </a:r>
            <a:r>
              <a:rPr sz="3600" spc="5" dirty="0"/>
              <a:t> </a:t>
            </a:r>
            <a:r>
              <a:rPr sz="3600" spc="-5" dirty="0"/>
              <a:t>dụng</a:t>
            </a:r>
            <a:r>
              <a:rPr sz="3600" dirty="0"/>
              <a:t> TKB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20"/>
            <a:ext cx="7686040" cy="42665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-10" dirty="0">
                <a:latin typeface="Arial"/>
                <a:cs typeface="Arial"/>
              </a:rPr>
              <a:t>xem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khóa</a:t>
            </a:r>
            <a:r>
              <a:rPr sz="2400" spc="-10" dirty="0">
                <a:latin typeface="Arial"/>
                <a:cs typeface="Arial"/>
              </a:rPr>
              <a:t> biểu</a:t>
            </a:r>
            <a:endParaRPr sz="2400">
              <a:latin typeface="Arial"/>
              <a:cs typeface="Arial"/>
            </a:endParaRPr>
          </a:p>
          <a:p>
            <a:pPr marL="527685" marR="166370" lvl="1" indent="-172720">
              <a:lnSpc>
                <a:spcPts val="2590"/>
              </a:lnSpc>
              <a:spcBef>
                <a:spcPts val="43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Hiển </a:t>
            </a:r>
            <a:r>
              <a:rPr sz="2400" dirty="0">
                <a:latin typeface="Arial"/>
                <a:cs typeface="Arial"/>
              </a:rPr>
              <a:t>thị màn </a:t>
            </a:r>
            <a:r>
              <a:rPr sz="2400" spc="-5" dirty="0">
                <a:latin typeface="Arial"/>
                <a:cs typeface="Arial"/>
              </a:rPr>
              <a:t>hình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phép người dùng </a:t>
            </a:r>
            <a:r>
              <a:rPr sz="2400" dirty="0">
                <a:latin typeface="Arial"/>
                <a:cs typeface="Arial"/>
              </a:rPr>
              <a:t>chọn thông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10" dirty="0">
                <a:latin typeface="Arial"/>
                <a:cs typeface="Arial"/>
              </a:rPr>
              <a:t>xem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7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niên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khóa</a:t>
            </a:r>
            <a:r>
              <a:rPr sz="2400" dirty="0">
                <a:latin typeface="Arial"/>
                <a:cs typeface="Arial"/>
              </a:rPr>
              <a:t> từ </a:t>
            </a:r>
            <a:r>
              <a:rPr sz="2400" spc="-5" dirty="0">
                <a:latin typeface="Arial"/>
                <a:cs typeface="Arial"/>
              </a:rPr>
              <a:t>danh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 hệ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 học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danh</a:t>
            </a:r>
            <a:r>
              <a:rPr sz="2400" dirty="0">
                <a:latin typeface="Arial"/>
                <a:cs typeface="Arial"/>
              </a:rPr>
              <a:t> sách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dirty="0">
                <a:latin typeface="Arial"/>
                <a:cs typeface="Arial"/>
              </a:rPr>
              <a:t> có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marR="391160" lvl="1" indent="-172720">
              <a:lnSpc>
                <a:spcPts val="2590"/>
              </a:lnSpc>
              <a:spcBef>
                <a:spcPts val="43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lớp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tên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giảng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xem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danh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sách</a:t>
            </a:r>
            <a:r>
              <a:rPr sz="2400" spc="-5" dirty="0">
                <a:latin typeface="Arial"/>
                <a:cs typeface="Arial"/>
              </a:rPr>
              <a:t> lớp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giảng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735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Hiển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 tin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 tiết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lớp hoặc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khóa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giảng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9741" y="1725294"/>
            <a:ext cx="214884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Sequence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diagram </a:t>
            </a:r>
            <a:r>
              <a:rPr sz="2800" spc="-5" dirty="0">
                <a:latin typeface="Arial"/>
                <a:cs typeface="Arial"/>
              </a:rPr>
              <a:t>mô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</a:t>
            </a:r>
            <a:r>
              <a:rPr sz="2800" dirty="0">
                <a:latin typeface="Arial"/>
                <a:cs typeface="Arial"/>
              </a:rPr>
              <a:t>use-case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xem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TKB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hệ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thống </a:t>
            </a:r>
            <a:r>
              <a:rPr sz="2800" spc="-5" dirty="0">
                <a:latin typeface="Arial"/>
                <a:cs typeface="Arial"/>
              </a:rPr>
              <a:t>quản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thời </a:t>
            </a:r>
            <a:r>
              <a:rPr sz="2800" dirty="0">
                <a:latin typeface="Arial"/>
                <a:cs typeface="Arial"/>
              </a:rPr>
              <a:t>khóa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103374"/>
            <a:ext cx="5943600" cy="57546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9450" y="6567844"/>
            <a:ext cx="26022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83565" algn="l"/>
                <a:tab pos="162750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	- 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8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74921"/>
            <a:ext cx="4236085" cy="17125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dirty="0">
                <a:latin typeface="Arial"/>
                <a:cs typeface="Arial"/>
              </a:rPr>
              <a:t> đồ</a:t>
            </a:r>
            <a:r>
              <a:rPr sz="2800" spc="-5" dirty="0">
                <a:latin typeface="Arial"/>
                <a:cs typeface="Arial"/>
              </a:rPr>
              <a:t> tuần</a:t>
            </a:r>
            <a:r>
              <a:rPr sz="2800" dirty="0">
                <a:latin typeface="Arial"/>
                <a:cs typeface="Arial"/>
              </a:rPr>
              <a:t> tự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 trục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25" dirty="0">
                <a:latin typeface="Arial"/>
                <a:cs typeface="Arial"/>
              </a:rPr>
              <a:t>Trục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dọc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thời </a:t>
            </a:r>
            <a:r>
              <a:rPr sz="2400" spc="-10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527685" marR="3371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25" dirty="0">
                <a:latin typeface="Arial"/>
                <a:cs typeface="Arial"/>
              </a:rPr>
              <a:t>Trục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ngang</a:t>
            </a:r>
            <a:r>
              <a:rPr sz="2400" spc="-5" dirty="0">
                <a:latin typeface="Arial"/>
                <a:cs typeface="Arial"/>
              </a:rPr>
              <a:t> biểu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2604514"/>
            <a:ext cx="4212335" cy="425348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849881"/>
            <a:ext cx="1640839" cy="256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52927"/>
            <a:ext cx="9144000" cy="3999229"/>
            <a:chOff x="0" y="2852927"/>
            <a:chExt cx="9144000" cy="3999229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4996" y="2852927"/>
              <a:ext cx="452690" cy="36728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7542" y="1789221"/>
            <a:ext cx="641858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nhân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 ngoài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45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Mô</a:t>
            </a:r>
            <a:r>
              <a:rPr sz="3600" spc="-20" dirty="0"/>
              <a:t> </a:t>
            </a:r>
            <a:r>
              <a:rPr sz="3600" spc="-5" dirty="0"/>
              <a:t>hình</a:t>
            </a:r>
            <a:r>
              <a:rPr sz="3600" spc="-20" dirty="0"/>
              <a:t> </a:t>
            </a:r>
            <a:r>
              <a:rPr sz="3600" dirty="0"/>
              <a:t>hóa</a:t>
            </a:r>
            <a:r>
              <a:rPr sz="3600" spc="-20" dirty="0"/>
              <a:t> </a:t>
            </a:r>
            <a:r>
              <a:rPr sz="3600" dirty="0"/>
              <a:t>hành</a:t>
            </a:r>
            <a:r>
              <a:rPr sz="3600" spc="-30" dirty="0"/>
              <a:t> </a:t>
            </a:r>
            <a:r>
              <a:rPr sz="3600" dirty="0"/>
              <a:t>vi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4600" y="15240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3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nghiệp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(Business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cấu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trúc</a:t>
            </a:r>
            <a:endParaRPr sz="2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(Structural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(Behavioral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761" y="2096261"/>
            <a:ext cx="1447800" cy="2324100"/>
          </a:xfrm>
          <a:custGeom>
            <a:avLst/>
            <a:gdLst/>
            <a:ahLst/>
            <a:cxnLst/>
            <a:rect l="l" t="t" r="r" b="b"/>
            <a:pathLst>
              <a:path w="1447800" h="2324100">
                <a:moveTo>
                  <a:pt x="1371158" y="2237158"/>
                </a:moveTo>
                <a:lnTo>
                  <a:pt x="1338834" y="2257298"/>
                </a:lnTo>
                <a:lnTo>
                  <a:pt x="1447799" y="2324100"/>
                </a:lnTo>
                <a:lnTo>
                  <a:pt x="1441163" y="2253361"/>
                </a:lnTo>
                <a:lnTo>
                  <a:pt x="1381252" y="2253361"/>
                </a:lnTo>
                <a:lnTo>
                  <a:pt x="1371158" y="2237158"/>
                </a:lnTo>
                <a:close/>
              </a:path>
              <a:path w="1447800" h="2324100">
                <a:moveTo>
                  <a:pt x="1403550" y="2216977"/>
                </a:moveTo>
                <a:lnTo>
                  <a:pt x="1371158" y="2237158"/>
                </a:lnTo>
                <a:lnTo>
                  <a:pt x="1381252" y="2253361"/>
                </a:lnTo>
                <a:lnTo>
                  <a:pt x="1413637" y="2233168"/>
                </a:lnTo>
                <a:lnTo>
                  <a:pt x="1403550" y="2216977"/>
                </a:lnTo>
                <a:close/>
              </a:path>
              <a:path w="1447800" h="2324100">
                <a:moveTo>
                  <a:pt x="1435862" y="2196846"/>
                </a:moveTo>
                <a:lnTo>
                  <a:pt x="1403550" y="2216977"/>
                </a:lnTo>
                <a:lnTo>
                  <a:pt x="1413637" y="2233168"/>
                </a:lnTo>
                <a:lnTo>
                  <a:pt x="1381252" y="2253361"/>
                </a:lnTo>
                <a:lnTo>
                  <a:pt x="1441163" y="2253361"/>
                </a:lnTo>
                <a:lnTo>
                  <a:pt x="1435862" y="2196846"/>
                </a:lnTo>
                <a:close/>
              </a:path>
              <a:path w="1447800" h="2324100">
                <a:moveTo>
                  <a:pt x="76641" y="86941"/>
                </a:moveTo>
                <a:lnTo>
                  <a:pt x="44249" y="107122"/>
                </a:lnTo>
                <a:lnTo>
                  <a:pt x="1371158" y="2237158"/>
                </a:lnTo>
                <a:lnTo>
                  <a:pt x="1403550" y="2216977"/>
                </a:lnTo>
                <a:lnTo>
                  <a:pt x="76641" y="86941"/>
                </a:lnTo>
                <a:close/>
              </a:path>
              <a:path w="1447800" h="2324100">
                <a:moveTo>
                  <a:pt x="0" y="0"/>
                </a:moveTo>
                <a:lnTo>
                  <a:pt x="11937" y="127253"/>
                </a:lnTo>
                <a:lnTo>
                  <a:pt x="44249" y="107122"/>
                </a:lnTo>
                <a:lnTo>
                  <a:pt x="34162" y="90932"/>
                </a:lnTo>
                <a:lnTo>
                  <a:pt x="66548" y="70738"/>
                </a:lnTo>
                <a:lnTo>
                  <a:pt x="102646" y="70738"/>
                </a:lnTo>
                <a:lnTo>
                  <a:pt x="108965" y="66801"/>
                </a:lnTo>
                <a:lnTo>
                  <a:pt x="0" y="0"/>
                </a:lnTo>
                <a:close/>
              </a:path>
              <a:path w="1447800" h="2324100">
                <a:moveTo>
                  <a:pt x="66548" y="70738"/>
                </a:moveTo>
                <a:lnTo>
                  <a:pt x="34162" y="90932"/>
                </a:lnTo>
                <a:lnTo>
                  <a:pt x="44249" y="107122"/>
                </a:lnTo>
                <a:lnTo>
                  <a:pt x="76641" y="86941"/>
                </a:lnTo>
                <a:lnTo>
                  <a:pt x="66548" y="70738"/>
                </a:lnTo>
                <a:close/>
              </a:path>
              <a:path w="1447800" h="2324100">
                <a:moveTo>
                  <a:pt x="102646" y="70738"/>
                </a:moveTo>
                <a:lnTo>
                  <a:pt x="66548" y="70738"/>
                </a:lnTo>
                <a:lnTo>
                  <a:pt x="76641" y="86941"/>
                </a:lnTo>
                <a:lnTo>
                  <a:pt x="102646" y="70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473" y="2096261"/>
            <a:ext cx="662305" cy="2324100"/>
          </a:xfrm>
          <a:custGeom>
            <a:avLst/>
            <a:gdLst/>
            <a:ahLst/>
            <a:cxnLst/>
            <a:rect l="l" t="t" r="r" b="b"/>
            <a:pathLst>
              <a:path w="662305" h="2324100">
                <a:moveTo>
                  <a:pt x="0" y="2199005"/>
                </a:moveTo>
                <a:lnTo>
                  <a:pt x="26288" y="2324100"/>
                </a:lnTo>
                <a:lnTo>
                  <a:pt x="102920" y="2236851"/>
                </a:lnTo>
                <a:lnTo>
                  <a:pt x="68833" y="2236851"/>
                </a:lnTo>
                <a:lnTo>
                  <a:pt x="32003" y="2227072"/>
                </a:lnTo>
                <a:lnTo>
                  <a:pt x="36826" y="2208687"/>
                </a:lnTo>
                <a:lnTo>
                  <a:pt x="0" y="2199005"/>
                </a:lnTo>
                <a:close/>
              </a:path>
              <a:path w="662305" h="2324100">
                <a:moveTo>
                  <a:pt x="36826" y="2208687"/>
                </a:moveTo>
                <a:lnTo>
                  <a:pt x="32003" y="2227072"/>
                </a:lnTo>
                <a:lnTo>
                  <a:pt x="68833" y="2236851"/>
                </a:lnTo>
                <a:lnTo>
                  <a:pt x="73680" y="2218376"/>
                </a:lnTo>
                <a:lnTo>
                  <a:pt x="36826" y="2208687"/>
                </a:lnTo>
                <a:close/>
              </a:path>
              <a:path w="662305" h="2324100">
                <a:moveTo>
                  <a:pt x="73680" y="2218376"/>
                </a:moveTo>
                <a:lnTo>
                  <a:pt x="68833" y="2236851"/>
                </a:lnTo>
                <a:lnTo>
                  <a:pt x="102920" y="2236851"/>
                </a:lnTo>
                <a:lnTo>
                  <a:pt x="110616" y="2228088"/>
                </a:lnTo>
                <a:lnTo>
                  <a:pt x="73680" y="2218376"/>
                </a:lnTo>
                <a:close/>
              </a:path>
              <a:path w="662305" h="2324100">
                <a:moveTo>
                  <a:pt x="588497" y="105723"/>
                </a:moveTo>
                <a:lnTo>
                  <a:pt x="36826" y="2208687"/>
                </a:lnTo>
                <a:lnTo>
                  <a:pt x="73680" y="2218376"/>
                </a:lnTo>
                <a:lnTo>
                  <a:pt x="625351" y="115412"/>
                </a:lnTo>
                <a:lnTo>
                  <a:pt x="588497" y="105723"/>
                </a:lnTo>
                <a:close/>
              </a:path>
              <a:path w="662305" h="2324100">
                <a:moveTo>
                  <a:pt x="654224" y="87249"/>
                </a:moveTo>
                <a:lnTo>
                  <a:pt x="593344" y="87249"/>
                </a:lnTo>
                <a:lnTo>
                  <a:pt x="630174" y="97027"/>
                </a:lnTo>
                <a:lnTo>
                  <a:pt x="625351" y="115412"/>
                </a:lnTo>
                <a:lnTo>
                  <a:pt x="662177" y="125095"/>
                </a:lnTo>
                <a:lnTo>
                  <a:pt x="654224" y="87249"/>
                </a:lnTo>
                <a:close/>
              </a:path>
              <a:path w="662305" h="2324100">
                <a:moveTo>
                  <a:pt x="593344" y="87249"/>
                </a:moveTo>
                <a:lnTo>
                  <a:pt x="588497" y="105723"/>
                </a:lnTo>
                <a:lnTo>
                  <a:pt x="625351" y="115412"/>
                </a:lnTo>
                <a:lnTo>
                  <a:pt x="630174" y="97027"/>
                </a:lnTo>
                <a:lnTo>
                  <a:pt x="593344" y="87249"/>
                </a:lnTo>
                <a:close/>
              </a:path>
              <a:path w="662305" h="2324100">
                <a:moveTo>
                  <a:pt x="635888" y="0"/>
                </a:moveTo>
                <a:lnTo>
                  <a:pt x="551560" y="96012"/>
                </a:lnTo>
                <a:lnTo>
                  <a:pt x="588497" y="105723"/>
                </a:lnTo>
                <a:lnTo>
                  <a:pt x="593344" y="87249"/>
                </a:lnTo>
                <a:lnTo>
                  <a:pt x="654224" y="87249"/>
                </a:lnTo>
                <a:lnTo>
                  <a:pt x="635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4934711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057400" h="114300">
                <a:moveTo>
                  <a:pt x="1943100" y="0"/>
                </a:moveTo>
                <a:lnTo>
                  <a:pt x="1943100" y="114300"/>
                </a:lnTo>
                <a:lnTo>
                  <a:pt x="2019300" y="76200"/>
                </a:lnTo>
                <a:lnTo>
                  <a:pt x="1962150" y="76200"/>
                </a:lnTo>
                <a:lnTo>
                  <a:pt x="1962150" y="38100"/>
                </a:lnTo>
                <a:lnTo>
                  <a:pt x="2019300" y="38100"/>
                </a:lnTo>
                <a:lnTo>
                  <a:pt x="1943100" y="0"/>
                </a:lnTo>
                <a:close/>
              </a:path>
              <a:path w="20574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057400" h="114300">
                <a:moveTo>
                  <a:pt x="19431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057400" h="114300">
                <a:moveTo>
                  <a:pt x="2019300" y="38100"/>
                </a:moveTo>
                <a:lnTo>
                  <a:pt x="1962150" y="38100"/>
                </a:lnTo>
                <a:lnTo>
                  <a:pt x="1962150" y="76200"/>
                </a:lnTo>
                <a:lnTo>
                  <a:pt x="2019300" y="76200"/>
                </a:lnTo>
                <a:lnTo>
                  <a:pt x="2057400" y="57150"/>
                </a:lnTo>
                <a:lnTo>
                  <a:pt x="2019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1484" y="1799590"/>
            <a:ext cx="224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Activity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5656579"/>
            <a:ext cx="198183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Class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Object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CRC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009" y="5590743"/>
            <a:ext cx="3016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Sequency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Communication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State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68423"/>
            <a:ext cx="9144000" cy="4983480"/>
            <a:chOff x="0" y="1868423"/>
            <a:chExt cx="9144000" cy="498348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131" y="1868423"/>
              <a:ext cx="835604" cy="46405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674921"/>
            <a:ext cx="7448550" cy="26073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dirty="0">
                <a:latin typeface="Arial"/>
                <a:cs typeface="Arial"/>
              </a:rPr>
              <a:t> trình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lifetime</a:t>
            </a:r>
            <a:endParaRPr sz="2800">
              <a:latin typeface="Arial"/>
              <a:cs typeface="Arial"/>
            </a:endParaRPr>
          </a:p>
          <a:p>
            <a:pPr marL="527685" marR="577850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toàn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bộ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516" y="2060448"/>
            <a:ext cx="6858315" cy="40149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336" y="481406"/>
            <a:ext cx="4502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Calibri"/>
                <a:cs typeface="Calibri"/>
              </a:rPr>
              <a:t>Representing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Objects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9450" y="6567844"/>
            <a:ext cx="26022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83565" algn="l"/>
                <a:tab pos="162750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	- 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1849881"/>
            <a:ext cx="16408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612391"/>
            <a:ext cx="3886199" cy="52456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616825" cy="40100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r>
              <a:rPr sz="2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Thông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điệp</a:t>
            </a:r>
            <a:endParaRPr sz="28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Lược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 </a:t>
            </a:r>
            <a:r>
              <a:rPr sz="2400" dirty="0">
                <a:latin typeface="Arial"/>
                <a:cs typeface="Arial"/>
              </a:rPr>
              <a:t>tuần tự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chuỗi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thông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điệp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gởi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và</a:t>
            </a:r>
            <a:endParaRPr sz="2400">
              <a:latin typeface="Arial"/>
              <a:cs typeface="Arial"/>
            </a:endParaRPr>
          </a:p>
          <a:p>
            <a:pPr marL="527685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nhận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giữa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đối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527685" marR="474980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mô tả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loại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tương tác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lớp đối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này </a:t>
            </a:r>
            <a:r>
              <a:rPr sz="2400" dirty="0">
                <a:latin typeface="Arial"/>
                <a:cs typeface="Arial"/>
              </a:rPr>
              <a:t>sang </a:t>
            </a:r>
            <a:r>
              <a:rPr sz="2400" spc="-5" dirty="0">
                <a:latin typeface="Arial"/>
                <a:cs typeface="Arial"/>
              </a:rPr>
              <a:t>đối</a:t>
            </a:r>
            <a:endParaRPr sz="2400">
              <a:latin typeface="Arial"/>
              <a:cs typeface="Arial"/>
            </a:endParaRPr>
          </a:p>
          <a:p>
            <a:pPr marL="52768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tượng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1 yêu cầu thực thi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thống, </a:t>
            </a:r>
            <a:r>
              <a:rPr sz="2400" spc="-5" dirty="0">
                <a:latin typeface="Arial"/>
                <a:cs typeface="Arial"/>
              </a:rPr>
              <a:t>lời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gọi hàm </a:t>
            </a:r>
            <a:r>
              <a:rPr sz="2400" dirty="0">
                <a:latin typeface="Arial"/>
                <a:cs typeface="Arial"/>
              </a:rPr>
              <a:t>khởi tạo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tượng, </a:t>
            </a:r>
            <a:r>
              <a:rPr sz="2400" spc="-5" dirty="0">
                <a:latin typeface="Arial"/>
                <a:cs typeface="Arial"/>
              </a:rPr>
              <a:t>hủy đối </a:t>
            </a:r>
            <a:r>
              <a:rPr sz="2400" dirty="0">
                <a:latin typeface="Arial"/>
                <a:cs typeface="Arial"/>
              </a:rPr>
              <a:t>tượng, cập </a:t>
            </a:r>
            <a:r>
              <a:rPr sz="2400" spc="-5" dirty="0">
                <a:latin typeface="Arial"/>
                <a:cs typeface="Arial"/>
              </a:rPr>
              <a:t>nhật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tượng,...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3443604" cy="30143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Phân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loại thông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Self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Self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Self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Return Message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723505" cy="30575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Message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</a:t>
            </a:r>
            <a:r>
              <a:rPr sz="2400" dirty="0">
                <a:latin typeface="Arial"/>
                <a:cs typeface="Arial"/>
              </a:rPr>
              <a:t> từ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B,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B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hành </a:t>
            </a:r>
            <a:r>
              <a:rPr sz="2400" spc="-10" dirty="0">
                <a:latin typeface="Arial"/>
                <a:cs typeface="Arial"/>
              </a:rPr>
              <a:t>động,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Sinh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viên</a:t>
            </a:r>
            <a:r>
              <a:rPr sz="1800" dirty="0">
                <a:latin typeface="Arial"/>
                <a:cs typeface="Arial"/>
              </a:rPr>
              <a:t> chọn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năng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</a:t>
            </a:r>
            <a:r>
              <a:rPr sz="1800" spc="-5" dirty="0">
                <a:latin typeface="Arial"/>
                <a:cs typeface="Arial"/>
              </a:rPr>
              <a:t> khóa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biểu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màn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chính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Sinh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chọn </a:t>
            </a:r>
            <a:r>
              <a:rPr sz="1800" spc="-5" dirty="0">
                <a:latin typeface="Arial"/>
                <a:cs typeface="Arial"/>
              </a:rPr>
              <a:t>lớp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52927"/>
            <a:ext cx="9144000" cy="3999229"/>
            <a:chOff x="0" y="2852927"/>
            <a:chExt cx="9144000" cy="3999229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59" y="2852927"/>
              <a:ext cx="2887980" cy="36774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7542" y="1789221"/>
            <a:ext cx="511683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Message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58442"/>
            <a:ext cx="744855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 indent="-214629">
              <a:lnSpc>
                <a:spcPts val="3879"/>
              </a:lnSpc>
              <a:buSzPct val="146875"/>
              <a:buFont typeface="Arial"/>
              <a:buChar char="•"/>
              <a:tabLst>
                <a:tab pos="227329" algn="l"/>
              </a:tabLst>
            </a:pPr>
            <a:r>
              <a:rPr sz="3200" b="1" spc="-10" dirty="0">
                <a:solidFill>
                  <a:srgbClr val="1C00EC"/>
                </a:solidFill>
                <a:latin typeface="Calibri"/>
                <a:cs typeface="Calibri"/>
              </a:rPr>
              <a:t>messages</a:t>
            </a:r>
            <a:r>
              <a:rPr sz="3200" b="1" spc="-65" dirty="0">
                <a:solidFill>
                  <a:srgbClr val="1C00E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(method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calls)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indicated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arrow</a:t>
            </a:r>
            <a:endParaRPr sz="3200">
              <a:latin typeface="Calibri"/>
              <a:cs typeface="Calibri"/>
            </a:endParaRPr>
          </a:p>
          <a:p>
            <a:pPr marL="24765">
              <a:lnSpc>
                <a:spcPts val="3460"/>
              </a:lnSpc>
            </a:pPr>
            <a:r>
              <a:rPr sz="3200" spc="-3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425450" lvl="1" indent="-1727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426084" algn="l"/>
              </a:tabLst>
            </a:pPr>
            <a:r>
              <a:rPr sz="2400" spc="-1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arguments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above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arrow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3476244"/>
            <a:ext cx="5529308" cy="2362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600950" cy="30575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 </a:t>
            </a:r>
            <a:r>
              <a:rPr sz="2400" dirty="0">
                <a:latin typeface="Arial"/>
                <a:cs typeface="Arial"/>
              </a:rPr>
              <a:t>Message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</a:t>
            </a:r>
            <a:r>
              <a:rPr sz="2400" dirty="0">
                <a:latin typeface="Arial"/>
                <a:cs typeface="Arial"/>
              </a:rPr>
              <a:t> từ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5" dirty="0">
                <a:latin typeface="Arial"/>
                <a:cs typeface="Arial"/>
              </a:rPr>
              <a:t>nó,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hành </a:t>
            </a:r>
            <a:r>
              <a:rPr sz="2400" spc="-10" dirty="0">
                <a:latin typeface="Arial"/>
                <a:cs typeface="Arial"/>
              </a:rPr>
              <a:t>động,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 đó</a:t>
            </a:r>
            <a:endParaRPr sz="24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Sinh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viên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tin </a:t>
            </a:r>
            <a:r>
              <a:rPr sz="1800" spc="-5" dirty="0">
                <a:latin typeface="Arial"/>
                <a:cs typeface="Arial"/>
              </a:rPr>
              <a:t>đăng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r>
              <a:rPr sz="1800" dirty="0">
                <a:latin typeface="Arial"/>
                <a:cs typeface="Arial"/>
              </a:rPr>
              <a:t> kiểm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đăng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46830"/>
            <a:ext cx="9144000" cy="4011295"/>
            <a:chOff x="0" y="2846830"/>
            <a:chExt cx="9144000" cy="4011295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2846830"/>
              <a:ext cx="4800599" cy="40111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7542" y="1789221"/>
            <a:ext cx="5727065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-5" dirty="0">
                <a:latin typeface="Arial"/>
                <a:cs typeface="Arial"/>
              </a:rPr>
              <a:t> được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 diễn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390" y="2846831"/>
            <a:ext cx="3249636" cy="34938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179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80" dirty="0"/>
              <a:t> </a:t>
            </a:r>
            <a:r>
              <a:rPr sz="3600" dirty="0"/>
              <a:t>thiệu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718425" cy="3356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</a:t>
            </a:r>
            <a:r>
              <a:rPr sz="2800" spc="-10" dirty="0">
                <a:latin typeface="Arial"/>
                <a:cs typeface="Arial"/>
              </a:rPr>
              <a:t>hóa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hành</a:t>
            </a:r>
            <a:r>
              <a:rPr sz="2800" dirty="0">
                <a:latin typeface="Arial"/>
                <a:cs typeface="Arial"/>
              </a:rPr>
              <a:t> vi</a:t>
            </a:r>
            <a:r>
              <a:rPr sz="2800" spc="-5" dirty="0">
                <a:latin typeface="Arial"/>
                <a:cs typeface="Arial"/>
              </a:rPr>
              <a:t> nhằm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thể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hành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 bên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hoặc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khía cạnh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động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-70" dirty="0">
                <a:latin typeface="Arial"/>
                <a:cs typeface="Arial"/>
              </a:rPr>
              <a:t>HTTT.</a:t>
            </a:r>
            <a:endParaRPr sz="28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Gồm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loại:</a:t>
            </a:r>
            <a:endParaRPr sz="2800" dirty="0">
              <a:latin typeface="Arial"/>
              <a:cs typeface="Arial"/>
            </a:endParaRPr>
          </a:p>
          <a:p>
            <a:pPr marL="527685" marR="373380" lvl="1" indent="-172720">
              <a:lnSpc>
                <a:spcPct val="100000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Dùng để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5" dirty="0">
                <a:latin typeface="Arial"/>
                <a:cs typeface="Arial"/>
              </a:rPr>
              <a:t>tả </a:t>
            </a:r>
            <a:r>
              <a:rPr sz="2400" dirty="0">
                <a:latin typeface="Arial"/>
                <a:cs typeface="Arial"/>
              </a:rPr>
              <a:t>chi tiết </a:t>
            </a:r>
            <a:r>
              <a:rPr sz="2400" b="1" u="sng" spc="-5" dirty="0">
                <a:latin typeface="Arial"/>
                <a:cs typeface="Arial"/>
              </a:rPr>
              <a:t>cho một quy </a:t>
            </a:r>
            <a:r>
              <a:rPr sz="2400" b="1" u="sng" dirty="0">
                <a:latin typeface="Arial"/>
                <a:cs typeface="Arial"/>
              </a:rPr>
              <a:t>trình </a:t>
            </a:r>
            <a:r>
              <a:rPr sz="2400" b="1" u="sng" spc="-10" dirty="0">
                <a:latin typeface="Arial"/>
                <a:cs typeface="Arial"/>
              </a:rPr>
              <a:t>nghiệp </a:t>
            </a:r>
            <a:r>
              <a:rPr sz="2400" b="1" u="sng" dirty="0">
                <a:latin typeface="Arial"/>
                <a:cs typeface="Arial"/>
              </a:rPr>
              <a:t>vụ </a:t>
            </a:r>
            <a:r>
              <a:rPr sz="2400" b="1" u="sng" spc="-65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trong</a:t>
            </a:r>
            <a:r>
              <a:rPr sz="2400" b="1" u="sng" spc="-20" dirty="0">
                <a:latin typeface="Arial"/>
                <a:cs typeface="Arial"/>
              </a:rPr>
              <a:t> </a:t>
            </a:r>
            <a:r>
              <a:rPr sz="2400" b="1" u="sng" dirty="0">
                <a:latin typeface="Arial"/>
                <a:cs typeface="Arial"/>
              </a:rPr>
              <a:t>mô</a:t>
            </a:r>
            <a:r>
              <a:rPr sz="2400" b="1" u="sng" spc="-5" dirty="0">
                <a:latin typeface="Arial"/>
                <a:cs typeface="Arial"/>
              </a:rPr>
              <a:t> hình</a:t>
            </a:r>
            <a:r>
              <a:rPr sz="2400" b="1" u="sng" spc="-10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UseCase</a:t>
            </a:r>
            <a:r>
              <a:rPr sz="2400" b="1" spc="-5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sơ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dirty="0">
                <a:latin typeface="Arial"/>
                <a:cs typeface="Arial"/>
              </a:rPr>
              <a:t> tuần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cộng tác.</a:t>
            </a:r>
          </a:p>
          <a:p>
            <a:pPr marL="527685" marR="709930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Dùng để </a:t>
            </a:r>
            <a:r>
              <a:rPr sz="2400" b="1" u="sng" dirty="0">
                <a:latin typeface="Arial"/>
                <a:cs typeface="Arial"/>
              </a:rPr>
              <a:t>mô </a:t>
            </a:r>
            <a:r>
              <a:rPr sz="2400" b="1" u="sng" spc="5" dirty="0">
                <a:latin typeface="Arial"/>
                <a:cs typeface="Arial"/>
              </a:rPr>
              <a:t>tả </a:t>
            </a:r>
            <a:r>
              <a:rPr sz="2400" b="1" u="sng" dirty="0">
                <a:latin typeface="Arial"/>
                <a:cs typeface="Arial"/>
              </a:rPr>
              <a:t>sự </a:t>
            </a:r>
            <a:r>
              <a:rPr sz="2400" b="1" u="sng" spc="-10" dirty="0">
                <a:latin typeface="Arial"/>
                <a:cs typeface="Arial"/>
              </a:rPr>
              <a:t>xuất </a:t>
            </a:r>
            <a:r>
              <a:rPr sz="2400" b="1" u="sng" spc="-5" dirty="0">
                <a:latin typeface="Arial"/>
                <a:cs typeface="Arial"/>
              </a:rPr>
              <a:t>hiện </a:t>
            </a:r>
            <a:r>
              <a:rPr sz="2400" b="1" u="sng" dirty="0">
                <a:latin typeface="Arial"/>
                <a:cs typeface="Arial"/>
              </a:rPr>
              <a:t>của </a:t>
            </a:r>
            <a:r>
              <a:rPr sz="2400" b="1" u="sng" spc="-5" dirty="0">
                <a:latin typeface="Arial"/>
                <a:cs typeface="Arial"/>
              </a:rPr>
              <a:t>lớp dữ liệu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dưới</a:t>
            </a:r>
            <a:r>
              <a:rPr sz="2400" dirty="0">
                <a:latin typeface="Arial"/>
                <a:cs typeface="Arial"/>
              </a:rPr>
              <a:t> 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 </a:t>
            </a:r>
            <a:r>
              <a:rPr sz="2400" spc="-5" dirty="0">
                <a:latin typeface="Arial"/>
                <a:cs typeface="Arial"/>
              </a:rPr>
              <a:t>thái.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705725" cy="26917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gọi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thủ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Màn</a:t>
            </a:r>
            <a:r>
              <a:rPr sz="1800" spc="-5" dirty="0">
                <a:latin typeface="Arial"/>
                <a:cs typeface="Arial"/>
              </a:rPr>
              <a:t> hình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chính gọi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thủ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tục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(hiển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thị)</a:t>
            </a:r>
            <a:r>
              <a:rPr sz="1800" dirty="0">
                <a:latin typeface="Arial"/>
                <a:cs typeface="Arial"/>
              </a:rPr>
              <a:t> màn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Màn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gọi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thủ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tục </a:t>
            </a:r>
            <a:r>
              <a:rPr sz="1800" spc="-5" dirty="0">
                <a:latin typeface="Arial"/>
                <a:cs typeface="Arial"/>
              </a:rPr>
              <a:t>lấy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sách </a:t>
            </a:r>
            <a:r>
              <a:rPr sz="1800" spc="-5" dirty="0">
                <a:latin typeface="Arial"/>
                <a:cs typeface="Arial"/>
              </a:rPr>
              <a:t>lớp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đối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tượng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lớp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Giáo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gọi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hàm kiểm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 đăng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5728335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-5" dirty="0">
                <a:latin typeface="Arial"/>
                <a:cs typeface="Arial"/>
              </a:rPr>
              <a:t> được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 diễn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544" y="2865119"/>
            <a:ext cx="3291023" cy="3563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121" y="2865119"/>
            <a:ext cx="4934650" cy="35623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233920" cy="30162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 Call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gọi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thủ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tục/hàm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của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nó.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Kiểm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 </a:t>
            </a:r>
            <a:r>
              <a:rPr sz="1800" spc="-10" dirty="0">
                <a:latin typeface="Arial"/>
                <a:cs typeface="Arial"/>
              </a:rPr>
              <a:t>username/password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Thêm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mới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lớp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⇔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Arial"/>
                <a:cs typeface="Arial"/>
              </a:rPr>
              <a:t>thêm</a:t>
            </a:r>
            <a:r>
              <a:rPr sz="1800" dirty="0">
                <a:latin typeface="Arial"/>
                <a:cs typeface="Arial"/>
              </a:rPr>
              <a:t> một</a:t>
            </a:r>
            <a:r>
              <a:rPr sz="1800" spc="-10" dirty="0">
                <a:latin typeface="Arial"/>
                <a:cs typeface="Arial"/>
              </a:rPr>
              <a:t> đối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tượng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TKB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lớp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Hiển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thị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lớp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màn </a:t>
            </a:r>
            <a:r>
              <a:rPr sz="1800" spc="-5" dirty="0">
                <a:latin typeface="Arial"/>
                <a:cs typeface="Arial"/>
              </a:rPr>
              <a:t>hình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Xem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TKB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lớp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95014"/>
            <a:ext cx="9144000" cy="4063365"/>
            <a:chOff x="0" y="2795014"/>
            <a:chExt cx="9144000" cy="4063365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2795014"/>
              <a:ext cx="4657344" cy="40629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86400" y="4190999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>
                  <a:moveTo>
                    <a:pt x="1676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676400" y="9144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4190999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>
                  <a:moveTo>
                    <a:pt x="0" y="914400"/>
                  </a:moveTo>
                  <a:lnTo>
                    <a:pt x="1676400" y="9144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7542" y="1789221"/>
            <a:ext cx="6337935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403465" cy="3554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marR="4635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Return Message</a:t>
            </a:r>
            <a:r>
              <a:rPr sz="2400" dirty="0">
                <a:latin typeface="Arial"/>
                <a:cs typeface="Arial"/>
              </a:rPr>
              <a:t> thông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</a:t>
            </a:r>
            <a:r>
              <a:rPr sz="2400" dirty="0">
                <a:latin typeface="Arial"/>
                <a:cs typeface="Arial"/>
              </a:rPr>
              <a:t> về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dirty="0">
                <a:latin typeface="Arial"/>
                <a:cs typeface="Arial"/>
              </a:rPr>
              <a:t> (kết </a:t>
            </a:r>
            <a:r>
              <a:rPr sz="2400" spc="-5" dirty="0">
                <a:latin typeface="Arial"/>
                <a:cs typeface="Arial"/>
              </a:rPr>
              <a:t>quả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ứng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thông điệp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hiện)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marR="5080" lvl="2" indent="-172720" algn="just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Danh </a:t>
            </a:r>
            <a:r>
              <a:rPr sz="1800" dirty="0">
                <a:latin typeface="Arial"/>
                <a:cs typeface="Arial"/>
              </a:rPr>
              <a:t>sách </a:t>
            </a:r>
            <a:r>
              <a:rPr sz="1800" spc="-5" dirty="0">
                <a:latin typeface="Arial"/>
                <a:cs typeface="Arial"/>
              </a:rPr>
              <a:t>lớp được gởi </a:t>
            </a:r>
            <a:r>
              <a:rPr sz="1800" dirty="0">
                <a:latin typeface="Arial"/>
                <a:cs typeface="Arial"/>
              </a:rPr>
              <a:t>về từ </a:t>
            </a:r>
            <a:r>
              <a:rPr sz="1800" spc="-5" dirty="0">
                <a:latin typeface="Arial"/>
                <a:cs typeface="Arial"/>
              </a:rPr>
              <a:t>đối tượng </a:t>
            </a:r>
            <a:r>
              <a:rPr sz="1800" spc="-10" dirty="0">
                <a:latin typeface="Arial"/>
                <a:cs typeface="Arial"/>
              </a:rPr>
              <a:t>lớp </a:t>
            </a:r>
            <a:r>
              <a:rPr sz="1800" dirty="0">
                <a:latin typeface="Arial"/>
                <a:cs typeface="Arial"/>
              </a:rPr>
              <a:t>cho </a:t>
            </a:r>
            <a:r>
              <a:rPr sz="1800" spc="-5" dirty="0">
                <a:latin typeface="Arial"/>
                <a:cs typeface="Arial"/>
              </a:rPr>
              <a:t>đối tượng </a:t>
            </a:r>
            <a:r>
              <a:rPr sz="1800" dirty="0">
                <a:latin typeface="Arial"/>
                <a:cs typeface="Arial"/>
              </a:rPr>
              <a:t>màn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 xem </a:t>
            </a:r>
            <a:r>
              <a:rPr sz="1800" dirty="0">
                <a:latin typeface="Arial"/>
                <a:cs typeface="Arial"/>
              </a:rPr>
              <a:t>TKB (ứng với </a:t>
            </a:r>
            <a:r>
              <a:rPr sz="1800" spc="-5" dirty="0">
                <a:latin typeface="Arial"/>
                <a:cs typeface="Arial"/>
              </a:rPr>
              <a:t>thông điệp </a:t>
            </a:r>
            <a:r>
              <a:rPr sz="1800" spc="-10" dirty="0">
                <a:latin typeface="Arial"/>
                <a:cs typeface="Arial"/>
              </a:rPr>
              <a:t>yêu </a:t>
            </a:r>
            <a:r>
              <a:rPr sz="1800" dirty="0">
                <a:latin typeface="Arial"/>
                <a:cs typeface="Arial"/>
              </a:rPr>
              <a:t>cầu </a:t>
            </a:r>
            <a:r>
              <a:rPr sz="1800" spc="-5" dirty="0">
                <a:latin typeface="Arial"/>
                <a:cs typeface="Arial"/>
              </a:rPr>
              <a:t>lấy danh </a:t>
            </a:r>
            <a:r>
              <a:rPr sz="1800" dirty="0">
                <a:latin typeface="Arial"/>
                <a:cs typeface="Arial"/>
              </a:rPr>
              <a:t>sách </a:t>
            </a:r>
            <a:r>
              <a:rPr sz="1800" spc="-5" dirty="0">
                <a:latin typeface="Arial"/>
                <a:cs typeface="Arial"/>
              </a:rPr>
              <a:t>lớp </a:t>
            </a:r>
            <a:r>
              <a:rPr sz="1800" dirty="0">
                <a:latin typeface="Arial"/>
                <a:cs typeface="Arial"/>
              </a:rPr>
              <a:t>từ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màn</a:t>
            </a:r>
            <a:r>
              <a:rPr sz="1800" spc="-5" dirty="0">
                <a:latin typeface="Arial"/>
                <a:cs typeface="Arial"/>
              </a:rPr>
              <a:t> hình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TKB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gởi</a:t>
            </a:r>
            <a:r>
              <a:rPr sz="1800" dirty="0">
                <a:latin typeface="Arial"/>
                <a:cs typeface="Arial"/>
              </a:rPr>
              <a:t> cho </a:t>
            </a:r>
            <a:r>
              <a:rPr sz="1800" spc="-5" dirty="0">
                <a:latin typeface="Arial"/>
                <a:cs typeface="Arial"/>
              </a:rPr>
              <a:t>đối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tượng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lớp)</a:t>
            </a:r>
            <a:endParaRPr sz="1800">
              <a:latin typeface="Arial"/>
              <a:cs typeface="Arial"/>
            </a:endParaRPr>
          </a:p>
          <a:p>
            <a:pPr marL="870585" marR="237490" lvl="2" indent="-172720" algn="just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Thông điệp </a:t>
            </a:r>
            <a:r>
              <a:rPr sz="1800" dirty="0">
                <a:latin typeface="Arial"/>
                <a:cs typeface="Arial"/>
              </a:rPr>
              <a:t>trả về kết </a:t>
            </a:r>
            <a:r>
              <a:rPr sz="1800" spc="-5" dirty="0">
                <a:latin typeface="Arial"/>
                <a:cs typeface="Arial"/>
              </a:rPr>
              <a:t>quả </a:t>
            </a:r>
            <a:r>
              <a:rPr sz="1800" dirty="0">
                <a:latin typeface="Arial"/>
                <a:cs typeface="Arial"/>
              </a:rPr>
              <a:t>kiểm tra </a:t>
            </a:r>
            <a:r>
              <a:rPr sz="1800" spc="-5" dirty="0">
                <a:latin typeface="Arial"/>
                <a:cs typeface="Arial"/>
              </a:rPr>
              <a:t>đăng nhập hệ thống (thành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công/thất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bại)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96538"/>
            <a:ext cx="9144000" cy="4061460"/>
            <a:chOff x="0" y="2796538"/>
            <a:chExt cx="9144000" cy="406146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1864" y="2796538"/>
              <a:ext cx="4658868" cy="40614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1864" y="5463540"/>
              <a:ext cx="3287395" cy="457200"/>
            </a:xfrm>
            <a:custGeom>
              <a:avLst/>
              <a:gdLst/>
              <a:ahLst/>
              <a:cxnLst/>
              <a:rect l="l" t="t" r="r" b="b"/>
              <a:pathLst>
                <a:path w="3287395" h="457200">
                  <a:moveTo>
                    <a:pt x="328726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87267" y="457200"/>
                  </a:lnTo>
                  <a:lnTo>
                    <a:pt x="3287267" y="0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1864" y="5463540"/>
              <a:ext cx="3287395" cy="457200"/>
            </a:xfrm>
            <a:custGeom>
              <a:avLst/>
              <a:gdLst/>
              <a:ahLst/>
              <a:cxnLst/>
              <a:rect l="l" t="t" r="r" b="b"/>
              <a:pathLst>
                <a:path w="3287395" h="457200">
                  <a:moveTo>
                    <a:pt x="0" y="457200"/>
                  </a:moveTo>
                  <a:lnTo>
                    <a:pt x="3287267" y="457200"/>
                  </a:lnTo>
                  <a:lnTo>
                    <a:pt x="328726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7542" y="1789221"/>
            <a:ext cx="612013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Return Message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227" y="3159368"/>
            <a:ext cx="5536406" cy="29505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7976" y="481406"/>
            <a:ext cx="443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libri"/>
                <a:cs typeface="Calibri"/>
              </a:rPr>
              <a:t>Messages,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continued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354941"/>
            <a:ext cx="7362825" cy="15608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messages</a:t>
            </a:r>
            <a:r>
              <a:rPr sz="2400" b="1" spc="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(method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calls)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indicated</a:t>
            </a:r>
            <a:r>
              <a:rPr sz="2400" spc="-15" dirty="0">
                <a:latin typeface="Calibri"/>
                <a:cs typeface="Calibri"/>
              </a:rPr>
              <a:t> 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arrow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other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3600" spc="-7" baseline="-3472" dirty="0">
                <a:latin typeface="Calibri"/>
                <a:cs typeface="Calibri"/>
              </a:rPr>
              <a:t>object</a:t>
            </a:r>
            <a:endParaRPr sz="3600" baseline="-3472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dashed </a:t>
            </a:r>
            <a:r>
              <a:rPr sz="2400" spc="-20" dirty="0">
                <a:latin typeface="Calibri"/>
                <a:cs typeface="Calibri"/>
              </a:rPr>
              <a:t>arrow</a:t>
            </a:r>
            <a:r>
              <a:rPr sz="2400" spc="-5" dirty="0">
                <a:latin typeface="Calibri"/>
                <a:cs typeface="Calibri"/>
              </a:rPr>
              <a:t> back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indicates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return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ts val="278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different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arrowheads</a:t>
            </a:r>
            <a:r>
              <a:rPr sz="2400" spc="-35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normal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concurrent</a:t>
            </a:r>
            <a:endParaRPr sz="2400">
              <a:latin typeface="Calibri"/>
              <a:cs typeface="Calibri"/>
            </a:endParaRPr>
          </a:p>
          <a:p>
            <a:pPr marL="757555">
              <a:lnSpc>
                <a:spcPts val="2780"/>
              </a:lnSpc>
            </a:pPr>
            <a:r>
              <a:rPr sz="2400" spc="-15" dirty="0">
                <a:latin typeface="Calibri"/>
                <a:cs typeface="Calibri"/>
              </a:rPr>
              <a:t>(asynchronous)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643495" cy="20402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 Return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r>
              <a:rPr sz="2400" dirty="0">
                <a:latin typeface="Arial"/>
                <a:cs typeface="Arial"/>
              </a:rPr>
              <a:t> thông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trả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Đối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tượng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người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dùng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kiểm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đăng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96538"/>
            <a:ext cx="9144000" cy="4061460"/>
            <a:chOff x="0" y="2796538"/>
            <a:chExt cx="9144000" cy="406146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2796538"/>
              <a:ext cx="4657344" cy="40614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5455" y="5844540"/>
              <a:ext cx="2447925" cy="685800"/>
            </a:xfrm>
            <a:custGeom>
              <a:avLst/>
              <a:gdLst/>
              <a:ahLst/>
              <a:cxnLst/>
              <a:rect l="l" t="t" r="r" b="b"/>
              <a:pathLst>
                <a:path w="2447925" h="685800">
                  <a:moveTo>
                    <a:pt x="2447544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447544" y="68580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5455" y="5844540"/>
              <a:ext cx="2447925" cy="685800"/>
            </a:xfrm>
            <a:custGeom>
              <a:avLst/>
              <a:gdLst/>
              <a:ahLst/>
              <a:cxnLst/>
              <a:rect l="l" t="t" r="r" b="b"/>
              <a:pathLst>
                <a:path w="2447925" h="685800">
                  <a:moveTo>
                    <a:pt x="0" y="685800"/>
                  </a:moveTo>
                  <a:lnTo>
                    <a:pt x="2447544" y="68580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7542" y="1789221"/>
            <a:ext cx="672973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7417434" cy="20783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endParaRPr sz="2800" dirty="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Activation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để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dirty="0">
                <a:latin typeface="Arial"/>
                <a:cs typeface="Arial"/>
              </a:rPr>
              <a:t> cần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để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thực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hành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 nào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đó.</a:t>
            </a:r>
            <a:endParaRPr sz="2400" dirty="0">
              <a:latin typeface="Arial"/>
              <a:cs typeface="Arial"/>
            </a:endParaRPr>
          </a:p>
          <a:p>
            <a:pPr marL="527685" marR="9080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Activation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 </a:t>
            </a:r>
            <a:r>
              <a:rPr sz="2400" spc="-5" dirty="0">
                <a:latin typeface="Arial"/>
                <a:cs typeface="Arial"/>
              </a:rPr>
              <a:t>sống</a:t>
            </a:r>
            <a:r>
              <a:rPr sz="2400" dirty="0">
                <a:latin typeface="Arial"/>
                <a:cs typeface="Arial"/>
              </a:rPr>
              <a:t> của một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706" y="4156856"/>
            <a:ext cx="2860852" cy="20242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179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80" dirty="0"/>
              <a:t> </a:t>
            </a:r>
            <a:r>
              <a:rPr sz="3600" dirty="0"/>
              <a:t>thiệu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74609" cy="24447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Mục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đích chính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hóa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hành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 :</a:t>
            </a:r>
            <a:endParaRPr sz="2800" dirty="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thấy </a:t>
            </a:r>
            <a:r>
              <a:rPr sz="2400" b="1" u="sng" dirty="0">
                <a:latin typeface="Arial"/>
                <a:cs typeface="Arial"/>
              </a:rPr>
              <a:t>các </a:t>
            </a:r>
            <a:r>
              <a:rPr sz="2400" b="1" u="sng" spc="-5" dirty="0">
                <a:latin typeface="Arial"/>
                <a:cs typeface="Arial"/>
              </a:rPr>
              <a:t>đối </a:t>
            </a:r>
            <a:r>
              <a:rPr sz="2400" b="1" u="sng" dirty="0">
                <a:latin typeface="Arial"/>
                <a:cs typeface="Arial"/>
              </a:rPr>
              <a:t>tượng trong một </a:t>
            </a:r>
            <a:r>
              <a:rPr sz="2400" b="1" u="sng" spc="-5" dirty="0">
                <a:latin typeface="Arial"/>
                <a:cs typeface="Arial"/>
              </a:rPr>
              <a:t>phạm </a:t>
            </a:r>
            <a:r>
              <a:rPr sz="2400" b="1" u="sng" dirty="0">
                <a:latin typeface="Arial"/>
                <a:cs typeface="Arial"/>
              </a:rPr>
              <a:t>vi </a:t>
            </a:r>
            <a:r>
              <a:rPr sz="2400" b="1" u="sng" spc="-5" dirty="0">
                <a:latin typeface="Arial"/>
                <a:cs typeface="Arial"/>
              </a:rPr>
              <a:t>nghiệp </a:t>
            </a:r>
            <a:r>
              <a:rPr sz="2400" b="1" u="sng" dirty="0">
                <a:latin typeface="Arial"/>
                <a:cs typeface="Arial"/>
              </a:rPr>
              <a:t>vụ </a:t>
            </a:r>
            <a:r>
              <a:rPr sz="2400" b="1" u="sng" spc="-655" dirty="0">
                <a:latin typeface="Arial"/>
                <a:cs typeface="Arial"/>
              </a:rPr>
              <a:t> </a:t>
            </a:r>
            <a:r>
              <a:rPr sz="2400" b="1" u="sng" dirty="0">
                <a:latin typeface="Arial"/>
                <a:cs typeface="Arial"/>
              </a:rPr>
              <a:t>cộng tác với </a:t>
            </a:r>
            <a:r>
              <a:rPr sz="2400" b="1" u="sng" spc="-5" dirty="0">
                <a:latin typeface="Arial"/>
                <a:cs typeface="Arial"/>
              </a:rPr>
              <a:t>nhau như </a:t>
            </a:r>
            <a:r>
              <a:rPr sz="2400" b="1" u="sng" dirty="0">
                <a:latin typeface="Arial"/>
                <a:cs typeface="Arial"/>
              </a:rPr>
              <a:t>thế </a:t>
            </a:r>
            <a:r>
              <a:rPr sz="2400" b="1" u="sng" spc="-5" dirty="0">
                <a:latin typeface="Arial"/>
                <a:cs typeface="Arial"/>
              </a:rPr>
              <a:t>nào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 </a:t>
            </a:r>
            <a:r>
              <a:rPr sz="2400" spc="-5" dirty="0">
                <a:latin typeface="Arial"/>
                <a:cs typeface="Arial"/>
              </a:rPr>
              <a:t>qua việc đặc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Use-Case.</a:t>
            </a:r>
            <a:endParaRPr sz="2400" dirty="0">
              <a:latin typeface="Arial"/>
              <a:cs typeface="Arial"/>
            </a:endParaRPr>
          </a:p>
          <a:p>
            <a:pPr marL="527685" marR="87630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thấy </a:t>
            </a:r>
            <a:r>
              <a:rPr sz="2400" spc="-5" dirty="0">
                <a:latin typeface="Arial"/>
                <a:cs typeface="Arial"/>
              </a:rPr>
              <a:t>khung nhìn bên trong của </a:t>
            </a: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nghiệp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(được thể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 </a:t>
            </a: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Use-Case).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81298"/>
            <a:ext cx="9144000" cy="4076700"/>
            <a:chOff x="0" y="2781298"/>
            <a:chExt cx="9144000" cy="407670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2781298"/>
              <a:ext cx="4657344" cy="40766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86400" y="41528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41528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7542" y="1789221"/>
            <a:ext cx="5201285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Activation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Activation 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801468"/>
            <a:ext cx="7505065" cy="210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9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Guard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Condition: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Thể hiện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kiểm</a:t>
            </a:r>
            <a:r>
              <a:rPr sz="2400" dirty="0">
                <a:latin typeface="Arial"/>
                <a:cs typeface="Arial"/>
              </a:rPr>
              <a:t> tra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điều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trước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gửi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endParaRPr sz="2400">
              <a:latin typeface="Arial"/>
              <a:cs typeface="Arial"/>
            </a:endParaRPr>
          </a:p>
          <a:p>
            <a:pPr marR="6393815" algn="r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điệp</a:t>
            </a:r>
            <a:endParaRPr sz="2400">
              <a:latin typeface="Arial"/>
              <a:cs typeface="Arial"/>
            </a:endParaRPr>
          </a:p>
          <a:p>
            <a:pPr marL="184785" marR="6346825" indent="-185420" algn="r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Frame: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Thể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 ngữ</a:t>
            </a:r>
            <a:r>
              <a:rPr sz="2400" dirty="0">
                <a:latin typeface="Arial"/>
                <a:cs typeface="Arial"/>
              </a:rPr>
              <a:t> cảnh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lược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spc="-5" dirty="0"/>
              <a:t>thành</a:t>
            </a:r>
            <a:r>
              <a:rPr sz="3200" spc="-35" dirty="0"/>
              <a:t> </a:t>
            </a:r>
            <a:r>
              <a:rPr sz="3200" dirty="0"/>
              <a:t>phần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30" dirty="0"/>
              <a:t> </a:t>
            </a:r>
            <a:r>
              <a:rPr sz="3200" spc="-5" dirty="0"/>
              <a:t>Sequence</a:t>
            </a:r>
            <a:r>
              <a:rPr sz="3200" spc="-40" dirty="0"/>
              <a:t> </a:t>
            </a:r>
            <a:r>
              <a:rPr sz="3200" spc="-5" dirty="0"/>
              <a:t>Diagram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003" y="2822549"/>
            <a:ext cx="2542232" cy="2596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040" y="4175994"/>
            <a:ext cx="1732330" cy="66439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150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55" dirty="0"/>
              <a:t> </a:t>
            </a:r>
            <a:r>
              <a:rPr sz="3600" dirty="0"/>
              <a:t>loại</a:t>
            </a:r>
            <a:r>
              <a:rPr sz="3600" spc="-50" dirty="0"/>
              <a:t> </a:t>
            </a:r>
            <a:r>
              <a:rPr sz="3600" dirty="0"/>
              <a:t>frame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68" y="1668583"/>
            <a:ext cx="6236795" cy="23443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4809" y="4610854"/>
            <a:ext cx="4733924" cy="1856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6681" y="2471674"/>
            <a:ext cx="2044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Thể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vòng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lặp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102" y="5533745"/>
            <a:ext cx="3803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Chỉ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885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40" dirty="0"/>
              <a:t> </a:t>
            </a:r>
            <a:r>
              <a:rPr sz="3600" dirty="0"/>
              <a:t>loại</a:t>
            </a:r>
            <a:r>
              <a:rPr sz="3600" spc="-40" dirty="0"/>
              <a:t> </a:t>
            </a:r>
            <a:r>
              <a:rPr sz="3600" dirty="0"/>
              <a:t>frame</a:t>
            </a:r>
            <a:r>
              <a:rPr sz="3600" spc="-40" dirty="0"/>
              <a:t> </a:t>
            </a:r>
            <a:r>
              <a:rPr sz="3600" dirty="0"/>
              <a:t>(tt)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83320" y="645607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44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735" y="2320239"/>
            <a:ext cx="3599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Thể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điều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loại</a:t>
            </a:r>
            <a:r>
              <a:rPr sz="2000" dirty="0">
                <a:latin typeface="Arial"/>
                <a:cs typeface="Arial"/>
              </a:rPr>
              <a:t> trừ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nhau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686" y="4940300"/>
            <a:ext cx="34804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705" marR="5080" indent="-6756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Khi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chiếu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đến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lược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Sequence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928" y="1549908"/>
            <a:ext cx="8906510" cy="5156200"/>
            <a:chOff x="185928" y="1549908"/>
            <a:chExt cx="8906510" cy="5156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4948" y="3581400"/>
              <a:ext cx="5317236" cy="3124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28" y="1549908"/>
              <a:ext cx="4762500" cy="2380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2439" y="1701064"/>
            <a:ext cx="5137621" cy="4330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836" y="481406"/>
            <a:ext cx="4133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Selection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and</a:t>
            </a:r>
            <a:r>
              <a:rPr sz="4000" spc="-10" dirty="0">
                <a:latin typeface="Calibri"/>
                <a:cs typeface="Calibri"/>
              </a:rPr>
              <a:t> loops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347977"/>
            <a:ext cx="3839210" cy="5918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75200"/>
              </a:lnSpc>
              <a:spcBef>
                <a:spcPts val="760"/>
              </a:spcBef>
            </a:pPr>
            <a:r>
              <a:rPr sz="2100" b="1" dirty="0">
                <a:solidFill>
                  <a:srgbClr val="3333FF"/>
                </a:solidFill>
                <a:latin typeface="Calibri"/>
                <a:cs typeface="Calibri"/>
              </a:rPr>
              <a:t>frame</a:t>
            </a:r>
            <a:r>
              <a:rPr sz="2100" dirty="0">
                <a:solidFill>
                  <a:srgbClr val="3333FF"/>
                </a:solidFill>
                <a:latin typeface="Calibri"/>
                <a:cs typeface="Calibri"/>
              </a:rPr>
              <a:t>: </a:t>
            </a:r>
            <a:r>
              <a:rPr sz="2100" spc="-5" dirty="0">
                <a:latin typeface="Calibri"/>
                <a:cs typeface="Calibri"/>
              </a:rPr>
              <a:t>box </a:t>
            </a:r>
            <a:r>
              <a:rPr sz="2100" spc="5" dirty="0">
                <a:latin typeface="Calibri"/>
                <a:cs typeface="Calibri"/>
              </a:rPr>
              <a:t>around </a:t>
            </a:r>
            <a:r>
              <a:rPr sz="2100" spc="15" dirty="0">
                <a:latin typeface="Calibri"/>
                <a:cs typeface="Calibri"/>
              </a:rPr>
              <a:t>part </a:t>
            </a:r>
            <a:r>
              <a:rPr sz="2100" spc="10" dirty="0">
                <a:latin typeface="Calibri"/>
                <a:cs typeface="Calibri"/>
              </a:rPr>
              <a:t>of </a:t>
            </a:r>
            <a:r>
              <a:rPr sz="2100" spc="5" dirty="0">
                <a:latin typeface="Calibri"/>
                <a:cs typeface="Calibri"/>
              </a:rPr>
              <a:t>diagram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spc="5" dirty="0">
                <a:latin typeface="Calibri"/>
                <a:cs typeface="Calibri"/>
              </a:rPr>
              <a:t> i</a:t>
            </a:r>
            <a:r>
              <a:rPr sz="2100" spc="20" dirty="0">
                <a:latin typeface="Calibri"/>
                <a:cs typeface="Calibri"/>
              </a:rPr>
              <a:t>nd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25" dirty="0">
                <a:latin typeface="Calibri"/>
                <a:cs typeface="Calibri"/>
              </a:rPr>
              <a:t>at</a:t>
            </a:r>
            <a:r>
              <a:rPr sz="2100" spc="15" dirty="0">
                <a:latin typeface="Calibri"/>
                <a:cs typeface="Calibri"/>
              </a:rPr>
              <a:t>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if</a:t>
            </a:r>
            <a:r>
              <a:rPr sz="2100" spc="-45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alibri"/>
                <a:cs typeface="Calibri"/>
              </a:rPr>
              <a:t>or loop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887" y="2164841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0" dirty="0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887" y="2431541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 Light"/>
                <a:cs typeface="Calibri Light"/>
              </a:rPr>
              <a:t>[condition]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887" y="2698241"/>
            <a:ext cx="1233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0" dirty="0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sz="2400" b="0" spc="-45" dirty="0">
                <a:solidFill>
                  <a:srgbClr val="FF0000"/>
                </a:solidFill>
                <a:latin typeface="Calibri Light"/>
                <a:cs typeface="Calibri Light"/>
              </a:rPr>
              <a:t>/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else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2800" y="1997201"/>
            <a:ext cx="93853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0" spc="-5" dirty="0">
                <a:latin typeface="Calibri Light"/>
                <a:cs typeface="Calibri Light"/>
              </a:rPr>
              <a:t>-&gt;</a:t>
            </a:r>
            <a:r>
              <a:rPr sz="2400" b="0" spc="-7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(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opt</a:t>
            </a:r>
            <a:r>
              <a:rPr sz="2400" b="0" spc="-5" dirty="0"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0" spc="-5" dirty="0">
                <a:latin typeface="Calibri Light"/>
                <a:cs typeface="Calibri Light"/>
              </a:rPr>
              <a:t>-&gt;</a:t>
            </a:r>
            <a:r>
              <a:rPr sz="2400" b="0" spc="-3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(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alt</a:t>
            </a:r>
            <a:r>
              <a:rPr sz="2400" b="0" spc="-5" dirty="0"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887" y="3047238"/>
            <a:ext cx="324612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 Light"/>
                <a:cs typeface="Calibri Light"/>
              </a:rPr>
              <a:t>[condition], </a:t>
            </a:r>
            <a:r>
              <a:rPr sz="2400" b="0" spc="-15" dirty="0">
                <a:latin typeface="Calibri Light"/>
                <a:cs typeface="Calibri Light"/>
              </a:rPr>
              <a:t>separated </a:t>
            </a:r>
            <a:r>
              <a:rPr sz="2400" b="0" spc="-10" dirty="0">
                <a:latin typeface="Calibri Light"/>
                <a:cs typeface="Calibri Light"/>
              </a:rPr>
              <a:t>by </a:t>
            </a:r>
            <a:r>
              <a:rPr sz="2400" b="0" spc="-53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horizontal</a:t>
            </a:r>
            <a:r>
              <a:rPr sz="2400" b="0" spc="-3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dashed</a:t>
            </a:r>
            <a:r>
              <a:rPr sz="2400" b="0" dirty="0">
                <a:latin typeface="Calibri Light"/>
                <a:cs typeface="Calibri Light"/>
              </a:rPr>
              <a:t> line</a:t>
            </a:r>
            <a:endParaRPr sz="2400">
              <a:latin typeface="Calibri Light"/>
              <a:cs typeface="Calibri Light"/>
            </a:endParaRPr>
          </a:p>
          <a:p>
            <a:pPr marL="12700" marR="5080">
              <a:lnSpc>
                <a:spcPct val="704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loop</a:t>
            </a:r>
            <a:r>
              <a:rPr sz="2400" b="0" spc="5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-&gt;</a:t>
            </a:r>
            <a:r>
              <a:rPr sz="2400" b="0" spc="53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(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loop</a:t>
            </a:r>
            <a:r>
              <a:rPr sz="2400" b="0" spc="-5" dirty="0">
                <a:latin typeface="Calibri Light"/>
                <a:cs typeface="Calibri Light"/>
              </a:rPr>
              <a:t>) 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5" baseline="1736" dirty="0">
                <a:latin typeface="Calibri Light"/>
                <a:cs typeface="Calibri Light"/>
              </a:rPr>
              <a:t>[</a:t>
            </a:r>
            <a:r>
              <a:rPr sz="2400" b="0" spc="-10" dirty="0">
                <a:latin typeface="Calibri Light"/>
                <a:cs typeface="Calibri Light"/>
              </a:rPr>
              <a:t>condition </a:t>
            </a:r>
            <a:r>
              <a:rPr sz="2400" b="0" spc="-5" dirty="0">
                <a:latin typeface="Calibri Light"/>
                <a:cs typeface="Calibri Light"/>
              </a:rPr>
              <a:t>or </a:t>
            </a:r>
            <a:r>
              <a:rPr sz="2400" b="0" spc="-10" dirty="0">
                <a:latin typeface="Calibri Light"/>
                <a:cs typeface="Calibri Light"/>
              </a:rPr>
              <a:t>items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10" dirty="0">
                <a:latin typeface="Calibri Light"/>
                <a:cs typeface="Calibri Light"/>
              </a:rPr>
              <a:t>loop </a:t>
            </a:r>
            <a:r>
              <a:rPr sz="2400" b="0" spc="-53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over]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7594092" cy="63581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6262"/>
            <a:ext cx="126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Ví</a:t>
            </a:r>
            <a:r>
              <a:rPr sz="4000" spc="-9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dụ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687" y="765048"/>
            <a:ext cx="5909144" cy="57115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3" y="6567844"/>
            <a:ext cx="829055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688330" algn="l"/>
                <a:tab pos="6271895" algn="l"/>
                <a:tab pos="731647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	- 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spc="-5" dirty="0">
                <a:latin typeface="Arial"/>
                <a:cs typeface="Arial"/>
              </a:rPr>
              <a:t>8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559" y="115823"/>
            <a:ext cx="1234439" cy="13243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216406"/>
            <a:ext cx="9144000" cy="6641590"/>
            <a:chOff x="0" y="216406"/>
            <a:chExt cx="9144000" cy="66415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6406"/>
              <a:ext cx="9144000" cy="66415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362" y="3962399"/>
              <a:ext cx="2075180" cy="1095375"/>
            </a:xfrm>
            <a:custGeom>
              <a:avLst/>
              <a:gdLst/>
              <a:ahLst/>
              <a:cxnLst/>
              <a:rect l="l" t="t" r="r" b="b"/>
              <a:pathLst>
                <a:path w="2075180" h="1095375">
                  <a:moveTo>
                    <a:pt x="1230287" y="533400"/>
                  </a:moveTo>
                  <a:lnTo>
                    <a:pt x="868337" y="533400"/>
                  </a:lnTo>
                  <a:lnTo>
                    <a:pt x="0" y="1095375"/>
                  </a:lnTo>
                  <a:lnTo>
                    <a:pt x="1230287" y="533400"/>
                  </a:lnTo>
                  <a:close/>
                </a:path>
                <a:path w="2075180" h="1095375">
                  <a:moveTo>
                    <a:pt x="1985937" y="0"/>
                  </a:moveTo>
                  <a:lnTo>
                    <a:pt x="715937" y="0"/>
                  </a:lnTo>
                  <a:lnTo>
                    <a:pt x="681333" y="6979"/>
                  </a:lnTo>
                  <a:lnTo>
                    <a:pt x="653075" y="26019"/>
                  </a:lnTo>
                  <a:lnTo>
                    <a:pt x="634023" y="54274"/>
                  </a:lnTo>
                  <a:lnTo>
                    <a:pt x="627037" y="88900"/>
                  </a:lnTo>
                  <a:lnTo>
                    <a:pt x="627037" y="444500"/>
                  </a:lnTo>
                  <a:lnTo>
                    <a:pt x="634023" y="479125"/>
                  </a:lnTo>
                  <a:lnTo>
                    <a:pt x="653075" y="507380"/>
                  </a:lnTo>
                  <a:lnTo>
                    <a:pt x="681333" y="526420"/>
                  </a:lnTo>
                  <a:lnTo>
                    <a:pt x="715937" y="533400"/>
                  </a:lnTo>
                  <a:lnTo>
                    <a:pt x="1985937" y="533400"/>
                  </a:lnTo>
                  <a:lnTo>
                    <a:pt x="2020562" y="526420"/>
                  </a:lnTo>
                  <a:lnTo>
                    <a:pt x="2048817" y="507380"/>
                  </a:lnTo>
                  <a:lnTo>
                    <a:pt x="2067858" y="479125"/>
                  </a:lnTo>
                  <a:lnTo>
                    <a:pt x="2074837" y="444500"/>
                  </a:lnTo>
                  <a:lnTo>
                    <a:pt x="2074837" y="88900"/>
                  </a:lnTo>
                  <a:lnTo>
                    <a:pt x="2067858" y="54274"/>
                  </a:lnTo>
                  <a:lnTo>
                    <a:pt x="2048817" y="26019"/>
                  </a:lnTo>
                  <a:lnTo>
                    <a:pt x="2020562" y="6979"/>
                  </a:lnTo>
                  <a:lnTo>
                    <a:pt x="1985937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" y="3962399"/>
              <a:ext cx="2075180" cy="1095375"/>
            </a:xfrm>
            <a:custGeom>
              <a:avLst/>
              <a:gdLst/>
              <a:ahLst/>
              <a:cxnLst/>
              <a:rect l="l" t="t" r="r" b="b"/>
              <a:pathLst>
                <a:path w="2075180" h="1095375">
                  <a:moveTo>
                    <a:pt x="627037" y="88900"/>
                  </a:moveTo>
                  <a:lnTo>
                    <a:pt x="634023" y="54274"/>
                  </a:lnTo>
                  <a:lnTo>
                    <a:pt x="653075" y="26019"/>
                  </a:lnTo>
                  <a:lnTo>
                    <a:pt x="681333" y="6979"/>
                  </a:lnTo>
                  <a:lnTo>
                    <a:pt x="715937" y="0"/>
                  </a:lnTo>
                  <a:lnTo>
                    <a:pt x="868337" y="0"/>
                  </a:lnTo>
                  <a:lnTo>
                    <a:pt x="1230287" y="0"/>
                  </a:lnTo>
                  <a:lnTo>
                    <a:pt x="1985937" y="0"/>
                  </a:lnTo>
                  <a:lnTo>
                    <a:pt x="2020562" y="6979"/>
                  </a:lnTo>
                  <a:lnTo>
                    <a:pt x="2048817" y="26019"/>
                  </a:lnTo>
                  <a:lnTo>
                    <a:pt x="2067858" y="54274"/>
                  </a:lnTo>
                  <a:lnTo>
                    <a:pt x="2074837" y="88900"/>
                  </a:lnTo>
                  <a:lnTo>
                    <a:pt x="2074837" y="311150"/>
                  </a:lnTo>
                  <a:lnTo>
                    <a:pt x="2074837" y="444500"/>
                  </a:lnTo>
                  <a:lnTo>
                    <a:pt x="2067858" y="479125"/>
                  </a:lnTo>
                  <a:lnTo>
                    <a:pt x="2048817" y="507380"/>
                  </a:lnTo>
                  <a:lnTo>
                    <a:pt x="2020562" y="526420"/>
                  </a:lnTo>
                  <a:lnTo>
                    <a:pt x="1985937" y="533400"/>
                  </a:lnTo>
                  <a:lnTo>
                    <a:pt x="1230287" y="533400"/>
                  </a:lnTo>
                  <a:lnTo>
                    <a:pt x="0" y="1095375"/>
                  </a:lnTo>
                  <a:lnTo>
                    <a:pt x="868337" y="533400"/>
                  </a:lnTo>
                  <a:lnTo>
                    <a:pt x="715937" y="533400"/>
                  </a:lnTo>
                  <a:lnTo>
                    <a:pt x="681333" y="526420"/>
                  </a:lnTo>
                  <a:lnTo>
                    <a:pt x="653075" y="507380"/>
                  </a:lnTo>
                  <a:lnTo>
                    <a:pt x="634023" y="479125"/>
                  </a:lnTo>
                  <a:lnTo>
                    <a:pt x="627037" y="444500"/>
                  </a:lnTo>
                  <a:lnTo>
                    <a:pt x="627037" y="311150"/>
                  </a:lnTo>
                  <a:lnTo>
                    <a:pt x="627037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6007" y="401612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fetime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9637" y="1519237"/>
            <a:ext cx="1457325" cy="1685925"/>
            <a:chOff x="909637" y="1519237"/>
            <a:chExt cx="1457325" cy="1685925"/>
          </a:xfrm>
        </p:grpSpPr>
        <p:sp>
          <p:nvSpPr>
            <p:cNvPr id="11" name="object 11"/>
            <p:cNvSpPr/>
            <p:nvPr/>
          </p:nvSpPr>
          <p:spPr>
            <a:xfrm>
              <a:off x="914400" y="1524000"/>
              <a:ext cx="1447800" cy="1676400"/>
            </a:xfrm>
            <a:custGeom>
              <a:avLst/>
              <a:gdLst/>
              <a:ahLst/>
              <a:cxnLst/>
              <a:rect l="l" t="t" r="r" b="b"/>
              <a:pathLst>
                <a:path w="1447800" h="1676400">
                  <a:moveTo>
                    <a:pt x="1358900" y="1143000"/>
                  </a:moveTo>
                  <a:lnTo>
                    <a:pt x="88900" y="1143000"/>
                  </a:lnTo>
                  <a:lnTo>
                    <a:pt x="54296" y="1149979"/>
                  </a:lnTo>
                  <a:lnTo>
                    <a:pt x="26038" y="1169019"/>
                  </a:lnTo>
                  <a:lnTo>
                    <a:pt x="6986" y="1197274"/>
                  </a:lnTo>
                  <a:lnTo>
                    <a:pt x="0" y="1231900"/>
                  </a:lnTo>
                  <a:lnTo>
                    <a:pt x="0" y="1587500"/>
                  </a:lnTo>
                  <a:lnTo>
                    <a:pt x="6986" y="1622125"/>
                  </a:lnTo>
                  <a:lnTo>
                    <a:pt x="26038" y="1650380"/>
                  </a:lnTo>
                  <a:lnTo>
                    <a:pt x="54296" y="1669420"/>
                  </a:lnTo>
                  <a:lnTo>
                    <a:pt x="88900" y="1676400"/>
                  </a:lnTo>
                  <a:lnTo>
                    <a:pt x="1358900" y="1676400"/>
                  </a:lnTo>
                  <a:lnTo>
                    <a:pt x="1393525" y="1669420"/>
                  </a:lnTo>
                  <a:lnTo>
                    <a:pt x="1421780" y="1650380"/>
                  </a:lnTo>
                  <a:lnTo>
                    <a:pt x="1440820" y="1622125"/>
                  </a:lnTo>
                  <a:lnTo>
                    <a:pt x="1447800" y="1587500"/>
                  </a:lnTo>
                  <a:lnTo>
                    <a:pt x="1447800" y="1231900"/>
                  </a:lnTo>
                  <a:lnTo>
                    <a:pt x="1440820" y="1197274"/>
                  </a:lnTo>
                  <a:lnTo>
                    <a:pt x="1421780" y="1169019"/>
                  </a:lnTo>
                  <a:lnTo>
                    <a:pt x="1393525" y="1149979"/>
                  </a:lnTo>
                  <a:lnTo>
                    <a:pt x="1358900" y="1143000"/>
                  </a:lnTo>
                  <a:close/>
                </a:path>
                <a:path w="1447800" h="1676400">
                  <a:moveTo>
                    <a:pt x="158724" y="0"/>
                  </a:moveTo>
                  <a:lnTo>
                    <a:pt x="241300" y="1143000"/>
                  </a:lnTo>
                  <a:lnTo>
                    <a:pt x="603250" y="1143000"/>
                  </a:lnTo>
                  <a:lnTo>
                    <a:pt x="158724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1524000"/>
              <a:ext cx="1447800" cy="1676400"/>
            </a:xfrm>
            <a:custGeom>
              <a:avLst/>
              <a:gdLst/>
              <a:ahLst/>
              <a:cxnLst/>
              <a:rect l="l" t="t" r="r" b="b"/>
              <a:pathLst>
                <a:path w="1447800" h="1676400">
                  <a:moveTo>
                    <a:pt x="0" y="1231900"/>
                  </a:moveTo>
                  <a:lnTo>
                    <a:pt x="6986" y="1197274"/>
                  </a:lnTo>
                  <a:lnTo>
                    <a:pt x="26038" y="1169019"/>
                  </a:lnTo>
                  <a:lnTo>
                    <a:pt x="54296" y="1149979"/>
                  </a:lnTo>
                  <a:lnTo>
                    <a:pt x="88900" y="1143000"/>
                  </a:lnTo>
                  <a:lnTo>
                    <a:pt x="241300" y="1143000"/>
                  </a:lnTo>
                  <a:lnTo>
                    <a:pt x="158724" y="0"/>
                  </a:lnTo>
                  <a:lnTo>
                    <a:pt x="603250" y="1143000"/>
                  </a:lnTo>
                  <a:lnTo>
                    <a:pt x="1358900" y="1143000"/>
                  </a:lnTo>
                  <a:lnTo>
                    <a:pt x="1393525" y="1149979"/>
                  </a:lnTo>
                  <a:lnTo>
                    <a:pt x="1421780" y="1169019"/>
                  </a:lnTo>
                  <a:lnTo>
                    <a:pt x="1440820" y="1197274"/>
                  </a:lnTo>
                  <a:lnTo>
                    <a:pt x="1447800" y="1231900"/>
                  </a:lnTo>
                  <a:lnTo>
                    <a:pt x="1447800" y="1365250"/>
                  </a:lnTo>
                  <a:lnTo>
                    <a:pt x="1447800" y="1587500"/>
                  </a:lnTo>
                  <a:lnTo>
                    <a:pt x="1440820" y="1622125"/>
                  </a:lnTo>
                  <a:lnTo>
                    <a:pt x="1421780" y="1650380"/>
                  </a:lnTo>
                  <a:lnTo>
                    <a:pt x="1393525" y="1669420"/>
                  </a:lnTo>
                  <a:lnTo>
                    <a:pt x="1358900" y="1676400"/>
                  </a:lnTo>
                  <a:lnTo>
                    <a:pt x="603250" y="1676400"/>
                  </a:lnTo>
                  <a:lnTo>
                    <a:pt x="241300" y="1676400"/>
                  </a:lnTo>
                  <a:lnTo>
                    <a:pt x="88900" y="1676400"/>
                  </a:lnTo>
                  <a:lnTo>
                    <a:pt x="54296" y="1669420"/>
                  </a:lnTo>
                  <a:lnTo>
                    <a:pt x="26038" y="1650380"/>
                  </a:lnTo>
                  <a:lnTo>
                    <a:pt x="6986" y="1622125"/>
                  </a:lnTo>
                  <a:lnTo>
                    <a:pt x="0" y="1587500"/>
                  </a:lnTo>
                  <a:lnTo>
                    <a:pt x="0" y="1365250"/>
                  </a:lnTo>
                  <a:lnTo>
                    <a:pt x="0" y="1231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63523" y="2720162"/>
            <a:ext cx="951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2837" y="2814637"/>
            <a:ext cx="1457325" cy="1168400"/>
            <a:chOff x="3652837" y="2814637"/>
            <a:chExt cx="1457325" cy="1168400"/>
          </a:xfrm>
        </p:grpSpPr>
        <p:sp>
          <p:nvSpPr>
            <p:cNvPr id="15" name="object 15"/>
            <p:cNvSpPr/>
            <p:nvPr/>
          </p:nvSpPr>
          <p:spPr>
            <a:xfrm>
              <a:off x="3657600" y="2819400"/>
              <a:ext cx="1447800" cy="1158875"/>
            </a:xfrm>
            <a:custGeom>
              <a:avLst/>
              <a:gdLst/>
              <a:ahLst/>
              <a:cxnLst/>
              <a:rect l="l" t="t" r="r" b="b"/>
              <a:pathLst>
                <a:path w="1447800" h="1158875">
                  <a:moveTo>
                    <a:pt x="603250" y="533400"/>
                  </a:moveTo>
                  <a:lnTo>
                    <a:pt x="241300" y="533400"/>
                  </a:lnTo>
                  <a:lnTo>
                    <a:pt x="679450" y="1158875"/>
                  </a:lnTo>
                  <a:lnTo>
                    <a:pt x="603250" y="533400"/>
                  </a:lnTo>
                  <a:close/>
                </a:path>
                <a:path w="1447800" h="1158875">
                  <a:moveTo>
                    <a:pt x="1358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358900" y="533400"/>
                  </a:lnTo>
                  <a:lnTo>
                    <a:pt x="1393525" y="526420"/>
                  </a:lnTo>
                  <a:lnTo>
                    <a:pt x="1421780" y="507380"/>
                  </a:lnTo>
                  <a:lnTo>
                    <a:pt x="1440820" y="479125"/>
                  </a:lnTo>
                  <a:lnTo>
                    <a:pt x="1447800" y="444500"/>
                  </a:lnTo>
                  <a:lnTo>
                    <a:pt x="1447800" y="88900"/>
                  </a:lnTo>
                  <a:lnTo>
                    <a:pt x="1440820" y="54274"/>
                  </a:lnTo>
                  <a:lnTo>
                    <a:pt x="1421780" y="26019"/>
                  </a:lnTo>
                  <a:lnTo>
                    <a:pt x="1393525" y="697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600" y="2819400"/>
              <a:ext cx="1447800" cy="1158875"/>
            </a:xfrm>
            <a:custGeom>
              <a:avLst/>
              <a:gdLst/>
              <a:ahLst/>
              <a:cxnLst/>
              <a:rect l="l" t="t" r="r" b="b"/>
              <a:pathLst>
                <a:path w="1447800" h="1158875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41300" y="0"/>
                  </a:lnTo>
                  <a:lnTo>
                    <a:pt x="603250" y="0"/>
                  </a:lnTo>
                  <a:lnTo>
                    <a:pt x="1358900" y="0"/>
                  </a:lnTo>
                  <a:lnTo>
                    <a:pt x="1393525" y="6979"/>
                  </a:lnTo>
                  <a:lnTo>
                    <a:pt x="1421780" y="26019"/>
                  </a:lnTo>
                  <a:lnTo>
                    <a:pt x="1440820" y="54274"/>
                  </a:lnTo>
                  <a:lnTo>
                    <a:pt x="1447800" y="88900"/>
                  </a:lnTo>
                  <a:lnTo>
                    <a:pt x="1447800" y="311150"/>
                  </a:lnTo>
                  <a:lnTo>
                    <a:pt x="1447800" y="444500"/>
                  </a:lnTo>
                  <a:lnTo>
                    <a:pt x="1440820" y="479125"/>
                  </a:lnTo>
                  <a:lnTo>
                    <a:pt x="1421780" y="507380"/>
                  </a:lnTo>
                  <a:lnTo>
                    <a:pt x="1393525" y="526420"/>
                  </a:lnTo>
                  <a:lnTo>
                    <a:pt x="1358900" y="533400"/>
                  </a:lnTo>
                  <a:lnTo>
                    <a:pt x="603250" y="533400"/>
                  </a:lnTo>
                  <a:lnTo>
                    <a:pt x="679450" y="1158875"/>
                  </a:lnTo>
                  <a:lnTo>
                    <a:pt x="2413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7678" y="2873121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turn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4237" y="4976812"/>
            <a:ext cx="1457325" cy="1276350"/>
            <a:chOff x="3424237" y="4976812"/>
            <a:chExt cx="1457325" cy="1276350"/>
          </a:xfrm>
        </p:grpSpPr>
        <p:sp>
          <p:nvSpPr>
            <p:cNvPr id="19" name="object 19"/>
            <p:cNvSpPr/>
            <p:nvPr/>
          </p:nvSpPr>
          <p:spPr>
            <a:xfrm>
              <a:off x="3429000" y="4981575"/>
              <a:ext cx="1447800" cy="1266825"/>
            </a:xfrm>
            <a:custGeom>
              <a:avLst/>
              <a:gdLst/>
              <a:ahLst/>
              <a:cxnLst/>
              <a:rect l="l" t="t" r="r" b="b"/>
              <a:pathLst>
                <a:path w="1447800" h="1266825">
                  <a:moveTo>
                    <a:pt x="1333500" y="581025"/>
                  </a:moveTo>
                  <a:lnTo>
                    <a:pt x="114300" y="581025"/>
                  </a:lnTo>
                  <a:lnTo>
                    <a:pt x="69812" y="590008"/>
                  </a:lnTo>
                  <a:lnTo>
                    <a:pt x="33480" y="614505"/>
                  </a:lnTo>
                  <a:lnTo>
                    <a:pt x="8983" y="650837"/>
                  </a:lnTo>
                  <a:lnTo>
                    <a:pt x="0" y="695325"/>
                  </a:lnTo>
                  <a:lnTo>
                    <a:pt x="0" y="1152525"/>
                  </a:lnTo>
                  <a:lnTo>
                    <a:pt x="8983" y="1197012"/>
                  </a:lnTo>
                  <a:lnTo>
                    <a:pt x="33480" y="1233344"/>
                  </a:lnTo>
                  <a:lnTo>
                    <a:pt x="69812" y="1257841"/>
                  </a:lnTo>
                  <a:lnTo>
                    <a:pt x="114300" y="1266825"/>
                  </a:lnTo>
                  <a:lnTo>
                    <a:pt x="1333500" y="1266825"/>
                  </a:lnTo>
                  <a:lnTo>
                    <a:pt x="1377987" y="1257841"/>
                  </a:lnTo>
                  <a:lnTo>
                    <a:pt x="1414319" y="1233344"/>
                  </a:lnTo>
                  <a:lnTo>
                    <a:pt x="1438816" y="1197012"/>
                  </a:lnTo>
                  <a:lnTo>
                    <a:pt x="1447800" y="1152525"/>
                  </a:lnTo>
                  <a:lnTo>
                    <a:pt x="1447800" y="695325"/>
                  </a:lnTo>
                  <a:lnTo>
                    <a:pt x="1438816" y="650837"/>
                  </a:lnTo>
                  <a:lnTo>
                    <a:pt x="1414319" y="614505"/>
                  </a:lnTo>
                  <a:lnTo>
                    <a:pt x="1377987" y="590008"/>
                  </a:lnTo>
                  <a:lnTo>
                    <a:pt x="1333500" y="581025"/>
                  </a:lnTo>
                  <a:close/>
                </a:path>
                <a:path w="1447800" h="1266825">
                  <a:moveTo>
                    <a:pt x="111125" y="0"/>
                  </a:moveTo>
                  <a:lnTo>
                    <a:pt x="241300" y="581025"/>
                  </a:lnTo>
                  <a:lnTo>
                    <a:pt x="603250" y="58102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4981575"/>
              <a:ext cx="1447800" cy="1266825"/>
            </a:xfrm>
            <a:custGeom>
              <a:avLst/>
              <a:gdLst/>
              <a:ahLst/>
              <a:cxnLst/>
              <a:rect l="l" t="t" r="r" b="b"/>
              <a:pathLst>
                <a:path w="1447800" h="1266825">
                  <a:moveTo>
                    <a:pt x="0" y="695325"/>
                  </a:moveTo>
                  <a:lnTo>
                    <a:pt x="8983" y="650837"/>
                  </a:lnTo>
                  <a:lnTo>
                    <a:pt x="33480" y="614505"/>
                  </a:lnTo>
                  <a:lnTo>
                    <a:pt x="69812" y="590008"/>
                  </a:lnTo>
                  <a:lnTo>
                    <a:pt x="114300" y="581025"/>
                  </a:lnTo>
                  <a:lnTo>
                    <a:pt x="241300" y="581025"/>
                  </a:lnTo>
                  <a:lnTo>
                    <a:pt x="111125" y="0"/>
                  </a:lnTo>
                  <a:lnTo>
                    <a:pt x="603250" y="581025"/>
                  </a:lnTo>
                  <a:lnTo>
                    <a:pt x="1333500" y="581025"/>
                  </a:lnTo>
                  <a:lnTo>
                    <a:pt x="1377987" y="590008"/>
                  </a:lnTo>
                  <a:lnTo>
                    <a:pt x="1414319" y="614505"/>
                  </a:lnTo>
                  <a:lnTo>
                    <a:pt x="1438816" y="650837"/>
                  </a:lnTo>
                  <a:lnTo>
                    <a:pt x="1447800" y="695325"/>
                  </a:lnTo>
                  <a:lnTo>
                    <a:pt x="1447800" y="866775"/>
                  </a:lnTo>
                  <a:lnTo>
                    <a:pt x="1447800" y="1152525"/>
                  </a:lnTo>
                  <a:lnTo>
                    <a:pt x="1438816" y="1197012"/>
                  </a:lnTo>
                  <a:lnTo>
                    <a:pt x="1414319" y="1233344"/>
                  </a:lnTo>
                  <a:lnTo>
                    <a:pt x="1377987" y="1257841"/>
                  </a:lnTo>
                  <a:lnTo>
                    <a:pt x="1333500" y="1266825"/>
                  </a:lnTo>
                  <a:lnTo>
                    <a:pt x="603250" y="1266825"/>
                  </a:lnTo>
                  <a:lnTo>
                    <a:pt x="241300" y="1266825"/>
                  </a:lnTo>
                  <a:lnTo>
                    <a:pt x="114300" y="1266825"/>
                  </a:lnTo>
                  <a:lnTo>
                    <a:pt x="69812" y="1257841"/>
                  </a:lnTo>
                  <a:lnTo>
                    <a:pt x="33480" y="1233344"/>
                  </a:lnTo>
                  <a:lnTo>
                    <a:pt x="8983" y="1197012"/>
                  </a:lnTo>
                  <a:lnTo>
                    <a:pt x="0" y="1152525"/>
                  </a:lnTo>
                  <a:lnTo>
                    <a:pt x="0" y="866775"/>
                  </a:lnTo>
                  <a:lnTo>
                    <a:pt x="0" y="6953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8173" y="5624271"/>
            <a:ext cx="95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99529" y="803401"/>
            <a:ext cx="1487170" cy="1182370"/>
            <a:chOff x="6899529" y="803401"/>
            <a:chExt cx="1487170" cy="1182370"/>
          </a:xfrm>
        </p:grpSpPr>
        <p:sp>
          <p:nvSpPr>
            <p:cNvPr id="23" name="object 23"/>
            <p:cNvSpPr/>
            <p:nvPr/>
          </p:nvSpPr>
          <p:spPr>
            <a:xfrm>
              <a:off x="6904101" y="807973"/>
              <a:ext cx="1478280" cy="1173480"/>
            </a:xfrm>
            <a:custGeom>
              <a:avLst/>
              <a:gdLst/>
              <a:ahLst/>
              <a:cxnLst/>
              <a:rect l="l" t="t" r="r" b="b"/>
              <a:pathLst>
                <a:path w="1478279" h="1173480">
                  <a:moveTo>
                    <a:pt x="1363599" y="487425"/>
                  </a:moveTo>
                  <a:lnTo>
                    <a:pt x="144399" y="487425"/>
                  </a:lnTo>
                  <a:lnTo>
                    <a:pt x="99911" y="496409"/>
                  </a:lnTo>
                  <a:lnTo>
                    <a:pt x="63579" y="520906"/>
                  </a:lnTo>
                  <a:lnTo>
                    <a:pt x="39082" y="557238"/>
                  </a:lnTo>
                  <a:lnTo>
                    <a:pt x="30099" y="601726"/>
                  </a:lnTo>
                  <a:lnTo>
                    <a:pt x="30099" y="1058926"/>
                  </a:lnTo>
                  <a:lnTo>
                    <a:pt x="39082" y="1103413"/>
                  </a:lnTo>
                  <a:lnTo>
                    <a:pt x="63579" y="1139745"/>
                  </a:lnTo>
                  <a:lnTo>
                    <a:pt x="99911" y="1164242"/>
                  </a:lnTo>
                  <a:lnTo>
                    <a:pt x="144399" y="1173226"/>
                  </a:lnTo>
                  <a:lnTo>
                    <a:pt x="1363599" y="1173226"/>
                  </a:lnTo>
                  <a:lnTo>
                    <a:pt x="1408086" y="1164242"/>
                  </a:lnTo>
                  <a:lnTo>
                    <a:pt x="1444418" y="1139745"/>
                  </a:lnTo>
                  <a:lnTo>
                    <a:pt x="1468915" y="1103413"/>
                  </a:lnTo>
                  <a:lnTo>
                    <a:pt x="1477899" y="1058926"/>
                  </a:lnTo>
                  <a:lnTo>
                    <a:pt x="1477899" y="601726"/>
                  </a:lnTo>
                  <a:lnTo>
                    <a:pt x="1468915" y="557238"/>
                  </a:lnTo>
                  <a:lnTo>
                    <a:pt x="1444418" y="520906"/>
                  </a:lnTo>
                  <a:lnTo>
                    <a:pt x="1408086" y="496409"/>
                  </a:lnTo>
                  <a:lnTo>
                    <a:pt x="1363599" y="487425"/>
                  </a:lnTo>
                  <a:close/>
                </a:path>
                <a:path w="1478279" h="1173480">
                  <a:moveTo>
                    <a:pt x="0" y="0"/>
                  </a:moveTo>
                  <a:lnTo>
                    <a:pt x="271399" y="487425"/>
                  </a:lnTo>
                  <a:lnTo>
                    <a:pt x="633349" y="487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4101" y="807973"/>
              <a:ext cx="1478280" cy="1173480"/>
            </a:xfrm>
            <a:custGeom>
              <a:avLst/>
              <a:gdLst/>
              <a:ahLst/>
              <a:cxnLst/>
              <a:rect l="l" t="t" r="r" b="b"/>
              <a:pathLst>
                <a:path w="1478279" h="1173480">
                  <a:moveTo>
                    <a:pt x="30099" y="601726"/>
                  </a:moveTo>
                  <a:lnTo>
                    <a:pt x="39082" y="557238"/>
                  </a:lnTo>
                  <a:lnTo>
                    <a:pt x="63579" y="520906"/>
                  </a:lnTo>
                  <a:lnTo>
                    <a:pt x="99911" y="496409"/>
                  </a:lnTo>
                  <a:lnTo>
                    <a:pt x="144399" y="487425"/>
                  </a:lnTo>
                  <a:lnTo>
                    <a:pt x="271399" y="487425"/>
                  </a:lnTo>
                  <a:lnTo>
                    <a:pt x="0" y="0"/>
                  </a:lnTo>
                  <a:lnTo>
                    <a:pt x="633349" y="487425"/>
                  </a:lnTo>
                  <a:lnTo>
                    <a:pt x="1363599" y="487425"/>
                  </a:lnTo>
                  <a:lnTo>
                    <a:pt x="1408086" y="496409"/>
                  </a:lnTo>
                  <a:lnTo>
                    <a:pt x="1444418" y="520906"/>
                  </a:lnTo>
                  <a:lnTo>
                    <a:pt x="1468915" y="557238"/>
                  </a:lnTo>
                  <a:lnTo>
                    <a:pt x="1477899" y="601726"/>
                  </a:lnTo>
                  <a:lnTo>
                    <a:pt x="1477899" y="773176"/>
                  </a:lnTo>
                  <a:lnTo>
                    <a:pt x="1477899" y="1058926"/>
                  </a:lnTo>
                  <a:lnTo>
                    <a:pt x="1468915" y="1103413"/>
                  </a:lnTo>
                  <a:lnTo>
                    <a:pt x="1444418" y="1139745"/>
                  </a:lnTo>
                  <a:lnTo>
                    <a:pt x="1408086" y="1164242"/>
                  </a:lnTo>
                  <a:lnTo>
                    <a:pt x="1363599" y="1173226"/>
                  </a:lnTo>
                  <a:lnTo>
                    <a:pt x="633349" y="1173226"/>
                  </a:lnTo>
                  <a:lnTo>
                    <a:pt x="271399" y="1173226"/>
                  </a:lnTo>
                  <a:lnTo>
                    <a:pt x="144399" y="1173226"/>
                  </a:lnTo>
                  <a:lnTo>
                    <a:pt x="99911" y="1164242"/>
                  </a:lnTo>
                  <a:lnTo>
                    <a:pt x="63579" y="1139745"/>
                  </a:lnTo>
                  <a:lnTo>
                    <a:pt x="39082" y="1103413"/>
                  </a:lnTo>
                  <a:lnTo>
                    <a:pt x="30099" y="1058926"/>
                  </a:lnTo>
                  <a:lnTo>
                    <a:pt x="30099" y="773176"/>
                  </a:lnTo>
                  <a:lnTo>
                    <a:pt x="30099" y="601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16469" y="1356105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Obj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" dirty="0"/>
              <a:t>Các </a:t>
            </a:r>
            <a:r>
              <a:rPr sz="3600" spc="-10" dirty="0"/>
              <a:t>bước </a:t>
            </a:r>
            <a:r>
              <a:rPr sz="3600" spc="-5" dirty="0"/>
              <a:t>xây </a:t>
            </a:r>
            <a:r>
              <a:rPr sz="3600" spc="-10" dirty="0"/>
              <a:t>dựng </a:t>
            </a:r>
            <a:r>
              <a:rPr sz="3600" dirty="0"/>
              <a:t>lược đồ </a:t>
            </a:r>
            <a:r>
              <a:rPr sz="3600" spc="-990" dirty="0"/>
              <a:t> </a:t>
            </a:r>
            <a:r>
              <a:rPr sz="3600" spc="-5" dirty="0"/>
              <a:t>Sequence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08900" cy="397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ngữ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cảnh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ts val="2735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Ngữ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cảnh</a:t>
            </a:r>
            <a:r>
              <a:rPr sz="2400" dirty="0">
                <a:latin typeface="Arial"/>
                <a:cs typeface="Arial"/>
              </a:rPr>
              <a:t> có thể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dirty="0">
                <a:latin typeface="Arial"/>
                <a:cs typeface="Arial"/>
              </a:rPr>
              <a:t> 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trường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thể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của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30" dirty="0">
                <a:latin typeface="Arial"/>
                <a:cs typeface="Arial"/>
              </a:rPr>
              <a:t>actor,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tham gia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vào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đồ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actor,</a:t>
            </a:r>
            <a:r>
              <a:rPr sz="2400" spc="-5" dirty="0">
                <a:latin typeface="Arial"/>
                <a:cs typeface="Arial"/>
              </a:rPr>
              <a:t> object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 định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lifeline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Sắp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xếp các thông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điệp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(operation)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9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Thêm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execution occurrence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lại lược </a:t>
            </a:r>
            <a:r>
              <a:rPr sz="2800" spc="-10" dirty="0">
                <a:latin typeface="Arial"/>
                <a:cs typeface="Arial"/>
              </a:rPr>
              <a:t>đồ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34949"/>
            <a:ext cx="6927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HD</a:t>
            </a:r>
            <a:r>
              <a:rPr sz="3200" spc="-10" dirty="0"/>
              <a:t> </a:t>
            </a:r>
            <a:r>
              <a:rPr sz="3200" spc="-5" dirty="0"/>
              <a:t>tạo</a:t>
            </a:r>
            <a:r>
              <a:rPr sz="3200" spc="-20" dirty="0"/>
              <a:t> </a:t>
            </a:r>
            <a:r>
              <a:rPr sz="3200" spc="-5" dirty="0"/>
              <a:t>Sequence</a:t>
            </a:r>
            <a:r>
              <a:rPr sz="3200" spc="-30" dirty="0"/>
              <a:t> </a:t>
            </a:r>
            <a:r>
              <a:rPr sz="3200" spc="-5" dirty="0"/>
              <a:t>Diagram</a:t>
            </a:r>
            <a:r>
              <a:rPr sz="3200" spc="-25" dirty="0"/>
              <a:t> </a:t>
            </a:r>
            <a:r>
              <a:rPr sz="3200" spc="-5" dirty="0"/>
              <a:t>trong</a:t>
            </a:r>
            <a:r>
              <a:rPr sz="3200" spc="-40" dirty="0"/>
              <a:t> </a:t>
            </a:r>
            <a:r>
              <a:rPr sz="3200" dirty="0"/>
              <a:t>PD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20"/>
            <a:ext cx="3386454" cy="42513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Sequence Diagram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9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Self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551" y="4005198"/>
            <a:ext cx="4368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SEQUENCE</a:t>
            </a:r>
            <a:r>
              <a:rPr sz="3200" spc="-5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DIAGRAM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15361" y="1219961"/>
            <a:ext cx="368935" cy="433070"/>
          </a:xfrm>
          <a:custGeom>
            <a:avLst/>
            <a:gdLst/>
            <a:ahLst/>
            <a:cxnLst/>
            <a:rect l="l" t="t" r="r" b="b"/>
            <a:pathLst>
              <a:path w="368935" h="433069">
                <a:moveTo>
                  <a:pt x="100583" y="70865"/>
                </a:moveTo>
                <a:lnTo>
                  <a:pt x="107162" y="43291"/>
                </a:lnTo>
                <a:lnTo>
                  <a:pt x="125110" y="20764"/>
                </a:lnTo>
                <a:lnTo>
                  <a:pt x="151751" y="5572"/>
                </a:lnTo>
                <a:lnTo>
                  <a:pt x="184404" y="0"/>
                </a:lnTo>
                <a:lnTo>
                  <a:pt x="217056" y="5572"/>
                </a:lnTo>
                <a:lnTo>
                  <a:pt x="243697" y="20764"/>
                </a:lnTo>
                <a:lnTo>
                  <a:pt x="261645" y="43291"/>
                </a:lnTo>
                <a:lnTo>
                  <a:pt x="268224" y="70865"/>
                </a:lnTo>
                <a:lnTo>
                  <a:pt x="261645" y="98440"/>
                </a:lnTo>
                <a:lnTo>
                  <a:pt x="243697" y="120967"/>
                </a:lnTo>
                <a:lnTo>
                  <a:pt x="217056" y="136159"/>
                </a:lnTo>
                <a:lnTo>
                  <a:pt x="184404" y="141732"/>
                </a:lnTo>
                <a:lnTo>
                  <a:pt x="151751" y="136159"/>
                </a:lnTo>
                <a:lnTo>
                  <a:pt x="125110" y="120967"/>
                </a:lnTo>
                <a:lnTo>
                  <a:pt x="107162" y="98440"/>
                </a:lnTo>
                <a:lnTo>
                  <a:pt x="100583" y="70865"/>
                </a:lnTo>
                <a:close/>
              </a:path>
              <a:path w="368935" h="433069">
                <a:moveTo>
                  <a:pt x="184404" y="143255"/>
                </a:moveTo>
                <a:lnTo>
                  <a:pt x="184404" y="277367"/>
                </a:lnTo>
              </a:path>
              <a:path w="368935" h="433069">
                <a:moveTo>
                  <a:pt x="51815" y="181355"/>
                </a:moveTo>
                <a:lnTo>
                  <a:pt x="318515" y="181355"/>
                </a:lnTo>
              </a:path>
              <a:path w="368935" h="433069">
                <a:moveTo>
                  <a:pt x="0" y="432815"/>
                </a:moveTo>
                <a:lnTo>
                  <a:pt x="184404" y="277367"/>
                </a:lnTo>
                <a:lnTo>
                  <a:pt x="368807" y="4328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4126" y="1395222"/>
            <a:ext cx="786765" cy="314325"/>
          </a:xfrm>
          <a:custGeom>
            <a:avLst/>
            <a:gdLst/>
            <a:ahLst/>
            <a:cxnLst/>
            <a:rect l="l" t="t" r="r" b="b"/>
            <a:pathLst>
              <a:path w="786764" h="314325">
                <a:moveTo>
                  <a:pt x="0" y="313943"/>
                </a:moveTo>
                <a:lnTo>
                  <a:pt x="786384" y="313943"/>
                </a:lnTo>
                <a:lnTo>
                  <a:pt x="786384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3285" y="1395222"/>
            <a:ext cx="562610" cy="330835"/>
          </a:xfrm>
          <a:custGeom>
            <a:avLst/>
            <a:gdLst/>
            <a:ahLst/>
            <a:cxnLst/>
            <a:rect l="l" t="t" r="r" b="b"/>
            <a:pathLst>
              <a:path w="562610" h="330835">
                <a:moveTo>
                  <a:pt x="0" y="330708"/>
                </a:moveTo>
                <a:lnTo>
                  <a:pt x="562356" y="330708"/>
                </a:lnTo>
                <a:lnTo>
                  <a:pt x="562356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8417" y="1395222"/>
            <a:ext cx="786765" cy="330835"/>
          </a:xfrm>
          <a:custGeom>
            <a:avLst/>
            <a:gdLst/>
            <a:ahLst/>
            <a:cxnLst/>
            <a:rect l="l" t="t" r="r" b="b"/>
            <a:pathLst>
              <a:path w="786764" h="330835">
                <a:moveTo>
                  <a:pt x="0" y="330708"/>
                </a:moveTo>
                <a:lnTo>
                  <a:pt x="786384" y="330708"/>
                </a:lnTo>
                <a:lnTo>
                  <a:pt x="786384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26435" y="1884426"/>
            <a:ext cx="3392804" cy="1292860"/>
            <a:chOff x="2726435" y="1884426"/>
            <a:chExt cx="3392804" cy="1292860"/>
          </a:xfrm>
        </p:grpSpPr>
        <p:sp>
          <p:nvSpPr>
            <p:cNvPr id="8" name="object 8"/>
            <p:cNvSpPr/>
            <p:nvPr/>
          </p:nvSpPr>
          <p:spPr>
            <a:xfrm>
              <a:off x="2740913" y="1884426"/>
              <a:ext cx="928369" cy="1292860"/>
            </a:xfrm>
            <a:custGeom>
              <a:avLst/>
              <a:gdLst/>
              <a:ahLst/>
              <a:cxnLst/>
              <a:rect l="l" t="t" r="r" b="b"/>
              <a:pathLst>
                <a:path w="928370" h="1292860">
                  <a:moveTo>
                    <a:pt x="0" y="0"/>
                  </a:moveTo>
                  <a:lnTo>
                    <a:pt x="0" y="1292352"/>
                  </a:lnTo>
                </a:path>
                <a:path w="928370" h="1292860">
                  <a:moveTo>
                    <a:pt x="928115" y="0"/>
                  </a:moveTo>
                  <a:lnTo>
                    <a:pt x="928115" y="1292352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1769" y="1955927"/>
              <a:ext cx="937894" cy="134620"/>
            </a:xfrm>
            <a:custGeom>
              <a:avLst/>
              <a:gdLst/>
              <a:ahLst/>
              <a:cxnLst/>
              <a:rect l="l" t="t" r="r" b="b"/>
              <a:pathLst>
                <a:path w="937895" h="134619">
                  <a:moveTo>
                    <a:pt x="879982" y="67183"/>
                  </a:moveTo>
                  <a:lnTo>
                    <a:pt x="814451" y="105410"/>
                  </a:lnTo>
                  <a:lnTo>
                    <a:pt x="807466" y="109347"/>
                  </a:lnTo>
                  <a:lnTo>
                    <a:pt x="805180" y="118237"/>
                  </a:lnTo>
                  <a:lnTo>
                    <a:pt x="809244" y="125095"/>
                  </a:lnTo>
                  <a:lnTo>
                    <a:pt x="813307" y="132080"/>
                  </a:lnTo>
                  <a:lnTo>
                    <a:pt x="822070" y="134365"/>
                  </a:lnTo>
                  <a:lnTo>
                    <a:pt x="912536" y="81661"/>
                  </a:lnTo>
                  <a:lnTo>
                    <a:pt x="908557" y="81661"/>
                  </a:lnTo>
                  <a:lnTo>
                    <a:pt x="908557" y="79628"/>
                  </a:lnTo>
                  <a:lnTo>
                    <a:pt x="901319" y="79628"/>
                  </a:lnTo>
                  <a:lnTo>
                    <a:pt x="879982" y="67183"/>
                  </a:lnTo>
                  <a:close/>
                </a:path>
                <a:path w="937895" h="134619">
                  <a:moveTo>
                    <a:pt x="855163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855163" y="81661"/>
                  </a:lnTo>
                  <a:lnTo>
                    <a:pt x="879982" y="67183"/>
                  </a:lnTo>
                  <a:lnTo>
                    <a:pt x="855163" y="52705"/>
                  </a:lnTo>
                  <a:close/>
                </a:path>
                <a:path w="937895" h="134619">
                  <a:moveTo>
                    <a:pt x="912538" y="52705"/>
                  </a:moveTo>
                  <a:lnTo>
                    <a:pt x="908557" y="52705"/>
                  </a:lnTo>
                  <a:lnTo>
                    <a:pt x="908557" y="81661"/>
                  </a:lnTo>
                  <a:lnTo>
                    <a:pt x="912536" y="81661"/>
                  </a:lnTo>
                  <a:lnTo>
                    <a:pt x="937387" y="67183"/>
                  </a:lnTo>
                  <a:lnTo>
                    <a:pt x="912538" y="52705"/>
                  </a:lnTo>
                  <a:close/>
                </a:path>
                <a:path w="937895" h="134619">
                  <a:moveTo>
                    <a:pt x="901319" y="54737"/>
                  </a:moveTo>
                  <a:lnTo>
                    <a:pt x="879982" y="67183"/>
                  </a:lnTo>
                  <a:lnTo>
                    <a:pt x="901319" y="79628"/>
                  </a:lnTo>
                  <a:lnTo>
                    <a:pt x="901319" y="54737"/>
                  </a:lnTo>
                  <a:close/>
                </a:path>
                <a:path w="937895" h="134619">
                  <a:moveTo>
                    <a:pt x="908557" y="54737"/>
                  </a:moveTo>
                  <a:lnTo>
                    <a:pt x="901319" y="54737"/>
                  </a:lnTo>
                  <a:lnTo>
                    <a:pt x="901319" y="79628"/>
                  </a:lnTo>
                  <a:lnTo>
                    <a:pt x="908557" y="79628"/>
                  </a:lnTo>
                  <a:lnTo>
                    <a:pt x="908557" y="54737"/>
                  </a:lnTo>
                  <a:close/>
                </a:path>
                <a:path w="937895" h="134619">
                  <a:moveTo>
                    <a:pt x="822070" y="0"/>
                  </a:moveTo>
                  <a:lnTo>
                    <a:pt x="813307" y="2286"/>
                  </a:lnTo>
                  <a:lnTo>
                    <a:pt x="809244" y="9271"/>
                  </a:lnTo>
                  <a:lnTo>
                    <a:pt x="805180" y="16128"/>
                  </a:lnTo>
                  <a:lnTo>
                    <a:pt x="807466" y="25019"/>
                  </a:lnTo>
                  <a:lnTo>
                    <a:pt x="814451" y="28956"/>
                  </a:lnTo>
                  <a:lnTo>
                    <a:pt x="879982" y="67183"/>
                  </a:lnTo>
                  <a:lnTo>
                    <a:pt x="901319" y="54737"/>
                  </a:lnTo>
                  <a:lnTo>
                    <a:pt x="908557" y="54737"/>
                  </a:lnTo>
                  <a:lnTo>
                    <a:pt x="908557" y="52705"/>
                  </a:lnTo>
                  <a:lnTo>
                    <a:pt x="912538" y="52705"/>
                  </a:lnTo>
                  <a:lnTo>
                    <a:pt x="822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8189" y="1884426"/>
              <a:ext cx="0" cy="1292860"/>
            </a:xfrm>
            <a:custGeom>
              <a:avLst/>
              <a:gdLst/>
              <a:ahLst/>
              <a:cxnLst/>
              <a:rect l="l" t="t" r="r" b="b"/>
              <a:pathLst>
                <a:path h="1292860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9029" y="2410079"/>
              <a:ext cx="899794" cy="134620"/>
            </a:xfrm>
            <a:custGeom>
              <a:avLst/>
              <a:gdLst/>
              <a:ahLst/>
              <a:cxnLst/>
              <a:rect l="l" t="t" r="r" b="b"/>
              <a:pathLst>
                <a:path w="899795" h="134619">
                  <a:moveTo>
                    <a:pt x="841882" y="67183"/>
                  </a:moveTo>
                  <a:lnTo>
                    <a:pt x="776351" y="105410"/>
                  </a:lnTo>
                  <a:lnTo>
                    <a:pt x="769366" y="109347"/>
                  </a:lnTo>
                  <a:lnTo>
                    <a:pt x="767080" y="118237"/>
                  </a:lnTo>
                  <a:lnTo>
                    <a:pt x="771144" y="125095"/>
                  </a:lnTo>
                  <a:lnTo>
                    <a:pt x="775208" y="132080"/>
                  </a:lnTo>
                  <a:lnTo>
                    <a:pt x="783971" y="134366"/>
                  </a:lnTo>
                  <a:lnTo>
                    <a:pt x="874436" y="81661"/>
                  </a:lnTo>
                  <a:lnTo>
                    <a:pt x="870458" y="81661"/>
                  </a:lnTo>
                  <a:lnTo>
                    <a:pt x="870458" y="79629"/>
                  </a:lnTo>
                  <a:lnTo>
                    <a:pt x="863219" y="79629"/>
                  </a:lnTo>
                  <a:lnTo>
                    <a:pt x="841882" y="67183"/>
                  </a:lnTo>
                  <a:close/>
                </a:path>
                <a:path w="899795" h="134619">
                  <a:moveTo>
                    <a:pt x="817063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817063" y="81661"/>
                  </a:lnTo>
                  <a:lnTo>
                    <a:pt x="841882" y="67183"/>
                  </a:lnTo>
                  <a:lnTo>
                    <a:pt x="817063" y="52705"/>
                  </a:lnTo>
                  <a:close/>
                </a:path>
                <a:path w="899795" h="134619">
                  <a:moveTo>
                    <a:pt x="874438" y="52705"/>
                  </a:moveTo>
                  <a:lnTo>
                    <a:pt x="870458" y="52705"/>
                  </a:lnTo>
                  <a:lnTo>
                    <a:pt x="870458" y="81661"/>
                  </a:lnTo>
                  <a:lnTo>
                    <a:pt x="874436" y="81661"/>
                  </a:lnTo>
                  <a:lnTo>
                    <a:pt x="899287" y="67183"/>
                  </a:lnTo>
                  <a:lnTo>
                    <a:pt x="874438" y="52705"/>
                  </a:lnTo>
                  <a:close/>
                </a:path>
                <a:path w="899795" h="134619">
                  <a:moveTo>
                    <a:pt x="863219" y="54737"/>
                  </a:moveTo>
                  <a:lnTo>
                    <a:pt x="841882" y="67183"/>
                  </a:lnTo>
                  <a:lnTo>
                    <a:pt x="863219" y="79629"/>
                  </a:lnTo>
                  <a:lnTo>
                    <a:pt x="863219" y="54737"/>
                  </a:lnTo>
                  <a:close/>
                </a:path>
                <a:path w="899795" h="134619">
                  <a:moveTo>
                    <a:pt x="870458" y="54737"/>
                  </a:moveTo>
                  <a:lnTo>
                    <a:pt x="863219" y="54737"/>
                  </a:lnTo>
                  <a:lnTo>
                    <a:pt x="863219" y="79629"/>
                  </a:lnTo>
                  <a:lnTo>
                    <a:pt x="870458" y="79629"/>
                  </a:lnTo>
                  <a:lnTo>
                    <a:pt x="870458" y="54737"/>
                  </a:lnTo>
                  <a:close/>
                </a:path>
                <a:path w="899795" h="134619">
                  <a:moveTo>
                    <a:pt x="783971" y="0"/>
                  </a:moveTo>
                  <a:lnTo>
                    <a:pt x="775208" y="2286"/>
                  </a:lnTo>
                  <a:lnTo>
                    <a:pt x="771144" y="9271"/>
                  </a:lnTo>
                  <a:lnTo>
                    <a:pt x="767080" y="16129"/>
                  </a:lnTo>
                  <a:lnTo>
                    <a:pt x="769366" y="25019"/>
                  </a:lnTo>
                  <a:lnTo>
                    <a:pt x="776351" y="28956"/>
                  </a:lnTo>
                  <a:lnTo>
                    <a:pt x="841882" y="67183"/>
                  </a:lnTo>
                  <a:lnTo>
                    <a:pt x="863219" y="54737"/>
                  </a:lnTo>
                  <a:lnTo>
                    <a:pt x="870458" y="54737"/>
                  </a:lnTo>
                  <a:lnTo>
                    <a:pt x="870458" y="52705"/>
                  </a:lnTo>
                  <a:lnTo>
                    <a:pt x="874438" y="52705"/>
                  </a:lnTo>
                  <a:lnTo>
                    <a:pt x="783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3321" y="1884426"/>
              <a:ext cx="0" cy="1292860"/>
            </a:xfrm>
            <a:custGeom>
              <a:avLst/>
              <a:gdLst/>
              <a:ahLst/>
              <a:cxnLst/>
              <a:rect l="l" t="t" r="r" b="b"/>
              <a:pathLst>
                <a:path h="1292860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1770" y="2166238"/>
              <a:ext cx="3373120" cy="937894"/>
            </a:xfrm>
            <a:custGeom>
              <a:avLst/>
              <a:gdLst/>
              <a:ahLst/>
              <a:cxnLst/>
              <a:rect l="l" t="t" r="r" b="b"/>
              <a:pathLst>
                <a:path w="3373120" h="937894">
                  <a:moveTo>
                    <a:pt x="937387" y="67183"/>
                  </a:moveTo>
                  <a:lnTo>
                    <a:pt x="912533" y="52705"/>
                  </a:lnTo>
                  <a:lnTo>
                    <a:pt x="822071" y="0"/>
                  </a:lnTo>
                  <a:lnTo>
                    <a:pt x="813308" y="2286"/>
                  </a:lnTo>
                  <a:lnTo>
                    <a:pt x="809244" y="9271"/>
                  </a:lnTo>
                  <a:lnTo>
                    <a:pt x="805180" y="16129"/>
                  </a:lnTo>
                  <a:lnTo>
                    <a:pt x="807466" y="25019"/>
                  </a:lnTo>
                  <a:lnTo>
                    <a:pt x="814451" y="28956"/>
                  </a:lnTo>
                  <a:lnTo>
                    <a:pt x="855154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855154" y="81661"/>
                  </a:lnTo>
                  <a:lnTo>
                    <a:pt x="814451" y="105410"/>
                  </a:lnTo>
                  <a:lnTo>
                    <a:pt x="807466" y="109347"/>
                  </a:lnTo>
                  <a:lnTo>
                    <a:pt x="805180" y="118237"/>
                  </a:lnTo>
                  <a:lnTo>
                    <a:pt x="809244" y="125095"/>
                  </a:lnTo>
                  <a:lnTo>
                    <a:pt x="813308" y="132080"/>
                  </a:lnTo>
                  <a:lnTo>
                    <a:pt x="822071" y="134366"/>
                  </a:lnTo>
                  <a:lnTo>
                    <a:pt x="912533" y="81661"/>
                  </a:lnTo>
                  <a:lnTo>
                    <a:pt x="937387" y="67183"/>
                  </a:lnTo>
                  <a:close/>
                </a:path>
                <a:path w="3373120" h="937894">
                  <a:moveTo>
                    <a:pt x="2511679" y="591439"/>
                  </a:moveTo>
                  <a:lnTo>
                    <a:pt x="2486825" y="576961"/>
                  </a:lnTo>
                  <a:lnTo>
                    <a:pt x="2396363" y="524256"/>
                  </a:lnTo>
                  <a:lnTo>
                    <a:pt x="2387600" y="526542"/>
                  </a:lnTo>
                  <a:lnTo>
                    <a:pt x="2383536" y="533527"/>
                  </a:lnTo>
                  <a:lnTo>
                    <a:pt x="2379472" y="540385"/>
                  </a:lnTo>
                  <a:lnTo>
                    <a:pt x="2381758" y="549275"/>
                  </a:lnTo>
                  <a:lnTo>
                    <a:pt x="2388743" y="553212"/>
                  </a:lnTo>
                  <a:lnTo>
                    <a:pt x="2429446" y="576961"/>
                  </a:lnTo>
                  <a:lnTo>
                    <a:pt x="1836420" y="576961"/>
                  </a:lnTo>
                  <a:lnTo>
                    <a:pt x="1836420" y="605917"/>
                  </a:lnTo>
                  <a:lnTo>
                    <a:pt x="2429446" y="605917"/>
                  </a:lnTo>
                  <a:lnTo>
                    <a:pt x="2388743" y="629666"/>
                  </a:lnTo>
                  <a:lnTo>
                    <a:pt x="2381758" y="633603"/>
                  </a:lnTo>
                  <a:lnTo>
                    <a:pt x="2379472" y="642493"/>
                  </a:lnTo>
                  <a:lnTo>
                    <a:pt x="2383536" y="649351"/>
                  </a:lnTo>
                  <a:lnTo>
                    <a:pt x="2387600" y="656336"/>
                  </a:lnTo>
                  <a:lnTo>
                    <a:pt x="2396363" y="658622"/>
                  </a:lnTo>
                  <a:lnTo>
                    <a:pt x="2486825" y="605917"/>
                  </a:lnTo>
                  <a:lnTo>
                    <a:pt x="2511679" y="591439"/>
                  </a:lnTo>
                  <a:close/>
                </a:path>
                <a:path w="3373120" h="937894">
                  <a:moveTo>
                    <a:pt x="3372739" y="870331"/>
                  </a:moveTo>
                  <a:lnTo>
                    <a:pt x="3347885" y="855853"/>
                  </a:lnTo>
                  <a:lnTo>
                    <a:pt x="3257423" y="803148"/>
                  </a:lnTo>
                  <a:lnTo>
                    <a:pt x="3248660" y="805434"/>
                  </a:lnTo>
                  <a:lnTo>
                    <a:pt x="3244596" y="812419"/>
                  </a:lnTo>
                  <a:lnTo>
                    <a:pt x="3240532" y="819277"/>
                  </a:lnTo>
                  <a:lnTo>
                    <a:pt x="3242818" y="828167"/>
                  </a:lnTo>
                  <a:lnTo>
                    <a:pt x="3249803" y="832104"/>
                  </a:lnTo>
                  <a:lnTo>
                    <a:pt x="3290506" y="855853"/>
                  </a:lnTo>
                  <a:lnTo>
                    <a:pt x="1836420" y="855853"/>
                  </a:lnTo>
                  <a:lnTo>
                    <a:pt x="1836420" y="884809"/>
                  </a:lnTo>
                  <a:lnTo>
                    <a:pt x="3290506" y="884809"/>
                  </a:lnTo>
                  <a:lnTo>
                    <a:pt x="3249803" y="908558"/>
                  </a:lnTo>
                  <a:lnTo>
                    <a:pt x="3242818" y="912495"/>
                  </a:lnTo>
                  <a:lnTo>
                    <a:pt x="3240532" y="921385"/>
                  </a:lnTo>
                  <a:lnTo>
                    <a:pt x="3244596" y="928243"/>
                  </a:lnTo>
                  <a:lnTo>
                    <a:pt x="3248660" y="935228"/>
                  </a:lnTo>
                  <a:lnTo>
                    <a:pt x="3257423" y="937514"/>
                  </a:lnTo>
                  <a:lnTo>
                    <a:pt x="3347885" y="884809"/>
                  </a:lnTo>
                  <a:lnTo>
                    <a:pt x="3372739" y="870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4382" y="1884426"/>
              <a:ext cx="0" cy="1292860"/>
            </a:xfrm>
            <a:custGeom>
              <a:avLst/>
              <a:gdLst/>
              <a:ahLst/>
              <a:cxnLst/>
              <a:rect l="l" t="t" r="r" b="b"/>
              <a:pathLst>
                <a:path h="1292860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767578" y="1395222"/>
            <a:ext cx="786765" cy="330835"/>
          </a:xfrm>
          <a:custGeom>
            <a:avLst/>
            <a:gdLst/>
            <a:ahLst/>
            <a:cxnLst/>
            <a:rect l="l" t="t" r="r" b="b"/>
            <a:pathLst>
              <a:path w="786765" h="330835">
                <a:moveTo>
                  <a:pt x="0" y="330708"/>
                </a:moveTo>
                <a:lnTo>
                  <a:pt x="786383" y="330708"/>
                </a:lnTo>
                <a:lnTo>
                  <a:pt x="786383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7292" y="3452876"/>
            <a:ext cx="209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Sequence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46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Ánh</a:t>
            </a:r>
            <a:r>
              <a:rPr sz="3600" spc="-10" dirty="0"/>
              <a:t> </a:t>
            </a:r>
            <a:r>
              <a:rPr sz="3600" spc="-5" dirty="0"/>
              <a:t>xạ</a:t>
            </a:r>
            <a:r>
              <a:rPr sz="3600" spc="-20" dirty="0"/>
              <a:t> </a:t>
            </a:r>
            <a:r>
              <a:rPr sz="3600" dirty="0"/>
              <a:t>biểu</a:t>
            </a:r>
            <a:r>
              <a:rPr sz="3600" spc="-20" dirty="0"/>
              <a:t> </a:t>
            </a:r>
            <a:r>
              <a:rPr sz="3600" dirty="0"/>
              <a:t>đồ</a:t>
            </a:r>
            <a:r>
              <a:rPr sz="3600" spc="-5" dirty="0"/>
              <a:t> tuần tự sang 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0242" y="1896218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86" y="1922814"/>
            <a:ext cx="3787785" cy="2954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4428" y="1794210"/>
            <a:ext cx="4624705" cy="37306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dirty="0">
                <a:latin typeface="Arial"/>
                <a:cs typeface="Arial"/>
              </a:rPr>
              <a:t> B </a:t>
            </a:r>
            <a:r>
              <a:rPr sz="1800" dirty="0">
                <a:latin typeface="Arial"/>
                <a:cs typeface="Arial"/>
              </a:rPr>
              <a:t>{</a:t>
            </a:r>
            <a:r>
              <a:rPr sz="1800" spc="-10" dirty="0">
                <a:latin typeface="Arial"/>
                <a:cs typeface="Arial"/>
              </a:rPr>
              <a:t> public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 Login(string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UID, Pass)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...............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MainApp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68630" algn="l"/>
              </a:tabLst>
            </a:pPr>
            <a:r>
              <a:rPr sz="1800" dirty="0">
                <a:latin typeface="Arial"/>
                <a:cs typeface="Arial"/>
              </a:rPr>
              <a:t>{	....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Nhập User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name,</a:t>
            </a:r>
            <a:r>
              <a:rPr sz="1800" spc="-10" dirty="0">
                <a:latin typeface="Arial"/>
                <a:cs typeface="Arial"/>
              </a:rPr>
              <a:t> password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objB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bool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objB.</a:t>
            </a:r>
            <a:r>
              <a:rPr sz="1800" b="1" spc="-5" dirty="0">
                <a:latin typeface="Arial"/>
                <a:cs typeface="Arial"/>
              </a:rPr>
              <a:t>Login</a:t>
            </a:r>
            <a:r>
              <a:rPr sz="1800" spc="-5" dirty="0">
                <a:latin typeface="Arial"/>
                <a:cs typeface="Arial"/>
              </a:rPr>
              <a:t>(UID,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Password)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(Result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true)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333369"/>
            <a:ext cx="4802505" cy="1169035"/>
          </a:xfrm>
          <a:custGeom>
            <a:avLst/>
            <a:gdLst/>
            <a:ahLst/>
            <a:cxnLst/>
            <a:rect l="l" t="t" r="r" b="b"/>
            <a:pathLst>
              <a:path w="4802505" h="1169035">
                <a:moveTo>
                  <a:pt x="3963924" y="699008"/>
                </a:moveTo>
                <a:lnTo>
                  <a:pt x="1599438" y="107988"/>
                </a:lnTo>
                <a:lnTo>
                  <a:pt x="1600212" y="104902"/>
                </a:lnTo>
                <a:lnTo>
                  <a:pt x="1607185" y="77089"/>
                </a:lnTo>
                <a:lnTo>
                  <a:pt x="1524000" y="95631"/>
                </a:lnTo>
                <a:lnTo>
                  <a:pt x="1588643" y="151130"/>
                </a:lnTo>
                <a:lnTo>
                  <a:pt x="1596364" y="120307"/>
                </a:lnTo>
                <a:lnTo>
                  <a:pt x="3960876" y="711454"/>
                </a:lnTo>
                <a:lnTo>
                  <a:pt x="3963924" y="699008"/>
                </a:lnTo>
                <a:close/>
              </a:path>
              <a:path w="4802505" h="1169035">
                <a:moveTo>
                  <a:pt x="4802124" y="1156208"/>
                </a:moveTo>
                <a:lnTo>
                  <a:pt x="75577" y="30886"/>
                </a:lnTo>
                <a:lnTo>
                  <a:pt x="76276" y="27940"/>
                </a:lnTo>
                <a:lnTo>
                  <a:pt x="82931" y="0"/>
                </a:lnTo>
                <a:lnTo>
                  <a:pt x="0" y="19431"/>
                </a:lnTo>
                <a:lnTo>
                  <a:pt x="65278" y="74168"/>
                </a:lnTo>
                <a:lnTo>
                  <a:pt x="72644" y="43205"/>
                </a:lnTo>
                <a:lnTo>
                  <a:pt x="4799076" y="1168654"/>
                </a:lnTo>
                <a:lnTo>
                  <a:pt x="4802124" y="1156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04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25" dirty="0"/>
              <a:t> </a:t>
            </a:r>
            <a:r>
              <a:rPr sz="3600" dirty="0"/>
              <a:t>đồ</a:t>
            </a:r>
            <a:r>
              <a:rPr sz="3600" spc="-10" dirty="0"/>
              <a:t> </a:t>
            </a:r>
            <a:r>
              <a:rPr sz="3600" spc="-5" dirty="0"/>
              <a:t>trình</a:t>
            </a:r>
            <a:r>
              <a:rPr sz="3600" spc="-10" dirty="0"/>
              <a:t> </a:t>
            </a:r>
            <a:r>
              <a:rPr sz="3600" spc="-5" dirty="0"/>
              <a:t>tự</a:t>
            </a:r>
            <a:r>
              <a:rPr sz="3600" spc="5" dirty="0"/>
              <a:t> </a:t>
            </a:r>
            <a:r>
              <a:rPr sz="3600" dirty="0"/>
              <a:t>-</a:t>
            </a:r>
            <a:r>
              <a:rPr sz="3600" spc="-5" dirty="0"/>
              <a:t> </a:t>
            </a:r>
            <a:r>
              <a:rPr sz="3600" dirty="0"/>
              <a:t>đối</a:t>
            </a:r>
            <a:r>
              <a:rPr sz="3600" spc="-25" dirty="0"/>
              <a:t> </a:t>
            </a:r>
            <a:r>
              <a:rPr sz="3600" dirty="0"/>
              <a:t>tượng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83694" y="1628371"/>
            <a:ext cx="7809230" cy="4740275"/>
            <a:chOff x="783694" y="1628371"/>
            <a:chExt cx="7809230" cy="4740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694" y="1628371"/>
              <a:ext cx="7809066" cy="47402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3915" y="2492501"/>
              <a:ext cx="476250" cy="1134110"/>
            </a:xfrm>
            <a:custGeom>
              <a:avLst/>
              <a:gdLst/>
              <a:ahLst/>
              <a:cxnLst/>
              <a:rect l="l" t="t" r="r" b="b"/>
              <a:pathLst>
                <a:path w="476250" h="1134110">
                  <a:moveTo>
                    <a:pt x="48041" y="67126"/>
                  </a:moveTo>
                  <a:lnTo>
                    <a:pt x="24023" y="76869"/>
                  </a:lnTo>
                  <a:lnTo>
                    <a:pt x="451992" y="1134110"/>
                  </a:lnTo>
                  <a:lnTo>
                    <a:pt x="476122" y="1124458"/>
                  </a:lnTo>
                  <a:lnTo>
                    <a:pt x="48041" y="67126"/>
                  </a:lnTo>
                  <a:close/>
                </a:path>
                <a:path w="476250" h="1134110">
                  <a:moveTo>
                    <a:pt x="6858" y="0"/>
                  </a:moveTo>
                  <a:lnTo>
                    <a:pt x="0" y="86613"/>
                  </a:lnTo>
                  <a:lnTo>
                    <a:pt x="24023" y="76869"/>
                  </a:lnTo>
                  <a:lnTo>
                    <a:pt x="19177" y="64897"/>
                  </a:lnTo>
                  <a:lnTo>
                    <a:pt x="43179" y="55118"/>
                  </a:lnTo>
                  <a:lnTo>
                    <a:pt x="69414" y="55118"/>
                  </a:lnTo>
                  <a:lnTo>
                    <a:pt x="6858" y="0"/>
                  </a:lnTo>
                  <a:close/>
                </a:path>
                <a:path w="476250" h="1134110">
                  <a:moveTo>
                    <a:pt x="43179" y="55118"/>
                  </a:moveTo>
                  <a:lnTo>
                    <a:pt x="19177" y="64897"/>
                  </a:lnTo>
                  <a:lnTo>
                    <a:pt x="24023" y="76869"/>
                  </a:lnTo>
                  <a:lnTo>
                    <a:pt x="48041" y="67126"/>
                  </a:lnTo>
                  <a:lnTo>
                    <a:pt x="43179" y="55118"/>
                  </a:lnTo>
                  <a:close/>
                </a:path>
                <a:path w="476250" h="1134110">
                  <a:moveTo>
                    <a:pt x="69414" y="55118"/>
                  </a:moveTo>
                  <a:lnTo>
                    <a:pt x="43179" y="55118"/>
                  </a:lnTo>
                  <a:lnTo>
                    <a:pt x="48041" y="67126"/>
                  </a:lnTo>
                  <a:lnTo>
                    <a:pt x="72009" y="57403"/>
                  </a:lnTo>
                  <a:lnTo>
                    <a:pt x="69414" y="55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30654" y="3680841"/>
            <a:ext cx="112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Đối</a:t>
            </a:r>
            <a:r>
              <a:rPr sz="18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tượng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5515" y="4784597"/>
            <a:ext cx="585470" cy="598805"/>
          </a:xfrm>
          <a:custGeom>
            <a:avLst/>
            <a:gdLst/>
            <a:ahLst/>
            <a:cxnLst/>
            <a:rect l="l" t="t" r="r" b="b"/>
            <a:pathLst>
              <a:path w="585470" h="598804">
                <a:moveTo>
                  <a:pt x="521781" y="46631"/>
                </a:moveTo>
                <a:lnTo>
                  <a:pt x="0" y="580770"/>
                </a:lnTo>
                <a:lnTo>
                  <a:pt x="18542" y="598804"/>
                </a:lnTo>
                <a:lnTo>
                  <a:pt x="540281" y="64708"/>
                </a:lnTo>
                <a:lnTo>
                  <a:pt x="521781" y="46631"/>
                </a:lnTo>
                <a:close/>
              </a:path>
              <a:path w="585470" h="598804">
                <a:moveTo>
                  <a:pt x="573374" y="37337"/>
                </a:moveTo>
                <a:lnTo>
                  <a:pt x="530860" y="37337"/>
                </a:lnTo>
                <a:lnTo>
                  <a:pt x="549401" y="55371"/>
                </a:lnTo>
                <a:lnTo>
                  <a:pt x="540281" y="64708"/>
                </a:lnTo>
                <a:lnTo>
                  <a:pt x="558800" y="82803"/>
                </a:lnTo>
                <a:lnTo>
                  <a:pt x="573374" y="37337"/>
                </a:lnTo>
                <a:close/>
              </a:path>
              <a:path w="585470" h="598804">
                <a:moveTo>
                  <a:pt x="530860" y="37337"/>
                </a:moveTo>
                <a:lnTo>
                  <a:pt x="521781" y="46631"/>
                </a:lnTo>
                <a:lnTo>
                  <a:pt x="540281" y="64708"/>
                </a:lnTo>
                <a:lnTo>
                  <a:pt x="549401" y="55371"/>
                </a:lnTo>
                <a:lnTo>
                  <a:pt x="530860" y="37337"/>
                </a:lnTo>
                <a:close/>
              </a:path>
              <a:path w="585470" h="598804">
                <a:moveTo>
                  <a:pt x="585343" y="0"/>
                </a:moveTo>
                <a:lnTo>
                  <a:pt x="503174" y="28447"/>
                </a:lnTo>
                <a:lnTo>
                  <a:pt x="521781" y="46631"/>
                </a:lnTo>
                <a:lnTo>
                  <a:pt x="530860" y="37337"/>
                </a:lnTo>
                <a:lnTo>
                  <a:pt x="573374" y="37337"/>
                </a:lnTo>
                <a:lnTo>
                  <a:pt x="5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4485" y="5409996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Đường</a:t>
            </a: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sống </a:t>
            </a:r>
            <a:r>
              <a:rPr sz="1800" b="1" i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(Lifeline)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4087" y="2422397"/>
            <a:ext cx="1493520" cy="2973705"/>
          </a:xfrm>
          <a:custGeom>
            <a:avLst/>
            <a:gdLst/>
            <a:ahLst/>
            <a:cxnLst/>
            <a:rect l="l" t="t" r="r" b="b"/>
            <a:pathLst>
              <a:path w="1493520" h="2973704">
                <a:moveTo>
                  <a:pt x="874903" y="0"/>
                </a:moveTo>
                <a:lnTo>
                  <a:pt x="799465" y="43053"/>
                </a:lnTo>
                <a:lnTo>
                  <a:pt x="821016" y="57454"/>
                </a:lnTo>
                <a:lnTo>
                  <a:pt x="0" y="1288161"/>
                </a:lnTo>
                <a:lnTo>
                  <a:pt x="21590" y="1302639"/>
                </a:lnTo>
                <a:lnTo>
                  <a:pt x="842568" y="71856"/>
                </a:lnTo>
                <a:lnTo>
                  <a:pt x="864108" y="86233"/>
                </a:lnTo>
                <a:lnTo>
                  <a:pt x="869048" y="46736"/>
                </a:lnTo>
                <a:lnTo>
                  <a:pt x="874903" y="0"/>
                </a:lnTo>
                <a:close/>
              </a:path>
              <a:path w="1493520" h="2973704">
                <a:moveTo>
                  <a:pt x="1493520" y="2958211"/>
                </a:moveTo>
                <a:lnTo>
                  <a:pt x="1075334" y="2372233"/>
                </a:lnTo>
                <a:lnTo>
                  <a:pt x="1090104" y="2361692"/>
                </a:lnTo>
                <a:lnTo>
                  <a:pt x="1096518" y="2357120"/>
                </a:lnTo>
                <a:lnTo>
                  <a:pt x="1019683" y="2316480"/>
                </a:lnTo>
                <a:lnTo>
                  <a:pt x="1033145" y="2402332"/>
                </a:lnTo>
                <a:lnTo>
                  <a:pt x="1054277" y="2387257"/>
                </a:lnTo>
                <a:lnTo>
                  <a:pt x="1472438" y="2973197"/>
                </a:lnTo>
                <a:lnTo>
                  <a:pt x="1493520" y="2958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742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25" dirty="0"/>
              <a:t> </a:t>
            </a:r>
            <a:r>
              <a:rPr sz="3600" dirty="0"/>
              <a:t>đồ</a:t>
            </a:r>
            <a:r>
              <a:rPr sz="3600" spc="-10" dirty="0"/>
              <a:t> </a:t>
            </a:r>
            <a:r>
              <a:rPr sz="3600" spc="-5" dirty="0"/>
              <a:t>trình</a:t>
            </a:r>
            <a:r>
              <a:rPr sz="3600" spc="-10" dirty="0"/>
              <a:t> </a:t>
            </a:r>
            <a:r>
              <a:rPr sz="3600" spc="-5" dirty="0"/>
              <a:t>tự</a:t>
            </a:r>
            <a:r>
              <a:rPr sz="3600" dirty="0"/>
              <a:t> -</a:t>
            </a:r>
            <a:r>
              <a:rPr sz="3600" spc="-5" dirty="0"/>
              <a:t> </a:t>
            </a:r>
            <a:r>
              <a:rPr sz="3600" dirty="0"/>
              <a:t>tác</a:t>
            </a:r>
            <a:r>
              <a:rPr sz="3600" spc="-20" dirty="0"/>
              <a:t> </a:t>
            </a:r>
            <a:r>
              <a:rPr sz="3600" dirty="0"/>
              <a:t>nhân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157" y="1561939"/>
            <a:ext cx="8576751" cy="44593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524" y="4786122"/>
            <a:ext cx="2157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Thể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hiện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của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tác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nhân </a:t>
            </a:r>
            <a:r>
              <a:rPr sz="1600" b="1" i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(Actor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instance)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758" y="4089653"/>
            <a:ext cx="474345" cy="657225"/>
          </a:xfrm>
          <a:custGeom>
            <a:avLst/>
            <a:gdLst/>
            <a:ahLst/>
            <a:cxnLst/>
            <a:rect l="l" t="t" r="r" b="b"/>
            <a:pathLst>
              <a:path w="474344" h="657225">
                <a:moveTo>
                  <a:pt x="55673" y="55725"/>
                </a:moveTo>
                <a:lnTo>
                  <a:pt x="34620" y="70769"/>
                </a:lnTo>
                <a:lnTo>
                  <a:pt x="452755" y="656717"/>
                </a:lnTo>
                <a:lnTo>
                  <a:pt x="473836" y="641731"/>
                </a:lnTo>
                <a:lnTo>
                  <a:pt x="55673" y="55725"/>
                </a:lnTo>
                <a:close/>
              </a:path>
              <a:path w="474344" h="657225">
                <a:moveTo>
                  <a:pt x="0" y="0"/>
                </a:moveTo>
                <a:lnTo>
                  <a:pt x="13512" y="85852"/>
                </a:lnTo>
                <a:lnTo>
                  <a:pt x="34620" y="70769"/>
                </a:lnTo>
                <a:lnTo>
                  <a:pt x="27076" y="60198"/>
                </a:lnTo>
                <a:lnTo>
                  <a:pt x="48171" y="45212"/>
                </a:lnTo>
                <a:lnTo>
                  <a:pt x="70385" y="45212"/>
                </a:lnTo>
                <a:lnTo>
                  <a:pt x="76784" y="40640"/>
                </a:lnTo>
                <a:lnTo>
                  <a:pt x="0" y="0"/>
                </a:lnTo>
                <a:close/>
              </a:path>
              <a:path w="474344" h="657225">
                <a:moveTo>
                  <a:pt x="48171" y="45212"/>
                </a:moveTo>
                <a:lnTo>
                  <a:pt x="27076" y="60198"/>
                </a:lnTo>
                <a:lnTo>
                  <a:pt x="34620" y="70769"/>
                </a:lnTo>
                <a:lnTo>
                  <a:pt x="55673" y="55725"/>
                </a:lnTo>
                <a:lnTo>
                  <a:pt x="48171" y="45212"/>
                </a:lnTo>
                <a:close/>
              </a:path>
              <a:path w="474344" h="657225">
                <a:moveTo>
                  <a:pt x="70385" y="45212"/>
                </a:moveTo>
                <a:lnTo>
                  <a:pt x="48171" y="45212"/>
                </a:lnTo>
                <a:lnTo>
                  <a:pt x="55673" y="55725"/>
                </a:lnTo>
                <a:lnTo>
                  <a:pt x="70385" y="45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5904" y="1053083"/>
            <a:ext cx="7920228" cy="5301996"/>
            <a:chOff x="755904" y="1053083"/>
            <a:chExt cx="7920228" cy="5301996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" y="1053083"/>
              <a:ext cx="7920228" cy="5301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6356" y="2565653"/>
              <a:ext cx="78105" cy="647700"/>
            </a:xfrm>
            <a:custGeom>
              <a:avLst/>
              <a:gdLst/>
              <a:ahLst/>
              <a:cxnLst/>
              <a:rect l="l" t="t" r="r" b="b"/>
              <a:pathLst>
                <a:path w="78105" h="647700">
                  <a:moveTo>
                    <a:pt x="51816" y="64770"/>
                  </a:moveTo>
                  <a:lnTo>
                    <a:pt x="25907" y="64770"/>
                  </a:lnTo>
                  <a:lnTo>
                    <a:pt x="25907" y="647700"/>
                  </a:lnTo>
                  <a:lnTo>
                    <a:pt x="51816" y="647700"/>
                  </a:lnTo>
                  <a:lnTo>
                    <a:pt x="51816" y="64770"/>
                  </a:lnTo>
                  <a:close/>
                </a:path>
                <a:path w="78105" h="647700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647700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65887"/>
            <a:ext cx="702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Biểu </a:t>
            </a:r>
            <a:r>
              <a:rPr sz="4000" spc="-10" dirty="0"/>
              <a:t>đồ</a:t>
            </a:r>
            <a:r>
              <a:rPr sz="4000" spc="-5" dirty="0"/>
              <a:t> trình tự</a:t>
            </a:r>
            <a:r>
              <a:rPr sz="4000" spc="10" dirty="0"/>
              <a:t> </a:t>
            </a:r>
            <a:r>
              <a:rPr sz="4000" spc="-5" dirty="0"/>
              <a:t>-</a:t>
            </a:r>
            <a:r>
              <a:rPr sz="4000" dirty="0"/>
              <a:t> </a:t>
            </a:r>
            <a:r>
              <a:rPr sz="4000" spc="-10" dirty="0"/>
              <a:t>Thông</a:t>
            </a:r>
            <a:r>
              <a:rPr sz="4000" spc="-5" dirty="0"/>
              <a:t> điệp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572005" y="3322066"/>
            <a:ext cx="1118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Thông</a:t>
            </a:r>
            <a:r>
              <a:rPr sz="16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điệp </a:t>
            </a:r>
            <a:r>
              <a:rPr sz="1600" b="1" i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(Message)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6246" y="3132582"/>
            <a:ext cx="1501775" cy="93980"/>
          </a:xfrm>
          <a:custGeom>
            <a:avLst/>
            <a:gdLst/>
            <a:ahLst/>
            <a:cxnLst/>
            <a:rect l="l" t="t" r="r" b="b"/>
            <a:pathLst>
              <a:path w="1501775" h="93980">
                <a:moveTo>
                  <a:pt x="78104" y="25908"/>
                </a:moveTo>
                <a:lnTo>
                  <a:pt x="77342" y="51816"/>
                </a:lnTo>
                <a:lnTo>
                  <a:pt x="1500758" y="93725"/>
                </a:lnTo>
                <a:lnTo>
                  <a:pt x="1501521" y="67817"/>
                </a:lnTo>
                <a:lnTo>
                  <a:pt x="78104" y="25908"/>
                </a:lnTo>
                <a:close/>
              </a:path>
              <a:path w="1501775" h="93980">
                <a:moveTo>
                  <a:pt x="78866" y="0"/>
                </a:moveTo>
                <a:lnTo>
                  <a:pt x="0" y="36575"/>
                </a:lnTo>
                <a:lnTo>
                  <a:pt x="76580" y="77723"/>
                </a:lnTo>
                <a:lnTo>
                  <a:pt x="77342" y="51816"/>
                </a:lnTo>
                <a:lnTo>
                  <a:pt x="64388" y="51434"/>
                </a:lnTo>
                <a:lnTo>
                  <a:pt x="65150" y="25526"/>
                </a:lnTo>
                <a:lnTo>
                  <a:pt x="78116" y="25526"/>
                </a:lnTo>
                <a:lnTo>
                  <a:pt x="78866" y="0"/>
                </a:lnTo>
                <a:close/>
              </a:path>
              <a:path w="1501775" h="93980">
                <a:moveTo>
                  <a:pt x="65150" y="25526"/>
                </a:moveTo>
                <a:lnTo>
                  <a:pt x="64388" y="51434"/>
                </a:lnTo>
                <a:lnTo>
                  <a:pt x="77342" y="51816"/>
                </a:lnTo>
                <a:lnTo>
                  <a:pt x="78104" y="25908"/>
                </a:lnTo>
                <a:lnTo>
                  <a:pt x="65150" y="25526"/>
                </a:lnTo>
                <a:close/>
              </a:path>
              <a:path w="1501775" h="93980">
                <a:moveTo>
                  <a:pt x="78116" y="25526"/>
                </a:moveTo>
                <a:lnTo>
                  <a:pt x="65150" y="25526"/>
                </a:lnTo>
                <a:lnTo>
                  <a:pt x="78104" y="25908"/>
                </a:lnTo>
                <a:lnTo>
                  <a:pt x="78116" y="25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1769" y="3013963"/>
            <a:ext cx="1965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Thông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điệp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nội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tại 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(Reflexive</a:t>
            </a:r>
            <a:r>
              <a:rPr sz="1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Message)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993"/>
            <a:ext cx="763968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UC</a:t>
            </a:r>
            <a:r>
              <a:rPr sz="2900" spc="5" dirty="0"/>
              <a:t> </a:t>
            </a:r>
            <a:r>
              <a:rPr sz="2900" dirty="0"/>
              <a:t>Register</a:t>
            </a:r>
            <a:r>
              <a:rPr sz="2900" spc="-55" dirty="0"/>
              <a:t> </a:t>
            </a:r>
            <a:r>
              <a:rPr sz="2900" dirty="0"/>
              <a:t>ForCourse:</a:t>
            </a:r>
            <a:r>
              <a:rPr sz="2900" spc="-35" dirty="0"/>
              <a:t> </a:t>
            </a:r>
            <a:r>
              <a:rPr sz="2900" dirty="0"/>
              <a:t>Sequence</a:t>
            </a:r>
            <a:r>
              <a:rPr sz="2900" spc="-35" dirty="0"/>
              <a:t> </a:t>
            </a:r>
            <a:r>
              <a:rPr sz="2900" dirty="0"/>
              <a:t>Diagram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053083"/>
            <a:ext cx="7920228" cy="530199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9476" y="216408"/>
            <a:ext cx="8476488" cy="2261615"/>
            <a:chOff x="379476" y="216408"/>
            <a:chExt cx="8476488" cy="2261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126235"/>
              <a:ext cx="7219188" cy="13517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76" y="216408"/>
              <a:ext cx="8476488" cy="9022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836" y="2781300"/>
            <a:ext cx="7238619" cy="35844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674" y="322833"/>
            <a:ext cx="7967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44536A"/>
                </a:solidFill>
                <a:latin typeface="Arial"/>
                <a:cs typeface="Arial"/>
              </a:rPr>
              <a:t>UC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 Register</a:t>
            </a:r>
            <a:r>
              <a:rPr sz="3200" b="0" spc="-1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dirty="0">
                <a:solidFill>
                  <a:srgbClr val="44536A"/>
                </a:solidFill>
                <a:latin typeface="Arial"/>
                <a:cs typeface="Arial"/>
              </a:rPr>
              <a:t>ForCourse:</a:t>
            </a:r>
            <a:r>
              <a:rPr sz="3200" b="0" spc="-4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Sequence</a:t>
            </a:r>
            <a:r>
              <a:rPr sz="3200" b="0" spc="-2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9476" y="152400"/>
            <a:ext cx="8476488" cy="2205228"/>
            <a:chOff x="379476" y="216408"/>
            <a:chExt cx="8476488" cy="220522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068324"/>
              <a:ext cx="7217664" cy="1353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76" y="216408"/>
              <a:ext cx="8476488" cy="9022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08" y="2708148"/>
            <a:ext cx="7238619" cy="367436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674" y="322833"/>
            <a:ext cx="7967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44536A"/>
                </a:solidFill>
                <a:latin typeface="Arial"/>
                <a:cs typeface="Arial"/>
              </a:rPr>
              <a:t>UC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 Register</a:t>
            </a:r>
            <a:r>
              <a:rPr sz="3200" b="0" spc="-1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dirty="0">
                <a:solidFill>
                  <a:srgbClr val="44536A"/>
                </a:solidFill>
                <a:latin typeface="Arial"/>
                <a:cs typeface="Arial"/>
              </a:rPr>
              <a:t>ForCourse:</a:t>
            </a:r>
            <a:r>
              <a:rPr sz="3200" b="0" spc="-4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Sequence</a:t>
            </a:r>
            <a:r>
              <a:rPr sz="3200" b="0" spc="-2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44536A"/>
                </a:solidFill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Exercise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458709" cy="40709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Draw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scenario:</a:t>
            </a:r>
            <a:endParaRPr sz="2800">
              <a:latin typeface="Arial"/>
              <a:cs typeface="Arial"/>
            </a:endParaRPr>
          </a:p>
          <a:p>
            <a:pPr marL="184785" marR="508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Arial"/>
                <a:cs typeface="Arial"/>
              </a:rPr>
              <a:t>At </a:t>
            </a:r>
            <a:r>
              <a:rPr sz="2800" dirty="0">
                <a:latin typeface="Arial"/>
                <a:cs typeface="Arial"/>
              </a:rPr>
              <a:t>shop,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10" dirty="0">
                <a:latin typeface="Arial"/>
                <a:cs typeface="Arial"/>
              </a:rPr>
              <a:t>staff </a:t>
            </a:r>
            <a:r>
              <a:rPr sz="2800" dirty="0">
                <a:latin typeface="Arial"/>
                <a:cs typeface="Arial"/>
              </a:rPr>
              <a:t>receives order from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 </a:t>
            </a:r>
            <a:r>
              <a:rPr sz="2800" dirty="0">
                <a:latin typeface="Arial"/>
                <a:cs typeface="Arial"/>
              </a:rPr>
              <a:t>via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phone,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he/she </a:t>
            </a:r>
            <a:r>
              <a:rPr sz="2800" dirty="0">
                <a:latin typeface="Arial"/>
                <a:cs typeface="Arial"/>
              </a:rPr>
              <a:t>input </a:t>
            </a:r>
            <a:r>
              <a:rPr sz="2800" spc="-5" dirty="0">
                <a:latin typeface="Arial"/>
                <a:cs typeface="Arial"/>
              </a:rPr>
              <a:t>customerID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System.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</a:t>
            </a:r>
            <a:r>
              <a:rPr sz="2800" dirty="0">
                <a:latin typeface="Arial"/>
                <a:cs typeface="Arial"/>
              </a:rPr>
              <a:t> uses </a:t>
            </a:r>
            <a:r>
              <a:rPr sz="2800" spc="-5" dirty="0">
                <a:latin typeface="Arial"/>
                <a:cs typeface="Arial"/>
              </a:rPr>
              <a:t>other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Management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search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display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customer’s </a:t>
            </a:r>
            <a:r>
              <a:rPr sz="2800" spc="-5" dirty="0">
                <a:latin typeface="Arial"/>
                <a:cs typeface="Arial"/>
              </a:rPr>
              <a:t>address.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Staff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input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5" dirty="0">
                <a:latin typeface="Arial"/>
                <a:cs typeface="Arial"/>
              </a:rPr>
              <a:t> received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customer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via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phone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 Order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System. Order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 creates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124" y="3819271"/>
            <a:ext cx="6641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</a:rPr>
              <a:t>Communication</a:t>
            </a:r>
            <a:r>
              <a:rPr sz="4400" spc="-5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Diagram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510283" y="595883"/>
            <a:ext cx="5896610" cy="3229610"/>
            <a:chOff x="1510283" y="595883"/>
            <a:chExt cx="5896610" cy="3229610"/>
          </a:xfrm>
        </p:grpSpPr>
        <p:sp>
          <p:nvSpPr>
            <p:cNvPr id="4" name="object 4"/>
            <p:cNvSpPr/>
            <p:nvPr/>
          </p:nvSpPr>
          <p:spPr>
            <a:xfrm>
              <a:off x="1690877" y="709421"/>
              <a:ext cx="276225" cy="218440"/>
            </a:xfrm>
            <a:custGeom>
              <a:avLst/>
              <a:gdLst/>
              <a:ahLst/>
              <a:cxnLst/>
              <a:rect l="l" t="t" r="r" b="b"/>
              <a:pathLst>
                <a:path w="276225" h="218440">
                  <a:moveTo>
                    <a:pt x="0" y="108965"/>
                  </a:moveTo>
                  <a:lnTo>
                    <a:pt x="10834" y="66544"/>
                  </a:lnTo>
                  <a:lnTo>
                    <a:pt x="40386" y="31908"/>
                  </a:lnTo>
                  <a:lnTo>
                    <a:pt x="84224" y="8560"/>
                  </a:lnTo>
                  <a:lnTo>
                    <a:pt x="137922" y="0"/>
                  </a:lnTo>
                  <a:lnTo>
                    <a:pt x="191619" y="8560"/>
                  </a:lnTo>
                  <a:lnTo>
                    <a:pt x="235458" y="31908"/>
                  </a:lnTo>
                  <a:lnTo>
                    <a:pt x="265009" y="66544"/>
                  </a:lnTo>
                  <a:lnTo>
                    <a:pt x="275844" y="108965"/>
                  </a:lnTo>
                  <a:lnTo>
                    <a:pt x="265009" y="151387"/>
                  </a:lnTo>
                  <a:lnTo>
                    <a:pt x="235458" y="186023"/>
                  </a:lnTo>
                  <a:lnTo>
                    <a:pt x="191619" y="209371"/>
                  </a:lnTo>
                  <a:lnTo>
                    <a:pt x="137922" y="217931"/>
                  </a:lnTo>
                  <a:lnTo>
                    <a:pt x="84224" y="209371"/>
                  </a:lnTo>
                  <a:lnTo>
                    <a:pt x="40386" y="186023"/>
                  </a:lnTo>
                  <a:lnTo>
                    <a:pt x="10834" y="151387"/>
                  </a:lnTo>
                  <a:lnTo>
                    <a:pt x="0" y="108965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037" y="928877"/>
              <a:ext cx="1905" cy="204470"/>
            </a:xfrm>
            <a:custGeom>
              <a:avLst/>
              <a:gdLst/>
              <a:ahLst/>
              <a:cxnLst/>
              <a:rect l="l" t="t" r="r" b="b"/>
              <a:pathLst>
                <a:path w="1905" h="204469">
                  <a:moveTo>
                    <a:pt x="762" y="-14477"/>
                  </a:moveTo>
                  <a:lnTo>
                    <a:pt x="762" y="218694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761" y="985265"/>
              <a:ext cx="4546600" cy="1940560"/>
            </a:xfrm>
            <a:custGeom>
              <a:avLst/>
              <a:gdLst/>
              <a:ahLst/>
              <a:cxnLst/>
              <a:rect l="l" t="t" r="r" b="b"/>
              <a:pathLst>
                <a:path w="4546600" h="1940560">
                  <a:moveTo>
                    <a:pt x="83819" y="0"/>
                  </a:moveTo>
                  <a:lnTo>
                    <a:pt x="524256" y="1524"/>
                  </a:lnTo>
                </a:path>
                <a:path w="4546600" h="1940560">
                  <a:moveTo>
                    <a:pt x="0" y="385572"/>
                  </a:moveTo>
                  <a:lnTo>
                    <a:pt x="303275" y="147828"/>
                  </a:lnTo>
                  <a:lnTo>
                    <a:pt x="606551" y="385572"/>
                  </a:lnTo>
                </a:path>
                <a:path w="4546600" h="1940560">
                  <a:moveTo>
                    <a:pt x="606551" y="82296"/>
                  </a:moveTo>
                  <a:lnTo>
                    <a:pt x="2234184" y="85344"/>
                  </a:lnTo>
                </a:path>
                <a:path w="4546600" h="1940560">
                  <a:moveTo>
                    <a:pt x="2133600" y="1940052"/>
                  </a:moveTo>
                  <a:lnTo>
                    <a:pt x="4546092" y="1258824"/>
                  </a:lnTo>
                </a:path>
                <a:path w="4546600" h="1940560">
                  <a:moveTo>
                    <a:pt x="2758440" y="239268"/>
                  </a:moveTo>
                  <a:lnTo>
                    <a:pt x="1827276" y="1773936"/>
                  </a:lnTo>
                </a:path>
                <a:path w="4546600" h="1940560">
                  <a:moveTo>
                    <a:pt x="545592" y="868680"/>
                  </a:moveTo>
                  <a:lnTo>
                    <a:pt x="1694688" y="176022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2597" y="794892"/>
              <a:ext cx="3140710" cy="1656714"/>
            </a:xfrm>
            <a:custGeom>
              <a:avLst/>
              <a:gdLst/>
              <a:ahLst/>
              <a:cxnLst/>
              <a:rect l="l" t="t" r="r" b="b"/>
              <a:pathLst>
                <a:path w="3140710" h="1656714">
                  <a:moveTo>
                    <a:pt x="447421" y="1656461"/>
                  </a:moveTo>
                  <a:lnTo>
                    <a:pt x="445173" y="1651381"/>
                  </a:lnTo>
                  <a:lnTo>
                    <a:pt x="396875" y="1541780"/>
                  </a:lnTo>
                  <a:lnTo>
                    <a:pt x="393700" y="1534414"/>
                  </a:lnTo>
                  <a:lnTo>
                    <a:pt x="385191" y="1531112"/>
                  </a:lnTo>
                  <a:lnTo>
                    <a:pt x="377825" y="1534287"/>
                  </a:lnTo>
                  <a:lnTo>
                    <a:pt x="370459" y="1537589"/>
                  </a:lnTo>
                  <a:lnTo>
                    <a:pt x="367157" y="1546098"/>
                  </a:lnTo>
                  <a:lnTo>
                    <a:pt x="370459" y="1553464"/>
                  </a:lnTo>
                  <a:lnTo>
                    <a:pt x="389407" y="1596491"/>
                  </a:lnTo>
                  <a:lnTo>
                    <a:pt x="17018" y="1326261"/>
                  </a:lnTo>
                  <a:lnTo>
                    <a:pt x="0" y="1349629"/>
                  </a:lnTo>
                  <a:lnTo>
                    <a:pt x="372249" y="1619872"/>
                  </a:lnTo>
                  <a:lnTo>
                    <a:pt x="317627" y="1614424"/>
                  </a:lnTo>
                  <a:lnTo>
                    <a:pt x="310515" y="1620266"/>
                  </a:lnTo>
                  <a:lnTo>
                    <a:pt x="308991" y="1636141"/>
                  </a:lnTo>
                  <a:lnTo>
                    <a:pt x="314706" y="1643253"/>
                  </a:lnTo>
                  <a:lnTo>
                    <a:pt x="447421" y="1656461"/>
                  </a:lnTo>
                  <a:close/>
                </a:path>
                <a:path w="3140710" h="1656714">
                  <a:moveTo>
                    <a:pt x="1212596" y="68453"/>
                  </a:moveTo>
                  <a:lnTo>
                    <a:pt x="1104900" y="4191"/>
                  </a:lnTo>
                  <a:lnTo>
                    <a:pt x="1098042" y="0"/>
                  </a:lnTo>
                  <a:lnTo>
                    <a:pt x="1089152" y="2286"/>
                  </a:lnTo>
                  <a:lnTo>
                    <a:pt x="1085088" y="9144"/>
                  </a:lnTo>
                  <a:lnTo>
                    <a:pt x="1080897" y="16002"/>
                  </a:lnTo>
                  <a:lnTo>
                    <a:pt x="1083183" y="24892"/>
                  </a:lnTo>
                  <a:lnTo>
                    <a:pt x="1130477" y="53174"/>
                  </a:lnTo>
                  <a:lnTo>
                    <a:pt x="622808" y="47879"/>
                  </a:lnTo>
                  <a:lnTo>
                    <a:pt x="622554" y="76835"/>
                  </a:lnTo>
                  <a:lnTo>
                    <a:pt x="1130147" y="82130"/>
                  </a:lnTo>
                  <a:lnTo>
                    <a:pt x="1082294" y="109347"/>
                  </a:lnTo>
                  <a:lnTo>
                    <a:pt x="1079881" y="118110"/>
                  </a:lnTo>
                  <a:lnTo>
                    <a:pt x="1087755" y="132080"/>
                  </a:lnTo>
                  <a:lnTo>
                    <a:pt x="1096645" y="134493"/>
                  </a:lnTo>
                  <a:lnTo>
                    <a:pt x="1187627" y="82677"/>
                  </a:lnTo>
                  <a:lnTo>
                    <a:pt x="1212596" y="68453"/>
                  </a:lnTo>
                  <a:close/>
                </a:path>
                <a:path w="3140710" h="1656714">
                  <a:moveTo>
                    <a:pt x="1838325" y="767334"/>
                  </a:moveTo>
                  <a:lnTo>
                    <a:pt x="1814957" y="750316"/>
                  </a:lnTo>
                  <a:lnTo>
                    <a:pt x="1550936" y="1112139"/>
                  </a:lnTo>
                  <a:lnTo>
                    <a:pt x="1555750" y="1065403"/>
                  </a:lnTo>
                  <a:lnTo>
                    <a:pt x="1556639" y="1057402"/>
                  </a:lnTo>
                  <a:lnTo>
                    <a:pt x="1550797" y="1050290"/>
                  </a:lnTo>
                  <a:lnTo>
                    <a:pt x="1542796" y="1049528"/>
                  </a:lnTo>
                  <a:lnTo>
                    <a:pt x="1534922" y="1048639"/>
                  </a:lnTo>
                  <a:lnTo>
                    <a:pt x="1527810" y="1054481"/>
                  </a:lnTo>
                  <a:lnTo>
                    <a:pt x="1526921" y="1062355"/>
                  </a:lnTo>
                  <a:lnTo>
                    <a:pt x="1514221" y="1187069"/>
                  </a:lnTo>
                  <a:lnTo>
                    <a:pt x="1547634" y="1172464"/>
                  </a:lnTo>
                  <a:lnTo>
                    <a:pt x="1629029" y="1136904"/>
                  </a:lnTo>
                  <a:lnTo>
                    <a:pt x="1636395" y="1133602"/>
                  </a:lnTo>
                  <a:lnTo>
                    <a:pt x="1639697" y="1125093"/>
                  </a:lnTo>
                  <a:lnTo>
                    <a:pt x="1636522" y="1117854"/>
                  </a:lnTo>
                  <a:lnTo>
                    <a:pt x="1633347" y="1110488"/>
                  </a:lnTo>
                  <a:lnTo>
                    <a:pt x="1624711" y="1107186"/>
                  </a:lnTo>
                  <a:lnTo>
                    <a:pt x="1574368" y="1129182"/>
                  </a:lnTo>
                  <a:lnTo>
                    <a:pt x="1838325" y="767334"/>
                  </a:lnTo>
                  <a:close/>
                </a:path>
                <a:path w="3140710" h="1656714">
                  <a:moveTo>
                    <a:pt x="3140329" y="1455293"/>
                  </a:moveTo>
                  <a:lnTo>
                    <a:pt x="3116161" y="1448308"/>
                  </a:lnTo>
                  <a:lnTo>
                    <a:pt x="3019933" y="1420495"/>
                  </a:lnTo>
                  <a:lnTo>
                    <a:pt x="3012186" y="1418336"/>
                  </a:lnTo>
                  <a:lnTo>
                    <a:pt x="3004185" y="1422781"/>
                  </a:lnTo>
                  <a:lnTo>
                    <a:pt x="3002026" y="1430401"/>
                  </a:lnTo>
                  <a:lnTo>
                    <a:pt x="2999740" y="1438148"/>
                  </a:lnTo>
                  <a:lnTo>
                    <a:pt x="3004185" y="1446149"/>
                  </a:lnTo>
                  <a:lnTo>
                    <a:pt x="3011932" y="1448308"/>
                  </a:lnTo>
                  <a:lnTo>
                    <a:pt x="3057144" y="1461389"/>
                  </a:lnTo>
                  <a:lnTo>
                    <a:pt x="2514981" y="1598168"/>
                  </a:lnTo>
                  <a:lnTo>
                    <a:pt x="2522093" y="1626362"/>
                  </a:lnTo>
                  <a:lnTo>
                    <a:pt x="3064091" y="1489506"/>
                  </a:lnTo>
                  <a:lnTo>
                    <a:pt x="3024886" y="1527937"/>
                  </a:lnTo>
                  <a:lnTo>
                    <a:pt x="3024759" y="1537081"/>
                  </a:lnTo>
                  <a:lnTo>
                    <a:pt x="3035935" y="1548511"/>
                  </a:lnTo>
                  <a:lnTo>
                    <a:pt x="3045079" y="1548638"/>
                  </a:lnTo>
                  <a:lnTo>
                    <a:pt x="3140329" y="1455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6754" y="764285"/>
              <a:ext cx="748665" cy="437515"/>
            </a:xfrm>
            <a:custGeom>
              <a:avLst/>
              <a:gdLst/>
              <a:ahLst/>
              <a:cxnLst/>
              <a:rect l="l" t="t" r="r" b="b"/>
              <a:pathLst>
                <a:path w="748664" h="437515">
                  <a:moveTo>
                    <a:pt x="0" y="437388"/>
                  </a:moveTo>
                  <a:lnTo>
                    <a:pt x="748284" y="437388"/>
                  </a:lnTo>
                  <a:lnTo>
                    <a:pt x="748284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8361" y="3094482"/>
              <a:ext cx="2646045" cy="431800"/>
            </a:xfrm>
            <a:custGeom>
              <a:avLst/>
              <a:gdLst/>
              <a:ahLst/>
              <a:cxnLst/>
              <a:rect l="l" t="t" r="r" b="b"/>
              <a:pathLst>
                <a:path w="2646045" h="431800">
                  <a:moveTo>
                    <a:pt x="0" y="0"/>
                  </a:moveTo>
                  <a:lnTo>
                    <a:pt x="2645664" y="43129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2625" y="3458210"/>
              <a:ext cx="622935" cy="166370"/>
            </a:xfrm>
            <a:custGeom>
              <a:avLst/>
              <a:gdLst/>
              <a:ahLst/>
              <a:cxnLst/>
              <a:rect l="l" t="t" r="r" b="b"/>
              <a:pathLst>
                <a:path w="622935" h="166370">
                  <a:moveTo>
                    <a:pt x="539189" y="119951"/>
                  </a:moveTo>
                  <a:lnTo>
                    <a:pt x="487679" y="139318"/>
                  </a:lnTo>
                  <a:lnTo>
                    <a:pt x="483870" y="147700"/>
                  </a:lnTo>
                  <a:lnTo>
                    <a:pt x="486790" y="155066"/>
                  </a:lnTo>
                  <a:lnTo>
                    <a:pt x="489585" y="162559"/>
                  </a:lnTo>
                  <a:lnTo>
                    <a:pt x="497966" y="166369"/>
                  </a:lnTo>
                  <a:lnTo>
                    <a:pt x="597517" y="128904"/>
                  </a:lnTo>
                  <a:lnTo>
                    <a:pt x="591947" y="128904"/>
                  </a:lnTo>
                  <a:lnTo>
                    <a:pt x="539189" y="119951"/>
                  </a:lnTo>
                  <a:close/>
                </a:path>
                <a:path w="622935" h="166370">
                  <a:moveTo>
                    <a:pt x="566084" y="109825"/>
                  </a:moveTo>
                  <a:lnTo>
                    <a:pt x="539189" y="119951"/>
                  </a:lnTo>
                  <a:lnTo>
                    <a:pt x="591947" y="128904"/>
                  </a:lnTo>
                  <a:lnTo>
                    <a:pt x="592497" y="125729"/>
                  </a:lnTo>
                  <a:lnTo>
                    <a:pt x="585088" y="125729"/>
                  </a:lnTo>
                  <a:lnTo>
                    <a:pt x="566084" y="109825"/>
                  </a:lnTo>
                  <a:close/>
                </a:path>
                <a:path w="622935" h="166370">
                  <a:moveTo>
                    <a:pt x="520446" y="33909"/>
                  </a:moveTo>
                  <a:lnTo>
                    <a:pt x="511301" y="34670"/>
                  </a:lnTo>
                  <a:lnTo>
                    <a:pt x="506095" y="40766"/>
                  </a:lnTo>
                  <a:lnTo>
                    <a:pt x="501014" y="46989"/>
                  </a:lnTo>
                  <a:lnTo>
                    <a:pt x="501776" y="56134"/>
                  </a:lnTo>
                  <a:lnTo>
                    <a:pt x="508000" y="61213"/>
                  </a:lnTo>
                  <a:lnTo>
                    <a:pt x="544034" y="91371"/>
                  </a:lnTo>
                  <a:lnTo>
                    <a:pt x="596900" y="100329"/>
                  </a:lnTo>
                  <a:lnTo>
                    <a:pt x="591947" y="128904"/>
                  </a:lnTo>
                  <a:lnTo>
                    <a:pt x="597517" y="128904"/>
                  </a:lnTo>
                  <a:lnTo>
                    <a:pt x="622808" y="119379"/>
                  </a:lnTo>
                  <a:lnTo>
                    <a:pt x="520446" y="33909"/>
                  </a:lnTo>
                  <a:close/>
                </a:path>
                <a:path w="622935" h="166370">
                  <a:moveTo>
                    <a:pt x="589279" y="101091"/>
                  </a:moveTo>
                  <a:lnTo>
                    <a:pt x="566084" y="109825"/>
                  </a:lnTo>
                  <a:lnTo>
                    <a:pt x="585088" y="125729"/>
                  </a:lnTo>
                  <a:lnTo>
                    <a:pt x="589279" y="101091"/>
                  </a:lnTo>
                  <a:close/>
                </a:path>
                <a:path w="622935" h="166370">
                  <a:moveTo>
                    <a:pt x="596767" y="101091"/>
                  </a:moveTo>
                  <a:lnTo>
                    <a:pt x="589279" y="101091"/>
                  </a:lnTo>
                  <a:lnTo>
                    <a:pt x="585088" y="125729"/>
                  </a:lnTo>
                  <a:lnTo>
                    <a:pt x="592497" y="125729"/>
                  </a:lnTo>
                  <a:lnTo>
                    <a:pt x="596767" y="101091"/>
                  </a:lnTo>
                  <a:close/>
                </a:path>
                <a:path w="622935" h="166370">
                  <a:moveTo>
                    <a:pt x="4825" y="0"/>
                  </a:moveTo>
                  <a:lnTo>
                    <a:pt x="0" y="28448"/>
                  </a:lnTo>
                  <a:lnTo>
                    <a:pt x="539189" y="119951"/>
                  </a:lnTo>
                  <a:lnTo>
                    <a:pt x="566084" y="109825"/>
                  </a:lnTo>
                  <a:lnTo>
                    <a:pt x="544034" y="91371"/>
                  </a:lnTo>
                  <a:lnTo>
                    <a:pt x="4825" y="0"/>
                  </a:lnTo>
                  <a:close/>
                </a:path>
                <a:path w="622935" h="166370">
                  <a:moveTo>
                    <a:pt x="544034" y="91371"/>
                  </a:moveTo>
                  <a:lnTo>
                    <a:pt x="566084" y="109825"/>
                  </a:lnTo>
                  <a:lnTo>
                    <a:pt x="589279" y="101091"/>
                  </a:lnTo>
                  <a:lnTo>
                    <a:pt x="596767" y="101091"/>
                  </a:lnTo>
                  <a:lnTo>
                    <a:pt x="596900" y="100329"/>
                  </a:lnTo>
                  <a:lnTo>
                    <a:pt x="544034" y="9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6361" y="2759201"/>
              <a:ext cx="4154804" cy="1051560"/>
            </a:xfrm>
            <a:custGeom>
              <a:avLst/>
              <a:gdLst/>
              <a:ahLst/>
              <a:cxnLst/>
              <a:rect l="l" t="t" r="r" b="b"/>
              <a:pathLst>
                <a:path w="4154804" h="1051560">
                  <a:moveTo>
                    <a:pt x="0" y="437388"/>
                  </a:moveTo>
                  <a:lnTo>
                    <a:pt x="746760" y="437388"/>
                  </a:lnTo>
                  <a:lnTo>
                    <a:pt x="746760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  <a:path w="4154804" h="1051560">
                  <a:moveTo>
                    <a:pt x="3407664" y="1051560"/>
                  </a:moveTo>
                  <a:lnTo>
                    <a:pt x="4154423" y="1051560"/>
                  </a:lnTo>
                  <a:lnTo>
                    <a:pt x="4154423" y="614172"/>
                  </a:lnTo>
                  <a:lnTo>
                    <a:pt x="3407664" y="614172"/>
                  </a:lnTo>
                  <a:lnTo>
                    <a:pt x="3407664" y="105156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6530" y="1061465"/>
              <a:ext cx="495300" cy="908685"/>
            </a:xfrm>
            <a:custGeom>
              <a:avLst/>
              <a:gdLst/>
              <a:ahLst/>
              <a:cxnLst/>
              <a:rect l="l" t="t" r="r" b="b"/>
              <a:pathLst>
                <a:path w="495300" h="908685">
                  <a:moveTo>
                    <a:pt x="0" y="908304"/>
                  </a:moveTo>
                  <a:lnTo>
                    <a:pt x="4953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5461" y="1245869"/>
              <a:ext cx="261620" cy="437515"/>
            </a:xfrm>
            <a:custGeom>
              <a:avLst/>
              <a:gdLst/>
              <a:ahLst/>
              <a:cxnLst/>
              <a:rect l="l" t="t" r="r" b="b"/>
              <a:pathLst>
                <a:path w="261620" h="437514">
                  <a:moveTo>
                    <a:pt x="232249" y="49689"/>
                  </a:moveTo>
                  <a:lnTo>
                    <a:pt x="207205" y="63995"/>
                  </a:lnTo>
                  <a:lnTo>
                    <a:pt x="0" y="422528"/>
                  </a:lnTo>
                  <a:lnTo>
                    <a:pt x="25146" y="437006"/>
                  </a:lnTo>
                  <a:lnTo>
                    <a:pt x="232358" y="78460"/>
                  </a:lnTo>
                  <a:lnTo>
                    <a:pt x="232249" y="49689"/>
                  </a:lnTo>
                  <a:close/>
                </a:path>
                <a:path w="261620" h="437514">
                  <a:moveTo>
                    <a:pt x="261056" y="17525"/>
                  </a:moveTo>
                  <a:lnTo>
                    <a:pt x="234061" y="17525"/>
                  </a:lnTo>
                  <a:lnTo>
                    <a:pt x="259207" y="32003"/>
                  </a:lnTo>
                  <a:lnTo>
                    <a:pt x="232358" y="78460"/>
                  </a:lnTo>
                  <a:lnTo>
                    <a:pt x="232536" y="125349"/>
                  </a:lnTo>
                  <a:lnTo>
                    <a:pt x="232537" y="133476"/>
                  </a:lnTo>
                  <a:lnTo>
                    <a:pt x="239140" y="139953"/>
                  </a:lnTo>
                  <a:lnTo>
                    <a:pt x="247141" y="139826"/>
                  </a:lnTo>
                  <a:lnTo>
                    <a:pt x="255142" y="139826"/>
                  </a:lnTo>
                  <a:lnTo>
                    <a:pt x="261368" y="133476"/>
                  </a:lnTo>
                  <a:lnTo>
                    <a:pt x="261492" y="125349"/>
                  </a:lnTo>
                  <a:lnTo>
                    <a:pt x="261056" y="17525"/>
                  </a:lnTo>
                  <a:close/>
                </a:path>
                <a:path w="261620" h="437514">
                  <a:moveTo>
                    <a:pt x="260985" y="0"/>
                  </a:moveTo>
                  <a:lnTo>
                    <a:pt x="145161" y="66039"/>
                  </a:lnTo>
                  <a:lnTo>
                    <a:pt x="142748" y="74929"/>
                  </a:lnTo>
                  <a:lnTo>
                    <a:pt x="146685" y="81787"/>
                  </a:lnTo>
                  <a:lnTo>
                    <a:pt x="150621" y="88772"/>
                  </a:lnTo>
                  <a:lnTo>
                    <a:pt x="159512" y="91185"/>
                  </a:lnTo>
                  <a:lnTo>
                    <a:pt x="207205" y="63995"/>
                  </a:lnTo>
                  <a:lnTo>
                    <a:pt x="234061" y="17525"/>
                  </a:lnTo>
                  <a:lnTo>
                    <a:pt x="261056" y="17525"/>
                  </a:lnTo>
                  <a:lnTo>
                    <a:pt x="260985" y="0"/>
                  </a:lnTo>
                  <a:close/>
                </a:path>
                <a:path w="261620" h="437514">
                  <a:moveTo>
                    <a:pt x="246854" y="24891"/>
                  </a:moveTo>
                  <a:lnTo>
                    <a:pt x="232156" y="24891"/>
                  </a:lnTo>
                  <a:lnTo>
                    <a:pt x="253872" y="37337"/>
                  </a:lnTo>
                  <a:lnTo>
                    <a:pt x="232249" y="49689"/>
                  </a:lnTo>
                  <a:lnTo>
                    <a:pt x="232358" y="78460"/>
                  </a:lnTo>
                  <a:lnTo>
                    <a:pt x="259207" y="32003"/>
                  </a:lnTo>
                  <a:lnTo>
                    <a:pt x="246854" y="24891"/>
                  </a:lnTo>
                  <a:close/>
                </a:path>
                <a:path w="261620" h="437514">
                  <a:moveTo>
                    <a:pt x="234061" y="17525"/>
                  </a:moveTo>
                  <a:lnTo>
                    <a:pt x="207205" y="63995"/>
                  </a:lnTo>
                  <a:lnTo>
                    <a:pt x="232249" y="49689"/>
                  </a:lnTo>
                  <a:lnTo>
                    <a:pt x="232156" y="24891"/>
                  </a:lnTo>
                  <a:lnTo>
                    <a:pt x="246854" y="24891"/>
                  </a:lnTo>
                  <a:lnTo>
                    <a:pt x="234061" y="17525"/>
                  </a:lnTo>
                  <a:close/>
                </a:path>
                <a:path w="261620" h="437514">
                  <a:moveTo>
                    <a:pt x="232156" y="24891"/>
                  </a:moveTo>
                  <a:lnTo>
                    <a:pt x="232249" y="49689"/>
                  </a:lnTo>
                  <a:lnTo>
                    <a:pt x="253872" y="37337"/>
                  </a:lnTo>
                  <a:lnTo>
                    <a:pt x="232156" y="24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813" y="610361"/>
              <a:ext cx="1260475" cy="1819910"/>
            </a:xfrm>
            <a:custGeom>
              <a:avLst/>
              <a:gdLst/>
              <a:ahLst/>
              <a:cxnLst/>
              <a:rect l="l" t="t" r="r" b="b"/>
              <a:pathLst>
                <a:path w="1260475" h="1819910">
                  <a:moveTo>
                    <a:pt x="0" y="1819655"/>
                  </a:moveTo>
                  <a:lnTo>
                    <a:pt x="749808" y="1819655"/>
                  </a:lnTo>
                  <a:lnTo>
                    <a:pt x="749808" y="1380743"/>
                  </a:lnTo>
                  <a:lnTo>
                    <a:pt x="0" y="1380743"/>
                  </a:lnTo>
                  <a:lnTo>
                    <a:pt x="0" y="1819655"/>
                  </a:lnTo>
                  <a:close/>
                </a:path>
                <a:path w="1260475" h="1819910">
                  <a:moveTo>
                    <a:pt x="510539" y="437388"/>
                  </a:moveTo>
                  <a:lnTo>
                    <a:pt x="1260347" y="437388"/>
                  </a:lnTo>
                  <a:lnTo>
                    <a:pt x="1260347" y="0"/>
                  </a:lnTo>
                  <a:lnTo>
                    <a:pt x="510539" y="0"/>
                  </a:lnTo>
                  <a:lnTo>
                    <a:pt x="510539" y="43738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235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MỤC</a:t>
            </a:r>
            <a:r>
              <a:rPr sz="3600" spc="-75" dirty="0"/>
              <a:t> </a:t>
            </a:r>
            <a:r>
              <a:rPr sz="3600" spc="-5" dirty="0"/>
              <a:t>TIÊU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43800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1245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thiết kế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marR="234950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thành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marR="41211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 được </a:t>
            </a:r>
            <a:r>
              <a:rPr sz="2800" dirty="0">
                <a:latin typeface="Arial"/>
                <a:cs typeface="Arial"/>
              </a:rPr>
              <a:t>cách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Power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Communication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số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ứng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235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MỤC</a:t>
            </a:r>
            <a:r>
              <a:rPr sz="3600" spc="-75" dirty="0"/>
              <a:t> </a:t>
            </a:r>
            <a:r>
              <a:rPr sz="3600" spc="-5" dirty="0"/>
              <a:t>TIÊU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299959" cy="3420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cách thiết kế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 diagram</a:t>
            </a:r>
            <a:endParaRPr sz="2800" dirty="0">
              <a:latin typeface="Arial"/>
              <a:cs typeface="Arial"/>
            </a:endParaRPr>
          </a:p>
          <a:p>
            <a:pPr marL="184785" marR="40513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thành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 dirty="0">
              <a:latin typeface="Arial"/>
              <a:cs typeface="Arial"/>
            </a:endParaRPr>
          </a:p>
          <a:p>
            <a:pPr marL="184785" marR="16764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Biết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sử </a:t>
            </a:r>
            <a:r>
              <a:rPr sz="2800" spc="-5">
                <a:latin typeface="Arial"/>
                <a:cs typeface="Arial"/>
              </a:rPr>
              <a:t>dụng</a:t>
            </a:r>
            <a:r>
              <a:rPr sz="2800" spc="10">
                <a:latin typeface="Arial"/>
                <a:cs typeface="Arial"/>
              </a:rPr>
              <a:t> </a:t>
            </a:r>
            <a:r>
              <a:rPr lang="en-US" sz="2800" spc="-5" smtClean="0">
                <a:latin typeface="Arial"/>
                <a:cs typeface="Arial"/>
              </a:rPr>
              <a:t>draw.io</a:t>
            </a:r>
            <a:r>
              <a:rPr sz="2800" spc="10" smtClean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tạo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 Diagram</a:t>
            </a:r>
            <a:endParaRPr sz="28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 một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5" dirty="0">
                <a:latin typeface="Arial"/>
                <a:cs typeface="Arial"/>
              </a:rPr>
              <a:t> sequence diagram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một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ứng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928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25" dirty="0"/>
              <a:t> </a:t>
            </a:r>
            <a:r>
              <a:rPr sz="3600" spc="-5" dirty="0"/>
              <a:t>DUNG</a:t>
            </a:r>
            <a:r>
              <a:rPr sz="3600" spc="-40" dirty="0"/>
              <a:t> </a:t>
            </a:r>
            <a:r>
              <a:rPr sz="3600" dirty="0"/>
              <a:t>TRÌNH</a:t>
            </a:r>
            <a:r>
              <a:rPr sz="3600" spc="-20" dirty="0"/>
              <a:t> </a:t>
            </a:r>
            <a:r>
              <a:rPr sz="3600" spc="-5" dirty="0"/>
              <a:t>BÀY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583805" cy="3521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 thành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marR="4191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số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ứng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thời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</a:t>
            </a:r>
            <a:r>
              <a:rPr sz="2800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  <a:p>
            <a:pPr marL="184785" marR="79565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diagram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Power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Designer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690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Communication</a:t>
            </a:r>
            <a:r>
              <a:rPr sz="3600" spc="-100" dirty="0"/>
              <a:t> </a:t>
            </a:r>
            <a:r>
              <a:rPr sz="3600" dirty="0"/>
              <a:t>Diagrams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19059" cy="4213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31115" indent="-172720">
              <a:lnSpc>
                <a:spcPct val="90000"/>
              </a:lnSpc>
              <a:spcBef>
                <a:spcPts val="4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tiếp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Communication</a:t>
            </a:r>
            <a:r>
              <a:rPr sz="2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Diagram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tác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giữa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actor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và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đối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tượng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thống.</a:t>
            </a:r>
            <a:endParaRPr sz="2800" dirty="0">
              <a:latin typeface="Arial"/>
              <a:cs typeface="Arial"/>
            </a:endParaRPr>
          </a:p>
          <a:p>
            <a:pPr marL="184785" marR="109220" indent="-172720">
              <a:lnSpc>
                <a:spcPts val="3020"/>
              </a:lnSpc>
              <a:spcBef>
                <a:spcPts val="8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tiếp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thường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dùng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để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biểu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diễn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một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kịch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bản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khai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thác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(Scenario)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của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một </a:t>
            </a:r>
            <a:r>
              <a:rPr sz="2800" spc="-7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use-case</a:t>
            </a:r>
            <a:endParaRPr sz="2800" dirty="0">
              <a:latin typeface="Arial"/>
              <a:cs typeface="Arial"/>
            </a:endParaRPr>
          </a:p>
          <a:p>
            <a:pPr marL="184785" marR="358140" indent="-172720">
              <a:lnSpc>
                <a:spcPts val="3020"/>
              </a:lnSpc>
              <a:spcBef>
                <a:spcPts val="81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Có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thể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nhiều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use </a:t>
            </a:r>
            <a:r>
              <a:rPr sz="2800" dirty="0">
                <a:latin typeface="Arial"/>
                <a:cs typeface="Arial"/>
              </a:rPr>
              <a:t>case</a:t>
            </a:r>
          </a:p>
          <a:p>
            <a:pPr marL="184785" marR="5080" indent="-172720">
              <a:lnSpc>
                <a:spcPts val="303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Có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thể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xác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lớp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đối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tượng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và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mối </a:t>
            </a:r>
            <a:r>
              <a:rPr sz="2800" spc="-7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liên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hệ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giữa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lớp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49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Communication</a:t>
            </a:r>
            <a:r>
              <a:rPr sz="3600" spc="-45" dirty="0"/>
              <a:t> </a:t>
            </a:r>
            <a:r>
              <a:rPr sz="3600" dirty="0"/>
              <a:t>diagram</a:t>
            </a:r>
            <a:r>
              <a:rPr sz="3600" spc="-30" dirty="0"/>
              <a:t> </a:t>
            </a:r>
            <a:r>
              <a:rPr sz="3600" spc="-5" dirty="0"/>
              <a:t>elements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414016"/>
            <a:ext cx="7234428" cy="30678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90876" y="3397757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360" y="5117338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LifeLine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350" y="3397757"/>
            <a:ext cx="105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LifeLine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2677" y="2171827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Life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8160" y="2635377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Message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2818" y="5544413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Message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71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Biểu</a:t>
            </a:r>
            <a:r>
              <a:rPr sz="3600" spc="-30" dirty="0"/>
              <a:t> </a:t>
            </a:r>
            <a:r>
              <a:rPr sz="3600" dirty="0"/>
              <a:t>đồ</a:t>
            </a:r>
            <a:r>
              <a:rPr sz="3600" spc="-15" dirty="0"/>
              <a:t> </a:t>
            </a:r>
            <a:r>
              <a:rPr sz="3600" spc="-5" dirty="0"/>
              <a:t>giao</a:t>
            </a:r>
            <a:r>
              <a:rPr sz="3600" spc="-10" dirty="0"/>
              <a:t> </a:t>
            </a:r>
            <a:r>
              <a:rPr sz="3600" spc="-5" dirty="0"/>
              <a:t>tiếp/cộng</a:t>
            </a:r>
            <a:r>
              <a:rPr sz="3600" spc="-15" dirty="0"/>
              <a:t> </a:t>
            </a:r>
            <a:r>
              <a:rPr sz="3600" dirty="0"/>
              <a:t>tác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487" y="1890499"/>
            <a:ext cx="7704591" cy="42215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19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10" dirty="0"/>
              <a:t> </a:t>
            </a:r>
            <a:r>
              <a:rPr sz="3600" spc="-5" dirty="0"/>
              <a:t>dụ:</a:t>
            </a:r>
            <a:r>
              <a:rPr sz="3600" spc="-10" dirty="0"/>
              <a:t> </a:t>
            </a:r>
            <a:r>
              <a:rPr sz="3600" dirty="0"/>
              <a:t>Xét</a:t>
            </a:r>
            <a:r>
              <a:rPr sz="3600" spc="-10" dirty="0"/>
              <a:t> </a:t>
            </a:r>
            <a:r>
              <a:rPr sz="3600" spc="-5" dirty="0"/>
              <a:t>ứng</a:t>
            </a:r>
            <a:r>
              <a:rPr sz="3600" spc="-20" dirty="0"/>
              <a:t> </a:t>
            </a:r>
            <a:r>
              <a:rPr sz="3600" dirty="0"/>
              <a:t>dụng</a:t>
            </a:r>
            <a:r>
              <a:rPr sz="3600" spc="-10" dirty="0"/>
              <a:t> </a:t>
            </a:r>
            <a:r>
              <a:rPr sz="3600" dirty="0"/>
              <a:t>quản</a:t>
            </a:r>
            <a:r>
              <a:rPr sz="3600" spc="-25" dirty="0"/>
              <a:t> </a:t>
            </a:r>
            <a:r>
              <a:rPr sz="3600" dirty="0"/>
              <a:t>lý</a:t>
            </a:r>
            <a:r>
              <a:rPr sz="3600" spc="-10" dirty="0"/>
              <a:t> </a:t>
            </a:r>
            <a:r>
              <a:rPr sz="3600" dirty="0"/>
              <a:t>TKB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658734" cy="321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phép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bộ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phận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giáo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Khoa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nhập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biểu, </a:t>
            </a:r>
            <a:r>
              <a:rPr sz="2800" dirty="0">
                <a:latin typeface="Arial"/>
                <a:cs typeface="Arial"/>
              </a:rPr>
              <a:t>cập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nhật</a:t>
            </a:r>
            <a:r>
              <a:rPr sz="2800" dirty="0">
                <a:latin typeface="Arial"/>
                <a:cs typeface="Arial"/>
              </a:rPr>
              <a:t> thời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tất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14922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sinh viên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dirty="0">
                <a:latin typeface="Arial"/>
                <a:cs typeface="Arial"/>
              </a:rPr>
              <a:t> kỳ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80010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dạy 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kỳ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3304"/>
            <a:ext cx="9144000" cy="4038600"/>
            <a:chOff x="0" y="2813304"/>
            <a:chExt cx="9144000" cy="403860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176" y="2813304"/>
              <a:ext cx="5298397" cy="36854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707542" y="1849881"/>
            <a:ext cx="7494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 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</a:t>
            </a:r>
            <a:r>
              <a:rPr sz="2800" dirty="0">
                <a:latin typeface="Arial"/>
                <a:cs typeface="Arial"/>
              </a:rPr>
              <a:t>quản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78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10" dirty="0"/>
              <a:t> </a:t>
            </a:r>
            <a:r>
              <a:rPr sz="3600" dirty="0"/>
              <a:t>dụ</a:t>
            </a:r>
            <a:r>
              <a:rPr sz="3600" spc="-20" dirty="0"/>
              <a:t> </a:t>
            </a:r>
            <a:r>
              <a:rPr sz="3600" spc="-5" dirty="0"/>
              <a:t>minh họa:</a:t>
            </a:r>
            <a:r>
              <a:rPr sz="3600" spc="-10" dirty="0"/>
              <a:t> ứng</a:t>
            </a:r>
            <a:r>
              <a:rPr sz="3600" spc="5" dirty="0"/>
              <a:t> </a:t>
            </a:r>
            <a:r>
              <a:rPr sz="3600" spc="-5" dirty="0"/>
              <a:t>dụng</a:t>
            </a:r>
            <a:r>
              <a:rPr sz="3600" dirty="0"/>
              <a:t> TKB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20"/>
            <a:ext cx="7686040" cy="42665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-10" dirty="0">
                <a:latin typeface="Arial"/>
                <a:cs typeface="Arial"/>
              </a:rPr>
              <a:t>xem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khóa</a:t>
            </a:r>
            <a:r>
              <a:rPr sz="2400" spc="-10" dirty="0">
                <a:latin typeface="Arial"/>
                <a:cs typeface="Arial"/>
              </a:rPr>
              <a:t> biểu</a:t>
            </a:r>
            <a:endParaRPr sz="2400">
              <a:latin typeface="Arial"/>
              <a:cs typeface="Arial"/>
            </a:endParaRPr>
          </a:p>
          <a:p>
            <a:pPr marL="527685" marR="166370" lvl="1" indent="-172720">
              <a:lnSpc>
                <a:spcPts val="2590"/>
              </a:lnSpc>
              <a:spcBef>
                <a:spcPts val="43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Hiển </a:t>
            </a:r>
            <a:r>
              <a:rPr sz="2400" dirty="0">
                <a:latin typeface="Arial"/>
                <a:cs typeface="Arial"/>
              </a:rPr>
              <a:t>thị màn </a:t>
            </a:r>
            <a:r>
              <a:rPr sz="2400" spc="-5" dirty="0">
                <a:latin typeface="Arial"/>
                <a:cs typeface="Arial"/>
              </a:rPr>
              <a:t>hình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phép người dùng </a:t>
            </a:r>
            <a:r>
              <a:rPr sz="2400" dirty="0">
                <a:latin typeface="Arial"/>
                <a:cs typeface="Arial"/>
              </a:rPr>
              <a:t>chọn thông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10" dirty="0">
                <a:latin typeface="Arial"/>
                <a:cs typeface="Arial"/>
              </a:rPr>
              <a:t>xem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7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niên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khóa</a:t>
            </a:r>
            <a:r>
              <a:rPr sz="2400" dirty="0">
                <a:latin typeface="Arial"/>
                <a:cs typeface="Arial"/>
              </a:rPr>
              <a:t> từ </a:t>
            </a:r>
            <a:r>
              <a:rPr sz="2400" spc="-5" dirty="0">
                <a:latin typeface="Arial"/>
                <a:cs typeface="Arial"/>
              </a:rPr>
              <a:t>danh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 hệ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 học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danh</a:t>
            </a:r>
            <a:r>
              <a:rPr sz="2400" dirty="0">
                <a:latin typeface="Arial"/>
                <a:cs typeface="Arial"/>
              </a:rPr>
              <a:t> sách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dirty="0">
                <a:latin typeface="Arial"/>
                <a:cs typeface="Arial"/>
              </a:rPr>
              <a:t> có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marR="391160" lvl="1" indent="-172720">
              <a:lnSpc>
                <a:spcPts val="2590"/>
              </a:lnSpc>
              <a:spcBef>
                <a:spcPts val="43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lớp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tên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giảng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xem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danh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sách</a:t>
            </a:r>
            <a:r>
              <a:rPr sz="2400" spc="-5" dirty="0">
                <a:latin typeface="Arial"/>
                <a:cs typeface="Arial"/>
              </a:rPr>
              <a:t> lớp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giảng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735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Hiển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 tin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 tiết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lớp hoặc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khóa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giảng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4591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797557"/>
            <a:ext cx="214630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Sequence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diagram </a:t>
            </a:r>
            <a:r>
              <a:rPr sz="2800" spc="-5" dirty="0">
                <a:latin typeface="Arial"/>
                <a:cs typeface="Arial"/>
              </a:rPr>
              <a:t>mô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</a:t>
            </a:r>
            <a:r>
              <a:rPr sz="2800" dirty="0">
                <a:latin typeface="Arial"/>
                <a:cs typeface="Arial"/>
              </a:rPr>
              <a:t>use-case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xem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TKB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hệ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quản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thời khóa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103374"/>
            <a:ext cx="5943600" cy="575462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30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35" dirty="0"/>
              <a:t> </a:t>
            </a:r>
            <a:r>
              <a:rPr sz="3600" spc="-5" dirty="0"/>
              <a:t>minh</a:t>
            </a:r>
            <a:r>
              <a:rPr sz="3600" spc="-25" dirty="0"/>
              <a:t> </a:t>
            </a:r>
            <a:r>
              <a:rPr sz="3600" spc="-5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3666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Communication</a:t>
            </a:r>
            <a:r>
              <a:rPr sz="2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diagram</a:t>
            </a:r>
            <a:r>
              <a:rPr sz="28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use-case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xem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TKB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lớp hệ</a:t>
            </a:r>
            <a:r>
              <a:rPr sz="2800" spc="-5" dirty="0">
                <a:latin typeface="Arial"/>
                <a:cs typeface="Arial"/>
              </a:rPr>
              <a:t> 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571" y="3013778"/>
            <a:ext cx="8164934" cy="345272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789221"/>
            <a:ext cx="6603365" cy="21805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đồ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cộng tác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 4 thành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chính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Actor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Instance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" y="4832603"/>
            <a:ext cx="5000244" cy="13441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97785" y="1690116"/>
            <a:ext cx="5970270" cy="3057525"/>
            <a:chOff x="2097785" y="1690116"/>
            <a:chExt cx="5970270" cy="30575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1690116"/>
              <a:ext cx="524255" cy="30571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97786" y="2485643"/>
              <a:ext cx="5674995" cy="1597660"/>
            </a:xfrm>
            <a:custGeom>
              <a:avLst/>
              <a:gdLst/>
              <a:ahLst/>
              <a:cxnLst/>
              <a:rect l="l" t="t" r="r" b="b"/>
              <a:pathLst>
                <a:path w="5674995" h="1597660">
                  <a:moveTo>
                    <a:pt x="5470550" y="1127125"/>
                  </a:moveTo>
                  <a:lnTo>
                    <a:pt x="5377307" y="1127125"/>
                  </a:lnTo>
                  <a:lnTo>
                    <a:pt x="5348275" y="1127125"/>
                  </a:lnTo>
                  <a:lnTo>
                    <a:pt x="5346319" y="1184021"/>
                  </a:lnTo>
                  <a:lnTo>
                    <a:pt x="5470550" y="1127125"/>
                  </a:lnTo>
                  <a:close/>
                </a:path>
                <a:path w="5674995" h="1597660">
                  <a:moveTo>
                    <a:pt x="5522976" y="1103122"/>
                  </a:moveTo>
                  <a:lnTo>
                    <a:pt x="5352288" y="1010412"/>
                  </a:lnTo>
                  <a:lnTo>
                    <a:pt x="5350294" y="1068235"/>
                  </a:lnTo>
                  <a:lnTo>
                    <a:pt x="1042670" y="922020"/>
                  </a:lnTo>
                  <a:lnTo>
                    <a:pt x="1040638" y="979932"/>
                  </a:lnTo>
                  <a:lnTo>
                    <a:pt x="5348300" y="1126147"/>
                  </a:lnTo>
                  <a:lnTo>
                    <a:pt x="5377332" y="1126147"/>
                  </a:lnTo>
                  <a:lnTo>
                    <a:pt x="5472709" y="1126147"/>
                  </a:lnTo>
                  <a:lnTo>
                    <a:pt x="5522976" y="1103122"/>
                  </a:lnTo>
                  <a:close/>
                </a:path>
                <a:path w="5674995" h="1597660">
                  <a:moveTo>
                    <a:pt x="5620753" y="673989"/>
                  </a:moveTo>
                  <a:lnTo>
                    <a:pt x="5528818" y="673989"/>
                  </a:lnTo>
                  <a:lnTo>
                    <a:pt x="5499874" y="673989"/>
                  </a:lnTo>
                  <a:lnTo>
                    <a:pt x="5498338" y="731139"/>
                  </a:lnTo>
                  <a:lnTo>
                    <a:pt x="5620753" y="673989"/>
                  </a:lnTo>
                  <a:close/>
                </a:path>
                <a:path w="5674995" h="1597660">
                  <a:moveTo>
                    <a:pt x="5620931" y="206375"/>
                  </a:moveTo>
                  <a:lnTo>
                    <a:pt x="5529072" y="206375"/>
                  </a:lnTo>
                  <a:lnTo>
                    <a:pt x="5500128" y="206375"/>
                  </a:lnTo>
                  <a:lnTo>
                    <a:pt x="5498592" y="263398"/>
                  </a:lnTo>
                  <a:lnTo>
                    <a:pt x="5620931" y="206375"/>
                  </a:lnTo>
                  <a:close/>
                </a:path>
                <a:path w="5674995" h="1597660">
                  <a:moveTo>
                    <a:pt x="5622188" y="1540383"/>
                  </a:moveTo>
                  <a:lnTo>
                    <a:pt x="5528818" y="1540383"/>
                  </a:lnTo>
                  <a:lnTo>
                    <a:pt x="5499913" y="1540383"/>
                  </a:lnTo>
                  <a:lnTo>
                    <a:pt x="5497957" y="1597279"/>
                  </a:lnTo>
                  <a:lnTo>
                    <a:pt x="5622188" y="1540383"/>
                  </a:lnTo>
                  <a:close/>
                </a:path>
                <a:path w="5674995" h="1597660">
                  <a:moveTo>
                    <a:pt x="5674360" y="648970"/>
                  </a:moveTo>
                  <a:lnTo>
                    <a:pt x="5503037" y="557403"/>
                  </a:lnTo>
                  <a:lnTo>
                    <a:pt x="5501462" y="615315"/>
                  </a:lnTo>
                  <a:lnTo>
                    <a:pt x="1524" y="467868"/>
                  </a:lnTo>
                  <a:lnTo>
                    <a:pt x="0" y="525780"/>
                  </a:lnTo>
                  <a:lnTo>
                    <a:pt x="5499900" y="673214"/>
                  </a:lnTo>
                  <a:lnTo>
                    <a:pt x="5528830" y="673214"/>
                  </a:lnTo>
                  <a:lnTo>
                    <a:pt x="5622417" y="673214"/>
                  </a:lnTo>
                  <a:lnTo>
                    <a:pt x="5674360" y="648970"/>
                  </a:lnTo>
                  <a:close/>
                </a:path>
                <a:path w="5674995" h="1597660">
                  <a:moveTo>
                    <a:pt x="5674614" y="1516380"/>
                  </a:moveTo>
                  <a:lnTo>
                    <a:pt x="5503926" y="1423670"/>
                  </a:lnTo>
                  <a:lnTo>
                    <a:pt x="5501932" y="1481493"/>
                  </a:lnTo>
                  <a:lnTo>
                    <a:pt x="497078" y="1310640"/>
                  </a:lnTo>
                  <a:lnTo>
                    <a:pt x="495033" y="1368552"/>
                  </a:lnTo>
                  <a:lnTo>
                    <a:pt x="5499938" y="1539405"/>
                  </a:lnTo>
                  <a:lnTo>
                    <a:pt x="5528843" y="1539405"/>
                  </a:lnTo>
                  <a:lnTo>
                    <a:pt x="5624347" y="1539405"/>
                  </a:lnTo>
                  <a:lnTo>
                    <a:pt x="5674614" y="1516380"/>
                  </a:lnTo>
                  <a:close/>
                </a:path>
                <a:path w="5674995" h="1597660">
                  <a:moveTo>
                    <a:pt x="5674614" y="181356"/>
                  </a:moveTo>
                  <a:lnTo>
                    <a:pt x="5503291" y="89789"/>
                  </a:lnTo>
                  <a:lnTo>
                    <a:pt x="5501716" y="147675"/>
                  </a:lnTo>
                  <a:lnTo>
                    <a:pt x="112776" y="0"/>
                  </a:lnTo>
                  <a:lnTo>
                    <a:pt x="111252" y="57912"/>
                  </a:lnTo>
                  <a:lnTo>
                    <a:pt x="5500154" y="205587"/>
                  </a:lnTo>
                  <a:lnTo>
                    <a:pt x="5529084" y="205587"/>
                  </a:lnTo>
                  <a:lnTo>
                    <a:pt x="5622633" y="205587"/>
                  </a:lnTo>
                  <a:lnTo>
                    <a:pt x="5674614" y="181356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928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25" dirty="0"/>
              <a:t> </a:t>
            </a:r>
            <a:r>
              <a:rPr sz="3600" spc="-5" dirty="0"/>
              <a:t>DUNG</a:t>
            </a:r>
            <a:r>
              <a:rPr sz="3600" spc="-40" dirty="0"/>
              <a:t> </a:t>
            </a:r>
            <a:r>
              <a:rPr sz="3600" dirty="0"/>
              <a:t>TRÌNH</a:t>
            </a:r>
            <a:r>
              <a:rPr sz="3600" spc="-20" dirty="0"/>
              <a:t> </a:t>
            </a:r>
            <a:r>
              <a:rPr sz="3600" spc="-5" dirty="0"/>
              <a:t>BÀY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442200" cy="30949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Sequence Diagram?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 thành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184785" marR="4699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 một</a:t>
            </a:r>
            <a:r>
              <a:rPr sz="2800" dirty="0">
                <a:latin typeface="Arial"/>
                <a:cs typeface="Arial"/>
              </a:rPr>
              <a:t> số</a:t>
            </a:r>
            <a:r>
              <a:rPr sz="2800" spc="-5" dirty="0">
                <a:latin typeface="Arial"/>
                <a:cs typeface="Arial"/>
              </a:rPr>
              <a:t> Sequence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</a:t>
            </a:r>
            <a:r>
              <a:rPr sz="2800" spc="-10" dirty="0">
                <a:latin typeface="Arial"/>
                <a:cs typeface="Arial"/>
              </a:rPr>
              <a:t>ứng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thời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</a:t>
            </a:r>
            <a:r>
              <a:rPr sz="2800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Power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Designer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Tạo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449184" cy="31870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Actor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nhân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 ngoài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tham </a:t>
            </a:r>
            <a:r>
              <a:rPr sz="2400" spc="-10" dirty="0">
                <a:latin typeface="Arial"/>
                <a:cs typeface="Arial"/>
              </a:rPr>
              <a:t>gia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trình tương tác </a:t>
            </a:r>
            <a:r>
              <a:rPr sz="2400" spc="-5" dirty="0">
                <a:latin typeface="Arial"/>
                <a:cs typeface="Arial"/>
              </a:rPr>
              <a:t>giữa người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hệ thống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Instance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liên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437007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dirty="0">
                <a:latin typeface="Arial"/>
                <a:cs typeface="Arial"/>
              </a:rPr>
              <a:t>Instance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3994784"/>
            <a:ext cx="311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292" y="2974848"/>
            <a:ext cx="4322063" cy="11201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2492" y="5148650"/>
            <a:ext cx="5013434" cy="83557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16825" cy="28619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dirty="0">
                <a:latin typeface="Arial"/>
                <a:cs typeface="Arial"/>
              </a:rPr>
              <a:t> mô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tương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tác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endParaRPr sz="2400">
              <a:latin typeface="Arial"/>
              <a:cs typeface="Arial"/>
            </a:endParaRPr>
          </a:p>
          <a:p>
            <a:pPr marL="527685" marR="630555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 điệp được gởi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này </a:t>
            </a:r>
            <a:r>
              <a:rPr sz="2400" dirty="0">
                <a:latin typeface="Arial"/>
                <a:cs typeface="Arial"/>
              </a:rPr>
              <a:t>sang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 yêu cầu thực thi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thống,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lời </a:t>
            </a:r>
            <a:r>
              <a:rPr sz="24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gọi hàm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khởi tạo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đối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hủy đối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tượng, cập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nhật </a:t>
            </a:r>
            <a:r>
              <a:rPr sz="24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đối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tượng,...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183755" cy="12966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600" y="3273969"/>
            <a:ext cx="4276084" cy="10280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7148" y="4499426"/>
            <a:ext cx="5013434" cy="8355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1492" y="5543664"/>
            <a:ext cx="7047083" cy="88260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4312920" cy="343090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Thuộc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của thông 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40" dirty="0">
                <a:latin typeface="Arial"/>
                <a:cs typeface="Arial"/>
              </a:rPr>
              <a:t> Value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Predecessor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4312920" cy="42646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Thuộc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của thông 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Destroy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Self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Destroy</a:t>
            </a:r>
            <a:endParaRPr sz="2400">
              <a:latin typeface="Arial"/>
              <a:cs typeface="Arial"/>
            </a:endParaRPr>
          </a:p>
          <a:p>
            <a:pPr marL="527685" marR="2066289" lvl="1" indent="-528320" algn="r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172720" marR="2044700" lvl="2" indent="-172720" algn="r">
              <a:lnSpc>
                <a:spcPct val="100000"/>
              </a:lnSpc>
              <a:spcBef>
                <a:spcPts val="409"/>
              </a:spcBef>
              <a:buChar char="•"/>
              <a:tabLst>
                <a:tab pos="172720" algn="l"/>
              </a:tabLst>
            </a:pPr>
            <a:r>
              <a:rPr sz="2400" spc="-5" dirty="0">
                <a:latin typeface="Arial"/>
                <a:cs typeface="Arial"/>
              </a:rPr>
              <a:t>Undefined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Asynchronous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Procedure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2400" dirty="0"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0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0" dirty="0"/>
              <a:t> </a:t>
            </a:r>
            <a:r>
              <a:rPr sz="2800" spc="-5" dirty="0"/>
              <a:t>thành</a:t>
            </a:r>
            <a:r>
              <a:rPr sz="2800" spc="15" dirty="0"/>
              <a:t> </a:t>
            </a:r>
            <a:r>
              <a:rPr sz="2800" spc="-10" dirty="0"/>
              <a:t>phần</a:t>
            </a:r>
            <a:r>
              <a:rPr sz="2800" spc="20" dirty="0"/>
              <a:t> </a:t>
            </a:r>
            <a:r>
              <a:rPr sz="2800" spc="-5" dirty="0"/>
              <a:t>trong</a:t>
            </a:r>
            <a:r>
              <a:rPr sz="2800" dirty="0"/>
              <a:t> </a:t>
            </a:r>
            <a:r>
              <a:rPr sz="2800" spc="-5" dirty="0"/>
              <a:t>Communication</a:t>
            </a:r>
            <a:r>
              <a:rPr sz="2800" spc="45" dirty="0"/>
              <a:t> </a:t>
            </a:r>
            <a:r>
              <a:rPr sz="2800" spc="-10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93659" cy="327850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Thuộc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tính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thông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marL="870585" marR="24130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gởi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5" dirty="0">
                <a:latin typeface="Arial"/>
                <a:cs typeface="Arial"/>
              </a:rPr>
              <a:t> 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gọi hàm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khởi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tạo </a:t>
            </a:r>
            <a:r>
              <a:rPr sz="2400" spc="-6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thông điệp.</a:t>
            </a:r>
            <a:endParaRPr sz="2400">
              <a:latin typeface="Arial"/>
              <a:cs typeface="Arial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Destroy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gởi </a:t>
            </a:r>
            <a:r>
              <a:rPr sz="2400" dirty="0">
                <a:latin typeface="Arial"/>
                <a:cs typeface="Arial"/>
              </a:rPr>
              <a:t>thông </a:t>
            </a:r>
            <a:r>
              <a:rPr sz="2400" spc="-5" dirty="0">
                <a:latin typeface="Arial"/>
                <a:cs typeface="Arial"/>
              </a:rPr>
              <a:t>điệp gọi hàm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hủy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nhận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endParaRPr sz="2400">
              <a:latin typeface="Arial"/>
              <a:cs typeface="Arial"/>
            </a:endParaRPr>
          </a:p>
          <a:p>
            <a:pPr marL="870585" marR="329565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Self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Destroy</a:t>
            </a:r>
            <a:r>
              <a:rPr sz="2400" spc="-5" dirty="0">
                <a:latin typeface="Arial"/>
                <a:cs typeface="Arial"/>
              </a:rPr>
              <a:t>: 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gởi </a:t>
            </a:r>
            <a:r>
              <a:rPr sz="2400" dirty="0">
                <a:latin typeface="Arial"/>
                <a:cs typeface="Arial"/>
              </a:rPr>
              <a:t>thông </a:t>
            </a:r>
            <a:r>
              <a:rPr sz="2400" spc="-5" dirty="0">
                <a:latin typeface="Arial"/>
                <a:cs typeface="Arial"/>
              </a:rPr>
              <a:t>điệp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bị hủy </a:t>
            </a:r>
            <a:r>
              <a:rPr sz="24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 khi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 thông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 tượng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1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5" dirty="0"/>
              <a:t> </a:t>
            </a:r>
            <a:r>
              <a:rPr sz="2800" spc="-5" dirty="0"/>
              <a:t>thành</a:t>
            </a:r>
            <a:r>
              <a:rPr sz="2800" spc="25" dirty="0"/>
              <a:t> </a:t>
            </a:r>
            <a:r>
              <a:rPr sz="2800" spc="-10" dirty="0"/>
              <a:t>phần</a:t>
            </a:r>
            <a:r>
              <a:rPr sz="2800" spc="25" dirty="0"/>
              <a:t> </a:t>
            </a:r>
            <a:r>
              <a:rPr sz="2800" spc="-5" dirty="0"/>
              <a:t>trong</a:t>
            </a:r>
            <a:r>
              <a:rPr sz="2800" spc="30" dirty="0"/>
              <a:t> </a:t>
            </a:r>
            <a:r>
              <a:rPr sz="2800" spc="-5" dirty="0"/>
              <a:t>Communication</a:t>
            </a:r>
            <a:r>
              <a:rPr sz="2800" spc="50" dirty="0"/>
              <a:t> </a:t>
            </a:r>
            <a:r>
              <a:rPr sz="2800" spc="-5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91660"/>
            <a:ext cx="8049259" cy="4426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Thuộc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tính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thông</a:t>
            </a:r>
            <a:r>
              <a:rPr sz="2800" spc="-5" dirty="0">
                <a:latin typeface="Arial"/>
                <a:cs typeface="Arial"/>
              </a:rPr>
              <a:t> 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870585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Undefined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" dirty="0">
                <a:latin typeface="Arial"/>
                <a:cs typeface="Arial"/>
              </a:rPr>
              <a:t> 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870585" marR="50800" lvl="2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Asynchronous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5" dirty="0">
                <a:latin typeface="Arial"/>
                <a:cs typeface="Arial"/>
              </a:rPr>
              <a:t> 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 </a:t>
            </a:r>
            <a:r>
              <a:rPr sz="2400" spc="-5" dirty="0">
                <a:latin typeface="Arial"/>
                <a:cs typeface="Arial"/>
              </a:rPr>
              <a:t>đồng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bộ,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gởi</a:t>
            </a:r>
            <a:r>
              <a:rPr sz="2400" dirty="0">
                <a:latin typeface="Arial"/>
                <a:cs typeface="Arial"/>
              </a:rPr>
              <a:t> thông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cần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đợi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kết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quả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trả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về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 tượng </a:t>
            </a:r>
            <a:r>
              <a:rPr sz="2400" spc="-5" dirty="0">
                <a:latin typeface="Arial"/>
                <a:cs typeface="Arial"/>
              </a:rPr>
              <a:t>nhận,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thực hiện đồng </a:t>
            </a:r>
            <a:r>
              <a:rPr sz="2400" dirty="0">
                <a:latin typeface="Arial"/>
                <a:cs typeface="Arial"/>
              </a:rPr>
              <a:t> thời.</a:t>
            </a:r>
            <a:endParaRPr sz="2400">
              <a:latin typeface="Arial"/>
              <a:cs typeface="Arial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Procedure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bộ,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gởi </a:t>
            </a:r>
            <a:r>
              <a:rPr sz="2400" dirty="0">
                <a:latin typeface="Arial"/>
                <a:cs typeface="Arial"/>
              </a:rPr>
              <a:t> thông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phải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đợi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kết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quả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trả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về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nhận.</a:t>
            </a:r>
            <a:endParaRPr sz="2400">
              <a:latin typeface="Arial"/>
              <a:cs typeface="Arial"/>
            </a:endParaRPr>
          </a:p>
          <a:p>
            <a:pPr marL="870585" marR="285115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400" spc="-5" dirty="0">
                <a:latin typeface="Arial"/>
                <a:cs typeface="Arial"/>
              </a:rPr>
              <a:t>: thông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 với</a:t>
            </a:r>
            <a:r>
              <a:rPr sz="2400" spc="-5" dirty="0">
                <a:latin typeface="Arial"/>
                <a:cs typeface="Arial"/>
              </a:rPr>
              <a:t> thông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điệp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loại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“Procedure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Call”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71524"/>
            <a:ext cx="801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Các</a:t>
            </a:r>
            <a:r>
              <a:rPr sz="2800" spc="15" dirty="0"/>
              <a:t> </a:t>
            </a:r>
            <a:r>
              <a:rPr sz="2800" spc="-5" dirty="0"/>
              <a:t>thành</a:t>
            </a:r>
            <a:r>
              <a:rPr sz="2800" spc="25" dirty="0"/>
              <a:t> </a:t>
            </a:r>
            <a:r>
              <a:rPr sz="2800" spc="-10" dirty="0"/>
              <a:t>phần</a:t>
            </a:r>
            <a:r>
              <a:rPr sz="2800" spc="25" dirty="0"/>
              <a:t> </a:t>
            </a:r>
            <a:r>
              <a:rPr sz="2800" spc="-5" dirty="0"/>
              <a:t>trong</a:t>
            </a:r>
            <a:r>
              <a:rPr sz="2800" spc="30" dirty="0"/>
              <a:t> </a:t>
            </a:r>
            <a:r>
              <a:rPr sz="2800" spc="-5" dirty="0"/>
              <a:t>Communication</a:t>
            </a:r>
            <a:r>
              <a:rPr sz="2800" spc="50" dirty="0"/>
              <a:t> </a:t>
            </a:r>
            <a:r>
              <a:rPr sz="2800" spc="-5" dirty="0"/>
              <a:t>Diagram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519670" cy="24961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Thuộc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tính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thông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điệp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870585" marR="100965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Nếu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đối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lược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một thể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hiện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lớp đối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latin typeface="Arial"/>
                <a:cs typeface="Arial"/>
              </a:rPr>
              <a:t>), </a:t>
            </a:r>
            <a:r>
              <a:rPr sz="2400" spc="-10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có thể chọn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operation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của class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để liên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kết với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message</a:t>
            </a:r>
            <a:r>
              <a:rPr sz="2400" spc="-1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Không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5" dirty="0">
                <a:latin typeface="Arial"/>
                <a:cs typeface="Arial"/>
              </a:rPr>
              <a:t> Return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72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</a:t>
            </a:r>
            <a:r>
              <a:rPr sz="3600" spc="-20" dirty="0"/>
              <a:t> </a:t>
            </a:r>
            <a:r>
              <a:rPr sz="3600" dirty="0"/>
              <a:t>&amp;</a:t>
            </a:r>
            <a:r>
              <a:rPr sz="3600" spc="-20" dirty="0"/>
              <a:t> </a:t>
            </a:r>
            <a:r>
              <a:rPr sz="3600" spc="-5" dirty="0"/>
              <a:t>CD:</a:t>
            </a:r>
            <a:r>
              <a:rPr sz="3600" spc="-20" dirty="0"/>
              <a:t> </a:t>
            </a:r>
            <a:r>
              <a:rPr sz="3600" spc="-5" dirty="0"/>
              <a:t>Giống</a:t>
            </a:r>
            <a:r>
              <a:rPr sz="3600" spc="-10" dirty="0"/>
              <a:t> </a:t>
            </a:r>
            <a:r>
              <a:rPr sz="3600" dirty="0"/>
              <a:t>nhau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474584" cy="27793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Tương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nhau</a:t>
            </a:r>
            <a:r>
              <a:rPr sz="2800" dirty="0">
                <a:latin typeface="Arial"/>
                <a:cs typeface="Arial"/>
              </a:rPr>
              <a:t> về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mặt ngữ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nghĩa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chuyển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đổi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biểu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mất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bất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nào.</a:t>
            </a:r>
            <a:endParaRPr sz="2400">
              <a:latin typeface="Arial"/>
              <a:cs typeface="Arial"/>
            </a:endParaRPr>
          </a:p>
          <a:p>
            <a:pPr marL="184785" marR="25844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</a:t>
            </a:r>
            <a:r>
              <a:rPr sz="2800" spc="-10" dirty="0">
                <a:latin typeface="Arial"/>
                <a:cs typeface="Arial"/>
              </a:rPr>
              <a:t>hóa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khía </a:t>
            </a:r>
            <a:r>
              <a:rPr sz="2800" dirty="0">
                <a:latin typeface="Arial"/>
                <a:cs typeface="Arial"/>
              </a:rPr>
              <a:t>cạnh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động</a:t>
            </a:r>
            <a:r>
              <a:rPr sz="2800" spc="-5" dirty="0">
                <a:latin typeface="Arial"/>
                <a:cs typeface="Arial"/>
              </a:rPr>
              <a:t> của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hệ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thống.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</a:t>
            </a:r>
            <a:r>
              <a:rPr sz="2800" spc="-10" dirty="0">
                <a:latin typeface="Arial"/>
                <a:cs typeface="Arial"/>
              </a:rPr>
              <a:t> hóa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kịch bản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57800" y="99060"/>
            <a:ext cx="2736850" cy="1516887"/>
            <a:chOff x="5257800" y="99060"/>
            <a:chExt cx="2736850" cy="1516887"/>
          </a:xfrm>
        </p:grpSpPr>
        <p:sp>
          <p:nvSpPr>
            <p:cNvPr id="5" name="object 5"/>
            <p:cNvSpPr/>
            <p:nvPr/>
          </p:nvSpPr>
          <p:spPr>
            <a:xfrm>
              <a:off x="7738110" y="459485"/>
              <a:ext cx="1905" cy="1138555"/>
            </a:xfrm>
            <a:custGeom>
              <a:avLst/>
              <a:gdLst/>
              <a:ahLst/>
              <a:cxnLst/>
              <a:rect l="l" t="t" r="r" b="b"/>
              <a:pathLst>
                <a:path w="1904" h="1138555">
                  <a:moveTo>
                    <a:pt x="0" y="0"/>
                  </a:moveTo>
                  <a:lnTo>
                    <a:pt x="1524" y="1138427"/>
                  </a:lnTo>
                </a:path>
              </a:pathLst>
            </a:custGeom>
            <a:ln w="2895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17130" y="144018"/>
              <a:ext cx="477520" cy="268605"/>
            </a:xfrm>
            <a:custGeom>
              <a:avLst/>
              <a:gdLst/>
              <a:ahLst/>
              <a:cxnLst/>
              <a:rect l="l" t="t" r="r" b="b"/>
              <a:pathLst>
                <a:path w="477520" h="268605">
                  <a:moveTo>
                    <a:pt x="0" y="268223"/>
                  </a:moveTo>
                  <a:lnTo>
                    <a:pt x="477012" y="268223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5138" y="504825"/>
              <a:ext cx="661670" cy="134620"/>
            </a:xfrm>
            <a:custGeom>
              <a:avLst/>
              <a:gdLst/>
              <a:ahLst/>
              <a:cxnLst/>
              <a:rect l="l" t="t" r="r" b="b"/>
              <a:pathLst>
                <a:path w="661670" h="134620">
                  <a:moveTo>
                    <a:pt x="579223" y="81669"/>
                  </a:moveTo>
                  <a:lnTo>
                    <a:pt x="538479" y="105283"/>
                  </a:lnTo>
                  <a:lnTo>
                    <a:pt x="531622" y="109347"/>
                  </a:lnTo>
                  <a:lnTo>
                    <a:pt x="529209" y="118237"/>
                  </a:lnTo>
                  <a:lnTo>
                    <a:pt x="533273" y="125095"/>
                  </a:lnTo>
                  <a:lnTo>
                    <a:pt x="537210" y="132079"/>
                  </a:lnTo>
                  <a:lnTo>
                    <a:pt x="546100" y="134365"/>
                  </a:lnTo>
                  <a:lnTo>
                    <a:pt x="553085" y="130428"/>
                  </a:lnTo>
                  <a:lnTo>
                    <a:pt x="636833" y="81787"/>
                  </a:lnTo>
                  <a:lnTo>
                    <a:pt x="579223" y="81669"/>
                  </a:lnTo>
                  <a:close/>
                </a:path>
                <a:path w="661670" h="134620">
                  <a:moveTo>
                    <a:pt x="604030" y="67292"/>
                  </a:moveTo>
                  <a:lnTo>
                    <a:pt x="579223" y="81669"/>
                  </a:lnTo>
                  <a:lnTo>
                    <a:pt x="632713" y="81787"/>
                  </a:lnTo>
                  <a:lnTo>
                    <a:pt x="632722" y="79883"/>
                  </a:lnTo>
                  <a:lnTo>
                    <a:pt x="625475" y="79883"/>
                  </a:lnTo>
                  <a:lnTo>
                    <a:pt x="604030" y="67292"/>
                  </a:lnTo>
                  <a:close/>
                </a:path>
                <a:path w="661670" h="134620">
                  <a:moveTo>
                    <a:pt x="546481" y="0"/>
                  </a:moveTo>
                  <a:lnTo>
                    <a:pt x="537590" y="2286"/>
                  </a:lnTo>
                  <a:lnTo>
                    <a:pt x="533526" y="9144"/>
                  </a:lnTo>
                  <a:lnTo>
                    <a:pt x="529463" y="16128"/>
                  </a:lnTo>
                  <a:lnTo>
                    <a:pt x="531749" y="24891"/>
                  </a:lnTo>
                  <a:lnTo>
                    <a:pt x="579198" y="52713"/>
                  </a:lnTo>
                  <a:lnTo>
                    <a:pt x="632840" y="52832"/>
                  </a:lnTo>
                  <a:lnTo>
                    <a:pt x="632713" y="81787"/>
                  </a:lnTo>
                  <a:lnTo>
                    <a:pt x="636833" y="81787"/>
                  </a:lnTo>
                  <a:lnTo>
                    <a:pt x="661542" y="67437"/>
                  </a:lnTo>
                  <a:lnTo>
                    <a:pt x="546481" y="0"/>
                  </a:lnTo>
                  <a:close/>
                </a:path>
                <a:path w="661670" h="134620">
                  <a:moveTo>
                    <a:pt x="0" y="51435"/>
                  </a:moveTo>
                  <a:lnTo>
                    <a:pt x="0" y="80390"/>
                  </a:lnTo>
                  <a:lnTo>
                    <a:pt x="579223" y="81669"/>
                  </a:lnTo>
                  <a:lnTo>
                    <a:pt x="604030" y="67292"/>
                  </a:lnTo>
                  <a:lnTo>
                    <a:pt x="579198" y="52713"/>
                  </a:lnTo>
                  <a:lnTo>
                    <a:pt x="0" y="51435"/>
                  </a:lnTo>
                  <a:close/>
                </a:path>
                <a:path w="661670" h="134620">
                  <a:moveTo>
                    <a:pt x="625475" y="54863"/>
                  </a:moveTo>
                  <a:lnTo>
                    <a:pt x="604030" y="67292"/>
                  </a:lnTo>
                  <a:lnTo>
                    <a:pt x="625475" y="79883"/>
                  </a:lnTo>
                  <a:lnTo>
                    <a:pt x="625475" y="54863"/>
                  </a:lnTo>
                  <a:close/>
                </a:path>
                <a:path w="661670" h="134620">
                  <a:moveTo>
                    <a:pt x="632832" y="54863"/>
                  </a:moveTo>
                  <a:lnTo>
                    <a:pt x="625475" y="54863"/>
                  </a:lnTo>
                  <a:lnTo>
                    <a:pt x="625475" y="79883"/>
                  </a:lnTo>
                  <a:lnTo>
                    <a:pt x="632722" y="79883"/>
                  </a:lnTo>
                  <a:lnTo>
                    <a:pt x="632832" y="54863"/>
                  </a:lnTo>
                  <a:close/>
                </a:path>
                <a:path w="661670" h="134620">
                  <a:moveTo>
                    <a:pt x="579198" y="52713"/>
                  </a:moveTo>
                  <a:lnTo>
                    <a:pt x="604030" y="67292"/>
                  </a:lnTo>
                  <a:lnTo>
                    <a:pt x="625475" y="54863"/>
                  </a:lnTo>
                  <a:lnTo>
                    <a:pt x="632832" y="54863"/>
                  </a:lnTo>
                  <a:lnTo>
                    <a:pt x="632840" y="52832"/>
                  </a:lnTo>
                  <a:lnTo>
                    <a:pt x="579198" y="52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445007"/>
              <a:ext cx="668020" cy="1170940"/>
            </a:xfrm>
            <a:custGeom>
              <a:avLst/>
              <a:gdLst/>
              <a:ahLst/>
              <a:cxnLst/>
              <a:rect l="l" t="t" r="r" b="b"/>
              <a:pathLst>
                <a:path w="668020" h="1170940">
                  <a:moveTo>
                    <a:pt x="667512" y="0"/>
                  </a:moveTo>
                  <a:lnTo>
                    <a:pt x="667512" y="150875"/>
                  </a:lnTo>
                </a:path>
                <a:path w="668020" h="1170940">
                  <a:moveTo>
                    <a:pt x="0" y="949451"/>
                  </a:moveTo>
                  <a:lnTo>
                    <a:pt x="0" y="1170431"/>
                  </a:lnTo>
                </a:path>
              </a:pathLst>
            </a:custGeom>
            <a:ln w="3047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8562" y="570737"/>
              <a:ext cx="83820" cy="826135"/>
            </a:xfrm>
            <a:custGeom>
              <a:avLst/>
              <a:gdLst/>
              <a:ahLst/>
              <a:cxnLst/>
              <a:rect l="l" t="t" r="r" b="b"/>
              <a:pathLst>
                <a:path w="83820" h="826135">
                  <a:moveTo>
                    <a:pt x="0" y="826008"/>
                  </a:moveTo>
                  <a:lnTo>
                    <a:pt x="83820" y="826008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3798" y="716533"/>
              <a:ext cx="556895" cy="134620"/>
            </a:xfrm>
            <a:custGeom>
              <a:avLst/>
              <a:gdLst/>
              <a:ahLst/>
              <a:cxnLst/>
              <a:rect l="l" t="t" r="r" b="b"/>
              <a:pathLst>
                <a:path w="556895" h="134619">
                  <a:moveTo>
                    <a:pt x="474107" y="81773"/>
                  </a:moveTo>
                  <a:lnTo>
                    <a:pt x="426465" y="109346"/>
                  </a:lnTo>
                  <a:lnTo>
                    <a:pt x="424052" y="118237"/>
                  </a:lnTo>
                  <a:lnTo>
                    <a:pt x="428116" y="125221"/>
                  </a:lnTo>
                  <a:lnTo>
                    <a:pt x="432053" y="132079"/>
                  </a:lnTo>
                  <a:lnTo>
                    <a:pt x="440943" y="134492"/>
                  </a:lnTo>
                  <a:lnTo>
                    <a:pt x="447801" y="130428"/>
                  </a:lnTo>
                  <a:lnTo>
                    <a:pt x="531598" y="81914"/>
                  </a:lnTo>
                  <a:lnTo>
                    <a:pt x="474107" y="81773"/>
                  </a:lnTo>
                  <a:close/>
                </a:path>
                <a:path w="556895" h="134619">
                  <a:moveTo>
                    <a:pt x="498874" y="67419"/>
                  </a:moveTo>
                  <a:lnTo>
                    <a:pt x="474107" y="81773"/>
                  </a:lnTo>
                  <a:lnTo>
                    <a:pt x="527557" y="81914"/>
                  </a:lnTo>
                  <a:lnTo>
                    <a:pt x="527566" y="80010"/>
                  </a:lnTo>
                  <a:lnTo>
                    <a:pt x="520319" y="80010"/>
                  </a:lnTo>
                  <a:lnTo>
                    <a:pt x="498874" y="67419"/>
                  </a:lnTo>
                  <a:close/>
                </a:path>
                <a:path w="556895" h="134619">
                  <a:moveTo>
                    <a:pt x="441325" y="0"/>
                  </a:moveTo>
                  <a:lnTo>
                    <a:pt x="432435" y="2412"/>
                  </a:lnTo>
                  <a:lnTo>
                    <a:pt x="424306" y="16128"/>
                  </a:lnTo>
                  <a:lnTo>
                    <a:pt x="426592" y="25018"/>
                  </a:lnTo>
                  <a:lnTo>
                    <a:pt x="474002" y="52816"/>
                  </a:lnTo>
                  <a:lnTo>
                    <a:pt x="527684" y="52958"/>
                  </a:lnTo>
                  <a:lnTo>
                    <a:pt x="527557" y="81914"/>
                  </a:lnTo>
                  <a:lnTo>
                    <a:pt x="531598" y="81914"/>
                  </a:lnTo>
                  <a:lnTo>
                    <a:pt x="556386" y="67563"/>
                  </a:lnTo>
                  <a:lnTo>
                    <a:pt x="441325" y="0"/>
                  </a:lnTo>
                  <a:close/>
                </a:path>
                <a:path w="556895" h="134619">
                  <a:moveTo>
                    <a:pt x="0" y="51562"/>
                  </a:moveTo>
                  <a:lnTo>
                    <a:pt x="0" y="80517"/>
                  </a:lnTo>
                  <a:lnTo>
                    <a:pt x="474107" y="81773"/>
                  </a:lnTo>
                  <a:lnTo>
                    <a:pt x="498874" y="67419"/>
                  </a:lnTo>
                  <a:lnTo>
                    <a:pt x="474002" y="52816"/>
                  </a:lnTo>
                  <a:lnTo>
                    <a:pt x="0" y="51562"/>
                  </a:lnTo>
                  <a:close/>
                </a:path>
                <a:path w="556895" h="134619">
                  <a:moveTo>
                    <a:pt x="520319" y="54990"/>
                  </a:moveTo>
                  <a:lnTo>
                    <a:pt x="498874" y="67419"/>
                  </a:lnTo>
                  <a:lnTo>
                    <a:pt x="520319" y="80010"/>
                  </a:lnTo>
                  <a:lnTo>
                    <a:pt x="520319" y="54990"/>
                  </a:lnTo>
                  <a:close/>
                </a:path>
                <a:path w="556895" h="134619">
                  <a:moveTo>
                    <a:pt x="527676" y="54990"/>
                  </a:moveTo>
                  <a:lnTo>
                    <a:pt x="520319" y="54990"/>
                  </a:lnTo>
                  <a:lnTo>
                    <a:pt x="520319" y="80010"/>
                  </a:lnTo>
                  <a:lnTo>
                    <a:pt x="527566" y="80010"/>
                  </a:lnTo>
                  <a:lnTo>
                    <a:pt x="527676" y="54990"/>
                  </a:lnTo>
                  <a:close/>
                </a:path>
                <a:path w="556895" h="134619">
                  <a:moveTo>
                    <a:pt x="474002" y="52816"/>
                  </a:moveTo>
                  <a:lnTo>
                    <a:pt x="498874" y="67419"/>
                  </a:lnTo>
                  <a:lnTo>
                    <a:pt x="520319" y="54990"/>
                  </a:lnTo>
                  <a:lnTo>
                    <a:pt x="527676" y="54990"/>
                  </a:lnTo>
                  <a:lnTo>
                    <a:pt x="527684" y="52958"/>
                  </a:lnTo>
                  <a:lnTo>
                    <a:pt x="474002" y="5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9870" y="459485"/>
              <a:ext cx="1905" cy="329565"/>
            </a:xfrm>
            <a:custGeom>
              <a:avLst/>
              <a:gdLst/>
              <a:ahLst/>
              <a:cxnLst/>
              <a:rect l="l" t="t" r="r" b="b"/>
              <a:pathLst>
                <a:path w="1904" h="329565">
                  <a:moveTo>
                    <a:pt x="0" y="0"/>
                  </a:moveTo>
                  <a:lnTo>
                    <a:pt x="1524" y="329184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9978" y="581405"/>
              <a:ext cx="88900" cy="662940"/>
            </a:xfrm>
            <a:custGeom>
              <a:avLst/>
              <a:gdLst/>
              <a:ahLst/>
              <a:cxnLst/>
              <a:rect l="l" t="t" r="r" b="b"/>
              <a:pathLst>
                <a:path w="88900" h="662940">
                  <a:moveTo>
                    <a:pt x="0" y="662939"/>
                  </a:moveTo>
                  <a:lnTo>
                    <a:pt x="88391" y="662939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7222" y="1256537"/>
              <a:ext cx="1905" cy="341630"/>
            </a:xfrm>
            <a:custGeom>
              <a:avLst/>
              <a:gdLst/>
              <a:ahLst/>
              <a:cxnLst/>
              <a:rect l="l" t="t" r="r" b="b"/>
              <a:pathLst>
                <a:path w="1904" h="341630">
                  <a:moveTo>
                    <a:pt x="0" y="0"/>
                  </a:moveTo>
                  <a:lnTo>
                    <a:pt x="1524" y="341375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7782" y="951229"/>
              <a:ext cx="520065" cy="134620"/>
            </a:xfrm>
            <a:custGeom>
              <a:avLst/>
              <a:gdLst/>
              <a:ahLst/>
              <a:cxnLst/>
              <a:rect l="l" t="t" r="r" b="b"/>
              <a:pathLst>
                <a:path w="520065" h="134619">
                  <a:moveTo>
                    <a:pt x="437549" y="81762"/>
                  </a:moveTo>
                  <a:lnTo>
                    <a:pt x="396748" y="105410"/>
                  </a:lnTo>
                  <a:lnTo>
                    <a:pt x="389763" y="109347"/>
                  </a:lnTo>
                  <a:lnTo>
                    <a:pt x="387476" y="118237"/>
                  </a:lnTo>
                  <a:lnTo>
                    <a:pt x="391414" y="125095"/>
                  </a:lnTo>
                  <a:lnTo>
                    <a:pt x="395477" y="132080"/>
                  </a:lnTo>
                  <a:lnTo>
                    <a:pt x="404368" y="134493"/>
                  </a:lnTo>
                  <a:lnTo>
                    <a:pt x="411225" y="130429"/>
                  </a:lnTo>
                  <a:lnTo>
                    <a:pt x="495022" y="81915"/>
                  </a:lnTo>
                  <a:lnTo>
                    <a:pt x="437549" y="81762"/>
                  </a:lnTo>
                  <a:close/>
                </a:path>
                <a:path w="520065" h="134619">
                  <a:moveTo>
                    <a:pt x="462298" y="67419"/>
                  </a:moveTo>
                  <a:lnTo>
                    <a:pt x="437549" y="81762"/>
                  </a:lnTo>
                  <a:lnTo>
                    <a:pt x="490982" y="81915"/>
                  </a:lnTo>
                  <a:lnTo>
                    <a:pt x="490990" y="80010"/>
                  </a:lnTo>
                  <a:lnTo>
                    <a:pt x="483743" y="80010"/>
                  </a:lnTo>
                  <a:lnTo>
                    <a:pt x="462298" y="67419"/>
                  </a:lnTo>
                  <a:close/>
                </a:path>
                <a:path w="520065" h="134619">
                  <a:moveTo>
                    <a:pt x="404749" y="0"/>
                  </a:moveTo>
                  <a:lnTo>
                    <a:pt x="395859" y="2286"/>
                  </a:lnTo>
                  <a:lnTo>
                    <a:pt x="391795" y="9271"/>
                  </a:lnTo>
                  <a:lnTo>
                    <a:pt x="387731" y="16129"/>
                  </a:lnTo>
                  <a:lnTo>
                    <a:pt x="390017" y="25019"/>
                  </a:lnTo>
                  <a:lnTo>
                    <a:pt x="437408" y="52806"/>
                  </a:lnTo>
                  <a:lnTo>
                    <a:pt x="491109" y="52959"/>
                  </a:lnTo>
                  <a:lnTo>
                    <a:pt x="490982" y="81915"/>
                  </a:lnTo>
                  <a:lnTo>
                    <a:pt x="495022" y="81915"/>
                  </a:lnTo>
                  <a:lnTo>
                    <a:pt x="519811" y="67564"/>
                  </a:lnTo>
                  <a:lnTo>
                    <a:pt x="404749" y="0"/>
                  </a:lnTo>
                  <a:close/>
                </a:path>
                <a:path w="520065" h="134619">
                  <a:moveTo>
                    <a:pt x="0" y="51562"/>
                  </a:moveTo>
                  <a:lnTo>
                    <a:pt x="0" y="80518"/>
                  </a:lnTo>
                  <a:lnTo>
                    <a:pt x="437549" y="81762"/>
                  </a:lnTo>
                  <a:lnTo>
                    <a:pt x="462298" y="67419"/>
                  </a:lnTo>
                  <a:lnTo>
                    <a:pt x="437408" y="52806"/>
                  </a:lnTo>
                  <a:lnTo>
                    <a:pt x="0" y="51562"/>
                  </a:lnTo>
                  <a:close/>
                </a:path>
                <a:path w="520065" h="134619">
                  <a:moveTo>
                    <a:pt x="483743" y="54991"/>
                  </a:moveTo>
                  <a:lnTo>
                    <a:pt x="462298" y="67419"/>
                  </a:lnTo>
                  <a:lnTo>
                    <a:pt x="483743" y="80010"/>
                  </a:lnTo>
                  <a:lnTo>
                    <a:pt x="483743" y="54991"/>
                  </a:lnTo>
                  <a:close/>
                </a:path>
                <a:path w="520065" h="134619">
                  <a:moveTo>
                    <a:pt x="491100" y="54991"/>
                  </a:moveTo>
                  <a:lnTo>
                    <a:pt x="483743" y="54991"/>
                  </a:lnTo>
                  <a:lnTo>
                    <a:pt x="483743" y="80010"/>
                  </a:lnTo>
                  <a:lnTo>
                    <a:pt x="490990" y="80010"/>
                  </a:lnTo>
                  <a:lnTo>
                    <a:pt x="491100" y="54991"/>
                  </a:lnTo>
                  <a:close/>
                </a:path>
                <a:path w="520065" h="134619">
                  <a:moveTo>
                    <a:pt x="437408" y="52806"/>
                  </a:moveTo>
                  <a:lnTo>
                    <a:pt x="462298" y="67419"/>
                  </a:lnTo>
                  <a:lnTo>
                    <a:pt x="483743" y="54991"/>
                  </a:lnTo>
                  <a:lnTo>
                    <a:pt x="491100" y="54991"/>
                  </a:lnTo>
                  <a:lnTo>
                    <a:pt x="491109" y="52959"/>
                  </a:lnTo>
                  <a:lnTo>
                    <a:pt x="437408" y="52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5674" y="791718"/>
              <a:ext cx="85725" cy="368935"/>
            </a:xfrm>
            <a:custGeom>
              <a:avLst/>
              <a:gdLst/>
              <a:ahLst/>
              <a:cxnLst/>
              <a:rect l="l" t="t" r="r" b="b"/>
              <a:pathLst>
                <a:path w="85725" h="368934">
                  <a:moveTo>
                    <a:pt x="0" y="368808"/>
                  </a:moveTo>
                  <a:lnTo>
                    <a:pt x="85344" y="36880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6822" y="1160526"/>
              <a:ext cx="607060" cy="437515"/>
            </a:xfrm>
            <a:custGeom>
              <a:avLst/>
              <a:gdLst/>
              <a:ahLst/>
              <a:cxnLst/>
              <a:rect l="l" t="t" r="r" b="b"/>
              <a:pathLst>
                <a:path w="607059" h="437515">
                  <a:moveTo>
                    <a:pt x="0" y="0"/>
                  </a:moveTo>
                  <a:lnTo>
                    <a:pt x="3048" y="435863"/>
                  </a:lnTo>
                </a:path>
                <a:path w="607059" h="437515">
                  <a:moveTo>
                    <a:pt x="603503" y="22860"/>
                  </a:moveTo>
                  <a:lnTo>
                    <a:pt x="606551" y="437388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6130" y="1027937"/>
              <a:ext cx="79375" cy="140335"/>
            </a:xfrm>
            <a:custGeom>
              <a:avLst/>
              <a:gdLst/>
              <a:ahLst/>
              <a:cxnLst/>
              <a:rect l="l" t="t" r="r" b="b"/>
              <a:pathLst>
                <a:path w="79375" h="140334">
                  <a:moveTo>
                    <a:pt x="0" y="140208"/>
                  </a:moveTo>
                  <a:lnTo>
                    <a:pt x="79248" y="14020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402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0326" y="457962"/>
              <a:ext cx="3175" cy="570230"/>
            </a:xfrm>
            <a:custGeom>
              <a:avLst/>
              <a:gdLst/>
              <a:ahLst/>
              <a:cxnLst/>
              <a:rect l="l" t="t" r="r" b="b"/>
              <a:pathLst>
                <a:path w="3175" h="570230">
                  <a:moveTo>
                    <a:pt x="0" y="0"/>
                  </a:moveTo>
                  <a:lnTo>
                    <a:pt x="3048" y="569976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2338" y="144018"/>
              <a:ext cx="1699260" cy="268605"/>
            </a:xfrm>
            <a:custGeom>
              <a:avLst/>
              <a:gdLst/>
              <a:ahLst/>
              <a:cxnLst/>
              <a:rect l="l" t="t" r="r" b="b"/>
              <a:pathLst>
                <a:path w="1699259" h="268605">
                  <a:moveTo>
                    <a:pt x="548639" y="268223"/>
                  </a:moveTo>
                  <a:lnTo>
                    <a:pt x="1025652" y="268223"/>
                  </a:lnTo>
                  <a:lnTo>
                    <a:pt x="1025652" y="0"/>
                  </a:lnTo>
                  <a:lnTo>
                    <a:pt x="548639" y="0"/>
                  </a:lnTo>
                  <a:lnTo>
                    <a:pt x="548639" y="268223"/>
                  </a:lnTo>
                  <a:close/>
                </a:path>
                <a:path w="1699259" h="268605">
                  <a:moveTo>
                    <a:pt x="1094232" y="268223"/>
                  </a:moveTo>
                  <a:lnTo>
                    <a:pt x="1699260" y="268223"/>
                  </a:lnTo>
                  <a:lnTo>
                    <a:pt x="1699260" y="0"/>
                  </a:lnTo>
                  <a:lnTo>
                    <a:pt x="1094232" y="0"/>
                  </a:lnTo>
                  <a:lnTo>
                    <a:pt x="1094232" y="268223"/>
                  </a:lnTo>
                  <a:close/>
                </a:path>
                <a:path w="1699259" h="268605">
                  <a:moveTo>
                    <a:pt x="0" y="268223"/>
                  </a:moveTo>
                  <a:lnTo>
                    <a:pt x="475488" y="268223"/>
                  </a:lnTo>
                  <a:lnTo>
                    <a:pt x="475488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99060"/>
              <a:ext cx="242315" cy="31241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</a:t>
            </a:r>
            <a:r>
              <a:rPr sz="3600" spc="-30" dirty="0"/>
              <a:t> </a:t>
            </a:r>
            <a:r>
              <a:rPr sz="3600" spc="-5" dirty="0"/>
              <a:t>Diagrams</a:t>
            </a:r>
            <a:endParaRPr sz="3600"/>
          </a:p>
        </p:txBody>
      </p:sp>
      <p:grpSp>
        <p:nvGrpSpPr>
          <p:cNvPr id="23" name="object 23"/>
          <p:cNvGrpSpPr/>
          <p:nvPr/>
        </p:nvGrpSpPr>
        <p:grpSpPr>
          <a:xfrm>
            <a:off x="1824227" y="5634228"/>
            <a:ext cx="6105525" cy="695325"/>
            <a:chOff x="1824227" y="5634228"/>
            <a:chExt cx="6105525" cy="695325"/>
          </a:xfrm>
        </p:grpSpPr>
        <p:sp>
          <p:nvSpPr>
            <p:cNvPr id="24" name="object 24"/>
            <p:cNvSpPr/>
            <p:nvPr/>
          </p:nvSpPr>
          <p:spPr>
            <a:xfrm>
              <a:off x="7821168" y="6323800"/>
              <a:ext cx="2540" cy="635"/>
            </a:xfrm>
            <a:custGeom>
              <a:avLst/>
              <a:gdLst/>
              <a:ahLst/>
              <a:cxnLst/>
              <a:rect l="l" t="t" r="r" b="b"/>
              <a:pathLst>
                <a:path w="2540" h="635">
                  <a:moveTo>
                    <a:pt x="0" y="304"/>
                  </a:moveTo>
                  <a:lnTo>
                    <a:pt x="2031" y="0"/>
                  </a:lnTo>
                </a:path>
              </a:pathLst>
            </a:custGeom>
            <a:ln w="9143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0499" y="6324104"/>
              <a:ext cx="10795" cy="635"/>
            </a:xfrm>
            <a:custGeom>
              <a:avLst/>
              <a:gdLst/>
              <a:ahLst/>
              <a:cxnLst/>
              <a:rect l="l" t="t" r="r" b="b"/>
              <a:pathLst>
                <a:path w="10795" h="635">
                  <a:moveTo>
                    <a:pt x="-4571" y="247"/>
                  </a:moveTo>
                  <a:lnTo>
                    <a:pt x="15240" y="247"/>
                  </a:lnTo>
                </a:path>
              </a:pathLst>
            </a:custGeom>
            <a:ln w="9639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799" y="5740425"/>
              <a:ext cx="6096000" cy="583565"/>
            </a:xfrm>
            <a:custGeom>
              <a:avLst/>
              <a:gdLst/>
              <a:ahLst/>
              <a:cxnLst/>
              <a:rect l="l" t="t" r="r" b="b"/>
              <a:pathLst>
                <a:path w="6096000" h="583564">
                  <a:moveTo>
                    <a:pt x="6006592" y="581444"/>
                  </a:moveTo>
                  <a:lnTo>
                    <a:pt x="6008497" y="580897"/>
                  </a:lnTo>
                </a:path>
                <a:path w="6096000" h="583564">
                  <a:moveTo>
                    <a:pt x="6001511" y="582244"/>
                  </a:moveTo>
                  <a:lnTo>
                    <a:pt x="6006592" y="581444"/>
                  </a:lnTo>
                </a:path>
                <a:path w="6096000" h="583564">
                  <a:moveTo>
                    <a:pt x="6020308" y="577507"/>
                  </a:moveTo>
                  <a:lnTo>
                    <a:pt x="6021958" y="576745"/>
                  </a:lnTo>
                </a:path>
                <a:path w="6096000" h="583564">
                  <a:moveTo>
                    <a:pt x="6015355" y="578929"/>
                  </a:moveTo>
                  <a:lnTo>
                    <a:pt x="6020308" y="577507"/>
                  </a:lnTo>
                </a:path>
                <a:path w="6096000" h="583564">
                  <a:moveTo>
                    <a:pt x="6033134" y="571982"/>
                  </a:moveTo>
                  <a:lnTo>
                    <a:pt x="6034785" y="571030"/>
                  </a:lnTo>
                </a:path>
                <a:path w="6096000" h="583564">
                  <a:moveTo>
                    <a:pt x="6028435" y="573989"/>
                  </a:moveTo>
                  <a:lnTo>
                    <a:pt x="6033134" y="571982"/>
                  </a:lnTo>
                </a:path>
                <a:path w="6096000" h="583564">
                  <a:moveTo>
                    <a:pt x="6045073" y="564997"/>
                  </a:moveTo>
                  <a:lnTo>
                    <a:pt x="6046597" y="563854"/>
                  </a:lnTo>
                </a:path>
                <a:path w="6096000" h="583564">
                  <a:moveTo>
                    <a:pt x="6040755" y="567524"/>
                  </a:moveTo>
                  <a:lnTo>
                    <a:pt x="6045073" y="564997"/>
                  </a:lnTo>
                </a:path>
                <a:path w="6096000" h="583564">
                  <a:moveTo>
                    <a:pt x="6056122" y="556653"/>
                  </a:moveTo>
                  <a:lnTo>
                    <a:pt x="6057392" y="555345"/>
                  </a:lnTo>
                </a:path>
                <a:path w="6096000" h="583564">
                  <a:moveTo>
                    <a:pt x="6052058" y="559688"/>
                  </a:moveTo>
                  <a:lnTo>
                    <a:pt x="6056122" y="556653"/>
                  </a:lnTo>
                </a:path>
                <a:path w="6096000" h="583564">
                  <a:moveTo>
                    <a:pt x="6066028" y="547065"/>
                  </a:moveTo>
                  <a:lnTo>
                    <a:pt x="6067171" y="545617"/>
                  </a:lnTo>
                </a:path>
                <a:path w="6096000" h="583564">
                  <a:moveTo>
                    <a:pt x="6062345" y="550557"/>
                  </a:moveTo>
                  <a:lnTo>
                    <a:pt x="6066028" y="547065"/>
                  </a:lnTo>
                </a:path>
                <a:path w="6096000" h="583564">
                  <a:moveTo>
                    <a:pt x="6074664" y="536359"/>
                  </a:moveTo>
                  <a:lnTo>
                    <a:pt x="6075680" y="534758"/>
                  </a:lnTo>
                </a:path>
                <a:path w="6096000" h="583564">
                  <a:moveTo>
                    <a:pt x="6071489" y="540257"/>
                  </a:moveTo>
                  <a:lnTo>
                    <a:pt x="6074664" y="536359"/>
                  </a:lnTo>
                </a:path>
                <a:path w="6096000" h="583564">
                  <a:moveTo>
                    <a:pt x="6082030" y="524624"/>
                  </a:moveTo>
                  <a:lnTo>
                    <a:pt x="6082792" y="522922"/>
                  </a:lnTo>
                </a:path>
                <a:path w="6096000" h="583564">
                  <a:moveTo>
                    <a:pt x="6079363" y="528916"/>
                  </a:moveTo>
                  <a:lnTo>
                    <a:pt x="6082030" y="524624"/>
                  </a:lnTo>
                </a:path>
                <a:path w="6096000" h="583564">
                  <a:moveTo>
                    <a:pt x="6087999" y="512000"/>
                  </a:moveTo>
                  <a:lnTo>
                    <a:pt x="6088633" y="510197"/>
                  </a:lnTo>
                </a:path>
                <a:path w="6096000" h="583564">
                  <a:moveTo>
                    <a:pt x="6085840" y="516635"/>
                  </a:moveTo>
                  <a:lnTo>
                    <a:pt x="6087999" y="512000"/>
                  </a:lnTo>
                </a:path>
                <a:path w="6096000" h="583564">
                  <a:moveTo>
                    <a:pt x="6092317" y="498589"/>
                  </a:moveTo>
                  <a:lnTo>
                    <a:pt x="6092698" y="496696"/>
                  </a:lnTo>
                </a:path>
                <a:path w="6096000" h="583564">
                  <a:moveTo>
                    <a:pt x="6090793" y="503516"/>
                  </a:moveTo>
                  <a:lnTo>
                    <a:pt x="6092317" y="498589"/>
                  </a:lnTo>
                </a:path>
                <a:path w="6096000" h="583564">
                  <a:moveTo>
                    <a:pt x="6095110" y="484504"/>
                  </a:moveTo>
                  <a:lnTo>
                    <a:pt x="6095238" y="482549"/>
                  </a:lnTo>
                </a:path>
                <a:path w="6096000" h="583564">
                  <a:moveTo>
                    <a:pt x="6094095" y="489699"/>
                  </a:moveTo>
                  <a:lnTo>
                    <a:pt x="6095110" y="484504"/>
                  </a:lnTo>
                </a:path>
                <a:path w="6096000" h="583564">
                  <a:moveTo>
                    <a:pt x="94487" y="582244"/>
                  </a:moveTo>
                  <a:lnTo>
                    <a:pt x="99694" y="583247"/>
                  </a:lnTo>
                  <a:lnTo>
                    <a:pt x="101600" y="583374"/>
                  </a:lnTo>
                </a:path>
                <a:path w="6096000" h="583564">
                  <a:moveTo>
                    <a:pt x="80644" y="578929"/>
                  </a:moveTo>
                  <a:lnTo>
                    <a:pt x="85598" y="580529"/>
                  </a:lnTo>
                  <a:lnTo>
                    <a:pt x="87502" y="580897"/>
                  </a:lnTo>
                </a:path>
                <a:path w="6096000" h="583564">
                  <a:moveTo>
                    <a:pt x="67563" y="573989"/>
                  </a:moveTo>
                  <a:lnTo>
                    <a:pt x="72136" y="576160"/>
                  </a:lnTo>
                  <a:lnTo>
                    <a:pt x="73913" y="576745"/>
                  </a:lnTo>
                </a:path>
                <a:path w="6096000" h="583564">
                  <a:moveTo>
                    <a:pt x="55244" y="567524"/>
                  </a:moveTo>
                  <a:lnTo>
                    <a:pt x="59562" y="570229"/>
                  </a:lnTo>
                  <a:lnTo>
                    <a:pt x="61213" y="571030"/>
                  </a:lnTo>
                </a:path>
                <a:path w="6096000" h="583564">
                  <a:moveTo>
                    <a:pt x="43942" y="559688"/>
                  </a:moveTo>
                  <a:lnTo>
                    <a:pt x="47879" y="562863"/>
                  </a:lnTo>
                  <a:lnTo>
                    <a:pt x="49402" y="563854"/>
                  </a:lnTo>
                </a:path>
                <a:path w="6096000" h="583564">
                  <a:moveTo>
                    <a:pt x="33655" y="550557"/>
                  </a:moveTo>
                  <a:lnTo>
                    <a:pt x="37083" y="554164"/>
                  </a:lnTo>
                  <a:lnTo>
                    <a:pt x="38607" y="555345"/>
                  </a:lnTo>
                </a:path>
                <a:path w="6096000" h="583564">
                  <a:moveTo>
                    <a:pt x="24511" y="540257"/>
                  </a:moveTo>
                  <a:lnTo>
                    <a:pt x="27558" y="544258"/>
                  </a:lnTo>
                  <a:lnTo>
                    <a:pt x="28829" y="545617"/>
                  </a:lnTo>
                </a:path>
                <a:path w="6096000" h="583564">
                  <a:moveTo>
                    <a:pt x="16637" y="528916"/>
                  </a:moveTo>
                  <a:lnTo>
                    <a:pt x="19176" y="533260"/>
                  </a:lnTo>
                  <a:lnTo>
                    <a:pt x="20319" y="534758"/>
                  </a:lnTo>
                </a:path>
                <a:path w="6096000" h="583564">
                  <a:moveTo>
                    <a:pt x="10160" y="516635"/>
                  </a:moveTo>
                  <a:lnTo>
                    <a:pt x="12192" y="521271"/>
                  </a:lnTo>
                  <a:lnTo>
                    <a:pt x="13207" y="522922"/>
                  </a:lnTo>
                </a:path>
                <a:path w="6096000" h="583564">
                  <a:moveTo>
                    <a:pt x="5206" y="503516"/>
                  </a:moveTo>
                  <a:lnTo>
                    <a:pt x="6604" y="508431"/>
                  </a:lnTo>
                  <a:lnTo>
                    <a:pt x="7366" y="510197"/>
                  </a:lnTo>
                </a:path>
                <a:path w="6096000" h="583564">
                  <a:moveTo>
                    <a:pt x="1905" y="489699"/>
                  </a:moveTo>
                  <a:lnTo>
                    <a:pt x="2793" y="494817"/>
                  </a:lnTo>
                  <a:lnTo>
                    <a:pt x="3301" y="496696"/>
                  </a:lnTo>
                </a:path>
                <a:path w="6096000" h="583564">
                  <a:moveTo>
                    <a:pt x="0" y="469874"/>
                  </a:moveTo>
                  <a:lnTo>
                    <a:pt x="507" y="480580"/>
                  </a:lnTo>
                  <a:lnTo>
                    <a:pt x="762" y="482549"/>
                  </a:lnTo>
                </a:path>
                <a:path w="6096000" h="583564">
                  <a:moveTo>
                    <a:pt x="6095492" y="1968"/>
                  </a:moveTo>
                  <a:lnTo>
                    <a:pt x="6095238" y="0"/>
                  </a:lnTo>
                </a:path>
              </a:pathLst>
            </a:custGeom>
            <a:ln w="9144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292" y="5742394"/>
              <a:ext cx="635" cy="10795"/>
            </a:xfrm>
            <a:custGeom>
              <a:avLst/>
              <a:gdLst/>
              <a:ahLst/>
              <a:cxnLst/>
              <a:rect l="l" t="t" r="r" b="b"/>
              <a:pathLst>
                <a:path w="634" h="10795">
                  <a:moveTo>
                    <a:pt x="253" y="-4571"/>
                  </a:moveTo>
                  <a:lnTo>
                    <a:pt x="253" y="15278"/>
                  </a:lnTo>
                </a:path>
              </a:pathLst>
            </a:custGeom>
            <a:ln w="9651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7297" y="5642076"/>
              <a:ext cx="85725" cy="91440"/>
            </a:xfrm>
            <a:custGeom>
              <a:avLst/>
              <a:gdLst/>
              <a:ahLst/>
              <a:cxnLst/>
              <a:rect l="l" t="t" r="r" b="b"/>
              <a:pathLst>
                <a:path w="85725" h="91439">
                  <a:moveTo>
                    <a:pt x="84708" y="86067"/>
                  </a:moveTo>
                  <a:lnTo>
                    <a:pt x="84200" y="84188"/>
                  </a:lnTo>
                </a:path>
                <a:path w="85725" h="91439">
                  <a:moveTo>
                    <a:pt x="85598" y="91198"/>
                  </a:moveTo>
                  <a:lnTo>
                    <a:pt x="84708" y="86067"/>
                  </a:lnTo>
                </a:path>
                <a:path w="85725" h="91439">
                  <a:moveTo>
                    <a:pt x="80772" y="72466"/>
                  </a:moveTo>
                  <a:lnTo>
                    <a:pt x="80136" y="70700"/>
                  </a:lnTo>
                </a:path>
                <a:path w="85725" h="91439">
                  <a:moveTo>
                    <a:pt x="82296" y="77368"/>
                  </a:moveTo>
                  <a:lnTo>
                    <a:pt x="80772" y="72466"/>
                  </a:lnTo>
                </a:path>
                <a:path w="85725" h="91439">
                  <a:moveTo>
                    <a:pt x="75310" y="59613"/>
                  </a:moveTo>
                  <a:lnTo>
                    <a:pt x="74295" y="57962"/>
                  </a:lnTo>
                </a:path>
                <a:path w="85725" h="91439">
                  <a:moveTo>
                    <a:pt x="77343" y="64262"/>
                  </a:moveTo>
                  <a:lnTo>
                    <a:pt x="75310" y="59613"/>
                  </a:lnTo>
                </a:path>
                <a:path w="85725" h="91439">
                  <a:moveTo>
                    <a:pt x="68325" y="47625"/>
                  </a:moveTo>
                  <a:lnTo>
                    <a:pt x="67182" y="46126"/>
                  </a:lnTo>
                </a:path>
                <a:path w="85725" h="91439">
                  <a:moveTo>
                    <a:pt x="70866" y="51968"/>
                  </a:moveTo>
                  <a:lnTo>
                    <a:pt x="68325" y="47625"/>
                  </a:lnTo>
                </a:path>
                <a:path w="85725" h="91439">
                  <a:moveTo>
                    <a:pt x="59944" y="36626"/>
                  </a:moveTo>
                  <a:lnTo>
                    <a:pt x="58674" y="35280"/>
                  </a:lnTo>
                </a:path>
                <a:path w="85725" h="91439">
                  <a:moveTo>
                    <a:pt x="62992" y="40627"/>
                  </a:moveTo>
                  <a:lnTo>
                    <a:pt x="59944" y="36626"/>
                  </a:lnTo>
                </a:path>
                <a:path w="85725" h="91439">
                  <a:moveTo>
                    <a:pt x="50419" y="26733"/>
                  </a:moveTo>
                  <a:lnTo>
                    <a:pt x="48895" y="25539"/>
                  </a:lnTo>
                </a:path>
                <a:path w="85725" h="91439">
                  <a:moveTo>
                    <a:pt x="53848" y="30327"/>
                  </a:moveTo>
                  <a:lnTo>
                    <a:pt x="50419" y="26733"/>
                  </a:lnTo>
                </a:path>
                <a:path w="85725" h="91439">
                  <a:moveTo>
                    <a:pt x="39624" y="18034"/>
                  </a:moveTo>
                  <a:lnTo>
                    <a:pt x="38100" y="17030"/>
                  </a:lnTo>
                </a:path>
                <a:path w="85725" h="91439">
                  <a:moveTo>
                    <a:pt x="43560" y="21209"/>
                  </a:moveTo>
                  <a:lnTo>
                    <a:pt x="39624" y="18034"/>
                  </a:lnTo>
                </a:path>
                <a:path w="85725" h="91439">
                  <a:moveTo>
                    <a:pt x="27939" y="10668"/>
                  </a:moveTo>
                  <a:lnTo>
                    <a:pt x="26288" y="9867"/>
                  </a:lnTo>
                </a:path>
                <a:path w="85725" h="91439">
                  <a:moveTo>
                    <a:pt x="32257" y="13360"/>
                  </a:moveTo>
                  <a:lnTo>
                    <a:pt x="27939" y="10668"/>
                  </a:lnTo>
                </a:path>
                <a:path w="85725" h="91439">
                  <a:moveTo>
                    <a:pt x="15367" y="4737"/>
                  </a:moveTo>
                  <a:lnTo>
                    <a:pt x="13461" y="4152"/>
                  </a:lnTo>
                </a:path>
                <a:path w="85725" h="91439">
                  <a:moveTo>
                    <a:pt x="19938" y="6908"/>
                  </a:moveTo>
                  <a:lnTo>
                    <a:pt x="15367" y="4737"/>
                  </a:lnTo>
                </a:path>
                <a:path w="85725" h="91439">
                  <a:moveTo>
                    <a:pt x="1904" y="355"/>
                  </a:moveTo>
                  <a:lnTo>
                    <a:pt x="0" y="0"/>
                  </a:lnTo>
                </a:path>
                <a:path w="85725" h="91439">
                  <a:moveTo>
                    <a:pt x="6857" y="1968"/>
                  </a:moveTo>
                  <a:lnTo>
                    <a:pt x="1904" y="355"/>
                  </a:lnTo>
                </a:path>
              </a:pathLst>
            </a:custGeom>
            <a:ln w="9144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23199" y="5639600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952" y="-4571"/>
                  </a:moveTo>
                  <a:lnTo>
                    <a:pt x="952" y="4699"/>
                  </a:lnTo>
                </a:path>
              </a:pathLst>
            </a:custGeom>
            <a:ln w="3175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9561" y="5638800"/>
              <a:ext cx="6000750" cy="102235"/>
            </a:xfrm>
            <a:custGeom>
              <a:avLst/>
              <a:gdLst/>
              <a:ahLst/>
              <a:cxnLst/>
              <a:rect l="l" t="t" r="r" b="b"/>
              <a:pathLst>
                <a:path w="6000750" h="102235">
                  <a:moveTo>
                    <a:pt x="6000749" y="1930"/>
                  </a:moveTo>
                  <a:lnTo>
                    <a:pt x="5995543" y="927"/>
                  </a:lnTo>
                </a:path>
                <a:path w="6000750" h="102235">
                  <a:moveTo>
                    <a:pt x="1143" y="94475"/>
                  </a:moveTo>
                  <a:lnTo>
                    <a:pt x="126" y="99656"/>
                  </a:lnTo>
                  <a:lnTo>
                    <a:pt x="0" y="101625"/>
                  </a:lnTo>
                </a:path>
                <a:path w="6000750" h="102235">
                  <a:moveTo>
                    <a:pt x="4444" y="80644"/>
                  </a:moveTo>
                  <a:lnTo>
                    <a:pt x="2920" y="85572"/>
                  </a:lnTo>
                  <a:lnTo>
                    <a:pt x="2539" y="87464"/>
                  </a:lnTo>
                </a:path>
                <a:path w="6000750" h="102235">
                  <a:moveTo>
                    <a:pt x="9398" y="67538"/>
                  </a:moveTo>
                  <a:lnTo>
                    <a:pt x="7238" y="72161"/>
                  </a:lnTo>
                  <a:lnTo>
                    <a:pt x="6604" y="73977"/>
                  </a:lnTo>
                </a:path>
                <a:path w="6000750" h="102235">
                  <a:moveTo>
                    <a:pt x="15875" y="55244"/>
                  </a:moveTo>
                  <a:lnTo>
                    <a:pt x="13207" y="59537"/>
                  </a:lnTo>
                  <a:lnTo>
                    <a:pt x="12445" y="61239"/>
                  </a:lnTo>
                </a:path>
                <a:path w="6000750" h="102235">
                  <a:moveTo>
                    <a:pt x="23749" y="43903"/>
                  </a:moveTo>
                  <a:lnTo>
                    <a:pt x="20574" y="47815"/>
                  </a:lnTo>
                  <a:lnTo>
                    <a:pt x="19557" y="49403"/>
                  </a:lnTo>
                </a:path>
                <a:path w="6000750" h="102235">
                  <a:moveTo>
                    <a:pt x="32893" y="33604"/>
                  </a:moveTo>
                  <a:lnTo>
                    <a:pt x="29210" y="37096"/>
                  </a:lnTo>
                  <a:lnTo>
                    <a:pt x="28067" y="38557"/>
                  </a:lnTo>
                </a:path>
                <a:path w="6000750" h="102235">
                  <a:moveTo>
                    <a:pt x="43180" y="24485"/>
                  </a:moveTo>
                  <a:lnTo>
                    <a:pt x="39115" y="27520"/>
                  </a:lnTo>
                  <a:lnTo>
                    <a:pt x="37845" y="28816"/>
                  </a:lnTo>
                </a:path>
                <a:path w="6000750" h="102235">
                  <a:moveTo>
                    <a:pt x="54482" y="16637"/>
                  </a:moveTo>
                  <a:lnTo>
                    <a:pt x="50164" y="19164"/>
                  </a:lnTo>
                  <a:lnTo>
                    <a:pt x="48640" y="20307"/>
                  </a:lnTo>
                </a:path>
                <a:path w="6000750" h="102235">
                  <a:moveTo>
                    <a:pt x="66801" y="10185"/>
                  </a:moveTo>
                  <a:lnTo>
                    <a:pt x="62102" y="12179"/>
                  </a:lnTo>
                  <a:lnTo>
                    <a:pt x="60451" y="13144"/>
                  </a:lnTo>
                </a:path>
                <a:path w="6000750" h="102235">
                  <a:moveTo>
                    <a:pt x="79882" y="5245"/>
                  </a:moveTo>
                  <a:lnTo>
                    <a:pt x="74930" y="6667"/>
                  </a:lnTo>
                  <a:lnTo>
                    <a:pt x="73151" y="7429"/>
                  </a:lnTo>
                </a:path>
                <a:path w="6000750" h="102235">
                  <a:moveTo>
                    <a:pt x="93725" y="1930"/>
                  </a:moveTo>
                  <a:lnTo>
                    <a:pt x="88645" y="2730"/>
                  </a:lnTo>
                  <a:lnTo>
                    <a:pt x="86740" y="3276"/>
                  </a:lnTo>
                </a:path>
                <a:path w="6000750" h="102235">
                  <a:moveTo>
                    <a:pt x="113537" y="0"/>
                  </a:moveTo>
                  <a:lnTo>
                    <a:pt x="102869" y="495"/>
                  </a:lnTo>
                  <a:lnTo>
                    <a:pt x="100837" y="800"/>
                  </a:lnTo>
                </a:path>
              </a:pathLst>
            </a:custGeom>
            <a:ln w="9144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9" y="5638800"/>
              <a:ext cx="6096000" cy="685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28799" y="5638800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0" y="114300"/>
                  </a:moveTo>
                  <a:lnTo>
                    <a:pt x="8000" y="72161"/>
                  </a:lnTo>
                  <a:lnTo>
                    <a:pt x="29972" y="37096"/>
                  </a:lnTo>
                  <a:lnTo>
                    <a:pt x="62864" y="12179"/>
                  </a:lnTo>
                  <a:lnTo>
                    <a:pt x="103631" y="495"/>
                  </a:lnTo>
                  <a:lnTo>
                    <a:pt x="114300" y="0"/>
                  </a:lnTo>
                  <a:lnTo>
                    <a:pt x="5981700" y="0"/>
                  </a:lnTo>
                  <a:lnTo>
                    <a:pt x="6023864" y="8013"/>
                  </a:lnTo>
                  <a:lnTo>
                    <a:pt x="6058916" y="30010"/>
                  </a:lnTo>
                  <a:lnTo>
                    <a:pt x="6083808" y="62890"/>
                  </a:lnTo>
                  <a:lnTo>
                    <a:pt x="6095492" y="103593"/>
                  </a:lnTo>
                  <a:lnTo>
                    <a:pt x="6096000" y="114300"/>
                  </a:lnTo>
                  <a:lnTo>
                    <a:pt x="6096000" y="571500"/>
                  </a:lnTo>
                  <a:lnTo>
                    <a:pt x="6087999" y="613625"/>
                  </a:lnTo>
                  <a:lnTo>
                    <a:pt x="6066028" y="648690"/>
                  </a:lnTo>
                  <a:lnTo>
                    <a:pt x="6033134" y="673608"/>
                  </a:lnTo>
                  <a:lnTo>
                    <a:pt x="5992368" y="685304"/>
                  </a:lnTo>
                  <a:lnTo>
                    <a:pt x="5981700" y="685800"/>
                  </a:lnTo>
                  <a:lnTo>
                    <a:pt x="114300" y="685800"/>
                  </a:lnTo>
                  <a:lnTo>
                    <a:pt x="72136" y="677786"/>
                  </a:lnTo>
                  <a:lnTo>
                    <a:pt x="37083" y="655789"/>
                  </a:lnTo>
                  <a:lnTo>
                    <a:pt x="12192" y="622896"/>
                  </a:lnTo>
                  <a:lnTo>
                    <a:pt x="507" y="582206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5382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07542" y="1789221"/>
            <a:ext cx="7694930" cy="4394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Lược đồ tuần tự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Diagram</a:t>
            </a:r>
            <a:r>
              <a:rPr sz="2800" dirty="0">
                <a:latin typeface="Arial"/>
                <a:cs typeface="Arial"/>
              </a:rPr>
              <a:t>):</a:t>
            </a: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 tác</a:t>
            </a:r>
            <a:r>
              <a:rPr sz="2400" spc="-5" dirty="0">
                <a:latin typeface="Arial"/>
                <a:cs typeface="Arial"/>
              </a:rPr>
              <a:t> giữa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 </a:t>
            </a:r>
            <a:r>
              <a:rPr sz="2400" b="1" spc="-5" dirty="0">
                <a:latin typeface="Arial"/>
                <a:cs typeface="Arial"/>
              </a:rPr>
              <a:t>đối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hệ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thống.</a:t>
            </a:r>
          </a:p>
          <a:p>
            <a:pPr marL="527685" marR="133985" lvl="1" indent="-17272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Mô tả sự tương tác </a:t>
            </a:r>
            <a:r>
              <a:rPr sz="2400" b="1" spc="-5" dirty="0">
                <a:latin typeface="Arial"/>
                <a:cs typeface="Arial"/>
              </a:rPr>
              <a:t>giữa </a:t>
            </a:r>
            <a:r>
              <a:rPr sz="2400" b="1" dirty="0">
                <a:latin typeface="Arial"/>
                <a:cs typeface="Arial"/>
              </a:rPr>
              <a:t>các </a:t>
            </a:r>
            <a:r>
              <a:rPr sz="2400" b="1" spc="-5" dirty="0">
                <a:latin typeface="Arial"/>
                <a:cs typeface="Arial"/>
              </a:rPr>
              <a:t>đối </a:t>
            </a:r>
            <a:r>
              <a:rPr sz="2400" b="1" dirty="0">
                <a:latin typeface="Arial"/>
                <a:cs typeface="Arial"/>
              </a:rPr>
              <a:t>tượng theo trình tự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thời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gian</a:t>
            </a:r>
            <a:endParaRPr sz="2400" b="1" dirty="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Thường được dùng để </a:t>
            </a:r>
            <a:r>
              <a:rPr sz="2400" b="1" spc="-5" dirty="0">
                <a:latin typeface="Arial"/>
                <a:cs typeface="Arial"/>
              </a:rPr>
              <a:t>biểu diễn </a:t>
            </a:r>
            <a:r>
              <a:rPr sz="2400" b="1" dirty="0">
                <a:latin typeface="Arial"/>
                <a:cs typeface="Arial"/>
              </a:rPr>
              <a:t>các </a:t>
            </a:r>
            <a:r>
              <a:rPr sz="2400" b="1" spc="-5" dirty="0">
                <a:latin typeface="Arial"/>
                <a:cs typeface="Arial"/>
              </a:rPr>
              <a:t>bước </a:t>
            </a:r>
            <a:r>
              <a:rPr sz="2400" b="1" dirty="0">
                <a:latin typeface="Arial"/>
                <a:cs typeface="Arial"/>
              </a:rPr>
              <a:t>thực </a:t>
            </a:r>
            <a:r>
              <a:rPr sz="2400" b="1" spc="-5" dirty="0">
                <a:latin typeface="Arial"/>
                <a:cs typeface="Arial"/>
              </a:rPr>
              <a:t>hiện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 một </a:t>
            </a:r>
            <a:r>
              <a:rPr sz="2400" b="1" spc="-5" dirty="0">
                <a:latin typeface="Arial"/>
                <a:cs typeface="Arial"/>
              </a:rPr>
              <a:t>kịch </a:t>
            </a:r>
            <a:r>
              <a:rPr sz="2400" b="1" spc="-5" dirty="0" err="1">
                <a:latin typeface="Arial"/>
                <a:cs typeface="Arial"/>
              </a:rPr>
              <a:t>bản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Scenario) </a:t>
            </a:r>
            <a:r>
              <a:rPr sz="2400" b="1" dirty="0">
                <a:latin typeface="Arial"/>
                <a:cs typeface="Arial"/>
              </a:rPr>
              <a:t>của một </a:t>
            </a:r>
            <a:r>
              <a:rPr sz="2400" b="1" spc="-5" dirty="0">
                <a:latin typeface="Arial"/>
                <a:cs typeface="Arial"/>
              </a:rPr>
              <a:t>use-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636270" algn="ctr">
              <a:lnSpc>
                <a:spcPct val="100000"/>
              </a:lnSpc>
              <a:spcBef>
                <a:spcPts val="2245"/>
              </a:spcBef>
            </a:pP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Emphasis</a:t>
            </a:r>
            <a:r>
              <a:rPr sz="32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32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ordering!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2828"/>
            <a:ext cx="82804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Biểu</a:t>
            </a:r>
            <a:r>
              <a:rPr sz="3800" spc="-20" dirty="0"/>
              <a:t> </a:t>
            </a:r>
            <a:r>
              <a:rPr sz="3800" dirty="0"/>
              <a:t>đồ </a:t>
            </a:r>
            <a:r>
              <a:rPr sz="3800" spc="-5" dirty="0"/>
              <a:t>giao tiếp</a:t>
            </a:r>
            <a:r>
              <a:rPr sz="3800" spc="-25" dirty="0"/>
              <a:t> </a:t>
            </a:r>
            <a:r>
              <a:rPr sz="3800" dirty="0"/>
              <a:t>và</a:t>
            </a:r>
            <a:r>
              <a:rPr sz="3800" spc="-25" dirty="0"/>
              <a:t> </a:t>
            </a:r>
            <a:r>
              <a:rPr sz="3800" dirty="0"/>
              <a:t>biểu</a:t>
            </a:r>
            <a:r>
              <a:rPr sz="3800" spc="-10" dirty="0"/>
              <a:t> </a:t>
            </a:r>
            <a:r>
              <a:rPr sz="3800" dirty="0"/>
              <a:t>đồ </a:t>
            </a:r>
            <a:r>
              <a:rPr sz="3800" spc="-5" dirty="0"/>
              <a:t>trình</a:t>
            </a:r>
            <a:r>
              <a:rPr sz="3800" spc="-35" dirty="0"/>
              <a:t> </a:t>
            </a:r>
            <a:r>
              <a:rPr sz="3800" dirty="0"/>
              <a:t>tự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1035"/>
              </a:spcBef>
            </a:pPr>
            <a:r>
              <a:rPr spc="-10" dirty="0"/>
              <a:t>Biểu</a:t>
            </a:r>
            <a:r>
              <a:rPr spc="-5" dirty="0"/>
              <a:t> đồ</a:t>
            </a:r>
            <a:r>
              <a:rPr spc="-10" dirty="0"/>
              <a:t> </a:t>
            </a:r>
            <a:r>
              <a:rPr spc="-5" dirty="0"/>
              <a:t>trình</a:t>
            </a:r>
            <a:r>
              <a:rPr spc="-15" dirty="0"/>
              <a:t> </a:t>
            </a:r>
            <a:r>
              <a:rPr spc="-5" dirty="0"/>
              <a:t>tự</a:t>
            </a: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b="0" u="none" spc="-5" dirty="0">
                <a:latin typeface="Arial"/>
                <a:cs typeface="Arial"/>
              </a:rPr>
              <a:t>Thể</a:t>
            </a:r>
            <a:r>
              <a:rPr sz="2400" b="0" u="none" spc="-1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hiện </a:t>
            </a:r>
            <a:r>
              <a:rPr sz="2400" b="0" u="none" dirty="0">
                <a:latin typeface="Arial"/>
                <a:cs typeface="Arial"/>
              </a:rPr>
              <a:t>rõ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trình</a:t>
            </a:r>
            <a:r>
              <a:rPr sz="2400" b="0" u="none" spc="-4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tự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của</a:t>
            </a:r>
            <a:endParaRPr sz="24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2400" b="0" u="none" spc="-5" dirty="0">
                <a:latin typeface="Arial"/>
                <a:cs typeface="Arial"/>
              </a:rPr>
              <a:t>quá</a:t>
            </a:r>
            <a:r>
              <a:rPr sz="2400" b="0" u="none" spc="-2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trình</a:t>
            </a:r>
            <a:r>
              <a:rPr sz="2400" b="0" u="none" spc="-4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tương</a:t>
            </a:r>
            <a:r>
              <a:rPr sz="2400" b="0" u="none" spc="-2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tác</a:t>
            </a:r>
            <a:endParaRPr sz="2400" dirty="0">
              <a:latin typeface="Arial"/>
              <a:cs typeface="Arial"/>
            </a:endParaRPr>
          </a:p>
          <a:p>
            <a:pPr marL="184785" marR="464184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b="0" u="none" dirty="0">
                <a:latin typeface="Arial"/>
                <a:cs typeface="Arial"/>
              </a:rPr>
              <a:t>Thể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hiện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tốt</a:t>
            </a:r>
            <a:r>
              <a:rPr sz="2400" b="0" u="none" spc="-3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hơn</a:t>
            </a:r>
            <a:r>
              <a:rPr sz="2400" b="0" u="none" spc="-10" dirty="0">
                <a:latin typeface="Arial"/>
                <a:cs typeface="Arial"/>
              </a:rPr>
              <a:t> luồng </a:t>
            </a:r>
            <a:r>
              <a:rPr sz="2400" b="0" u="none" spc="-65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công </a:t>
            </a:r>
            <a:r>
              <a:rPr sz="2400" b="0" u="none" spc="-5" dirty="0">
                <a:latin typeface="Arial"/>
                <a:cs typeface="Arial"/>
              </a:rPr>
              <a:t>việc</a:t>
            </a:r>
            <a:endParaRPr sz="24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b="0" u="none" dirty="0">
                <a:latin typeface="Arial"/>
                <a:cs typeface="Arial"/>
              </a:rPr>
              <a:t>Thể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hiện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tốt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hơn</a:t>
            </a:r>
            <a:r>
              <a:rPr sz="2400" b="0" u="none" spc="-1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quá</a:t>
            </a:r>
            <a:r>
              <a:rPr sz="2400" b="0" u="none" spc="-2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trình </a:t>
            </a:r>
            <a:r>
              <a:rPr sz="2400" b="0" u="none" spc="-65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mô tả các </a:t>
            </a:r>
            <a:r>
              <a:rPr sz="2400" b="0" u="none" spc="-5" dirty="0">
                <a:latin typeface="Arial"/>
                <a:cs typeface="Arial"/>
              </a:rPr>
              <a:t>luồng </a:t>
            </a:r>
            <a:r>
              <a:rPr sz="2400" b="0" u="none" dirty="0">
                <a:latin typeface="Arial"/>
                <a:cs typeface="Arial"/>
              </a:rPr>
              <a:t>sự </a:t>
            </a:r>
            <a:r>
              <a:rPr sz="2400" b="0" u="none" spc="-5" dirty="0">
                <a:latin typeface="Arial"/>
                <a:cs typeface="Arial"/>
              </a:rPr>
              <a:t>kiện </a:t>
            </a:r>
            <a:r>
              <a:rPr sz="2400" b="0" u="none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phức </a:t>
            </a:r>
            <a:r>
              <a:rPr sz="2400" b="0" u="none" dirty="0">
                <a:latin typeface="Arial"/>
                <a:cs typeface="Arial"/>
              </a:rPr>
              <a:t>tạp trên </a:t>
            </a:r>
            <a:r>
              <a:rPr sz="2400" b="0" u="none" spc="-5" dirty="0">
                <a:latin typeface="Arial"/>
                <a:cs typeface="Arial"/>
              </a:rPr>
              <a:t>phương </a:t>
            </a:r>
            <a:r>
              <a:rPr sz="2400" b="0" u="none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diện </a:t>
            </a:r>
            <a:r>
              <a:rPr sz="2400" b="0" u="none" dirty="0">
                <a:latin typeface="Arial"/>
                <a:cs typeface="Arial"/>
              </a:rPr>
              <a:t>thời</a:t>
            </a:r>
            <a:r>
              <a:rPr sz="2400" b="0" u="none" spc="-5" dirty="0">
                <a:latin typeface="Arial"/>
                <a:cs typeface="Arial"/>
              </a:rPr>
              <a:t> gian</a:t>
            </a:r>
            <a:r>
              <a:rPr sz="2400" b="0" u="none" spc="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thực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35"/>
              </a:spcBef>
            </a:pPr>
            <a:r>
              <a:rPr spc="-10" dirty="0"/>
              <a:t>Biểu </a:t>
            </a:r>
            <a:r>
              <a:rPr spc="-5" dirty="0"/>
              <a:t>đồ</a:t>
            </a:r>
            <a:r>
              <a:rPr spc="-15" dirty="0"/>
              <a:t> </a:t>
            </a:r>
            <a:r>
              <a:rPr spc="-5" dirty="0"/>
              <a:t>giao </a:t>
            </a:r>
            <a:r>
              <a:rPr dirty="0"/>
              <a:t>tiếp</a:t>
            </a:r>
          </a:p>
          <a:p>
            <a:pPr marL="184785" marR="21907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b="0" u="none" spc="-5" dirty="0">
                <a:latin typeface="Arial"/>
                <a:cs typeface="Arial"/>
              </a:rPr>
              <a:t>Thể hiện </a:t>
            </a:r>
            <a:r>
              <a:rPr sz="2400" b="0" u="none" dirty="0">
                <a:latin typeface="Arial"/>
                <a:cs typeface="Arial"/>
              </a:rPr>
              <a:t>mối </a:t>
            </a:r>
            <a:r>
              <a:rPr sz="2400" b="0" u="none" spc="-5" dirty="0">
                <a:latin typeface="Arial"/>
                <a:cs typeface="Arial"/>
              </a:rPr>
              <a:t>quan hệ </a:t>
            </a:r>
            <a:r>
              <a:rPr sz="2400" b="0" u="none" dirty="0">
                <a:latin typeface="Arial"/>
                <a:cs typeface="Arial"/>
              </a:rPr>
              <a:t>rõ </a:t>
            </a:r>
            <a:r>
              <a:rPr sz="2400" b="0" u="none" spc="-65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ràng trong quá </a:t>
            </a:r>
            <a:r>
              <a:rPr sz="2400" b="0" u="none" dirty="0">
                <a:latin typeface="Arial"/>
                <a:cs typeface="Arial"/>
              </a:rPr>
              <a:t>trình </a:t>
            </a:r>
            <a:r>
              <a:rPr sz="2400" b="0" u="none" spc="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tương</a:t>
            </a:r>
            <a:r>
              <a:rPr sz="2400" b="0" u="none" spc="-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tác</a:t>
            </a:r>
            <a:endParaRPr sz="2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10"/>
              </a:spcBef>
              <a:buChar char="•"/>
              <a:tabLst>
                <a:tab pos="185420" algn="l"/>
              </a:tabLst>
            </a:pPr>
            <a:r>
              <a:rPr sz="2400" b="0" u="none" dirty="0">
                <a:latin typeface="Arial"/>
                <a:cs typeface="Arial"/>
              </a:rPr>
              <a:t>Thể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hiện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tốt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hơn</a:t>
            </a:r>
            <a:r>
              <a:rPr sz="2400" b="0" u="none" spc="-1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quá</a:t>
            </a:r>
            <a:r>
              <a:rPr sz="2400" b="0" u="none" spc="-2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trình </a:t>
            </a:r>
            <a:r>
              <a:rPr sz="2400" b="0" u="none" spc="-65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cộng</a:t>
            </a:r>
            <a:r>
              <a:rPr sz="2400" b="0" u="none" dirty="0">
                <a:latin typeface="Arial"/>
                <a:cs typeface="Arial"/>
              </a:rPr>
              <a:t> tác</a:t>
            </a:r>
            <a:endParaRPr sz="2400">
              <a:latin typeface="Arial"/>
              <a:cs typeface="Arial"/>
            </a:endParaRPr>
          </a:p>
          <a:p>
            <a:pPr marL="184785" marR="10604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b="0" u="none" dirty="0">
                <a:latin typeface="Arial"/>
                <a:cs typeface="Arial"/>
              </a:rPr>
              <a:t>Thể</a:t>
            </a:r>
            <a:r>
              <a:rPr sz="2400" b="0" u="none" spc="-3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hiện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rõ</a:t>
            </a:r>
            <a:r>
              <a:rPr sz="2400" b="0" u="none" spc="-1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hơn</a:t>
            </a:r>
            <a:r>
              <a:rPr sz="2400" b="0" u="none" spc="-2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hiệu</a:t>
            </a:r>
            <a:r>
              <a:rPr sz="2400" b="0" u="none" spc="-10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quả </a:t>
            </a:r>
            <a:r>
              <a:rPr sz="2400" b="0" u="none" spc="-650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của </a:t>
            </a:r>
            <a:r>
              <a:rPr sz="2400" b="0" u="none" spc="-5" dirty="0">
                <a:latin typeface="Arial"/>
                <a:cs typeface="Arial"/>
              </a:rPr>
              <a:t>quá </a:t>
            </a:r>
            <a:r>
              <a:rPr sz="2400" b="0" u="none" dirty="0">
                <a:latin typeface="Arial"/>
                <a:cs typeface="Arial"/>
              </a:rPr>
              <a:t>trình tương tác </a:t>
            </a:r>
            <a:r>
              <a:rPr sz="2400" b="0" u="none" spc="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trên</a:t>
            </a:r>
            <a:r>
              <a:rPr sz="2400" b="0" u="none" spc="-2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từng</a:t>
            </a:r>
            <a:r>
              <a:rPr sz="2400" b="0" u="none" spc="-15" dirty="0">
                <a:latin typeface="Arial"/>
                <a:cs typeface="Arial"/>
              </a:rPr>
              <a:t> </a:t>
            </a:r>
            <a:r>
              <a:rPr sz="2400" b="0" u="none" spc="-5" dirty="0">
                <a:latin typeface="Arial"/>
                <a:cs typeface="Arial"/>
              </a:rPr>
              <a:t>đối </a:t>
            </a:r>
            <a:r>
              <a:rPr sz="2400" b="0" u="none" dirty="0">
                <a:latin typeface="Arial"/>
                <a:cs typeface="Arial"/>
              </a:rPr>
              <a:t>tượng.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" dirty="0"/>
              <a:t>Các </a:t>
            </a:r>
            <a:r>
              <a:rPr sz="3600" spc="-10" dirty="0"/>
              <a:t>bước </a:t>
            </a:r>
            <a:r>
              <a:rPr sz="3600" spc="-5" dirty="0"/>
              <a:t>xây </a:t>
            </a:r>
            <a:r>
              <a:rPr sz="3600" spc="-10" dirty="0"/>
              <a:t>dựng </a:t>
            </a:r>
            <a:r>
              <a:rPr sz="3600" dirty="0"/>
              <a:t>lược đồ </a:t>
            </a:r>
            <a:r>
              <a:rPr sz="3600" spc="-990" dirty="0"/>
              <a:t> </a:t>
            </a:r>
            <a:r>
              <a:rPr sz="3600" dirty="0"/>
              <a:t>Communication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08900" cy="397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ngữ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cảnh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ts val="2735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Ngữ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cảnh</a:t>
            </a:r>
            <a:r>
              <a:rPr sz="2400" dirty="0">
                <a:latin typeface="Arial"/>
                <a:cs typeface="Arial"/>
              </a:rPr>
              <a:t> có thể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dirty="0">
                <a:latin typeface="Arial"/>
                <a:cs typeface="Arial"/>
              </a:rPr>
              <a:t> 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trường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thể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của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30" dirty="0">
                <a:latin typeface="Arial"/>
                <a:cs typeface="Arial"/>
              </a:rPr>
              <a:t>actor,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tham gia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vào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đồ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actor,</a:t>
            </a:r>
            <a:r>
              <a:rPr sz="2400" spc="-5" dirty="0">
                <a:latin typeface="Arial"/>
                <a:cs typeface="Arial"/>
              </a:rPr>
              <a:t> object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 định</a:t>
            </a:r>
            <a:r>
              <a:rPr sz="2800" dirty="0">
                <a:latin typeface="Arial"/>
                <a:cs typeface="Arial"/>
              </a:rPr>
              <a:t> các</a:t>
            </a:r>
            <a:r>
              <a:rPr sz="2800" spc="-5" dirty="0">
                <a:latin typeface="Arial"/>
                <a:cs typeface="Arial"/>
              </a:rPr>
              <a:t> liên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5" dirty="0">
                <a:latin typeface="Arial"/>
                <a:cs typeface="Arial"/>
              </a:rPr>
              <a:t> association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Sắp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xếp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actor và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59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Thêm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lược</a:t>
            </a:r>
            <a:r>
              <a:rPr sz="2800" spc="-10" dirty="0">
                <a:latin typeface="Arial"/>
                <a:cs typeface="Arial"/>
              </a:rPr>
              <a:t> đồ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/>
              <a:t>Tạo</a:t>
            </a:r>
            <a:r>
              <a:rPr sz="3200" spc="-30" dirty="0"/>
              <a:t> </a:t>
            </a:r>
            <a:r>
              <a:rPr sz="3200" dirty="0"/>
              <a:t>lược</a:t>
            </a:r>
            <a:r>
              <a:rPr sz="3200" spc="-35" dirty="0"/>
              <a:t> </a:t>
            </a:r>
            <a:r>
              <a:rPr sz="3200" dirty="0"/>
              <a:t>đồ</a:t>
            </a:r>
            <a:r>
              <a:rPr sz="3200" spc="-30" dirty="0"/>
              <a:t> </a:t>
            </a:r>
            <a:r>
              <a:rPr sz="3200" dirty="0"/>
              <a:t>Communication</a:t>
            </a:r>
            <a:r>
              <a:rPr sz="3200" spc="-45" dirty="0"/>
              <a:t> </a:t>
            </a:r>
            <a:r>
              <a:rPr sz="3200" dirty="0"/>
              <a:t>Digram </a:t>
            </a:r>
            <a:r>
              <a:rPr sz="3200" spc="-875" dirty="0"/>
              <a:t> </a:t>
            </a:r>
            <a:r>
              <a:rPr sz="3200" dirty="0"/>
              <a:t>trong</a:t>
            </a:r>
            <a:r>
              <a:rPr sz="3200" spc="-40" dirty="0"/>
              <a:t> </a:t>
            </a:r>
            <a:r>
              <a:rPr sz="3200" dirty="0"/>
              <a:t>PD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7542" y="1787487"/>
            <a:ext cx="7223125" cy="40811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Tạo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trực</a:t>
            </a:r>
            <a:r>
              <a:rPr sz="2600" dirty="0">
                <a:latin typeface="Arial"/>
                <a:cs typeface="Arial"/>
              </a:rPr>
              <a:t> tiếp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Communication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Actor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Instance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Messages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Operation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184785" marR="5080" indent="-172720">
              <a:lnSpc>
                <a:spcPts val="2810"/>
              </a:lnSpc>
              <a:spcBef>
                <a:spcPts val="82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Tạo </a:t>
            </a:r>
            <a:r>
              <a:rPr sz="2600" spc="-5" dirty="0">
                <a:latin typeface="Arial"/>
                <a:cs typeface="Arial"/>
              </a:rPr>
              <a:t>gián </a:t>
            </a:r>
            <a:r>
              <a:rPr sz="2600" dirty="0">
                <a:latin typeface="Arial"/>
                <a:cs typeface="Arial"/>
              </a:rPr>
              <a:t>tiếp từ Sequence </a:t>
            </a:r>
            <a:r>
              <a:rPr sz="2600" spc="-5" dirty="0">
                <a:latin typeface="Arial"/>
                <a:cs typeface="Arial"/>
              </a:rPr>
              <a:t>Diagram: </a:t>
            </a:r>
            <a:r>
              <a:rPr sz="2600" dirty="0">
                <a:latin typeface="Arial"/>
                <a:cs typeface="Arial"/>
              </a:rPr>
              <a:t>Chuột </a:t>
            </a:r>
            <a:r>
              <a:rPr sz="2600" spc="-5" dirty="0">
                <a:latin typeface="Arial"/>
                <a:cs typeface="Arial"/>
              </a:rPr>
              <a:t>phải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chọn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Create Default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Communication</a:t>
            </a:r>
            <a:r>
              <a:rPr sz="2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2469261"/>
            <a:ext cx="4337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FF"/>
                </a:solidFill>
              </a:rPr>
              <a:t>Sơ</a:t>
            </a:r>
            <a:r>
              <a:rPr sz="4400" spc="-25" dirty="0">
                <a:solidFill>
                  <a:srgbClr val="0000FF"/>
                </a:solidFill>
              </a:rPr>
              <a:t> </a:t>
            </a:r>
            <a:r>
              <a:rPr sz="4400" dirty="0">
                <a:solidFill>
                  <a:srgbClr val="0000FF"/>
                </a:solidFill>
              </a:rPr>
              <a:t>đồ</a:t>
            </a:r>
            <a:r>
              <a:rPr sz="4400" spc="-35" dirty="0">
                <a:solidFill>
                  <a:srgbClr val="0000FF"/>
                </a:solidFill>
              </a:rPr>
              <a:t> </a:t>
            </a:r>
            <a:r>
              <a:rPr sz="4400" spc="-5" dirty="0">
                <a:solidFill>
                  <a:srgbClr val="0000FF"/>
                </a:solidFill>
              </a:rPr>
              <a:t>trạng</a:t>
            </a:r>
            <a:r>
              <a:rPr sz="4400" spc="-25" dirty="0">
                <a:solidFill>
                  <a:srgbClr val="0000FF"/>
                </a:solidFill>
              </a:rPr>
              <a:t> </a:t>
            </a:r>
            <a:r>
              <a:rPr sz="4400" dirty="0">
                <a:solidFill>
                  <a:srgbClr val="0000FF"/>
                </a:solidFill>
              </a:rPr>
              <a:t>thái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530601" y="3910965"/>
            <a:ext cx="408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latin typeface="Arial"/>
                <a:cs typeface="Arial"/>
              </a:rPr>
              <a:t>STATECHART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9397" y="5165482"/>
            <a:ext cx="1953895" cy="441959"/>
            <a:chOff x="1009397" y="5165482"/>
            <a:chExt cx="1953895" cy="441959"/>
          </a:xfrm>
        </p:grpSpPr>
        <p:sp>
          <p:nvSpPr>
            <p:cNvPr id="5" name="object 5"/>
            <p:cNvSpPr/>
            <p:nvPr/>
          </p:nvSpPr>
          <p:spPr>
            <a:xfrm>
              <a:off x="1011619" y="5233107"/>
              <a:ext cx="304165" cy="306705"/>
            </a:xfrm>
            <a:custGeom>
              <a:avLst/>
              <a:gdLst/>
              <a:ahLst/>
              <a:cxnLst/>
              <a:rect l="l" t="t" r="r" b="b"/>
              <a:pathLst>
                <a:path w="304165" h="306704">
                  <a:moveTo>
                    <a:pt x="151949" y="0"/>
                  </a:moveTo>
                  <a:lnTo>
                    <a:pt x="103921" y="7808"/>
                  </a:lnTo>
                  <a:lnTo>
                    <a:pt x="62209" y="29554"/>
                  </a:lnTo>
                  <a:lnTo>
                    <a:pt x="29317" y="62713"/>
                  </a:lnTo>
                  <a:lnTo>
                    <a:pt x="7746" y="104765"/>
                  </a:lnTo>
                  <a:lnTo>
                    <a:pt x="0" y="153187"/>
                  </a:lnTo>
                  <a:lnTo>
                    <a:pt x="7746" y="201607"/>
                  </a:lnTo>
                  <a:lnTo>
                    <a:pt x="29317" y="243658"/>
                  </a:lnTo>
                  <a:lnTo>
                    <a:pt x="62210" y="276819"/>
                  </a:lnTo>
                  <a:lnTo>
                    <a:pt x="103921" y="298566"/>
                  </a:lnTo>
                  <a:lnTo>
                    <a:pt x="151949" y="306375"/>
                  </a:lnTo>
                  <a:lnTo>
                    <a:pt x="199980" y="298566"/>
                  </a:lnTo>
                  <a:lnTo>
                    <a:pt x="241692" y="276819"/>
                  </a:lnTo>
                  <a:lnTo>
                    <a:pt x="274584" y="243658"/>
                  </a:lnTo>
                  <a:lnTo>
                    <a:pt x="296154" y="201607"/>
                  </a:lnTo>
                  <a:lnTo>
                    <a:pt x="303899" y="153187"/>
                  </a:lnTo>
                  <a:lnTo>
                    <a:pt x="296154" y="104765"/>
                  </a:lnTo>
                  <a:lnTo>
                    <a:pt x="274584" y="62713"/>
                  </a:lnTo>
                  <a:lnTo>
                    <a:pt x="241692" y="29554"/>
                  </a:lnTo>
                  <a:lnTo>
                    <a:pt x="199980" y="7808"/>
                  </a:lnTo>
                  <a:lnTo>
                    <a:pt x="151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1619" y="5233107"/>
              <a:ext cx="304165" cy="306705"/>
            </a:xfrm>
            <a:custGeom>
              <a:avLst/>
              <a:gdLst/>
              <a:ahLst/>
              <a:cxnLst/>
              <a:rect l="l" t="t" r="r" b="b"/>
              <a:pathLst>
                <a:path w="304165" h="306704">
                  <a:moveTo>
                    <a:pt x="0" y="153187"/>
                  </a:moveTo>
                  <a:lnTo>
                    <a:pt x="7746" y="104765"/>
                  </a:lnTo>
                  <a:lnTo>
                    <a:pt x="29317" y="62713"/>
                  </a:lnTo>
                  <a:lnTo>
                    <a:pt x="62209" y="29554"/>
                  </a:lnTo>
                  <a:lnTo>
                    <a:pt x="103921" y="7808"/>
                  </a:lnTo>
                  <a:lnTo>
                    <a:pt x="151949" y="0"/>
                  </a:lnTo>
                  <a:lnTo>
                    <a:pt x="199980" y="7808"/>
                  </a:lnTo>
                  <a:lnTo>
                    <a:pt x="241692" y="29554"/>
                  </a:lnTo>
                  <a:lnTo>
                    <a:pt x="274584" y="62713"/>
                  </a:lnTo>
                  <a:lnTo>
                    <a:pt x="296154" y="104765"/>
                  </a:lnTo>
                  <a:lnTo>
                    <a:pt x="303899" y="153187"/>
                  </a:lnTo>
                  <a:lnTo>
                    <a:pt x="296154" y="201607"/>
                  </a:lnTo>
                  <a:lnTo>
                    <a:pt x="274584" y="243658"/>
                  </a:lnTo>
                  <a:lnTo>
                    <a:pt x="241692" y="276819"/>
                  </a:lnTo>
                  <a:lnTo>
                    <a:pt x="199980" y="298566"/>
                  </a:lnTo>
                  <a:lnTo>
                    <a:pt x="151949" y="306375"/>
                  </a:lnTo>
                  <a:lnTo>
                    <a:pt x="103921" y="298566"/>
                  </a:lnTo>
                  <a:lnTo>
                    <a:pt x="62210" y="276819"/>
                  </a:lnTo>
                  <a:lnTo>
                    <a:pt x="29317" y="243658"/>
                  </a:lnTo>
                  <a:lnTo>
                    <a:pt x="7746" y="201607"/>
                  </a:lnTo>
                  <a:lnTo>
                    <a:pt x="0" y="153187"/>
                  </a:lnTo>
                  <a:close/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4879" y="5171832"/>
              <a:ext cx="911860" cy="429259"/>
            </a:xfrm>
            <a:custGeom>
              <a:avLst/>
              <a:gdLst/>
              <a:ahLst/>
              <a:cxnLst/>
              <a:rect l="l" t="t" r="r" b="b"/>
              <a:pathLst>
                <a:path w="911860" h="429260">
                  <a:moveTo>
                    <a:pt x="151950" y="428926"/>
                  </a:moveTo>
                  <a:lnTo>
                    <a:pt x="759665" y="428926"/>
                  </a:lnTo>
                  <a:lnTo>
                    <a:pt x="807754" y="421116"/>
                  </a:lnTo>
                  <a:lnTo>
                    <a:pt x="849473" y="399369"/>
                  </a:lnTo>
                  <a:lnTo>
                    <a:pt x="882343" y="366209"/>
                  </a:lnTo>
                  <a:lnTo>
                    <a:pt x="903884" y="324157"/>
                  </a:lnTo>
                  <a:lnTo>
                    <a:pt x="911615" y="275738"/>
                  </a:lnTo>
                  <a:lnTo>
                    <a:pt x="911615" y="153187"/>
                  </a:lnTo>
                  <a:lnTo>
                    <a:pt x="903884" y="104765"/>
                  </a:lnTo>
                  <a:lnTo>
                    <a:pt x="882343" y="62713"/>
                  </a:lnTo>
                  <a:lnTo>
                    <a:pt x="849473" y="29554"/>
                  </a:lnTo>
                  <a:lnTo>
                    <a:pt x="807754" y="7808"/>
                  </a:lnTo>
                  <a:lnTo>
                    <a:pt x="759665" y="0"/>
                  </a:lnTo>
                  <a:lnTo>
                    <a:pt x="151949" y="0"/>
                  </a:lnTo>
                  <a:lnTo>
                    <a:pt x="103919" y="7808"/>
                  </a:lnTo>
                  <a:lnTo>
                    <a:pt x="62207" y="29554"/>
                  </a:lnTo>
                  <a:lnTo>
                    <a:pt x="29315" y="62713"/>
                  </a:lnTo>
                  <a:lnTo>
                    <a:pt x="7745" y="104765"/>
                  </a:lnTo>
                  <a:lnTo>
                    <a:pt x="0" y="153187"/>
                  </a:lnTo>
                  <a:lnTo>
                    <a:pt x="0" y="275738"/>
                  </a:lnTo>
                  <a:lnTo>
                    <a:pt x="7745" y="324157"/>
                  </a:lnTo>
                  <a:lnTo>
                    <a:pt x="29315" y="366209"/>
                  </a:lnTo>
                  <a:lnTo>
                    <a:pt x="62207" y="399369"/>
                  </a:lnTo>
                  <a:lnTo>
                    <a:pt x="103919" y="421116"/>
                  </a:lnTo>
                  <a:lnTo>
                    <a:pt x="151950" y="428926"/>
                  </a:lnTo>
                  <a:close/>
                </a:path>
              </a:pathLst>
            </a:custGeom>
            <a:ln w="12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7760" y="5278279"/>
            <a:ext cx="56642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Newbo</a:t>
            </a:r>
            <a:r>
              <a:rPr sz="1050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4853" y="5171832"/>
            <a:ext cx="911860" cy="429259"/>
          </a:xfrm>
          <a:custGeom>
            <a:avLst/>
            <a:gdLst/>
            <a:ahLst/>
            <a:cxnLst/>
            <a:rect l="l" t="t" r="r" b="b"/>
            <a:pathLst>
              <a:path w="911860" h="429260">
                <a:moveTo>
                  <a:pt x="151950" y="428926"/>
                </a:moveTo>
                <a:lnTo>
                  <a:pt x="759749" y="428926"/>
                </a:lnTo>
                <a:lnTo>
                  <a:pt x="807774" y="421116"/>
                </a:lnTo>
                <a:lnTo>
                  <a:pt x="849485" y="399369"/>
                </a:lnTo>
                <a:lnTo>
                  <a:pt x="882379" y="366209"/>
                </a:lnTo>
                <a:lnTo>
                  <a:pt x="903952" y="324157"/>
                </a:lnTo>
                <a:lnTo>
                  <a:pt x="911699" y="275738"/>
                </a:lnTo>
                <a:lnTo>
                  <a:pt x="911699" y="153187"/>
                </a:lnTo>
                <a:lnTo>
                  <a:pt x="903952" y="104765"/>
                </a:lnTo>
                <a:lnTo>
                  <a:pt x="882379" y="62713"/>
                </a:lnTo>
                <a:lnTo>
                  <a:pt x="849485" y="29554"/>
                </a:lnTo>
                <a:lnTo>
                  <a:pt x="807774" y="7808"/>
                </a:lnTo>
                <a:lnTo>
                  <a:pt x="759749" y="0"/>
                </a:lnTo>
                <a:lnTo>
                  <a:pt x="151949" y="0"/>
                </a:lnTo>
                <a:lnTo>
                  <a:pt x="103860" y="7808"/>
                </a:lnTo>
                <a:lnTo>
                  <a:pt x="62141" y="29554"/>
                </a:lnTo>
                <a:lnTo>
                  <a:pt x="29271" y="62713"/>
                </a:lnTo>
                <a:lnTo>
                  <a:pt x="7731" y="104765"/>
                </a:lnTo>
                <a:lnTo>
                  <a:pt x="0" y="153187"/>
                </a:lnTo>
                <a:lnTo>
                  <a:pt x="0" y="275738"/>
                </a:lnTo>
                <a:lnTo>
                  <a:pt x="7731" y="324157"/>
                </a:lnTo>
                <a:lnTo>
                  <a:pt x="29271" y="366209"/>
                </a:lnTo>
                <a:lnTo>
                  <a:pt x="62141" y="399369"/>
                </a:lnTo>
                <a:lnTo>
                  <a:pt x="103860" y="421116"/>
                </a:lnTo>
                <a:lnTo>
                  <a:pt x="151950" y="428926"/>
                </a:lnTo>
                <a:close/>
              </a:path>
            </a:pathLst>
          </a:custGeom>
          <a:ln w="1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5182" y="5278279"/>
            <a:ext cx="49149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uden</a:t>
            </a:r>
            <a:r>
              <a:rPr sz="105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4742" y="5171832"/>
            <a:ext cx="911860" cy="429259"/>
          </a:xfrm>
          <a:custGeom>
            <a:avLst/>
            <a:gdLst/>
            <a:ahLst/>
            <a:cxnLst/>
            <a:rect l="l" t="t" r="r" b="b"/>
            <a:pathLst>
              <a:path w="911860" h="429260">
                <a:moveTo>
                  <a:pt x="151950" y="428926"/>
                </a:moveTo>
                <a:lnTo>
                  <a:pt x="759581" y="428926"/>
                </a:lnTo>
                <a:lnTo>
                  <a:pt x="807670" y="421116"/>
                </a:lnTo>
                <a:lnTo>
                  <a:pt x="849389" y="399369"/>
                </a:lnTo>
                <a:lnTo>
                  <a:pt x="882259" y="366209"/>
                </a:lnTo>
                <a:lnTo>
                  <a:pt x="903799" y="324157"/>
                </a:lnTo>
                <a:lnTo>
                  <a:pt x="911530" y="275738"/>
                </a:lnTo>
                <a:lnTo>
                  <a:pt x="911530" y="153187"/>
                </a:lnTo>
                <a:lnTo>
                  <a:pt x="903799" y="104765"/>
                </a:lnTo>
                <a:lnTo>
                  <a:pt x="882259" y="62713"/>
                </a:lnTo>
                <a:lnTo>
                  <a:pt x="849389" y="29554"/>
                </a:lnTo>
                <a:lnTo>
                  <a:pt x="807670" y="7808"/>
                </a:lnTo>
                <a:lnTo>
                  <a:pt x="759580" y="0"/>
                </a:lnTo>
                <a:lnTo>
                  <a:pt x="151949" y="0"/>
                </a:lnTo>
                <a:lnTo>
                  <a:pt x="103860" y="7808"/>
                </a:lnTo>
                <a:lnTo>
                  <a:pt x="62141" y="29554"/>
                </a:lnTo>
                <a:lnTo>
                  <a:pt x="29271" y="62713"/>
                </a:lnTo>
                <a:lnTo>
                  <a:pt x="7731" y="104765"/>
                </a:lnTo>
                <a:lnTo>
                  <a:pt x="0" y="153187"/>
                </a:lnTo>
                <a:lnTo>
                  <a:pt x="0" y="275738"/>
                </a:lnTo>
                <a:lnTo>
                  <a:pt x="7731" y="324157"/>
                </a:lnTo>
                <a:lnTo>
                  <a:pt x="29271" y="366209"/>
                </a:lnTo>
                <a:lnTo>
                  <a:pt x="62141" y="399369"/>
                </a:lnTo>
                <a:lnTo>
                  <a:pt x="103860" y="421116"/>
                </a:lnTo>
                <a:lnTo>
                  <a:pt x="151950" y="428926"/>
                </a:lnTo>
                <a:close/>
              </a:path>
            </a:pathLst>
          </a:custGeom>
          <a:ln w="1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8943" y="5278279"/>
            <a:ext cx="30353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33852" y="5171832"/>
            <a:ext cx="911860" cy="429259"/>
          </a:xfrm>
          <a:custGeom>
            <a:avLst/>
            <a:gdLst/>
            <a:ahLst/>
            <a:cxnLst/>
            <a:rect l="l" t="t" r="r" b="b"/>
            <a:pathLst>
              <a:path w="911859" h="429260">
                <a:moveTo>
                  <a:pt x="151950" y="428926"/>
                </a:moveTo>
                <a:lnTo>
                  <a:pt x="759749" y="428926"/>
                </a:lnTo>
                <a:lnTo>
                  <a:pt x="807774" y="421116"/>
                </a:lnTo>
                <a:lnTo>
                  <a:pt x="849485" y="399369"/>
                </a:lnTo>
                <a:lnTo>
                  <a:pt x="882379" y="366209"/>
                </a:lnTo>
                <a:lnTo>
                  <a:pt x="903952" y="324157"/>
                </a:lnTo>
                <a:lnTo>
                  <a:pt x="911699" y="275738"/>
                </a:lnTo>
                <a:lnTo>
                  <a:pt x="911699" y="153187"/>
                </a:lnTo>
                <a:lnTo>
                  <a:pt x="903952" y="104765"/>
                </a:lnTo>
                <a:lnTo>
                  <a:pt x="882379" y="62713"/>
                </a:lnTo>
                <a:lnTo>
                  <a:pt x="849485" y="29554"/>
                </a:lnTo>
                <a:lnTo>
                  <a:pt x="807774" y="7808"/>
                </a:lnTo>
                <a:lnTo>
                  <a:pt x="759749" y="0"/>
                </a:lnTo>
                <a:lnTo>
                  <a:pt x="151949" y="0"/>
                </a:lnTo>
                <a:lnTo>
                  <a:pt x="103860" y="7808"/>
                </a:lnTo>
                <a:lnTo>
                  <a:pt x="62141" y="29554"/>
                </a:lnTo>
                <a:lnTo>
                  <a:pt x="29271" y="62713"/>
                </a:lnTo>
                <a:lnTo>
                  <a:pt x="7731" y="104765"/>
                </a:lnTo>
                <a:lnTo>
                  <a:pt x="0" y="153187"/>
                </a:lnTo>
                <a:lnTo>
                  <a:pt x="0" y="275738"/>
                </a:lnTo>
                <a:lnTo>
                  <a:pt x="7731" y="324157"/>
                </a:lnTo>
                <a:lnTo>
                  <a:pt x="29271" y="366209"/>
                </a:lnTo>
                <a:lnTo>
                  <a:pt x="62141" y="399369"/>
                </a:lnTo>
                <a:lnTo>
                  <a:pt x="103860" y="421116"/>
                </a:lnTo>
                <a:lnTo>
                  <a:pt x="151950" y="428926"/>
                </a:lnTo>
                <a:close/>
              </a:path>
            </a:pathLst>
          </a:custGeom>
          <a:ln w="12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42881" y="5278279"/>
            <a:ext cx="69405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The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elderly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15519" y="5227004"/>
            <a:ext cx="7269480" cy="318770"/>
            <a:chOff x="1315519" y="5227004"/>
            <a:chExt cx="7269480" cy="318770"/>
          </a:xfrm>
        </p:grpSpPr>
        <p:sp>
          <p:nvSpPr>
            <p:cNvPr id="16" name="object 16"/>
            <p:cNvSpPr/>
            <p:nvPr/>
          </p:nvSpPr>
          <p:spPr>
            <a:xfrm>
              <a:off x="1315519" y="5310722"/>
              <a:ext cx="5318760" cy="151765"/>
            </a:xfrm>
            <a:custGeom>
              <a:avLst/>
              <a:gdLst/>
              <a:ahLst/>
              <a:cxnLst/>
              <a:rect l="l" t="t" r="r" b="b"/>
              <a:pathLst>
                <a:path w="5318759" h="151764">
                  <a:moveTo>
                    <a:pt x="0" y="75572"/>
                  </a:moveTo>
                  <a:lnTo>
                    <a:pt x="729359" y="75572"/>
                  </a:lnTo>
                </a:path>
                <a:path w="5318759" h="151764">
                  <a:moveTo>
                    <a:pt x="579435" y="151145"/>
                  </a:moveTo>
                  <a:lnTo>
                    <a:pt x="729359" y="75572"/>
                  </a:lnTo>
                  <a:lnTo>
                    <a:pt x="579435" y="0"/>
                  </a:lnTo>
                </a:path>
                <a:path w="5318759" h="151764">
                  <a:moveTo>
                    <a:pt x="1640975" y="75572"/>
                  </a:moveTo>
                  <a:lnTo>
                    <a:pt x="2279333" y="75572"/>
                  </a:lnTo>
                </a:path>
                <a:path w="5318759" h="151764">
                  <a:moveTo>
                    <a:pt x="2129409" y="151145"/>
                  </a:moveTo>
                  <a:lnTo>
                    <a:pt x="2279333" y="75572"/>
                  </a:lnTo>
                  <a:lnTo>
                    <a:pt x="2129409" y="0"/>
                  </a:lnTo>
                </a:path>
                <a:path w="5318759" h="151764">
                  <a:moveTo>
                    <a:pt x="3191033" y="75572"/>
                  </a:moveTo>
                  <a:lnTo>
                    <a:pt x="3829223" y="75572"/>
                  </a:lnTo>
                </a:path>
                <a:path w="5318759" h="151764">
                  <a:moveTo>
                    <a:pt x="3679299" y="151145"/>
                  </a:moveTo>
                  <a:lnTo>
                    <a:pt x="3829223" y="75572"/>
                  </a:lnTo>
                  <a:lnTo>
                    <a:pt x="3679299" y="0"/>
                  </a:lnTo>
                </a:path>
                <a:path w="5318759" h="151764">
                  <a:moveTo>
                    <a:pt x="4740754" y="75572"/>
                  </a:moveTo>
                  <a:lnTo>
                    <a:pt x="5318333" y="75572"/>
                  </a:lnTo>
                </a:path>
                <a:path w="5318759" h="151764">
                  <a:moveTo>
                    <a:pt x="5168240" y="151145"/>
                  </a:moveTo>
                  <a:lnTo>
                    <a:pt x="5318333" y="75572"/>
                  </a:lnTo>
                  <a:lnTo>
                    <a:pt x="5168240" y="0"/>
                  </a:lnTo>
                </a:path>
              </a:pathLst>
            </a:custGeom>
            <a:ln w="8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302" y="5263745"/>
              <a:ext cx="242951" cy="245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74912" y="5233107"/>
              <a:ext cx="304165" cy="306705"/>
            </a:xfrm>
            <a:custGeom>
              <a:avLst/>
              <a:gdLst/>
              <a:ahLst/>
              <a:cxnLst/>
              <a:rect l="l" t="t" r="r" b="b"/>
              <a:pathLst>
                <a:path w="304165" h="306704">
                  <a:moveTo>
                    <a:pt x="30389" y="153187"/>
                  </a:moveTo>
                  <a:lnTo>
                    <a:pt x="39934" y="105488"/>
                  </a:lnTo>
                  <a:lnTo>
                    <a:pt x="65971" y="66534"/>
                  </a:lnTo>
                  <a:lnTo>
                    <a:pt x="104608" y="40269"/>
                  </a:lnTo>
                  <a:lnTo>
                    <a:pt x="151949" y="30637"/>
                  </a:lnTo>
                  <a:lnTo>
                    <a:pt x="199194" y="40269"/>
                  </a:lnTo>
                  <a:lnTo>
                    <a:pt x="237780" y="66534"/>
                  </a:lnTo>
                  <a:lnTo>
                    <a:pt x="263799" y="105488"/>
                  </a:lnTo>
                  <a:lnTo>
                    <a:pt x="273341" y="153187"/>
                  </a:lnTo>
                  <a:lnTo>
                    <a:pt x="263799" y="200886"/>
                  </a:lnTo>
                  <a:lnTo>
                    <a:pt x="237780" y="239841"/>
                  </a:lnTo>
                  <a:lnTo>
                    <a:pt x="199194" y="266106"/>
                  </a:lnTo>
                  <a:lnTo>
                    <a:pt x="151949" y="275738"/>
                  </a:lnTo>
                  <a:lnTo>
                    <a:pt x="104608" y="266106"/>
                  </a:lnTo>
                  <a:lnTo>
                    <a:pt x="65971" y="239841"/>
                  </a:lnTo>
                  <a:lnTo>
                    <a:pt x="39934" y="200886"/>
                  </a:lnTo>
                  <a:lnTo>
                    <a:pt x="30389" y="153187"/>
                  </a:lnTo>
                  <a:close/>
                </a:path>
                <a:path w="304165" h="306704">
                  <a:moveTo>
                    <a:pt x="0" y="153187"/>
                  </a:moveTo>
                  <a:lnTo>
                    <a:pt x="7731" y="104765"/>
                  </a:lnTo>
                  <a:lnTo>
                    <a:pt x="29271" y="62713"/>
                  </a:lnTo>
                  <a:lnTo>
                    <a:pt x="62141" y="29554"/>
                  </a:lnTo>
                  <a:lnTo>
                    <a:pt x="103860" y="7808"/>
                  </a:lnTo>
                  <a:lnTo>
                    <a:pt x="151949" y="0"/>
                  </a:lnTo>
                  <a:lnTo>
                    <a:pt x="199974" y="7808"/>
                  </a:lnTo>
                  <a:lnTo>
                    <a:pt x="241685" y="29554"/>
                  </a:lnTo>
                  <a:lnTo>
                    <a:pt x="274579" y="62713"/>
                  </a:lnTo>
                  <a:lnTo>
                    <a:pt x="296152" y="104765"/>
                  </a:lnTo>
                  <a:lnTo>
                    <a:pt x="303899" y="153187"/>
                  </a:lnTo>
                  <a:lnTo>
                    <a:pt x="296152" y="201607"/>
                  </a:lnTo>
                  <a:lnTo>
                    <a:pt x="274579" y="243658"/>
                  </a:lnTo>
                  <a:lnTo>
                    <a:pt x="241685" y="276819"/>
                  </a:lnTo>
                  <a:lnTo>
                    <a:pt x="199974" y="298566"/>
                  </a:lnTo>
                  <a:lnTo>
                    <a:pt x="151949" y="306375"/>
                  </a:lnTo>
                  <a:lnTo>
                    <a:pt x="103860" y="298566"/>
                  </a:lnTo>
                  <a:lnTo>
                    <a:pt x="62141" y="276819"/>
                  </a:lnTo>
                  <a:lnTo>
                    <a:pt x="29271" y="243658"/>
                  </a:lnTo>
                  <a:lnTo>
                    <a:pt x="7731" y="201607"/>
                  </a:lnTo>
                  <a:lnTo>
                    <a:pt x="0" y="153187"/>
                  </a:lnTo>
                  <a:close/>
                </a:path>
              </a:pathLst>
            </a:custGeom>
            <a:ln w="12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5552" y="5310722"/>
              <a:ext cx="729615" cy="151765"/>
            </a:xfrm>
            <a:custGeom>
              <a:avLst/>
              <a:gdLst/>
              <a:ahLst/>
              <a:cxnLst/>
              <a:rect l="l" t="t" r="r" b="b"/>
              <a:pathLst>
                <a:path w="729615" h="151764">
                  <a:moveTo>
                    <a:pt x="0" y="75572"/>
                  </a:moveTo>
                  <a:lnTo>
                    <a:pt x="729359" y="75572"/>
                  </a:lnTo>
                </a:path>
                <a:path w="729615" h="151764">
                  <a:moveTo>
                    <a:pt x="579435" y="151145"/>
                  </a:moveTo>
                  <a:lnTo>
                    <a:pt x="729359" y="75572"/>
                  </a:lnTo>
                  <a:lnTo>
                    <a:pt x="579435" y="0"/>
                  </a:lnTo>
                </a:path>
              </a:pathLst>
            </a:custGeom>
            <a:ln w="8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21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00"/>
                </a:solidFill>
              </a:rPr>
              <a:t>Statechart</a:t>
            </a:r>
            <a:r>
              <a:rPr sz="3600" spc="-100" dirty="0">
                <a:solidFill>
                  <a:srgbClr val="FFFF00"/>
                </a:solidFill>
              </a:rPr>
              <a:t> </a:t>
            </a:r>
            <a:r>
              <a:rPr sz="3600" dirty="0">
                <a:solidFill>
                  <a:srgbClr val="FFFF00"/>
                </a:solidFill>
              </a:rPr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725409" cy="2283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Ghi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nhận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các hành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động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even</a:t>
            </a:r>
            <a:r>
              <a:rPr lang="en-US" sz="2800" spc="-5" dirty="0" smtClean="0">
                <a:latin typeface="Arial"/>
                <a:cs typeface="Arial"/>
              </a:rPr>
              <a:t>t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oriented)</a:t>
            </a: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Mục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tiêu:</a:t>
            </a:r>
            <a:endParaRPr sz="2800" dirty="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hình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</a:t>
            </a:r>
            <a:r>
              <a:rPr sz="2400" spc="-5" dirty="0">
                <a:latin typeface="Arial"/>
                <a:cs typeface="Arial"/>
              </a:rPr>
              <a:t> sống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</a:p>
          <a:p>
            <a:pPr marL="527685" marR="5080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5" dirty="0">
                <a:latin typeface="Arial"/>
                <a:cs typeface="Arial"/>
              </a:rPr>
              <a:t> hình hóa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</a:t>
            </a:r>
            <a:r>
              <a:rPr sz="2400" spc="-5" dirty="0">
                <a:latin typeface="Arial"/>
                <a:cs typeface="Arial"/>
              </a:rPr>
              <a:t> phản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hồi </a:t>
            </a:r>
            <a:r>
              <a:rPr sz="2400" dirty="0">
                <a:latin typeface="Arial"/>
                <a:cs typeface="Arial"/>
              </a:rPr>
              <a:t>(user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interfaces,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09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55" dirty="0"/>
              <a:t> </a:t>
            </a:r>
            <a:r>
              <a:rPr sz="3600" spc="-5" dirty="0"/>
              <a:t>khái</a:t>
            </a:r>
            <a:r>
              <a:rPr sz="3600" spc="-35" dirty="0"/>
              <a:t> </a:t>
            </a:r>
            <a:r>
              <a:rPr sz="3600" spc="-5" dirty="0"/>
              <a:t>niệm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7487"/>
            <a:ext cx="7546975" cy="4177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Sơ</a:t>
            </a:r>
            <a:r>
              <a:rPr sz="2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2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trạng</a:t>
            </a:r>
            <a:r>
              <a:rPr sz="2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thái</a:t>
            </a:r>
            <a:endParaRPr sz="2600" dirty="0">
              <a:latin typeface="Arial"/>
              <a:cs typeface="Arial"/>
            </a:endParaRPr>
          </a:p>
          <a:p>
            <a:pPr marL="527685" marR="5080" lvl="1" indent="-172720">
              <a:lnSpc>
                <a:spcPts val="2380"/>
              </a:lnSpc>
              <a:spcBef>
                <a:spcPts val="44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Mô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tả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trình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sống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của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-10" dirty="0">
                <a:latin typeface="Arial"/>
                <a:cs typeface="Arial"/>
              </a:rPr>
              <a:t> đối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từ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sinh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&amp; mất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đi</a:t>
            </a:r>
            <a:endParaRPr sz="2200" dirty="0">
              <a:latin typeface="Arial"/>
              <a:cs typeface="Arial"/>
            </a:endParaRPr>
          </a:p>
          <a:p>
            <a:pPr marL="527685" marR="134620" lvl="1" indent="-172720">
              <a:lnSpc>
                <a:spcPts val="2380"/>
              </a:lnSpc>
              <a:spcBef>
                <a:spcPts val="390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Mỗi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đối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có thể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có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nhiều</a:t>
            </a:r>
            <a:r>
              <a:rPr sz="2200" dirty="0">
                <a:latin typeface="Arial"/>
                <a:cs typeface="Arial"/>
              </a:rPr>
              <a:t> sơ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đồ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trạng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thái theo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góc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nhìn khác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nhau</a:t>
            </a:r>
            <a:endParaRPr sz="2200" dirty="0">
              <a:latin typeface="Arial"/>
              <a:cs typeface="Arial"/>
            </a:endParaRPr>
          </a:p>
          <a:p>
            <a:pPr marL="527685" lvl="1" indent="-172720">
              <a:lnSpc>
                <a:spcPts val="2510"/>
              </a:lnSpc>
              <a:spcBef>
                <a:spcPts val="9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Không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tất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cả các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đối tượng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đều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lược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đồ</a:t>
            </a:r>
            <a:endParaRPr sz="2200" dirty="0">
              <a:latin typeface="Arial"/>
              <a:cs typeface="Arial"/>
            </a:endParaRPr>
          </a:p>
          <a:p>
            <a:pPr marL="52768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trạng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thái.</a:t>
            </a:r>
          </a:p>
          <a:p>
            <a:pPr marL="184785" indent="-172720">
              <a:lnSpc>
                <a:spcPct val="100000"/>
              </a:lnSpc>
              <a:spcBef>
                <a:spcPts val="475"/>
              </a:spcBef>
              <a:buChar char="•"/>
              <a:tabLst>
                <a:tab pos="185420" algn="l"/>
              </a:tabLst>
            </a:pPr>
            <a:r>
              <a:rPr sz="2600" spc="-20" dirty="0">
                <a:solidFill>
                  <a:srgbClr val="0000FF"/>
                </a:solidFill>
                <a:latin typeface="Arial"/>
                <a:cs typeface="Arial"/>
              </a:rPr>
              <a:t>Trạng</a:t>
            </a:r>
            <a:r>
              <a:rPr sz="2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thái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 biến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cố</a:t>
            </a:r>
            <a:endParaRPr sz="2600" dirty="0">
              <a:latin typeface="Arial"/>
              <a:cs typeface="Arial"/>
            </a:endParaRPr>
          </a:p>
          <a:p>
            <a:pPr marL="527685" marR="108585" lvl="1" indent="-172720">
              <a:lnSpc>
                <a:spcPts val="2380"/>
              </a:lnSpc>
              <a:spcBef>
                <a:spcPts val="445"/>
              </a:spcBef>
              <a:buChar char="•"/>
              <a:tabLst>
                <a:tab pos="528320" algn="l"/>
              </a:tabLst>
            </a:pPr>
            <a:r>
              <a:rPr sz="2200" spc="-20" dirty="0">
                <a:solidFill>
                  <a:srgbClr val="008000"/>
                </a:solidFill>
                <a:latin typeface="Arial"/>
                <a:cs typeface="Arial"/>
              </a:rPr>
              <a:t>Trạng</a:t>
            </a:r>
            <a:r>
              <a:rPr sz="22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Arial"/>
                <a:cs typeface="Arial"/>
              </a:rPr>
              <a:t>thái</a:t>
            </a:r>
            <a:r>
              <a:rPr sz="22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của đối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diễn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đạt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tình trạng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hiện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có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của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đối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(có ý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nghĩa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trong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một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đoạn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thời </a:t>
            </a:r>
            <a:r>
              <a:rPr sz="2200" spc="-10" dirty="0">
                <a:latin typeface="Arial"/>
                <a:cs typeface="Arial"/>
              </a:rPr>
              <a:t>gian)</a:t>
            </a:r>
            <a:endParaRPr sz="2200" dirty="0">
              <a:latin typeface="Arial"/>
              <a:cs typeface="Arial"/>
            </a:endParaRPr>
          </a:p>
          <a:p>
            <a:pPr marL="527685" lvl="1" indent="-172720">
              <a:lnSpc>
                <a:spcPts val="2510"/>
              </a:lnSpc>
              <a:spcBef>
                <a:spcPts val="10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Biến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cố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sự kiện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xảy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làm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chuyển</a:t>
            </a:r>
            <a:endParaRPr sz="2200" dirty="0">
              <a:latin typeface="Arial"/>
              <a:cs typeface="Arial"/>
            </a:endParaRPr>
          </a:p>
          <a:p>
            <a:pPr marL="52768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trạng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thái.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State</a:t>
            </a:r>
            <a:r>
              <a:rPr sz="3600" spc="-30" dirty="0"/>
              <a:t> </a:t>
            </a:r>
            <a:r>
              <a:rPr sz="3600" spc="-5" dirty="0"/>
              <a:t>Diagram</a:t>
            </a:r>
            <a:r>
              <a:rPr sz="3600" spc="-35" dirty="0"/>
              <a:t> </a:t>
            </a:r>
            <a:r>
              <a:rPr sz="3600" spc="-5" dirty="0"/>
              <a:t>Bàn</a:t>
            </a:r>
            <a:r>
              <a:rPr sz="3600" spc="-35" dirty="0"/>
              <a:t> </a:t>
            </a:r>
            <a:r>
              <a:rPr sz="3600" spc="-5" dirty="0"/>
              <a:t>cờ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069" y="1188060"/>
            <a:ext cx="5769051" cy="5059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08708" y="2240111"/>
            <a:ext cx="12655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50" dirty="0">
                <a:latin typeface="Arial"/>
                <a:cs typeface="Arial"/>
              </a:rPr>
              <a:t>Khởi</a:t>
            </a:r>
            <a:r>
              <a:rPr sz="1250" spc="100" dirty="0">
                <a:latin typeface="Arial"/>
                <a:cs typeface="Arial"/>
              </a:rPr>
              <a:t> </a:t>
            </a:r>
            <a:r>
              <a:rPr sz="1250" spc="35" dirty="0">
                <a:latin typeface="Arial"/>
                <a:cs typeface="Arial"/>
              </a:rPr>
              <a:t>tạo</a:t>
            </a:r>
            <a:r>
              <a:rPr sz="1250" spc="65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bàn</a:t>
            </a:r>
            <a:r>
              <a:rPr sz="1250" spc="6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cờ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4801" y="3281518"/>
            <a:ext cx="106616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50" dirty="0">
                <a:latin typeface="Arial"/>
                <a:cs typeface="Arial"/>
              </a:rPr>
              <a:t>Quân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30" dirty="0">
                <a:latin typeface="Arial"/>
                <a:cs typeface="Arial"/>
              </a:rPr>
              <a:t>trắng</a:t>
            </a:r>
            <a:r>
              <a:rPr sz="1250" spc="45" dirty="0">
                <a:latin typeface="Arial"/>
                <a:cs typeface="Arial"/>
              </a:rPr>
              <a:t> </a:t>
            </a:r>
            <a:r>
              <a:rPr sz="1250" spc="35" dirty="0">
                <a:latin typeface="Arial"/>
                <a:cs typeface="Arial"/>
              </a:rPr>
              <a:t>đi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5365" y="3395135"/>
            <a:ext cx="96901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50" dirty="0">
                <a:latin typeface="Arial"/>
                <a:cs typeface="Arial"/>
              </a:rPr>
              <a:t>Quân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đen</a:t>
            </a:r>
            <a:r>
              <a:rPr sz="1250" spc="45" dirty="0">
                <a:latin typeface="Arial"/>
                <a:cs typeface="Arial"/>
              </a:rPr>
              <a:t> </a:t>
            </a:r>
            <a:r>
              <a:rPr sz="1250" spc="35" dirty="0">
                <a:latin typeface="Arial"/>
                <a:cs typeface="Arial"/>
              </a:rPr>
              <a:t>đi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0234" y="4599327"/>
            <a:ext cx="136334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50" dirty="0">
                <a:latin typeface="Arial"/>
                <a:cs typeface="Arial"/>
              </a:rPr>
              <a:t>Quân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30" dirty="0">
                <a:latin typeface="Arial"/>
                <a:cs typeface="Arial"/>
              </a:rPr>
              <a:t>trắng</a:t>
            </a:r>
            <a:r>
              <a:rPr sz="1250" spc="45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thắng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6644" y="4534414"/>
            <a:ext cx="32702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15" dirty="0">
                <a:latin typeface="Arial"/>
                <a:cs typeface="Arial"/>
              </a:rPr>
              <a:t>H</a:t>
            </a:r>
            <a:r>
              <a:rPr sz="1250" spc="65" dirty="0">
                <a:latin typeface="Arial"/>
                <a:cs typeface="Arial"/>
              </a:rPr>
              <a:t>ò</a:t>
            </a:r>
            <a:r>
              <a:rPr sz="1250" spc="15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01" y="4583093"/>
            <a:ext cx="126619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50" dirty="0">
                <a:latin typeface="Arial"/>
                <a:cs typeface="Arial"/>
              </a:rPr>
              <a:t>Quân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đen</a:t>
            </a:r>
            <a:r>
              <a:rPr sz="1250" spc="45" dirty="0">
                <a:latin typeface="Arial"/>
                <a:cs typeface="Arial"/>
              </a:rPr>
              <a:t> </a:t>
            </a:r>
            <a:r>
              <a:rPr sz="1250" spc="50" dirty="0">
                <a:latin typeface="Arial"/>
                <a:cs typeface="Arial"/>
              </a:rPr>
              <a:t>thắng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19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10" dirty="0"/>
              <a:t> </a:t>
            </a:r>
            <a:r>
              <a:rPr sz="3600" spc="-5" dirty="0"/>
              <a:t>dụ:</a:t>
            </a:r>
            <a:r>
              <a:rPr sz="3600" spc="-10" dirty="0"/>
              <a:t> </a:t>
            </a:r>
            <a:r>
              <a:rPr sz="3600" dirty="0"/>
              <a:t>Xét</a:t>
            </a:r>
            <a:r>
              <a:rPr sz="3600" spc="-10" dirty="0"/>
              <a:t> </a:t>
            </a:r>
            <a:r>
              <a:rPr sz="3600" spc="-5" dirty="0"/>
              <a:t>ứng</a:t>
            </a:r>
            <a:r>
              <a:rPr sz="3600" spc="-20" dirty="0"/>
              <a:t> </a:t>
            </a:r>
            <a:r>
              <a:rPr sz="3600" dirty="0"/>
              <a:t>dụng</a:t>
            </a:r>
            <a:r>
              <a:rPr sz="3600" spc="-10" dirty="0"/>
              <a:t> </a:t>
            </a:r>
            <a:r>
              <a:rPr sz="3600" dirty="0"/>
              <a:t>quản</a:t>
            </a:r>
            <a:r>
              <a:rPr sz="3600" spc="-25" dirty="0"/>
              <a:t> </a:t>
            </a:r>
            <a:r>
              <a:rPr sz="3600" dirty="0"/>
              <a:t>lý</a:t>
            </a:r>
            <a:r>
              <a:rPr sz="3600" spc="-10" dirty="0"/>
              <a:t> </a:t>
            </a:r>
            <a:r>
              <a:rPr sz="3600" dirty="0"/>
              <a:t>TKB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658734" cy="321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phép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bộ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phận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giáo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Khoa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nhập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biểu, </a:t>
            </a:r>
            <a:r>
              <a:rPr sz="2800" dirty="0">
                <a:latin typeface="Arial"/>
                <a:cs typeface="Arial"/>
              </a:rPr>
              <a:t>cập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nhật</a:t>
            </a:r>
            <a:r>
              <a:rPr sz="2800" dirty="0">
                <a:latin typeface="Arial"/>
                <a:cs typeface="Arial"/>
              </a:rPr>
              <a:t> thời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tất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cả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14922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sinh viên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dirty="0">
                <a:latin typeface="Arial"/>
                <a:cs typeface="Arial"/>
              </a:rPr>
              <a:t> kỳ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184785" marR="80010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 phép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</a:t>
            </a:r>
            <a:r>
              <a:rPr sz="2800" spc="-5" dirty="0">
                <a:latin typeface="Arial"/>
                <a:cs typeface="Arial"/>
              </a:rPr>
              <a:t> cứu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thời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dạy 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học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kỳ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234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State</a:t>
            </a:r>
            <a:r>
              <a:rPr sz="3600" spc="-20" dirty="0"/>
              <a:t> </a:t>
            </a:r>
            <a:r>
              <a:rPr sz="3600" spc="-5" dirty="0"/>
              <a:t>machine</a:t>
            </a:r>
            <a:r>
              <a:rPr sz="3600" spc="-15" dirty="0"/>
              <a:t> </a:t>
            </a:r>
            <a:r>
              <a:rPr sz="3600" spc="-5" dirty="0"/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741545" y="1920211"/>
            <a:ext cx="1195070" cy="1737360"/>
            <a:chOff x="1741545" y="1920211"/>
            <a:chExt cx="1195070" cy="1737360"/>
          </a:xfrm>
        </p:grpSpPr>
        <p:sp>
          <p:nvSpPr>
            <p:cNvPr id="4" name="object 4"/>
            <p:cNvSpPr/>
            <p:nvPr/>
          </p:nvSpPr>
          <p:spPr>
            <a:xfrm>
              <a:off x="2142360" y="1923069"/>
              <a:ext cx="393065" cy="392430"/>
            </a:xfrm>
            <a:custGeom>
              <a:avLst/>
              <a:gdLst/>
              <a:ahLst/>
              <a:cxnLst/>
              <a:rect l="l" t="t" r="r" b="b"/>
              <a:pathLst>
                <a:path w="393064" h="392430">
                  <a:moveTo>
                    <a:pt x="196434" y="0"/>
                  </a:moveTo>
                  <a:lnTo>
                    <a:pt x="151390" y="5170"/>
                  </a:lnTo>
                  <a:lnTo>
                    <a:pt x="110043" y="19902"/>
                  </a:lnTo>
                  <a:lnTo>
                    <a:pt x="73570" y="43030"/>
                  </a:lnTo>
                  <a:lnTo>
                    <a:pt x="43151" y="73388"/>
                  </a:lnTo>
                  <a:lnTo>
                    <a:pt x="19964" y="109807"/>
                  </a:lnTo>
                  <a:lnTo>
                    <a:pt x="5187" y="151122"/>
                  </a:lnTo>
                  <a:lnTo>
                    <a:pt x="0" y="196166"/>
                  </a:lnTo>
                  <a:lnTo>
                    <a:pt x="5187" y="241141"/>
                  </a:lnTo>
                  <a:lnTo>
                    <a:pt x="19964" y="282430"/>
                  </a:lnTo>
                  <a:lnTo>
                    <a:pt x="43151" y="318853"/>
                  </a:lnTo>
                  <a:lnTo>
                    <a:pt x="73570" y="349233"/>
                  </a:lnTo>
                  <a:lnTo>
                    <a:pt x="110043" y="372392"/>
                  </a:lnTo>
                  <a:lnTo>
                    <a:pt x="151390" y="387151"/>
                  </a:lnTo>
                  <a:lnTo>
                    <a:pt x="196434" y="392333"/>
                  </a:lnTo>
                  <a:lnTo>
                    <a:pt x="241470" y="387151"/>
                  </a:lnTo>
                  <a:lnTo>
                    <a:pt x="282815" y="372392"/>
                  </a:lnTo>
                  <a:lnTo>
                    <a:pt x="319288" y="349233"/>
                  </a:lnTo>
                  <a:lnTo>
                    <a:pt x="349710" y="318853"/>
                  </a:lnTo>
                  <a:lnTo>
                    <a:pt x="372900" y="282430"/>
                  </a:lnTo>
                  <a:lnTo>
                    <a:pt x="387679" y="241141"/>
                  </a:lnTo>
                  <a:lnTo>
                    <a:pt x="392868" y="196166"/>
                  </a:lnTo>
                  <a:lnTo>
                    <a:pt x="387679" y="151122"/>
                  </a:lnTo>
                  <a:lnTo>
                    <a:pt x="372900" y="109807"/>
                  </a:lnTo>
                  <a:lnTo>
                    <a:pt x="349710" y="73388"/>
                  </a:lnTo>
                  <a:lnTo>
                    <a:pt x="319288" y="43030"/>
                  </a:lnTo>
                  <a:lnTo>
                    <a:pt x="282815" y="19902"/>
                  </a:lnTo>
                  <a:lnTo>
                    <a:pt x="241470" y="5170"/>
                  </a:lnTo>
                  <a:lnTo>
                    <a:pt x="196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2360" y="1923069"/>
              <a:ext cx="393065" cy="392430"/>
            </a:xfrm>
            <a:custGeom>
              <a:avLst/>
              <a:gdLst/>
              <a:ahLst/>
              <a:cxnLst/>
              <a:rect l="l" t="t" r="r" b="b"/>
              <a:pathLst>
                <a:path w="393064" h="392430">
                  <a:moveTo>
                    <a:pt x="0" y="196166"/>
                  </a:moveTo>
                  <a:lnTo>
                    <a:pt x="5187" y="151122"/>
                  </a:lnTo>
                  <a:lnTo>
                    <a:pt x="19964" y="109807"/>
                  </a:lnTo>
                  <a:lnTo>
                    <a:pt x="43151" y="73388"/>
                  </a:lnTo>
                  <a:lnTo>
                    <a:pt x="73570" y="43030"/>
                  </a:lnTo>
                  <a:lnTo>
                    <a:pt x="110043" y="19902"/>
                  </a:lnTo>
                  <a:lnTo>
                    <a:pt x="151390" y="5170"/>
                  </a:lnTo>
                  <a:lnTo>
                    <a:pt x="196434" y="0"/>
                  </a:lnTo>
                  <a:lnTo>
                    <a:pt x="241470" y="5170"/>
                  </a:lnTo>
                  <a:lnTo>
                    <a:pt x="282815" y="19902"/>
                  </a:lnTo>
                  <a:lnTo>
                    <a:pt x="319288" y="43030"/>
                  </a:lnTo>
                  <a:lnTo>
                    <a:pt x="349710" y="73388"/>
                  </a:lnTo>
                  <a:lnTo>
                    <a:pt x="372900" y="109807"/>
                  </a:lnTo>
                  <a:lnTo>
                    <a:pt x="387679" y="151122"/>
                  </a:lnTo>
                  <a:lnTo>
                    <a:pt x="392868" y="196166"/>
                  </a:lnTo>
                  <a:lnTo>
                    <a:pt x="387679" y="241141"/>
                  </a:lnTo>
                  <a:lnTo>
                    <a:pt x="372900" y="282430"/>
                  </a:lnTo>
                  <a:lnTo>
                    <a:pt x="349710" y="318853"/>
                  </a:lnTo>
                  <a:lnTo>
                    <a:pt x="319288" y="349233"/>
                  </a:lnTo>
                  <a:lnTo>
                    <a:pt x="282815" y="372392"/>
                  </a:lnTo>
                  <a:lnTo>
                    <a:pt x="241470" y="387151"/>
                  </a:lnTo>
                  <a:lnTo>
                    <a:pt x="196434" y="392333"/>
                  </a:lnTo>
                  <a:lnTo>
                    <a:pt x="151390" y="387151"/>
                  </a:lnTo>
                  <a:lnTo>
                    <a:pt x="110043" y="372392"/>
                  </a:lnTo>
                  <a:lnTo>
                    <a:pt x="73570" y="349233"/>
                  </a:lnTo>
                  <a:lnTo>
                    <a:pt x="43151" y="318853"/>
                  </a:lnTo>
                  <a:lnTo>
                    <a:pt x="19964" y="282430"/>
                  </a:lnTo>
                  <a:lnTo>
                    <a:pt x="5187" y="241141"/>
                  </a:lnTo>
                  <a:lnTo>
                    <a:pt x="0" y="196166"/>
                  </a:lnTo>
                  <a:close/>
                </a:path>
              </a:pathLst>
            </a:custGeom>
            <a:ln w="5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9482" y="3100068"/>
              <a:ext cx="1179195" cy="549275"/>
            </a:xfrm>
            <a:custGeom>
              <a:avLst/>
              <a:gdLst/>
              <a:ahLst/>
              <a:cxnLst/>
              <a:rect l="l" t="t" r="r" b="b"/>
              <a:pathLst>
                <a:path w="1179195" h="549275">
                  <a:moveTo>
                    <a:pt x="196442" y="549266"/>
                  </a:moveTo>
                  <a:lnTo>
                    <a:pt x="982179" y="549266"/>
                  </a:lnTo>
                  <a:lnTo>
                    <a:pt x="1027216" y="544084"/>
                  </a:lnTo>
                  <a:lnTo>
                    <a:pt x="1068561" y="529325"/>
                  </a:lnTo>
                  <a:lnTo>
                    <a:pt x="1105034" y="506166"/>
                  </a:lnTo>
                  <a:lnTo>
                    <a:pt x="1135455" y="475786"/>
                  </a:lnTo>
                  <a:lnTo>
                    <a:pt x="1158646" y="439363"/>
                  </a:lnTo>
                  <a:lnTo>
                    <a:pt x="1173425" y="398075"/>
                  </a:lnTo>
                  <a:lnTo>
                    <a:pt x="1178614" y="353099"/>
                  </a:lnTo>
                  <a:lnTo>
                    <a:pt x="1178614" y="196166"/>
                  </a:lnTo>
                  <a:lnTo>
                    <a:pt x="1173425" y="151122"/>
                  </a:lnTo>
                  <a:lnTo>
                    <a:pt x="1158646" y="109807"/>
                  </a:lnTo>
                  <a:lnTo>
                    <a:pt x="1135455" y="73388"/>
                  </a:lnTo>
                  <a:lnTo>
                    <a:pt x="1105034" y="43030"/>
                  </a:lnTo>
                  <a:lnTo>
                    <a:pt x="1068561" y="19902"/>
                  </a:lnTo>
                  <a:lnTo>
                    <a:pt x="1027216" y="5170"/>
                  </a:lnTo>
                  <a:lnTo>
                    <a:pt x="982179" y="0"/>
                  </a:lnTo>
                  <a:lnTo>
                    <a:pt x="196442" y="0"/>
                  </a:lnTo>
                  <a:lnTo>
                    <a:pt x="151399" y="5170"/>
                  </a:lnTo>
                  <a:lnTo>
                    <a:pt x="110050" y="19902"/>
                  </a:lnTo>
                  <a:lnTo>
                    <a:pt x="73576" y="43030"/>
                  </a:lnTo>
                  <a:lnTo>
                    <a:pt x="43155" y="73388"/>
                  </a:lnTo>
                  <a:lnTo>
                    <a:pt x="19966" y="109807"/>
                  </a:lnTo>
                  <a:lnTo>
                    <a:pt x="5188" y="151122"/>
                  </a:lnTo>
                  <a:lnTo>
                    <a:pt x="0" y="196166"/>
                  </a:lnTo>
                  <a:lnTo>
                    <a:pt x="0" y="353099"/>
                  </a:lnTo>
                  <a:lnTo>
                    <a:pt x="5187" y="398075"/>
                  </a:lnTo>
                  <a:lnTo>
                    <a:pt x="19965" y="439363"/>
                  </a:lnTo>
                  <a:lnTo>
                    <a:pt x="43154" y="475786"/>
                  </a:lnTo>
                  <a:lnTo>
                    <a:pt x="73575" y="506166"/>
                  </a:lnTo>
                  <a:lnTo>
                    <a:pt x="110050" y="529325"/>
                  </a:lnTo>
                  <a:lnTo>
                    <a:pt x="151398" y="544084"/>
                  </a:lnTo>
                  <a:lnTo>
                    <a:pt x="196442" y="549266"/>
                  </a:lnTo>
                  <a:close/>
                </a:path>
              </a:pathLst>
            </a:custGeom>
            <a:ln w="15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9758" y="3239726"/>
            <a:ext cx="59817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"/>
                <a:cs typeface="Arial"/>
              </a:rPr>
              <a:t>State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0935" y="3100068"/>
            <a:ext cx="1179195" cy="549275"/>
          </a:xfrm>
          <a:custGeom>
            <a:avLst/>
            <a:gdLst/>
            <a:ahLst/>
            <a:cxnLst/>
            <a:rect l="l" t="t" r="r" b="b"/>
            <a:pathLst>
              <a:path w="1179195" h="549275">
                <a:moveTo>
                  <a:pt x="196434" y="549266"/>
                </a:moveTo>
                <a:lnTo>
                  <a:pt x="982171" y="549266"/>
                </a:lnTo>
                <a:lnTo>
                  <a:pt x="1027276" y="544084"/>
                </a:lnTo>
                <a:lnTo>
                  <a:pt x="1068648" y="529325"/>
                </a:lnTo>
                <a:lnTo>
                  <a:pt x="1105117" y="506166"/>
                </a:lnTo>
                <a:lnTo>
                  <a:pt x="1135515" y="475786"/>
                </a:lnTo>
                <a:lnTo>
                  <a:pt x="1158675" y="439363"/>
                </a:lnTo>
                <a:lnTo>
                  <a:pt x="1173428" y="398075"/>
                </a:lnTo>
                <a:lnTo>
                  <a:pt x="1178605" y="353099"/>
                </a:lnTo>
                <a:lnTo>
                  <a:pt x="1178605" y="196166"/>
                </a:lnTo>
                <a:lnTo>
                  <a:pt x="1173428" y="151122"/>
                </a:lnTo>
                <a:lnTo>
                  <a:pt x="1158675" y="109807"/>
                </a:lnTo>
                <a:lnTo>
                  <a:pt x="1135515" y="73388"/>
                </a:lnTo>
                <a:lnTo>
                  <a:pt x="1105117" y="43030"/>
                </a:lnTo>
                <a:lnTo>
                  <a:pt x="1068648" y="19902"/>
                </a:lnTo>
                <a:lnTo>
                  <a:pt x="1027276" y="5170"/>
                </a:lnTo>
                <a:lnTo>
                  <a:pt x="982171" y="0"/>
                </a:lnTo>
                <a:lnTo>
                  <a:pt x="196434" y="0"/>
                </a:lnTo>
                <a:lnTo>
                  <a:pt x="151397" y="5170"/>
                </a:lnTo>
                <a:lnTo>
                  <a:pt x="110052" y="19902"/>
                </a:lnTo>
                <a:lnTo>
                  <a:pt x="73579" y="43030"/>
                </a:lnTo>
                <a:lnTo>
                  <a:pt x="43158" y="73388"/>
                </a:lnTo>
                <a:lnTo>
                  <a:pt x="19967" y="109807"/>
                </a:lnTo>
                <a:lnTo>
                  <a:pt x="5188" y="151122"/>
                </a:lnTo>
                <a:lnTo>
                  <a:pt x="0" y="196166"/>
                </a:lnTo>
                <a:lnTo>
                  <a:pt x="0" y="353099"/>
                </a:lnTo>
                <a:lnTo>
                  <a:pt x="5188" y="398075"/>
                </a:lnTo>
                <a:lnTo>
                  <a:pt x="19967" y="439363"/>
                </a:lnTo>
                <a:lnTo>
                  <a:pt x="43158" y="475786"/>
                </a:lnTo>
                <a:lnTo>
                  <a:pt x="73579" y="506166"/>
                </a:lnTo>
                <a:lnTo>
                  <a:pt x="110052" y="529325"/>
                </a:lnTo>
                <a:lnTo>
                  <a:pt x="151397" y="544084"/>
                </a:lnTo>
                <a:lnTo>
                  <a:pt x="196434" y="549266"/>
                </a:lnTo>
                <a:close/>
              </a:path>
            </a:pathLst>
          </a:custGeom>
          <a:ln w="15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1399" y="3239726"/>
            <a:ext cx="59817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5" dirty="0">
                <a:latin typeface="Arial"/>
                <a:cs typeface="Arial"/>
              </a:rPr>
              <a:t>State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6489" y="2310005"/>
            <a:ext cx="4628515" cy="2838450"/>
            <a:chOff x="2236489" y="2310005"/>
            <a:chExt cx="4628515" cy="2838450"/>
          </a:xfrm>
        </p:grpSpPr>
        <p:sp>
          <p:nvSpPr>
            <p:cNvPr id="11" name="object 11"/>
            <p:cNvSpPr/>
            <p:nvPr/>
          </p:nvSpPr>
          <p:spPr>
            <a:xfrm>
              <a:off x="2241886" y="2315402"/>
              <a:ext cx="3829050" cy="1156335"/>
            </a:xfrm>
            <a:custGeom>
              <a:avLst/>
              <a:gdLst/>
              <a:ahLst/>
              <a:cxnLst/>
              <a:rect l="l" t="t" r="r" b="b"/>
              <a:pathLst>
                <a:path w="3829050" h="1156335">
                  <a:moveTo>
                    <a:pt x="686210" y="1059299"/>
                  </a:moveTo>
                  <a:lnTo>
                    <a:pt x="3829049" y="1059299"/>
                  </a:lnTo>
                </a:path>
                <a:path w="3829050" h="1156335">
                  <a:moveTo>
                    <a:pt x="3635233" y="1156074"/>
                  </a:moveTo>
                  <a:lnTo>
                    <a:pt x="3829049" y="1059299"/>
                  </a:lnTo>
                  <a:lnTo>
                    <a:pt x="3635233" y="962523"/>
                  </a:lnTo>
                </a:path>
                <a:path w="3829050" h="1156335">
                  <a:moveTo>
                    <a:pt x="96907" y="0"/>
                  </a:moveTo>
                  <a:lnTo>
                    <a:pt x="96907" y="784666"/>
                  </a:lnTo>
                </a:path>
                <a:path w="3829050" h="1156335">
                  <a:moveTo>
                    <a:pt x="0" y="591115"/>
                  </a:moveTo>
                  <a:lnTo>
                    <a:pt x="96907" y="784666"/>
                  </a:lnTo>
                  <a:lnTo>
                    <a:pt x="193815" y="591115"/>
                  </a:lnTo>
                </a:path>
              </a:pathLst>
            </a:custGeom>
            <a:ln w="10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3091" y="478699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47" y="0"/>
                  </a:moveTo>
                  <a:lnTo>
                    <a:pt x="107530" y="8001"/>
                  </a:lnTo>
                  <a:lnTo>
                    <a:pt x="64398" y="30281"/>
                  </a:lnTo>
                  <a:lnTo>
                    <a:pt x="30360" y="64254"/>
                  </a:lnTo>
                  <a:lnTo>
                    <a:pt x="8024" y="107333"/>
                  </a:lnTo>
                  <a:lnTo>
                    <a:pt x="0" y="156933"/>
                  </a:lnTo>
                  <a:lnTo>
                    <a:pt x="8024" y="206532"/>
                  </a:lnTo>
                  <a:lnTo>
                    <a:pt x="30360" y="249611"/>
                  </a:lnTo>
                  <a:lnTo>
                    <a:pt x="64399" y="283584"/>
                  </a:lnTo>
                  <a:lnTo>
                    <a:pt x="107530" y="305865"/>
                  </a:lnTo>
                  <a:lnTo>
                    <a:pt x="157147" y="313866"/>
                  </a:lnTo>
                  <a:lnTo>
                    <a:pt x="206847" y="305865"/>
                  </a:lnTo>
                  <a:lnTo>
                    <a:pt x="249990" y="283584"/>
                  </a:lnTo>
                  <a:lnTo>
                    <a:pt x="283996" y="249611"/>
                  </a:lnTo>
                  <a:lnTo>
                    <a:pt x="306290" y="206532"/>
                  </a:lnTo>
                  <a:lnTo>
                    <a:pt x="314294" y="156933"/>
                  </a:lnTo>
                  <a:lnTo>
                    <a:pt x="306290" y="107333"/>
                  </a:lnTo>
                  <a:lnTo>
                    <a:pt x="283996" y="64254"/>
                  </a:lnTo>
                  <a:lnTo>
                    <a:pt x="249990" y="30281"/>
                  </a:lnTo>
                  <a:lnTo>
                    <a:pt x="206847" y="8001"/>
                  </a:lnTo>
                  <a:lnTo>
                    <a:pt x="157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3804" y="4747758"/>
              <a:ext cx="393065" cy="392430"/>
            </a:xfrm>
            <a:custGeom>
              <a:avLst/>
              <a:gdLst/>
              <a:ahLst/>
              <a:cxnLst/>
              <a:rect l="l" t="t" r="r" b="b"/>
              <a:pathLst>
                <a:path w="393065" h="392429">
                  <a:moveTo>
                    <a:pt x="39286" y="196166"/>
                  </a:moveTo>
                  <a:lnTo>
                    <a:pt x="47311" y="146567"/>
                  </a:lnTo>
                  <a:lnTo>
                    <a:pt x="69647" y="103488"/>
                  </a:lnTo>
                  <a:lnTo>
                    <a:pt x="103685" y="69515"/>
                  </a:lnTo>
                  <a:lnTo>
                    <a:pt x="146817" y="47234"/>
                  </a:lnTo>
                  <a:lnTo>
                    <a:pt x="196434" y="39233"/>
                  </a:lnTo>
                  <a:lnTo>
                    <a:pt x="246134" y="47234"/>
                  </a:lnTo>
                  <a:lnTo>
                    <a:pt x="289276" y="69515"/>
                  </a:lnTo>
                  <a:lnTo>
                    <a:pt x="323283" y="103488"/>
                  </a:lnTo>
                  <a:lnTo>
                    <a:pt x="345577" y="146567"/>
                  </a:lnTo>
                  <a:lnTo>
                    <a:pt x="353581" y="196166"/>
                  </a:lnTo>
                  <a:lnTo>
                    <a:pt x="345577" y="245765"/>
                  </a:lnTo>
                  <a:lnTo>
                    <a:pt x="323283" y="288845"/>
                  </a:lnTo>
                  <a:lnTo>
                    <a:pt x="289276" y="322817"/>
                  </a:lnTo>
                  <a:lnTo>
                    <a:pt x="246134" y="345098"/>
                  </a:lnTo>
                  <a:lnTo>
                    <a:pt x="196434" y="353099"/>
                  </a:lnTo>
                  <a:lnTo>
                    <a:pt x="146817" y="345098"/>
                  </a:lnTo>
                  <a:lnTo>
                    <a:pt x="103685" y="322817"/>
                  </a:lnTo>
                  <a:lnTo>
                    <a:pt x="69647" y="288845"/>
                  </a:lnTo>
                  <a:lnTo>
                    <a:pt x="47311" y="245765"/>
                  </a:lnTo>
                  <a:lnTo>
                    <a:pt x="39286" y="196166"/>
                  </a:lnTo>
                  <a:close/>
                </a:path>
                <a:path w="393065" h="392429">
                  <a:moveTo>
                    <a:pt x="0" y="196166"/>
                  </a:moveTo>
                  <a:lnTo>
                    <a:pt x="5188" y="151184"/>
                  </a:lnTo>
                  <a:lnTo>
                    <a:pt x="19967" y="109893"/>
                  </a:lnTo>
                  <a:lnTo>
                    <a:pt x="43158" y="73470"/>
                  </a:lnTo>
                  <a:lnTo>
                    <a:pt x="73579" y="43092"/>
                  </a:lnTo>
                  <a:lnTo>
                    <a:pt x="110052" y="19936"/>
                  </a:lnTo>
                  <a:lnTo>
                    <a:pt x="151397" y="5180"/>
                  </a:lnTo>
                  <a:lnTo>
                    <a:pt x="196434" y="0"/>
                  </a:lnTo>
                  <a:lnTo>
                    <a:pt x="241539" y="5180"/>
                  </a:lnTo>
                  <a:lnTo>
                    <a:pt x="282911" y="19936"/>
                  </a:lnTo>
                  <a:lnTo>
                    <a:pt x="319380" y="43092"/>
                  </a:lnTo>
                  <a:lnTo>
                    <a:pt x="349778" y="73470"/>
                  </a:lnTo>
                  <a:lnTo>
                    <a:pt x="372938" y="109893"/>
                  </a:lnTo>
                  <a:lnTo>
                    <a:pt x="387691" y="151184"/>
                  </a:lnTo>
                  <a:lnTo>
                    <a:pt x="392868" y="196166"/>
                  </a:lnTo>
                  <a:lnTo>
                    <a:pt x="387691" y="241148"/>
                  </a:lnTo>
                  <a:lnTo>
                    <a:pt x="372938" y="282439"/>
                  </a:lnTo>
                  <a:lnTo>
                    <a:pt x="349778" y="318862"/>
                  </a:lnTo>
                  <a:lnTo>
                    <a:pt x="319380" y="349240"/>
                  </a:lnTo>
                  <a:lnTo>
                    <a:pt x="282911" y="372396"/>
                  </a:lnTo>
                  <a:lnTo>
                    <a:pt x="241539" y="387152"/>
                  </a:lnTo>
                  <a:lnTo>
                    <a:pt x="196434" y="392333"/>
                  </a:lnTo>
                  <a:lnTo>
                    <a:pt x="151397" y="387152"/>
                  </a:lnTo>
                  <a:lnTo>
                    <a:pt x="110052" y="372396"/>
                  </a:lnTo>
                  <a:lnTo>
                    <a:pt x="73579" y="349240"/>
                  </a:lnTo>
                  <a:lnTo>
                    <a:pt x="43158" y="318862"/>
                  </a:lnTo>
                  <a:lnTo>
                    <a:pt x="19967" y="282439"/>
                  </a:lnTo>
                  <a:lnTo>
                    <a:pt x="5188" y="241148"/>
                  </a:lnTo>
                  <a:lnTo>
                    <a:pt x="0" y="196166"/>
                  </a:lnTo>
                  <a:close/>
                </a:path>
              </a:pathLst>
            </a:custGeom>
            <a:ln w="1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3330" y="3649335"/>
              <a:ext cx="194310" cy="1098550"/>
            </a:xfrm>
            <a:custGeom>
              <a:avLst/>
              <a:gdLst/>
              <a:ahLst/>
              <a:cxnLst/>
              <a:rect l="l" t="t" r="r" b="b"/>
              <a:pathLst>
                <a:path w="194309" h="1098550">
                  <a:moveTo>
                    <a:pt x="96907" y="0"/>
                  </a:moveTo>
                  <a:lnTo>
                    <a:pt x="96907" y="1098423"/>
                  </a:lnTo>
                </a:path>
                <a:path w="194309" h="1098550">
                  <a:moveTo>
                    <a:pt x="0" y="904872"/>
                  </a:moveTo>
                  <a:lnTo>
                    <a:pt x="96907" y="1098423"/>
                  </a:lnTo>
                  <a:lnTo>
                    <a:pt x="193815" y="904872"/>
                  </a:lnTo>
                </a:path>
              </a:pathLst>
            </a:custGeom>
            <a:ln w="10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06568" y="3063394"/>
            <a:ext cx="174371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"/>
                <a:cs typeface="Arial"/>
              </a:rPr>
              <a:t>Trigger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[guard]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/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effect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38283" y="3321736"/>
            <a:ext cx="4779010" cy="2219960"/>
            <a:chOff x="1738283" y="3321736"/>
            <a:chExt cx="4779010" cy="2219960"/>
          </a:xfrm>
        </p:grpSpPr>
        <p:sp>
          <p:nvSpPr>
            <p:cNvPr id="17" name="object 17"/>
            <p:cNvSpPr/>
            <p:nvPr/>
          </p:nvSpPr>
          <p:spPr>
            <a:xfrm>
              <a:off x="1746135" y="3649335"/>
              <a:ext cx="632460" cy="628015"/>
            </a:xfrm>
            <a:custGeom>
              <a:avLst/>
              <a:gdLst/>
              <a:ahLst/>
              <a:cxnLst/>
              <a:rect l="l" t="t" r="r" b="b"/>
              <a:pathLst>
                <a:path w="632460" h="628014">
                  <a:moveTo>
                    <a:pt x="592658" y="0"/>
                  </a:moveTo>
                  <a:lnTo>
                    <a:pt x="611896" y="33110"/>
                  </a:lnTo>
                  <a:lnTo>
                    <a:pt x="624677" y="73082"/>
                  </a:lnTo>
                  <a:lnTo>
                    <a:pt x="631270" y="115719"/>
                  </a:lnTo>
                  <a:lnTo>
                    <a:pt x="631945" y="156824"/>
                  </a:lnTo>
                  <a:lnTo>
                    <a:pt x="627911" y="188686"/>
                  </a:lnTo>
                  <a:lnTo>
                    <a:pt x="608120" y="240528"/>
                  </a:lnTo>
                  <a:lnTo>
                    <a:pt x="574726" y="278636"/>
                  </a:lnTo>
                  <a:lnTo>
                    <a:pt x="530168" y="305540"/>
                  </a:lnTo>
                  <a:lnTo>
                    <a:pt x="476880" y="323768"/>
                  </a:lnTo>
                  <a:lnTo>
                    <a:pt x="417301" y="335850"/>
                  </a:lnTo>
                  <a:lnTo>
                    <a:pt x="353866" y="344314"/>
                  </a:lnTo>
                  <a:lnTo>
                    <a:pt x="321465" y="347980"/>
                  </a:lnTo>
                  <a:lnTo>
                    <a:pt x="289013" y="351691"/>
                  </a:lnTo>
                  <a:lnTo>
                    <a:pt x="225178" y="360508"/>
                  </a:lnTo>
                  <a:lnTo>
                    <a:pt x="164798" y="373296"/>
                  </a:lnTo>
                  <a:lnTo>
                    <a:pt x="110309" y="392584"/>
                  </a:lnTo>
                  <a:lnTo>
                    <a:pt x="64148" y="420900"/>
                  </a:lnTo>
                  <a:lnTo>
                    <a:pt x="28751" y="460775"/>
                  </a:lnTo>
                  <a:lnTo>
                    <a:pt x="6556" y="514736"/>
                  </a:lnTo>
                  <a:lnTo>
                    <a:pt x="0" y="585313"/>
                  </a:lnTo>
                  <a:lnTo>
                    <a:pt x="3347" y="627624"/>
                  </a:lnTo>
                </a:path>
              </a:pathLst>
            </a:custGeom>
            <a:ln w="15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89" y="3596588"/>
              <a:ext cx="105389" cy="1052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46543" y="4943925"/>
              <a:ext cx="817880" cy="589915"/>
            </a:xfrm>
            <a:custGeom>
              <a:avLst/>
              <a:gdLst/>
              <a:ahLst/>
              <a:cxnLst/>
              <a:rect l="l" t="t" r="r" b="b"/>
              <a:pathLst>
                <a:path w="817879" h="589914">
                  <a:moveTo>
                    <a:pt x="817260" y="0"/>
                  </a:moveTo>
                  <a:lnTo>
                    <a:pt x="753380" y="1978"/>
                  </a:lnTo>
                  <a:lnTo>
                    <a:pt x="691518" y="3361"/>
                  </a:lnTo>
                  <a:lnTo>
                    <a:pt x="631760" y="4506"/>
                  </a:lnTo>
                  <a:lnTo>
                    <a:pt x="574188" y="5771"/>
                  </a:lnTo>
                  <a:lnTo>
                    <a:pt x="518886" y="7515"/>
                  </a:lnTo>
                  <a:lnTo>
                    <a:pt x="465940" y="10095"/>
                  </a:lnTo>
                  <a:lnTo>
                    <a:pt x="415432" y="13871"/>
                  </a:lnTo>
                  <a:lnTo>
                    <a:pt x="367447" y="19200"/>
                  </a:lnTo>
                  <a:lnTo>
                    <a:pt x="322068" y="26440"/>
                  </a:lnTo>
                  <a:lnTo>
                    <a:pt x="279380" y="35950"/>
                  </a:lnTo>
                  <a:lnTo>
                    <a:pt x="239467" y="48088"/>
                  </a:lnTo>
                  <a:lnTo>
                    <a:pt x="202412" y="63213"/>
                  </a:lnTo>
                  <a:lnTo>
                    <a:pt x="168299" y="81682"/>
                  </a:lnTo>
                  <a:lnTo>
                    <a:pt x="137213" y="103853"/>
                  </a:lnTo>
                  <a:lnTo>
                    <a:pt x="109237" y="130086"/>
                  </a:lnTo>
                  <a:lnTo>
                    <a:pt x="84456" y="160737"/>
                  </a:lnTo>
                  <a:lnTo>
                    <a:pt x="62953" y="196166"/>
                  </a:lnTo>
                  <a:lnTo>
                    <a:pt x="41683" y="244754"/>
                  </a:lnTo>
                  <a:lnTo>
                    <a:pt x="25007" y="298112"/>
                  </a:lnTo>
                  <a:lnTo>
                    <a:pt x="12713" y="353671"/>
                  </a:lnTo>
                  <a:lnTo>
                    <a:pt x="4588" y="408864"/>
                  </a:lnTo>
                  <a:lnTo>
                    <a:pt x="421" y="461122"/>
                  </a:lnTo>
                  <a:lnTo>
                    <a:pt x="0" y="507876"/>
                  </a:lnTo>
                  <a:lnTo>
                    <a:pt x="3111" y="546560"/>
                  </a:lnTo>
                  <a:lnTo>
                    <a:pt x="9544" y="574603"/>
                  </a:lnTo>
                  <a:lnTo>
                    <a:pt x="19085" y="589439"/>
                  </a:lnTo>
                  <a:lnTo>
                    <a:pt x="31523" y="588499"/>
                  </a:lnTo>
                </a:path>
              </a:pathLst>
            </a:custGeom>
            <a:ln w="1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0985" y="4891003"/>
              <a:ext cx="105856" cy="10584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49445" y="3374701"/>
              <a:ext cx="707390" cy="1059815"/>
            </a:xfrm>
            <a:custGeom>
              <a:avLst/>
              <a:gdLst/>
              <a:ahLst/>
              <a:cxnLst/>
              <a:rect l="l" t="t" r="r" b="b"/>
              <a:pathLst>
                <a:path w="707389" h="1059814">
                  <a:moveTo>
                    <a:pt x="707163" y="0"/>
                  </a:moveTo>
                  <a:lnTo>
                    <a:pt x="705232" y="42562"/>
                  </a:lnTo>
                  <a:lnTo>
                    <a:pt x="698089" y="80174"/>
                  </a:lnTo>
                  <a:lnTo>
                    <a:pt x="669898" y="142168"/>
                  </a:lnTo>
                  <a:lnTo>
                    <a:pt x="626042" y="189225"/>
                  </a:lnTo>
                  <a:lnTo>
                    <a:pt x="569974" y="224590"/>
                  </a:lnTo>
                  <a:lnTo>
                    <a:pt x="505149" y="251506"/>
                  </a:lnTo>
                  <a:lnTo>
                    <a:pt x="435019" y="273216"/>
                  </a:lnTo>
                  <a:lnTo>
                    <a:pt x="363039" y="292965"/>
                  </a:lnTo>
                  <a:lnTo>
                    <a:pt x="327435" y="303117"/>
                  </a:lnTo>
                  <a:lnTo>
                    <a:pt x="259154" y="326005"/>
                  </a:lnTo>
                  <a:lnTo>
                    <a:pt x="197656" y="355041"/>
                  </a:lnTo>
                  <a:lnTo>
                    <a:pt x="146395" y="393468"/>
                  </a:lnTo>
                  <a:lnTo>
                    <a:pt x="108825" y="444530"/>
                  </a:lnTo>
                  <a:lnTo>
                    <a:pt x="87652" y="514665"/>
                  </a:lnTo>
                  <a:lnTo>
                    <a:pt x="83590" y="557762"/>
                  </a:lnTo>
                  <a:lnTo>
                    <a:pt x="82997" y="604151"/>
                  </a:lnTo>
                  <a:lnTo>
                    <a:pt x="84806" y="652880"/>
                  </a:lnTo>
                  <a:lnTo>
                    <a:pt x="87948" y="702994"/>
                  </a:lnTo>
                  <a:lnTo>
                    <a:pt x="91356" y="753543"/>
                  </a:lnTo>
                  <a:lnTo>
                    <a:pt x="93961" y="803571"/>
                  </a:lnTo>
                  <a:lnTo>
                    <a:pt x="94695" y="852128"/>
                  </a:lnTo>
                  <a:lnTo>
                    <a:pt x="92490" y="898259"/>
                  </a:lnTo>
                  <a:lnTo>
                    <a:pt x="86278" y="941013"/>
                  </a:lnTo>
                  <a:lnTo>
                    <a:pt x="74991" y="979436"/>
                  </a:lnTo>
                  <a:lnTo>
                    <a:pt x="32920" y="1039477"/>
                  </a:lnTo>
                  <a:lnTo>
                    <a:pt x="0" y="1059190"/>
                  </a:lnTo>
                </a:path>
              </a:pathLst>
            </a:custGeom>
            <a:ln w="1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3790" y="3321736"/>
              <a:ext cx="105856" cy="10571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67858" y="4299135"/>
            <a:ext cx="5207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10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10" dirty="0">
                <a:latin typeface="Arial"/>
                <a:cs typeface="Arial"/>
              </a:rPr>
              <a:t>us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8803" y="4514918"/>
            <a:ext cx="7245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Arial"/>
                <a:cs typeface="Arial"/>
              </a:rPr>
              <a:t>Changes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7860" y="5652686"/>
            <a:ext cx="5207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10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10" dirty="0">
                <a:latin typeface="Arial"/>
                <a:cs typeface="Arial"/>
              </a:rPr>
              <a:t>us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330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5" dirty="0"/>
              <a:t> </a:t>
            </a:r>
            <a:r>
              <a:rPr sz="3600" dirty="0"/>
              <a:t>dụ</a:t>
            </a:r>
            <a:r>
              <a:rPr sz="3600" spc="-30" dirty="0"/>
              <a:t> </a:t>
            </a:r>
            <a:r>
              <a:rPr sz="3600" spc="-5" dirty="0"/>
              <a:t>minh</a:t>
            </a:r>
            <a:r>
              <a:rPr sz="3600" spc="-35" dirty="0"/>
              <a:t> </a:t>
            </a:r>
            <a:r>
              <a:rPr sz="3600" dirty="0"/>
              <a:t>họa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49858"/>
            <a:ext cx="582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State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TKB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7040" y="1946502"/>
            <a:ext cx="83820" cy="1180465"/>
            <a:chOff x="1827040" y="1946502"/>
            <a:chExt cx="83820" cy="1180465"/>
          </a:xfrm>
        </p:grpSpPr>
        <p:sp>
          <p:nvSpPr>
            <p:cNvPr id="5" name="object 5"/>
            <p:cNvSpPr/>
            <p:nvPr/>
          </p:nvSpPr>
          <p:spPr>
            <a:xfrm>
              <a:off x="1856780" y="1952535"/>
              <a:ext cx="24130" cy="1168400"/>
            </a:xfrm>
            <a:custGeom>
              <a:avLst/>
              <a:gdLst/>
              <a:ahLst/>
              <a:cxnLst/>
              <a:rect l="l" t="t" r="r" b="b"/>
              <a:pathLst>
                <a:path w="24130" h="1168400">
                  <a:moveTo>
                    <a:pt x="0" y="0"/>
                  </a:moveTo>
                  <a:lnTo>
                    <a:pt x="23771" y="1168260"/>
                  </a:lnTo>
                </a:path>
              </a:pathLst>
            </a:custGeom>
            <a:ln w="118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040" y="2816807"/>
              <a:ext cx="83251" cy="166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65963" y="2183912"/>
            <a:ext cx="117538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35" dirty="0">
                <a:latin typeface="Arial"/>
                <a:cs typeface="Arial"/>
              </a:rPr>
              <a:t>[Bắt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đầu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học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kỳ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mới]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34067" y="5212938"/>
            <a:ext cx="4744085" cy="1121410"/>
            <a:chOff x="1934067" y="5212938"/>
            <a:chExt cx="4744085" cy="1121410"/>
          </a:xfrm>
        </p:grpSpPr>
        <p:sp>
          <p:nvSpPr>
            <p:cNvPr id="9" name="object 9"/>
            <p:cNvSpPr/>
            <p:nvPr/>
          </p:nvSpPr>
          <p:spPr>
            <a:xfrm>
              <a:off x="1976141" y="5254617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074"/>
                  </a:lnTo>
                </a:path>
              </a:pathLst>
            </a:custGeom>
            <a:ln w="118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067" y="6166999"/>
              <a:ext cx="83699" cy="1666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97688" y="5254617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4373829" y="0"/>
                  </a:moveTo>
                  <a:lnTo>
                    <a:pt x="0" y="0"/>
                  </a:lnTo>
                </a:path>
              </a:pathLst>
            </a:custGeom>
            <a:ln w="11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9553" y="5212938"/>
              <a:ext cx="178851" cy="837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04082" y="5295601"/>
            <a:ext cx="93726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35" dirty="0">
                <a:latin typeface="Arial"/>
                <a:cs typeface="Arial"/>
              </a:rPr>
              <a:t>[Kết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thúc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học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kỳ]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44074" y="3293334"/>
            <a:ext cx="83185" cy="1931670"/>
            <a:chOff x="6344074" y="3293334"/>
            <a:chExt cx="83185" cy="1931670"/>
          </a:xfrm>
        </p:grpSpPr>
        <p:sp>
          <p:nvSpPr>
            <p:cNvPr id="15" name="object 15"/>
            <p:cNvSpPr/>
            <p:nvPr/>
          </p:nvSpPr>
          <p:spPr>
            <a:xfrm>
              <a:off x="6385646" y="3299367"/>
              <a:ext cx="0" cy="1919605"/>
            </a:xfrm>
            <a:custGeom>
              <a:avLst/>
              <a:gdLst/>
              <a:ahLst/>
              <a:cxnLst/>
              <a:rect l="l" t="t" r="r" b="b"/>
              <a:pathLst>
                <a:path h="1919604">
                  <a:moveTo>
                    <a:pt x="0" y="0"/>
                  </a:moveTo>
                  <a:lnTo>
                    <a:pt x="0" y="1919536"/>
                  </a:lnTo>
                </a:path>
              </a:pathLst>
            </a:custGeom>
            <a:ln w="118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4074" y="4712557"/>
              <a:ext cx="83144" cy="1666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77677" y="3960285"/>
            <a:ext cx="212471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5" dirty="0">
                <a:latin typeface="Arial"/>
                <a:cs typeface="Arial"/>
              </a:rPr>
              <a:t>[Tất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cả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các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đã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phòng]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2099" y="2017823"/>
            <a:ext cx="6293485" cy="1311910"/>
            <a:chOff x="1922099" y="2017823"/>
            <a:chExt cx="6293485" cy="1311910"/>
          </a:xfrm>
        </p:grpSpPr>
        <p:sp>
          <p:nvSpPr>
            <p:cNvPr id="19" name="object 19"/>
            <p:cNvSpPr/>
            <p:nvPr/>
          </p:nvSpPr>
          <p:spPr>
            <a:xfrm>
              <a:off x="1928131" y="3216009"/>
              <a:ext cx="4398645" cy="0"/>
            </a:xfrm>
            <a:custGeom>
              <a:avLst/>
              <a:gdLst/>
              <a:ahLst/>
              <a:cxnLst/>
              <a:rect l="l" t="t" r="r" b="b"/>
              <a:pathLst>
                <a:path w="4398645">
                  <a:moveTo>
                    <a:pt x="0" y="0"/>
                  </a:moveTo>
                  <a:lnTo>
                    <a:pt x="4398084" y="0"/>
                  </a:lnTo>
                </a:path>
              </a:pathLst>
            </a:custGeom>
            <a:ln w="11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3238" y="3174295"/>
              <a:ext cx="178940" cy="834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22726" y="2023856"/>
              <a:ext cx="2586990" cy="1263650"/>
            </a:xfrm>
            <a:custGeom>
              <a:avLst/>
              <a:gdLst/>
              <a:ahLst/>
              <a:cxnLst/>
              <a:rect l="l" t="t" r="r" b="b"/>
              <a:pathLst>
                <a:path w="2586990" h="1263650">
                  <a:moveTo>
                    <a:pt x="894130" y="1251617"/>
                  </a:moveTo>
                  <a:lnTo>
                    <a:pt x="857971" y="0"/>
                  </a:lnTo>
                  <a:lnTo>
                    <a:pt x="2586445" y="12036"/>
                  </a:lnTo>
                  <a:lnTo>
                    <a:pt x="2574630" y="1263654"/>
                  </a:lnTo>
                  <a:lnTo>
                    <a:pt x="0" y="1263654"/>
                  </a:lnTo>
                </a:path>
              </a:pathLst>
            </a:custGeom>
            <a:ln w="1192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7369" y="3245796"/>
              <a:ext cx="167125" cy="8378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839313" y="2958919"/>
            <a:ext cx="2053589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5" dirty="0">
                <a:latin typeface="Arial"/>
                <a:cs typeface="Arial"/>
              </a:rPr>
              <a:t>[Một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số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chưa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phòng]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3550" y="1838266"/>
            <a:ext cx="324104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0" dirty="0">
                <a:latin typeface="Arial"/>
                <a:cs typeface="Arial"/>
              </a:rPr>
              <a:t>Có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55" dirty="0">
                <a:latin typeface="Arial"/>
                <a:cs typeface="Arial"/>
              </a:rPr>
              <a:t>mới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[Còn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chưa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phòng]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39217" y="3424658"/>
            <a:ext cx="2789555" cy="1610360"/>
            <a:chOff x="2339217" y="3424658"/>
            <a:chExt cx="2789555" cy="1610360"/>
          </a:xfrm>
        </p:grpSpPr>
        <p:sp>
          <p:nvSpPr>
            <p:cNvPr id="26" name="object 26"/>
            <p:cNvSpPr/>
            <p:nvPr/>
          </p:nvSpPr>
          <p:spPr>
            <a:xfrm>
              <a:off x="2345249" y="3430690"/>
              <a:ext cx="2777490" cy="1598295"/>
            </a:xfrm>
            <a:custGeom>
              <a:avLst/>
              <a:gdLst/>
              <a:ahLst/>
              <a:cxnLst/>
              <a:rect l="l" t="t" r="r" b="b"/>
              <a:pathLst>
                <a:path w="2777490" h="1598295">
                  <a:moveTo>
                    <a:pt x="0" y="0"/>
                  </a:moveTo>
                  <a:lnTo>
                    <a:pt x="2777157" y="1597748"/>
                  </a:lnTo>
                </a:path>
              </a:pathLst>
            </a:custGeom>
            <a:ln w="119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0575" y="4831583"/>
              <a:ext cx="166579" cy="13095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183885" y="3888785"/>
            <a:ext cx="212471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5" dirty="0">
                <a:latin typeface="Arial"/>
                <a:cs typeface="Arial"/>
              </a:rPr>
              <a:t>[Tất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cả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các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đã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phòng]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44426" y="1749682"/>
            <a:ext cx="7097395" cy="4697730"/>
            <a:chOff x="1344426" y="1749682"/>
            <a:chExt cx="7097395" cy="469773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9721" y="1749682"/>
              <a:ext cx="202643" cy="2028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73831" y="4348699"/>
              <a:ext cx="2061845" cy="1896110"/>
            </a:xfrm>
            <a:custGeom>
              <a:avLst/>
              <a:gdLst/>
              <a:ahLst/>
              <a:cxnLst/>
              <a:rect l="l" t="t" r="r" b="b"/>
              <a:pathLst>
                <a:path w="2061845" h="1896110">
                  <a:moveTo>
                    <a:pt x="690959" y="1037295"/>
                  </a:moveTo>
                  <a:lnTo>
                    <a:pt x="619715" y="0"/>
                  </a:lnTo>
                  <a:lnTo>
                    <a:pt x="2061781" y="11856"/>
                  </a:lnTo>
                  <a:lnTo>
                    <a:pt x="2014165" y="1895660"/>
                  </a:lnTo>
                  <a:lnTo>
                    <a:pt x="0" y="834489"/>
                  </a:lnTo>
                </a:path>
              </a:pathLst>
            </a:custGeom>
            <a:ln w="1191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1784" y="5487157"/>
              <a:ext cx="178936" cy="1075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4862" y="6196742"/>
              <a:ext cx="250205" cy="2504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50459" y="2971506"/>
              <a:ext cx="1263650" cy="465455"/>
            </a:xfrm>
            <a:custGeom>
              <a:avLst/>
              <a:gdLst/>
              <a:ahLst/>
              <a:cxnLst/>
              <a:rect l="l" t="t" r="r" b="b"/>
              <a:pathLst>
                <a:path w="1263650" h="465454">
                  <a:moveTo>
                    <a:pt x="1203349" y="0"/>
                  </a:moveTo>
                  <a:lnTo>
                    <a:pt x="59470" y="0"/>
                  </a:lnTo>
                  <a:lnTo>
                    <a:pt x="35123" y="4297"/>
                  </a:lnTo>
                  <a:lnTo>
                    <a:pt x="16353" y="16460"/>
                  </a:lnTo>
                  <a:lnTo>
                    <a:pt x="4273" y="35393"/>
                  </a:lnTo>
                  <a:lnTo>
                    <a:pt x="0" y="60002"/>
                  </a:lnTo>
                  <a:lnTo>
                    <a:pt x="0" y="405648"/>
                  </a:lnTo>
                  <a:lnTo>
                    <a:pt x="4273" y="430021"/>
                  </a:lnTo>
                  <a:lnTo>
                    <a:pt x="16353" y="448786"/>
                  </a:lnTo>
                  <a:lnTo>
                    <a:pt x="35123" y="460848"/>
                  </a:lnTo>
                  <a:lnTo>
                    <a:pt x="59470" y="465112"/>
                  </a:lnTo>
                  <a:lnTo>
                    <a:pt x="1203349" y="465112"/>
                  </a:lnTo>
                  <a:lnTo>
                    <a:pt x="1227950" y="460848"/>
                  </a:lnTo>
                  <a:lnTo>
                    <a:pt x="1246852" y="448786"/>
                  </a:lnTo>
                  <a:lnTo>
                    <a:pt x="1258980" y="430021"/>
                  </a:lnTo>
                  <a:lnTo>
                    <a:pt x="1263262" y="405648"/>
                  </a:lnTo>
                  <a:lnTo>
                    <a:pt x="1263262" y="60002"/>
                  </a:lnTo>
                  <a:lnTo>
                    <a:pt x="1258980" y="35393"/>
                  </a:lnTo>
                  <a:lnTo>
                    <a:pt x="1246852" y="16460"/>
                  </a:lnTo>
                  <a:lnTo>
                    <a:pt x="1227950" y="4297"/>
                  </a:lnTo>
                  <a:lnTo>
                    <a:pt x="1203349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0459" y="2971506"/>
              <a:ext cx="1263650" cy="465455"/>
            </a:xfrm>
            <a:custGeom>
              <a:avLst/>
              <a:gdLst/>
              <a:ahLst/>
              <a:cxnLst/>
              <a:rect l="l" t="t" r="r" b="b"/>
              <a:pathLst>
                <a:path w="1263650" h="465454">
                  <a:moveTo>
                    <a:pt x="0" y="405648"/>
                  </a:moveTo>
                  <a:lnTo>
                    <a:pt x="4273" y="430021"/>
                  </a:lnTo>
                  <a:lnTo>
                    <a:pt x="16353" y="448786"/>
                  </a:lnTo>
                  <a:lnTo>
                    <a:pt x="35123" y="460848"/>
                  </a:lnTo>
                  <a:lnTo>
                    <a:pt x="59470" y="465112"/>
                  </a:lnTo>
                  <a:lnTo>
                    <a:pt x="1203349" y="465112"/>
                  </a:lnTo>
                  <a:lnTo>
                    <a:pt x="1227950" y="460848"/>
                  </a:lnTo>
                  <a:lnTo>
                    <a:pt x="1246852" y="448786"/>
                  </a:lnTo>
                  <a:lnTo>
                    <a:pt x="1258980" y="430021"/>
                  </a:lnTo>
                  <a:lnTo>
                    <a:pt x="1263262" y="405648"/>
                  </a:lnTo>
                  <a:lnTo>
                    <a:pt x="1263262" y="60002"/>
                  </a:lnTo>
                  <a:lnTo>
                    <a:pt x="1258980" y="35393"/>
                  </a:lnTo>
                  <a:lnTo>
                    <a:pt x="1246852" y="16460"/>
                  </a:lnTo>
                  <a:lnTo>
                    <a:pt x="1227950" y="4297"/>
                  </a:lnTo>
                  <a:lnTo>
                    <a:pt x="1203349" y="0"/>
                  </a:lnTo>
                  <a:lnTo>
                    <a:pt x="59470" y="0"/>
                  </a:lnTo>
                  <a:lnTo>
                    <a:pt x="35123" y="4297"/>
                  </a:lnTo>
                  <a:lnTo>
                    <a:pt x="16353" y="16460"/>
                  </a:lnTo>
                  <a:lnTo>
                    <a:pt x="4273" y="35393"/>
                  </a:lnTo>
                  <a:lnTo>
                    <a:pt x="0" y="60002"/>
                  </a:lnTo>
                  <a:lnTo>
                    <a:pt x="0" y="405648"/>
                  </a:lnTo>
                  <a:close/>
                </a:path>
              </a:pathLst>
            </a:custGeom>
            <a:ln w="1193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19206" y="3006527"/>
            <a:ext cx="50736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5" dirty="0">
                <a:latin typeface="Arial"/>
                <a:cs typeface="Arial"/>
              </a:rPr>
              <a:t>Khởi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tạo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56405" y="3216009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355" y="0"/>
                </a:lnTo>
              </a:path>
            </a:pathLst>
          </a:custGeom>
          <a:ln w="119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64600" y="3221208"/>
            <a:ext cx="123507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40"/>
              </a:spcBef>
            </a:pPr>
            <a:r>
              <a:rPr sz="900" spc="40" dirty="0">
                <a:latin typeface="Arial"/>
                <a:cs typeface="Arial"/>
              </a:rPr>
              <a:t>do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/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Khoi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tao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TKB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34274" y="3061227"/>
            <a:ext cx="2729230" cy="464820"/>
            <a:chOff x="5134274" y="3061227"/>
            <a:chExt cx="2729230" cy="464820"/>
          </a:xfrm>
        </p:grpSpPr>
        <p:sp>
          <p:nvSpPr>
            <p:cNvPr id="40" name="object 40"/>
            <p:cNvSpPr/>
            <p:nvPr/>
          </p:nvSpPr>
          <p:spPr>
            <a:xfrm>
              <a:off x="5140307" y="3067260"/>
              <a:ext cx="2717165" cy="452755"/>
            </a:xfrm>
            <a:custGeom>
              <a:avLst/>
              <a:gdLst/>
              <a:ahLst/>
              <a:cxnLst/>
              <a:rect l="l" t="t" r="r" b="b"/>
              <a:pathLst>
                <a:path w="2717165" h="452754">
                  <a:moveTo>
                    <a:pt x="2657689" y="0"/>
                  </a:moveTo>
                  <a:lnTo>
                    <a:pt x="59429" y="0"/>
                  </a:lnTo>
                  <a:lnTo>
                    <a:pt x="16289" y="16325"/>
                  </a:lnTo>
                  <a:lnTo>
                    <a:pt x="0" y="59463"/>
                  </a:lnTo>
                  <a:lnTo>
                    <a:pt x="0" y="393252"/>
                  </a:lnTo>
                  <a:lnTo>
                    <a:pt x="4251" y="417625"/>
                  </a:lnTo>
                  <a:lnTo>
                    <a:pt x="16289" y="436390"/>
                  </a:lnTo>
                  <a:lnTo>
                    <a:pt x="35040" y="448452"/>
                  </a:lnTo>
                  <a:lnTo>
                    <a:pt x="59429" y="452716"/>
                  </a:lnTo>
                  <a:lnTo>
                    <a:pt x="2657689" y="452716"/>
                  </a:lnTo>
                  <a:lnTo>
                    <a:pt x="2682003" y="448452"/>
                  </a:lnTo>
                  <a:lnTo>
                    <a:pt x="2700762" y="436390"/>
                  </a:lnTo>
                  <a:lnTo>
                    <a:pt x="2712842" y="417625"/>
                  </a:lnTo>
                  <a:lnTo>
                    <a:pt x="2717118" y="393252"/>
                  </a:lnTo>
                  <a:lnTo>
                    <a:pt x="2717118" y="59463"/>
                  </a:lnTo>
                  <a:lnTo>
                    <a:pt x="2712842" y="35090"/>
                  </a:lnTo>
                  <a:lnTo>
                    <a:pt x="2700762" y="16325"/>
                  </a:lnTo>
                  <a:lnTo>
                    <a:pt x="2682003" y="4263"/>
                  </a:lnTo>
                  <a:lnTo>
                    <a:pt x="2657689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40307" y="3067260"/>
              <a:ext cx="2717165" cy="452755"/>
            </a:xfrm>
            <a:custGeom>
              <a:avLst/>
              <a:gdLst/>
              <a:ahLst/>
              <a:cxnLst/>
              <a:rect l="l" t="t" r="r" b="b"/>
              <a:pathLst>
                <a:path w="2717165" h="452754">
                  <a:moveTo>
                    <a:pt x="0" y="393252"/>
                  </a:moveTo>
                  <a:lnTo>
                    <a:pt x="4251" y="417625"/>
                  </a:lnTo>
                  <a:lnTo>
                    <a:pt x="16289" y="436390"/>
                  </a:lnTo>
                  <a:lnTo>
                    <a:pt x="35040" y="448452"/>
                  </a:lnTo>
                  <a:lnTo>
                    <a:pt x="59429" y="452716"/>
                  </a:lnTo>
                  <a:lnTo>
                    <a:pt x="2657689" y="452716"/>
                  </a:lnTo>
                  <a:lnTo>
                    <a:pt x="2682003" y="448452"/>
                  </a:lnTo>
                  <a:lnTo>
                    <a:pt x="2700762" y="436390"/>
                  </a:lnTo>
                  <a:lnTo>
                    <a:pt x="2712842" y="417625"/>
                  </a:lnTo>
                  <a:lnTo>
                    <a:pt x="2717118" y="393252"/>
                  </a:lnTo>
                  <a:lnTo>
                    <a:pt x="2717118" y="59463"/>
                  </a:lnTo>
                  <a:lnTo>
                    <a:pt x="2700762" y="16325"/>
                  </a:lnTo>
                  <a:lnTo>
                    <a:pt x="2657689" y="0"/>
                  </a:lnTo>
                  <a:lnTo>
                    <a:pt x="59429" y="0"/>
                  </a:lnTo>
                  <a:lnTo>
                    <a:pt x="35040" y="4263"/>
                  </a:lnTo>
                  <a:lnTo>
                    <a:pt x="16289" y="16325"/>
                  </a:lnTo>
                  <a:lnTo>
                    <a:pt x="4251" y="35090"/>
                  </a:lnTo>
                  <a:lnTo>
                    <a:pt x="0" y="59463"/>
                  </a:lnTo>
                  <a:lnTo>
                    <a:pt x="0" y="393252"/>
                  </a:lnTo>
                  <a:close/>
                </a:path>
              </a:pathLst>
            </a:custGeom>
            <a:ln w="119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54419" y="3089884"/>
            <a:ext cx="268922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40"/>
              </a:spcBef>
            </a:pPr>
            <a:r>
              <a:rPr sz="900" spc="25" dirty="0">
                <a:latin typeface="Arial"/>
                <a:cs typeface="Arial"/>
              </a:rPr>
              <a:t>Chờ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phân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phòng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46214" y="3299367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304" y="0"/>
                </a:lnTo>
              </a:path>
            </a:pathLst>
          </a:custGeom>
          <a:ln w="119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54419" y="3304565"/>
            <a:ext cx="268922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40"/>
              </a:spcBef>
            </a:pPr>
            <a:r>
              <a:rPr sz="900" spc="10" dirty="0">
                <a:latin typeface="Arial"/>
                <a:cs typeface="Arial"/>
              </a:rPr>
              <a:t>Có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lớp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5" dirty="0">
                <a:latin typeface="Arial"/>
                <a:cs typeface="Arial"/>
              </a:rPr>
              <a:t>mới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được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phân()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/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Cap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nhat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Phong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79077" y="4861278"/>
            <a:ext cx="2789555" cy="632460"/>
            <a:chOff x="4979077" y="4861278"/>
            <a:chExt cx="2789555" cy="632460"/>
          </a:xfrm>
        </p:grpSpPr>
        <p:sp>
          <p:nvSpPr>
            <p:cNvPr id="46" name="object 46"/>
            <p:cNvSpPr/>
            <p:nvPr/>
          </p:nvSpPr>
          <p:spPr>
            <a:xfrm>
              <a:off x="4985109" y="4867311"/>
              <a:ext cx="2777490" cy="620395"/>
            </a:xfrm>
            <a:custGeom>
              <a:avLst/>
              <a:gdLst/>
              <a:ahLst/>
              <a:cxnLst/>
              <a:rect l="l" t="t" r="r" b="b"/>
              <a:pathLst>
                <a:path w="2777490" h="620395">
                  <a:moveTo>
                    <a:pt x="2705483" y="0"/>
                  </a:moveTo>
                  <a:lnTo>
                    <a:pt x="71781" y="0"/>
                  </a:lnTo>
                  <a:lnTo>
                    <a:pt x="45386" y="6135"/>
                  </a:lnTo>
                  <a:lnTo>
                    <a:pt x="22398" y="22312"/>
                  </a:lnTo>
                  <a:lnTo>
                    <a:pt x="6156" y="45185"/>
                  </a:lnTo>
                  <a:lnTo>
                    <a:pt x="0" y="71410"/>
                  </a:lnTo>
                  <a:lnTo>
                    <a:pt x="0" y="548433"/>
                  </a:lnTo>
                  <a:lnTo>
                    <a:pt x="6156" y="574661"/>
                  </a:lnTo>
                  <a:lnTo>
                    <a:pt x="22398" y="597540"/>
                  </a:lnTo>
                  <a:lnTo>
                    <a:pt x="45386" y="613723"/>
                  </a:lnTo>
                  <a:lnTo>
                    <a:pt x="71781" y="619862"/>
                  </a:lnTo>
                  <a:lnTo>
                    <a:pt x="2705483" y="619862"/>
                  </a:lnTo>
                  <a:lnTo>
                    <a:pt x="2731878" y="613723"/>
                  </a:lnTo>
                  <a:lnTo>
                    <a:pt x="2754866" y="597540"/>
                  </a:lnTo>
                  <a:lnTo>
                    <a:pt x="2771108" y="574661"/>
                  </a:lnTo>
                  <a:lnTo>
                    <a:pt x="2777264" y="548433"/>
                  </a:lnTo>
                  <a:lnTo>
                    <a:pt x="2777264" y="71410"/>
                  </a:lnTo>
                  <a:lnTo>
                    <a:pt x="2771108" y="45185"/>
                  </a:lnTo>
                  <a:lnTo>
                    <a:pt x="2754866" y="22312"/>
                  </a:lnTo>
                  <a:lnTo>
                    <a:pt x="2731878" y="6135"/>
                  </a:lnTo>
                  <a:lnTo>
                    <a:pt x="2705483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85109" y="4867311"/>
              <a:ext cx="2777490" cy="620395"/>
            </a:xfrm>
            <a:custGeom>
              <a:avLst/>
              <a:gdLst/>
              <a:ahLst/>
              <a:cxnLst/>
              <a:rect l="l" t="t" r="r" b="b"/>
              <a:pathLst>
                <a:path w="2777490" h="620395">
                  <a:moveTo>
                    <a:pt x="0" y="548433"/>
                  </a:moveTo>
                  <a:lnTo>
                    <a:pt x="6156" y="574661"/>
                  </a:lnTo>
                  <a:lnTo>
                    <a:pt x="22398" y="597540"/>
                  </a:lnTo>
                  <a:lnTo>
                    <a:pt x="45386" y="613723"/>
                  </a:lnTo>
                  <a:lnTo>
                    <a:pt x="71781" y="619862"/>
                  </a:lnTo>
                  <a:lnTo>
                    <a:pt x="2705483" y="619862"/>
                  </a:lnTo>
                  <a:lnTo>
                    <a:pt x="2731878" y="613723"/>
                  </a:lnTo>
                  <a:lnTo>
                    <a:pt x="2754866" y="597540"/>
                  </a:lnTo>
                  <a:lnTo>
                    <a:pt x="2771108" y="574661"/>
                  </a:lnTo>
                  <a:lnTo>
                    <a:pt x="2777264" y="548433"/>
                  </a:lnTo>
                  <a:lnTo>
                    <a:pt x="2777264" y="71410"/>
                  </a:lnTo>
                  <a:lnTo>
                    <a:pt x="2771108" y="45185"/>
                  </a:lnTo>
                  <a:lnTo>
                    <a:pt x="2754866" y="22312"/>
                  </a:lnTo>
                  <a:lnTo>
                    <a:pt x="2731878" y="6135"/>
                  </a:lnTo>
                  <a:lnTo>
                    <a:pt x="2705483" y="0"/>
                  </a:lnTo>
                  <a:lnTo>
                    <a:pt x="71781" y="0"/>
                  </a:lnTo>
                  <a:lnTo>
                    <a:pt x="45386" y="6135"/>
                  </a:lnTo>
                  <a:lnTo>
                    <a:pt x="22398" y="22312"/>
                  </a:lnTo>
                  <a:lnTo>
                    <a:pt x="6156" y="45185"/>
                  </a:lnTo>
                  <a:lnTo>
                    <a:pt x="0" y="71410"/>
                  </a:lnTo>
                  <a:lnTo>
                    <a:pt x="0" y="548433"/>
                  </a:lnTo>
                  <a:close/>
                </a:path>
              </a:pathLst>
            </a:custGeom>
            <a:ln w="1193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61771" y="4520612"/>
            <a:ext cx="2305685" cy="5384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20775">
              <a:lnSpc>
                <a:spcPct val="100000"/>
              </a:lnSpc>
              <a:spcBef>
                <a:spcPts val="140"/>
              </a:spcBef>
            </a:pPr>
            <a:r>
              <a:rPr sz="900" spc="40" dirty="0">
                <a:latin typeface="Arial"/>
                <a:cs typeface="Arial"/>
              </a:rPr>
              <a:t>Yêu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cầu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tra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cứu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TKB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35" dirty="0">
                <a:latin typeface="Arial"/>
                <a:cs typeface="Arial"/>
              </a:rPr>
              <a:t>Đang </a:t>
            </a:r>
            <a:r>
              <a:rPr sz="900" spc="-30" dirty="0">
                <a:latin typeface="Arial"/>
                <a:cs typeface="Arial"/>
              </a:rPr>
              <a:t>sử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dụng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91196" y="5111760"/>
            <a:ext cx="2765425" cy="0"/>
          </a:xfrm>
          <a:custGeom>
            <a:avLst/>
            <a:gdLst/>
            <a:ahLst/>
            <a:cxnLst/>
            <a:rect l="l" t="t" r="r" b="b"/>
            <a:pathLst>
              <a:path w="2765425">
                <a:moveTo>
                  <a:pt x="0" y="0"/>
                </a:moveTo>
                <a:lnTo>
                  <a:pt x="2765092" y="0"/>
                </a:lnTo>
              </a:path>
            </a:pathLst>
          </a:custGeom>
          <a:ln w="119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115614" y="5116599"/>
            <a:ext cx="208661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0" dirty="0">
                <a:latin typeface="Arial"/>
                <a:cs typeface="Arial"/>
              </a:rPr>
              <a:t>Yêu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cầu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tra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cứu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TKB(Lop)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/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TKB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Lop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15614" y="5271798"/>
            <a:ext cx="245491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0" dirty="0">
                <a:latin typeface="Arial"/>
                <a:cs typeface="Arial"/>
              </a:rPr>
              <a:t>Yêu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cầu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tra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cứu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TKB(GV)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/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TKB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Giảng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viên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547047" y="5087888"/>
            <a:ext cx="1358900" cy="477520"/>
            <a:chOff x="1547047" y="5087888"/>
            <a:chExt cx="1358900" cy="477520"/>
          </a:xfrm>
        </p:grpSpPr>
        <p:sp>
          <p:nvSpPr>
            <p:cNvPr id="53" name="object 53"/>
            <p:cNvSpPr/>
            <p:nvPr/>
          </p:nvSpPr>
          <p:spPr>
            <a:xfrm>
              <a:off x="1553080" y="5093921"/>
              <a:ext cx="1346835" cy="465455"/>
            </a:xfrm>
            <a:custGeom>
              <a:avLst/>
              <a:gdLst/>
              <a:ahLst/>
              <a:cxnLst/>
              <a:rect l="l" t="t" r="r" b="b"/>
              <a:pathLst>
                <a:path w="1346835" h="465454">
                  <a:moveTo>
                    <a:pt x="1287029" y="0"/>
                  </a:moveTo>
                  <a:lnTo>
                    <a:pt x="59447" y="0"/>
                  </a:lnTo>
                  <a:lnTo>
                    <a:pt x="35108" y="4277"/>
                  </a:lnTo>
                  <a:lnTo>
                    <a:pt x="16345" y="16366"/>
                  </a:lnTo>
                  <a:lnTo>
                    <a:pt x="4271" y="35151"/>
                  </a:lnTo>
                  <a:lnTo>
                    <a:pt x="0" y="59517"/>
                  </a:lnTo>
                  <a:lnTo>
                    <a:pt x="0" y="405145"/>
                  </a:lnTo>
                  <a:lnTo>
                    <a:pt x="4271" y="429582"/>
                  </a:lnTo>
                  <a:lnTo>
                    <a:pt x="16345" y="448521"/>
                  </a:lnTo>
                  <a:lnTo>
                    <a:pt x="35108" y="460764"/>
                  </a:lnTo>
                  <a:lnTo>
                    <a:pt x="59447" y="465112"/>
                  </a:lnTo>
                  <a:lnTo>
                    <a:pt x="1287029" y="465112"/>
                  </a:lnTo>
                  <a:lnTo>
                    <a:pt x="1311371" y="460764"/>
                  </a:lnTo>
                  <a:lnTo>
                    <a:pt x="1330140" y="448521"/>
                  </a:lnTo>
                  <a:lnTo>
                    <a:pt x="1342219" y="429582"/>
                  </a:lnTo>
                  <a:lnTo>
                    <a:pt x="1346494" y="405145"/>
                  </a:lnTo>
                  <a:lnTo>
                    <a:pt x="1346494" y="59517"/>
                  </a:lnTo>
                  <a:lnTo>
                    <a:pt x="1342219" y="35151"/>
                  </a:lnTo>
                  <a:lnTo>
                    <a:pt x="1330140" y="16366"/>
                  </a:lnTo>
                  <a:lnTo>
                    <a:pt x="1311371" y="4277"/>
                  </a:lnTo>
                  <a:lnTo>
                    <a:pt x="1287029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53080" y="5093921"/>
              <a:ext cx="1346835" cy="465455"/>
            </a:xfrm>
            <a:custGeom>
              <a:avLst/>
              <a:gdLst/>
              <a:ahLst/>
              <a:cxnLst/>
              <a:rect l="l" t="t" r="r" b="b"/>
              <a:pathLst>
                <a:path w="1346835" h="465454">
                  <a:moveTo>
                    <a:pt x="0" y="405145"/>
                  </a:moveTo>
                  <a:lnTo>
                    <a:pt x="4271" y="429582"/>
                  </a:lnTo>
                  <a:lnTo>
                    <a:pt x="16345" y="448521"/>
                  </a:lnTo>
                  <a:lnTo>
                    <a:pt x="35108" y="460764"/>
                  </a:lnTo>
                  <a:lnTo>
                    <a:pt x="59447" y="465112"/>
                  </a:lnTo>
                  <a:lnTo>
                    <a:pt x="1287029" y="465112"/>
                  </a:lnTo>
                  <a:lnTo>
                    <a:pt x="1311371" y="460764"/>
                  </a:lnTo>
                  <a:lnTo>
                    <a:pt x="1330140" y="448521"/>
                  </a:lnTo>
                  <a:lnTo>
                    <a:pt x="1342219" y="429582"/>
                  </a:lnTo>
                  <a:lnTo>
                    <a:pt x="1346494" y="405145"/>
                  </a:lnTo>
                  <a:lnTo>
                    <a:pt x="1346494" y="59517"/>
                  </a:lnTo>
                  <a:lnTo>
                    <a:pt x="1342219" y="35151"/>
                  </a:lnTo>
                  <a:lnTo>
                    <a:pt x="1330140" y="16366"/>
                  </a:lnTo>
                  <a:lnTo>
                    <a:pt x="1311371" y="4277"/>
                  </a:lnTo>
                  <a:lnTo>
                    <a:pt x="1287029" y="0"/>
                  </a:lnTo>
                  <a:lnTo>
                    <a:pt x="59447" y="0"/>
                  </a:lnTo>
                  <a:lnTo>
                    <a:pt x="35108" y="4277"/>
                  </a:lnTo>
                  <a:lnTo>
                    <a:pt x="16345" y="16366"/>
                  </a:lnTo>
                  <a:lnTo>
                    <a:pt x="4271" y="35151"/>
                  </a:lnTo>
                  <a:lnTo>
                    <a:pt x="0" y="59517"/>
                  </a:lnTo>
                  <a:lnTo>
                    <a:pt x="0" y="405145"/>
                  </a:lnTo>
                  <a:close/>
                </a:path>
              </a:pathLst>
            </a:custGeom>
            <a:ln w="1193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64525" y="5116599"/>
            <a:ext cx="31750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latin typeface="Arial"/>
                <a:cs typeface="Arial"/>
              </a:rPr>
              <a:t>Đ</a:t>
            </a:r>
            <a:r>
              <a:rPr sz="900" spc="60" dirty="0">
                <a:latin typeface="Arial"/>
                <a:cs typeface="Arial"/>
              </a:rPr>
              <a:t>ón</a:t>
            </a:r>
            <a:r>
              <a:rPr sz="900" spc="20" dirty="0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59023" y="5338369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608" y="0"/>
                </a:lnTo>
              </a:path>
            </a:pathLst>
          </a:custGeom>
          <a:ln w="119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671197" y="5343209"/>
            <a:ext cx="111823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40" dirty="0">
                <a:latin typeface="Arial"/>
                <a:cs typeface="Arial"/>
              </a:rPr>
              <a:t>do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/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Ket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thuc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hoc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ky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Sequence</a:t>
            </a:r>
            <a:r>
              <a:rPr sz="3600" spc="-30" dirty="0"/>
              <a:t> </a:t>
            </a:r>
            <a:r>
              <a:rPr sz="3600" spc="-5" dirty="0"/>
              <a:t>Diagrams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676803"/>
            <a:ext cx="8530590" cy="44348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dạng:</a:t>
            </a:r>
            <a:endParaRPr sz="2400" dirty="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16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Dạng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quát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r>
              <a:rPr sz="2000" dirty="0">
                <a:latin typeface="Arial"/>
                <a:cs typeface="Arial"/>
              </a:rPr>
              <a:t> cả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vòng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lặp 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rẽ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nhánh</a:t>
            </a:r>
          </a:p>
          <a:p>
            <a:pPr marL="527685" lvl="1" indent="-172720" algn="just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Dạng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miêu</a:t>
            </a:r>
            <a:r>
              <a:rPr sz="2000" spc="-5" dirty="0">
                <a:latin typeface="Arial"/>
                <a:cs typeface="Arial"/>
              </a:rPr>
              <a:t> tả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kịch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</a:p>
          <a:p>
            <a:pPr marL="184785" marR="5080" indent="-172720" algn="just">
              <a:lnSpc>
                <a:spcPts val="2590"/>
              </a:lnSpc>
              <a:spcBef>
                <a:spcPts val="83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Thời gian </a:t>
            </a:r>
            <a:r>
              <a:rPr sz="2400" dirty="0">
                <a:latin typeface="Arial"/>
                <a:cs typeface="Arial"/>
              </a:rPr>
              <a:t>sống của mỗi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được 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theo một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đường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thẳng</a:t>
            </a:r>
            <a:r>
              <a:rPr sz="2400" spc="-5" dirty="0">
                <a:latin typeface="Arial"/>
                <a:cs typeface="Arial"/>
              </a:rPr>
              <a:t> đứng</a:t>
            </a:r>
            <a:endParaRPr sz="2400" dirty="0">
              <a:latin typeface="Arial"/>
              <a:cs typeface="Arial"/>
            </a:endParaRPr>
          </a:p>
          <a:p>
            <a:pPr marL="184785" indent="-17272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Thông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5" dirty="0">
                <a:latin typeface="Arial"/>
                <a:cs typeface="Arial"/>
              </a:rPr>
              <a:t> gian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trôi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chiều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10" dirty="0">
                <a:latin typeface="Arial"/>
                <a:cs typeface="Arial"/>
              </a:rPr>
              <a:t> xuống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dưới</a:t>
            </a:r>
            <a:endParaRPr sz="2400" dirty="0">
              <a:latin typeface="Arial"/>
              <a:cs typeface="Arial"/>
            </a:endParaRPr>
          </a:p>
          <a:p>
            <a:pPr marL="184785" marR="5080" indent="-172720" algn="just">
              <a:lnSpc>
                <a:spcPts val="2590"/>
              </a:lnSpc>
              <a:spcBef>
                <a:spcPts val="83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Ít khi quan </a:t>
            </a:r>
            <a:r>
              <a:rPr sz="2400" dirty="0">
                <a:latin typeface="Arial"/>
                <a:cs typeface="Arial"/>
              </a:rPr>
              <a:t>tâm </a:t>
            </a:r>
            <a:r>
              <a:rPr sz="2400" spc="-5" dirty="0">
                <a:latin typeface="Arial"/>
                <a:cs typeface="Arial"/>
              </a:rPr>
              <a:t>đến </a:t>
            </a:r>
            <a:r>
              <a:rPr sz="2400" dirty="0">
                <a:latin typeface="Arial"/>
                <a:cs typeface="Arial"/>
              </a:rPr>
              <a:t>khoảng thời </a:t>
            </a:r>
            <a:r>
              <a:rPr sz="2400" spc="-5" dirty="0">
                <a:latin typeface="Arial"/>
                <a:cs typeface="Arial"/>
              </a:rPr>
              <a:t>gian, </a:t>
            </a:r>
            <a:r>
              <a:rPr sz="2400" b="1" spc="-5" dirty="0">
                <a:latin typeface="Arial"/>
                <a:cs typeface="Arial"/>
              </a:rPr>
              <a:t>thường </a:t>
            </a:r>
            <a:r>
              <a:rPr sz="2400" b="1" dirty="0">
                <a:latin typeface="Arial"/>
                <a:cs typeface="Arial"/>
              </a:rPr>
              <a:t>chỉ quan tâm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đến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trình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tự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mà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thôi.</a:t>
            </a:r>
            <a:endParaRPr sz="2400" b="1" dirty="0">
              <a:latin typeface="Arial"/>
              <a:cs typeface="Arial"/>
            </a:endParaRPr>
          </a:p>
          <a:p>
            <a:pPr marL="184785" marR="5715" indent="-172720" algn="just">
              <a:lnSpc>
                <a:spcPct val="90000"/>
              </a:lnSpc>
              <a:spcBef>
                <a:spcPts val="76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Thanh hình </a:t>
            </a:r>
            <a:r>
              <a:rPr sz="2400" dirty="0">
                <a:latin typeface="Arial"/>
                <a:cs typeface="Arial"/>
              </a:rPr>
              <a:t>chữ </a:t>
            </a:r>
            <a:r>
              <a:rPr sz="2400" spc="-5" dirty="0">
                <a:latin typeface="Arial"/>
                <a:cs typeface="Arial"/>
              </a:rPr>
              <a:t>nhật mô </a:t>
            </a:r>
            <a:r>
              <a:rPr sz="2400" dirty="0">
                <a:latin typeface="Arial"/>
                <a:cs typeface="Arial"/>
              </a:rPr>
              <a:t>tả sự </a:t>
            </a:r>
            <a:r>
              <a:rPr sz="2400" b="1" spc="-5" dirty="0">
                <a:latin typeface="Arial"/>
                <a:cs typeface="Arial"/>
              </a:rPr>
              <a:t>thực thi </a:t>
            </a:r>
            <a:r>
              <a:rPr sz="2400" b="1" dirty="0">
                <a:latin typeface="Arial"/>
                <a:cs typeface="Arial"/>
              </a:rPr>
              <a:t>của một tác vụ </a:t>
            </a:r>
            <a:r>
              <a:rPr sz="2400" b="1" spc="-5" dirty="0">
                <a:latin typeface="Arial"/>
                <a:cs typeface="Arial"/>
              </a:rPr>
              <a:t>để đáp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ứng </a:t>
            </a:r>
            <a:r>
              <a:rPr sz="2400" b="1" dirty="0">
                <a:latin typeface="Arial"/>
                <a:cs typeface="Arial"/>
              </a:rPr>
              <a:t>lại </a:t>
            </a:r>
            <a:r>
              <a:rPr sz="2400" b="1" spc="-5" dirty="0">
                <a:latin typeface="Arial"/>
                <a:cs typeface="Arial"/>
              </a:rPr>
              <a:t>thông điệp </a:t>
            </a:r>
            <a:r>
              <a:rPr sz="2400" b="1" dirty="0">
                <a:latin typeface="Arial"/>
                <a:cs typeface="Arial"/>
              </a:rPr>
              <a:t>gửi </a:t>
            </a:r>
            <a:r>
              <a:rPr sz="2400" b="1" spc="-5" dirty="0">
                <a:latin typeface="Arial"/>
                <a:cs typeface="Arial"/>
              </a:rPr>
              <a:t>đến</a:t>
            </a:r>
            <a:r>
              <a:rPr sz="2400" spc="-5" dirty="0">
                <a:latin typeface="Arial"/>
                <a:cs typeface="Arial"/>
              </a:rPr>
              <a:t>. Độ </a:t>
            </a:r>
            <a:r>
              <a:rPr sz="2400" dirty="0">
                <a:latin typeface="Arial"/>
                <a:cs typeface="Arial"/>
              </a:rPr>
              <a:t>dài của thanh chữ </a:t>
            </a:r>
            <a:r>
              <a:rPr sz="2400" spc="-5" dirty="0">
                <a:latin typeface="Arial"/>
                <a:cs typeface="Arial"/>
              </a:rPr>
              <a:t>nhật phản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ánh </a:t>
            </a:r>
            <a:r>
              <a:rPr sz="2400" dirty="0">
                <a:latin typeface="Arial"/>
                <a:cs typeface="Arial"/>
              </a:rPr>
              <a:t>thời gian thực </a:t>
            </a:r>
            <a:r>
              <a:rPr sz="2400" spc="-5" dirty="0">
                <a:latin typeface="Arial"/>
                <a:cs typeface="Arial"/>
              </a:rPr>
              <a:t>thi </a:t>
            </a:r>
            <a:r>
              <a:rPr sz="2400" dirty="0">
                <a:latin typeface="Arial"/>
                <a:cs typeface="Arial"/>
              </a:rPr>
              <a:t>của tác </a:t>
            </a:r>
            <a:r>
              <a:rPr sz="2400" spc="-5" dirty="0">
                <a:latin typeface="Arial"/>
                <a:cs typeface="Arial"/>
              </a:rPr>
              <a:t>vụ và tính chất lồng nhau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(nested)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giữa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chúng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spc="-5" dirty="0"/>
              <a:t>thành</a:t>
            </a:r>
            <a:r>
              <a:rPr sz="3600" spc="-20" dirty="0"/>
              <a:t> </a:t>
            </a:r>
            <a:r>
              <a:rPr sz="3600" dirty="0"/>
              <a:t>phần</a:t>
            </a:r>
            <a:r>
              <a:rPr sz="3600" spc="-20" dirty="0"/>
              <a:t> </a:t>
            </a:r>
            <a:r>
              <a:rPr sz="3600" spc="-5" dirty="0"/>
              <a:t>trong</a:t>
            </a:r>
            <a:r>
              <a:rPr sz="3600" spc="-20" dirty="0"/>
              <a:t> </a:t>
            </a:r>
            <a:r>
              <a:rPr sz="3600" dirty="0"/>
              <a:t>State </a:t>
            </a:r>
            <a:r>
              <a:rPr sz="3600" spc="-985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301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30" dirty="0">
                <a:latin typeface="Arial"/>
                <a:cs typeface="Arial"/>
              </a:rPr>
              <a:t>Trạng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thái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803677"/>
            <a:ext cx="4966970" cy="16122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Sự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kiện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Event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Hành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động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Action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1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Mối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liên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giữa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06365" y="1736071"/>
            <a:ext cx="1681480" cy="1178560"/>
            <a:chOff x="4706365" y="1736071"/>
            <a:chExt cx="1681480" cy="1178560"/>
          </a:xfrm>
        </p:grpSpPr>
        <p:sp>
          <p:nvSpPr>
            <p:cNvPr id="6" name="object 6"/>
            <p:cNvSpPr/>
            <p:nvPr/>
          </p:nvSpPr>
          <p:spPr>
            <a:xfrm>
              <a:off x="4715255" y="1744961"/>
              <a:ext cx="1663700" cy="1160780"/>
            </a:xfrm>
            <a:custGeom>
              <a:avLst/>
              <a:gdLst/>
              <a:ahLst/>
              <a:cxnLst/>
              <a:rect l="l" t="t" r="r" b="b"/>
              <a:pathLst>
                <a:path w="1663700" h="1160780">
                  <a:moveTo>
                    <a:pt x="1520181" y="0"/>
                  </a:moveTo>
                  <a:lnTo>
                    <a:pt x="143316" y="0"/>
                  </a:lnTo>
                  <a:lnTo>
                    <a:pt x="100768" y="8008"/>
                  </a:lnTo>
                  <a:lnTo>
                    <a:pt x="61771" y="29745"/>
                  </a:lnTo>
                  <a:lnTo>
                    <a:pt x="29715" y="61777"/>
                  </a:lnTo>
                  <a:lnTo>
                    <a:pt x="7994" y="100669"/>
                  </a:lnTo>
                  <a:lnTo>
                    <a:pt x="0" y="142989"/>
                  </a:lnTo>
                  <a:lnTo>
                    <a:pt x="0" y="1017175"/>
                  </a:lnTo>
                  <a:lnTo>
                    <a:pt x="7994" y="1059499"/>
                  </a:lnTo>
                  <a:lnTo>
                    <a:pt x="29715" y="1098392"/>
                  </a:lnTo>
                  <a:lnTo>
                    <a:pt x="61771" y="1130421"/>
                  </a:lnTo>
                  <a:lnTo>
                    <a:pt x="100769" y="1152154"/>
                  </a:lnTo>
                  <a:lnTo>
                    <a:pt x="143316" y="1160162"/>
                  </a:lnTo>
                  <a:lnTo>
                    <a:pt x="1520181" y="1160162"/>
                  </a:lnTo>
                  <a:lnTo>
                    <a:pt x="1562487" y="1152155"/>
                  </a:lnTo>
                  <a:lnTo>
                    <a:pt x="1601455" y="1130421"/>
                  </a:lnTo>
                  <a:lnTo>
                    <a:pt x="1633603" y="1098392"/>
                  </a:lnTo>
                  <a:lnTo>
                    <a:pt x="1655447" y="1059500"/>
                  </a:lnTo>
                  <a:lnTo>
                    <a:pt x="1663502" y="1017175"/>
                  </a:lnTo>
                  <a:lnTo>
                    <a:pt x="1663502" y="142989"/>
                  </a:lnTo>
                  <a:lnTo>
                    <a:pt x="1655447" y="100670"/>
                  </a:lnTo>
                  <a:lnTo>
                    <a:pt x="1633603" y="61777"/>
                  </a:lnTo>
                  <a:lnTo>
                    <a:pt x="1601455" y="29745"/>
                  </a:lnTo>
                  <a:lnTo>
                    <a:pt x="1562486" y="8008"/>
                  </a:lnTo>
                  <a:lnTo>
                    <a:pt x="1520181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5255" y="1744961"/>
              <a:ext cx="1663700" cy="1160780"/>
            </a:xfrm>
            <a:custGeom>
              <a:avLst/>
              <a:gdLst/>
              <a:ahLst/>
              <a:cxnLst/>
              <a:rect l="l" t="t" r="r" b="b"/>
              <a:pathLst>
                <a:path w="1663700" h="1160780">
                  <a:moveTo>
                    <a:pt x="0" y="1017175"/>
                  </a:moveTo>
                  <a:lnTo>
                    <a:pt x="7994" y="1059499"/>
                  </a:lnTo>
                  <a:lnTo>
                    <a:pt x="29715" y="1098392"/>
                  </a:lnTo>
                  <a:lnTo>
                    <a:pt x="61771" y="1130421"/>
                  </a:lnTo>
                  <a:lnTo>
                    <a:pt x="100769" y="1152154"/>
                  </a:lnTo>
                  <a:lnTo>
                    <a:pt x="143316" y="1160162"/>
                  </a:lnTo>
                  <a:lnTo>
                    <a:pt x="1520181" y="1160162"/>
                  </a:lnTo>
                  <a:lnTo>
                    <a:pt x="1562487" y="1152155"/>
                  </a:lnTo>
                  <a:lnTo>
                    <a:pt x="1601455" y="1130421"/>
                  </a:lnTo>
                  <a:lnTo>
                    <a:pt x="1633603" y="1098392"/>
                  </a:lnTo>
                  <a:lnTo>
                    <a:pt x="1655447" y="1059500"/>
                  </a:lnTo>
                  <a:lnTo>
                    <a:pt x="1663502" y="1017175"/>
                  </a:lnTo>
                  <a:lnTo>
                    <a:pt x="1663502" y="142989"/>
                  </a:lnTo>
                  <a:lnTo>
                    <a:pt x="1655447" y="100670"/>
                  </a:lnTo>
                  <a:lnTo>
                    <a:pt x="1633603" y="61777"/>
                  </a:lnTo>
                  <a:lnTo>
                    <a:pt x="1601455" y="29745"/>
                  </a:lnTo>
                  <a:lnTo>
                    <a:pt x="1562486" y="8008"/>
                  </a:lnTo>
                  <a:lnTo>
                    <a:pt x="1520181" y="0"/>
                  </a:lnTo>
                  <a:lnTo>
                    <a:pt x="143316" y="0"/>
                  </a:lnTo>
                  <a:lnTo>
                    <a:pt x="100768" y="8008"/>
                  </a:lnTo>
                  <a:lnTo>
                    <a:pt x="61771" y="29745"/>
                  </a:lnTo>
                  <a:lnTo>
                    <a:pt x="29715" y="61777"/>
                  </a:lnTo>
                  <a:lnTo>
                    <a:pt x="7994" y="100669"/>
                  </a:lnTo>
                  <a:lnTo>
                    <a:pt x="0" y="142989"/>
                  </a:lnTo>
                  <a:lnTo>
                    <a:pt x="0" y="1017175"/>
                  </a:lnTo>
                  <a:close/>
                </a:path>
              </a:pathLst>
            </a:custGeom>
            <a:ln w="1761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56852" y="1785080"/>
            <a:ext cx="57150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45" dirty="0">
                <a:latin typeface="Arial"/>
                <a:cs typeface="Arial"/>
              </a:rPr>
              <a:t>S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a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4090" y="2110553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5">
                <a:moveTo>
                  <a:pt x="0" y="0"/>
                </a:moveTo>
                <a:lnTo>
                  <a:pt x="1645173" y="0"/>
                </a:lnTo>
              </a:path>
            </a:pathLst>
          </a:custGeom>
          <a:ln w="1759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1209" y="2107396"/>
            <a:ext cx="1339850" cy="72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400" spc="20" dirty="0">
                <a:latin typeface="Arial"/>
                <a:cs typeface="Arial"/>
              </a:rPr>
              <a:t>entry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Action_1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do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45" dirty="0">
                <a:latin typeface="Arial"/>
                <a:cs typeface="Arial"/>
              </a:rPr>
              <a:t> Action_2 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exit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Action_3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7327" y="5101413"/>
            <a:ext cx="5765800" cy="1113790"/>
            <a:chOff x="1477327" y="5101413"/>
            <a:chExt cx="5765800" cy="1113790"/>
          </a:xfrm>
        </p:grpSpPr>
        <p:sp>
          <p:nvSpPr>
            <p:cNvPr id="12" name="object 12"/>
            <p:cNvSpPr/>
            <p:nvPr/>
          </p:nvSpPr>
          <p:spPr>
            <a:xfrm>
              <a:off x="2696651" y="5489280"/>
              <a:ext cx="4537710" cy="0"/>
            </a:xfrm>
            <a:custGeom>
              <a:avLst/>
              <a:gdLst/>
              <a:ahLst/>
              <a:cxnLst/>
              <a:rect l="l" t="t" r="r" b="b"/>
              <a:pathLst>
                <a:path w="4537709">
                  <a:moveTo>
                    <a:pt x="0" y="0"/>
                  </a:moveTo>
                  <a:lnTo>
                    <a:pt x="4537521" y="0"/>
                  </a:lnTo>
                </a:path>
              </a:pathLst>
            </a:custGeom>
            <a:ln w="1662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0443" y="5430585"/>
              <a:ext cx="236488" cy="1174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85899" y="5109985"/>
              <a:ext cx="1574800" cy="1096645"/>
            </a:xfrm>
            <a:custGeom>
              <a:avLst/>
              <a:gdLst/>
              <a:ahLst/>
              <a:cxnLst/>
              <a:rect l="l" t="t" r="r" b="b"/>
              <a:pathLst>
                <a:path w="1574800" h="1096645">
                  <a:moveTo>
                    <a:pt x="1439048" y="0"/>
                  </a:moveTo>
                  <a:lnTo>
                    <a:pt x="135535" y="0"/>
                  </a:lnTo>
                  <a:lnTo>
                    <a:pt x="95297" y="7568"/>
                  </a:lnTo>
                  <a:lnTo>
                    <a:pt x="58416" y="28111"/>
                  </a:lnTo>
                  <a:lnTo>
                    <a:pt x="28101" y="58383"/>
                  </a:lnTo>
                  <a:lnTo>
                    <a:pt x="7560" y="95138"/>
                  </a:lnTo>
                  <a:lnTo>
                    <a:pt x="0" y="135133"/>
                  </a:lnTo>
                  <a:lnTo>
                    <a:pt x="0" y="961289"/>
                  </a:lnTo>
                  <a:lnTo>
                    <a:pt x="7560" y="1001288"/>
                  </a:lnTo>
                  <a:lnTo>
                    <a:pt x="28101" y="1038043"/>
                  </a:lnTo>
                  <a:lnTo>
                    <a:pt x="58416" y="1068313"/>
                  </a:lnTo>
                  <a:lnTo>
                    <a:pt x="95297" y="1088852"/>
                  </a:lnTo>
                  <a:lnTo>
                    <a:pt x="135536" y="1096419"/>
                  </a:lnTo>
                  <a:lnTo>
                    <a:pt x="1439048" y="1096419"/>
                  </a:lnTo>
                  <a:lnTo>
                    <a:pt x="1479284" y="1088852"/>
                  </a:lnTo>
                  <a:lnTo>
                    <a:pt x="1516161" y="1068313"/>
                  </a:lnTo>
                  <a:lnTo>
                    <a:pt x="1546472" y="1038043"/>
                  </a:lnTo>
                  <a:lnTo>
                    <a:pt x="1567010" y="1001288"/>
                  </a:lnTo>
                  <a:lnTo>
                    <a:pt x="1574569" y="961289"/>
                  </a:lnTo>
                  <a:lnTo>
                    <a:pt x="1574568" y="135133"/>
                  </a:lnTo>
                  <a:lnTo>
                    <a:pt x="1567010" y="95138"/>
                  </a:lnTo>
                  <a:lnTo>
                    <a:pt x="1546471" y="58383"/>
                  </a:lnTo>
                  <a:lnTo>
                    <a:pt x="1516161" y="28111"/>
                  </a:lnTo>
                  <a:lnTo>
                    <a:pt x="1479284" y="7568"/>
                  </a:lnTo>
                  <a:lnTo>
                    <a:pt x="1439048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5899" y="5109985"/>
              <a:ext cx="1574800" cy="1096645"/>
            </a:xfrm>
            <a:custGeom>
              <a:avLst/>
              <a:gdLst/>
              <a:ahLst/>
              <a:cxnLst/>
              <a:rect l="l" t="t" r="r" b="b"/>
              <a:pathLst>
                <a:path w="1574800" h="1096645">
                  <a:moveTo>
                    <a:pt x="0" y="961289"/>
                  </a:moveTo>
                  <a:lnTo>
                    <a:pt x="7560" y="1001288"/>
                  </a:lnTo>
                  <a:lnTo>
                    <a:pt x="28101" y="1038043"/>
                  </a:lnTo>
                  <a:lnTo>
                    <a:pt x="58416" y="1068313"/>
                  </a:lnTo>
                  <a:lnTo>
                    <a:pt x="95297" y="1088852"/>
                  </a:lnTo>
                  <a:lnTo>
                    <a:pt x="135536" y="1096419"/>
                  </a:lnTo>
                  <a:lnTo>
                    <a:pt x="1439048" y="1096419"/>
                  </a:lnTo>
                  <a:lnTo>
                    <a:pt x="1479284" y="1088852"/>
                  </a:lnTo>
                  <a:lnTo>
                    <a:pt x="1516161" y="1068313"/>
                  </a:lnTo>
                  <a:lnTo>
                    <a:pt x="1546472" y="1038043"/>
                  </a:lnTo>
                  <a:lnTo>
                    <a:pt x="1567010" y="1001288"/>
                  </a:lnTo>
                  <a:lnTo>
                    <a:pt x="1574569" y="961289"/>
                  </a:lnTo>
                  <a:lnTo>
                    <a:pt x="1574568" y="135133"/>
                  </a:lnTo>
                  <a:lnTo>
                    <a:pt x="1567010" y="95138"/>
                  </a:lnTo>
                  <a:lnTo>
                    <a:pt x="1546471" y="58383"/>
                  </a:lnTo>
                  <a:lnTo>
                    <a:pt x="1516161" y="28111"/>
                  </a:lnTo>
                  <a:lnTo>
                    <a:pt x="1479284" y="7568"/>
                  </a:lnTo>
                  <a:lnTo>
                    <a:pt x="1439048" y="0"/>
                  </a:lnTo>
                  <a:lnTo>
                    <a:pt x="135535" y="0"/>
                  </a:lnTo>
                  <a:lnTo>
                    <a:pt x="95297" y="7568"/>
                  </a:lnTo>
                  <a:lnTo>
                    <a:pt x="58416" y="28111"/>
                  </a:lnTo>
                  <a:lnTo>
                    <a:pt x="28101" y="58383"/>
                  </a:lnTo>
                  <a:lnTo>
                    <a:pt x="7560" y="95138"/>
                  </a:lnTo>
                  <a:lnTo>
                    <a:pt x="0" y="135133"/>
                  </a:lnTo>
                  <a:lnTo>
                    <a:pt x="0" y="961289"/>
                  </a:lnTo>
                  <a:close/>
                </a:path>
              </a:pathLst>
            </a:custGeom>
            <a:ln w="1670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69449" y="5130632"/>
            <a:ext cx="2473325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0" dirty="0">
                <a:latin typeface="Arial"/>
                <a:cs typeface="Arial"/>
              </a:rPr>
              <a:t>Event_1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spc="55" dirty="0">
                <a:latin typeface="Arial"/>
                <a:cs typeface="Arial"/>
              </a:rPr>
              <a:t>[Condition]/</a:t>
            </a:r>
            <a:r>
              <a:rPr sz="1300" spc="50" dirty="0">
                <a:latin typeface="Arial"/>
                <a:cs typeface="Arial"/>
              </a:rPr>
              <a:t> Action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5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7844" y="5147201"/>
            <a:ext cx="544195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65" dirty="0">
                <a:latin typeface="Arial"/>
                <a:cs typeface="Arial"/>
              </a:rPr>
              <a:t>S</a:t>
            </a:r>
            <a:r>
              <a:rPr sz="1300" spc="30" dirty="0">
                <a:latin typeface="Arial"/>
                <a:cs typeface="Arial"/>
              </a:rPr>
              <a:t>t</a:t>
            </a:r>
            <a:r>
              <a:rPr sz="1300" spc="70" dirty="0">
                <a:latin typeface="Arial"/>
                <a:cs typeface="Arial"/>
              </a:rPr>
              <a:t>a</a:t>
            </a:r>
            <a:r>
              <a:rPr sz="1300" spc="30" dirty="0">
                <a:latin typeface="Arial"/>
                <a:cs typeface="Arial"/>
              </a:rPr>
              <a:t>t</a:t>
            </a:r>
            <a:r>
              <a:rPr sz="1300" spc="70" dirty="0">
                <a:latin typeface="Arial"/>
                <a:cs typeface="Arial"/>
              </a:rPr>
              <a:t>e</a:t>
            </a:r>
            <a:r>
              <a:rPr sz="1300" spc="2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4331" y="5455490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7709" y="0"/>
                </a:lnTo>
              </a:path>
            </a:pathLst>
          </a:custGeom>
          <a:ln w="1662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42462" y="5451809"/>
            <a:ext cx="1271905" cy="683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0"/>
              </a:spcBef>
            </a:pPr>
            <a:r>
              <a:rPr sz="1300" spc="30" dirty="0">
                <a:latin typeface="Arial"/>
                <a:cs typeface="Arial"/>
              </a:rPr>
              <a:t>entry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/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55" dirty="0">
                <a:latin typeface="Arial"/>
                <a:cs typeface="Arial"/>
              </a:rPr>
              <a:t>Action_1 </a:t>
            </a:r>
            <a:r>
              <a:rPr sz="1300" spc="-345" dirty="0">
                <a:latin typeface="Arial"/>
                <a:cs typeface="Arial"/>
              </a:rPr>
              <a:t> </a:t>
            </a:r>
            <a:r>
              <a:rPr sz="1300" spc="50" dirty="0">
                <a:latin typeface="Arial"/>
                <a:cs typeface="Arial"/>
              </a:rPr>
              <a:t>do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/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55" dirty="0">
                <a:latin typeface="Arial"/>
                <a:cs typeface="Arial"/>
              </a:rPr>
              <a:t>Action_2 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50" dirty="0">
                <a:latin typeface="Arial"/>
                <a:cs typeface="Arial"/>
              </a:rPr>
              <a:t>exit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/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55" dirty="0">
                <a:latin typeface="Arial"/>
                <a:cs typeface="Arial"/>
              </a:rPr>
              <a:t>Action_3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51648" y="5101413"/>
            <a:ext cx="1372235" cy="675005"/>
            <a:chOff x="6251648" y="5101413"/>
            <a:chExt cx="1372235" cy="675005"/>
          </a:xfrm>
        </p:grpSpPr>
        <p:sp>
          <p:nvSpPr>
            <p:cNvPr id="21" name="object 21"/>
            <p:cNvSpPr/>
            <p:nvPr/>
          </p:nvSpPr>
          <p:spPr>
            <a:xfrm>
              <a:off x="6260220" y="5109985"/>
              <a:ext cx="1355090" cy="657860"/>
            </a:xfrm>
            <a:custGeom>
              <a:avLst/>
              <a:gdLst/>
              <a:ahLst/>
              <a:cxnLst/>
              <a:rect l="l" t="t" r="r" b="b"/>
              <a:pathLst>
                <a:path w="1355090" h="657860">
                  <a:moveTo>
                    <a:pt x="1270427" y="0"/>
                  </a:moveTo>
                  <a:lnTo>
                    <a:pt x="85033" y="0"/>
                  </a:lnTo>
                  <a:lnTo>
                    <a:pt x="50330" y="6066"/>
                  </a:lnTo>
                  <a:lnTo>
                    <a:pt x="23479" y="23189"/>
                  </a:lnTo>
                  <a:lnTo>
                    <a:pt x="6147" y="49755"/>
                  </a:lnTo>
                  <a:lnTo>
                    <a:pt x="0" y="84148"/>
                  </a:lnTo>
                  <a:lnTo>
                    <a:pt x="0" y="573697"/>
                  </a:lnTo>
                  <a:lnTo>
                    <a:pt x="6147" y="608101"/>
                  </a:lnTo>
                  <a:lnTo>
                    <a:pt x="23479" y="634665"/>
                  </a:lnTo>
                  <a:lnTo>
                    <a:pt x="50330" y="651782"/>
                  </a:lnTo>
                  <a:lnTo>
                    <a:pt x="85033" y="657845"/>
                  </a:lnTo>
                  <a:lnTo>
                    <a:pt x="1270427" y="657845"/>
                  </a:lnTo>
                  <a:lnTo>
                    <a:pt x="1304905" y="651782"/>
                  </a:lnTo>
                  <a:lnTo>
                    <a:pt x="1331506" y="634665"/>
                  </a:lnTo>
                  <a:lnTo>
                    <a:pt x="1348635" y="608101"/>
                  </a:lnTo>
                  <a:lnTo>
                    <a:pt x="1354699" y="573697"/>
                  </a:lnTo>
                  <a:lnTo>
                    <a:pt x="1354699" y="84148"/>
                  </a:lnTo>
                  <a:lnTo>
                    <a:pt x="1348635" y="49755"/>
                  </a:lnTo>
                  <a:lnTo>
                    <a:pt x="1331506" y="23189"/>
                  </a:lnTo>
                  <a:lnTo>
                    <a:pt x="1304905" y="6066"/>
                  </a:lnTo>
                  <a:lnTo>
                    <a:pt x="1270427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0220" y="5109985"/>
              <a:ext cx="1355090" cy="657860"/>
            </a:xfrm>
            <a:custGeom>
              <a:avLst/>
              <a:gdLst/>
              <a:ahLst/>
              <a:cxnLst/>
              <a:rect l="l" t="t" r="r" b="b"/>
              <a:pathLst>
                <a:path w="1355090" h="657860">
                  <a:moveTo>
                    <a:pt x="0" y="573697"/>
                  </a:moveTo>
                  <a:lnTo>
                    <a:pt x="6147" y="608101"/>
                  </a:lnTo>
                  <a:lnTo>
                    <a:pt x="23479" y="634665"/>
                  </a:lnTo>
                  <a:lnTo>
                    <a:pt x="50330" y="651782"/>
                  </a:lnTo>
                  <a:lnTo>
                    <a:pt x="85033" y="657845"/>
                  </a:lnTo>
                  <a:lnTo>
                    <a:pt x="1270427" y="657845"/>
                  </a:lnTo>
                  <a:lnTo>
                    <a:pt x="1304905" y="651782"/>
                  </a:lnTo>
                  <a:lnTo>
                    <a:pt x="1331506" y="634665"/>
                  </a:lnTo>
                  <a:lnTo>
                    <a:pt x="1348635" y="608101"/>
                  </a:lnTo>
                  <a:lnTo>
                    <a:pt x="1354699" y="573697"/>
                  </a:lnTo>
                  <a:lnTo>
                    <a:pt x="1354699" y="84148"/>
                  </a:lnTo>
                  <a:lnTo>
                    <a:pt x="1348635" y="49755"/>
                  </a:lnTo>
                  <a:lnTo>
                    <a:pt x="1331506" y="23189"/>
                  </a:lnTo>
                  <a:lnTo>
                    <a:pt x="1304905" y="6066"/>
                  </a:lnTo>
                  <a:lnTo>
                    <a:pt x="1270427" y="0"/>
                  </a:lnTo>
                  <a:lnTo>
                    <a:pt x="85033" y="0"/>
                  </a:lnTo>
                  <a:lnTo>
                    <a:pt x="50330" y="6066"/>
                  </a:lnTo>
                  <a:lnTo>
                    <a:pt x="23479" y="23189"/>
                  </a:lnTo>
                  <a:lnTo>
                    <a:pt x="6147" y="49755"/>
                  </a:lnTo>
                  <a:lnTo>
                    <a:pt x="0" y="84148"/>
                  </a:lnTo>
                  <a:lnTo>
                    <a:pt x="0" y="573697"/>
                  </a:lnTo>
                  <a:close/>
                </a:path>
              </a:pathLst>
            </a:custGeom>
            <a:ln w="1667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70912" y="5147201"/>
            <a:ext cx="544195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65" dirty="0">
                <a:latin typeface="Arial"/>
                <a:cs typeface="Arial"/>
              </a:rPr>
              <a:t>S</a:t>
            </a:r>
            <a:r>
              <a:rPr sz="1300" spc="30" dirty="0">
                <a:latin typeface="Arial"/>
                <a:cs typeface="Arial"/>
              </a:rPr>
              <a:t>t</a:t>
            </a:r>
            <a:r>
              <a:rPr sz="1300" spc="70" dirty="0">
                <a:latin typeface="Arial"/>
                <a:cs typeface="Arial"/>
              </a:rPr>
              <a:t>a</a:t>
            </a:r>
            <a:r>
              <a:rPr sz="1300" spc="30" dirty="0">
                <a:latin typeface="Arial"/>
                <a:cs typeface="Arial"/>
              </a:rPr>
              <a:t>t</a:t>
            </a:r>
            <a:r>
              <a:rPr sz="1300" spc="70" dirty="0">
                <a:latin typeface="Arial"/>
                <a:cs typeface="Arial"/>
              </a:rPr>
              <a:t>e</a:t>
            </a: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0465" y="5130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342" y="0"/>
                </a:lnTo>
              </a:path>
            </a:pathLst>
          </a:custGeom>
          <a:ln w="1662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320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Một</a:t>
            </a:r>
            <a:r>
              <a:rPr sz="3600" spc="-30" dirty="0"/>
              <a:t> </a:t>
            </a:r>
            <a:r>
              <a:rPr sz="3600" spc="-5" dirty="0"/>
              <a:t>số</a:t>
            </a:r>
            <a:r>
              <a:rPr sz="3600" spc="-30" dirty="0"/>
              <a:t> </a:t>
            </a:r>
            <a:r>
              <a:rPr sz="3600" spc="-5" dirty="0"/>
              <a:t>ký</a:t>
            </a:r>
            <a:r>
              <a:rPr sz="3600" spc="-35" dirty="0"/>
              <a:t> </a:t>
            </a:r>
            <a:r>
              <a:rPr sz="3600" dirty="0"/>
              <a:t>hiệu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65503" y="1295400"/>
            <a:ext cx="2822575" cy="609600"/>
          </a:xfrm>
          <a:custGeom>
            <a:avLst/>
            <a:gdLst/>
            <a:ahLst/>
            <a:cxnLst/>
            <a:rect l="l" t="t" r="r" b="b"/>
            <a:pathLst>
              <a:path w="2822575" h="609600">
                <a:moveTo>
                  <a:pt x="0" y="174625"/>
                </a:moveTo>
                <a:lnTo>
                  <a:pt x="6241" y="128220"/>
                </a:lnTo>
                <a:lnTo>
                  <a:pt x="23852" y="86510"/>
                </a:lnTo>
                <a:lnTo>
                  <a:pt x="51165" y="51165"/>
                </a:lnTo>
                <a:lnTo>
                  <a:pt x="86510" y="23852"/>
                </a:lnTo>
                <a:lnTo>
                  <a:pt x="128220" y="6241"/>
                </a:lnTo>
                <a:lnTo>
                  <a:pt x="174625" y="0"/>
                </a:lnTo>
                <a:lnTo>
                  <a:pt x="2647823" y="0"/>
                </a:lnTo>
                <a:lnTo>
                  <a:pt x="2694227" y="6241"/>
                </a:lnTo>
                <a:lnTo>
                  <a:pt x="2735937" y="23852"/>
                </a:lnTo>
                <a:lnTo>
                  <a:pt x="2771282" y="51165"/>
                </a:lnTo>
                <a:lnTo>
                  <a:pt x="2798595" y="86510"/>
                </a:lnTo>
                <a:lnTo>
                  <a:pt x="2816206" y="128220"/>
                </a:lnTo>
                <a:lnTo>
                  <a:pt x="2822448" y="174625"/>
                </a:lnTo>
                <a:lnTo>
                  <a:pt x="2822448" y="434975"/>
                </a:lnTo>
                <a:lnTo>
                  <a:pt x="2816206" y="481379"/>
                </a:lnTo>
                <a:lnTo>
                  <a:pt x="2798595" y="523089"/>
                </a:lnTo>
                <a:lnTo>
                  <a:pt x="2771282" y="558434"/>
                </a:lnTo>
                <a:lnTo>
                  <a:pt x="2735937" y="585747"/>
                </a:lnTo>
                <a:lnTo>
                  <a:pt x="2694227" y="603358"/>
                </a:lnTo>
                <a:lnTo>
                  <a:pt x="2647823" y="609600"/>
                </a:lnTo>
                <a:lnTo>
                  <a:pt x="174625" y="609600"/>
                </a:lnTo>
                <a:lnTo>
                  <a:pt x="128220" y="603358"/>
                </a:lnTo>
                <a:lnTo>
                  <a:pt x="86510" y="585747"/>
                </a:lnTo>
                <a:lnTo>
                  <a:pt x="51165" y="558434"/>
                </a:lnTo>
                <a:lnTo>
                  <a:pt x="23852" y="523089"/>
                </a:lnTo>
                <a:lnTo>
                  <a:pt x="6241" y="481379"/>
                </a:lnTo>
                <a:lnTo>
                  <a:pt x="0" y="434975"/>
                </a:lnTo>
                <a:lnTo>
                  <a:pt x="0" y="1746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5425" y="1427733"/>
            <a:ext cx="1704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Tên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trạng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260" y="2057400"/>
            <a:ext cx="2863850" cy="2247900"/>
          </a:xfrm>
          <a:custGeom>
            <a:avLst/>
            <a:gdLst/>
            <a:ahLst/>
            <a:cxnLst/>
            <a:rect l="l" t="t" r="r" b="b"/>
            <a:pathLst>
              <a:path w="2863850" h="2247900">
                <a:moveTo>
                  <a:pt x="0" y="280924"/>
                </a:moveTo>
                <a:lnTo>
                  <a:pt x="3675" y="235345"/>
                </a:lnTo>
                <a:lnTo>
                  <a:pt x="14317" y="192113"/>
                </a:lnTo>
                <a:lnTo>
                  <a:pt x="31347" y="151803"/>
                </a:lnTo>
                <a:lnTo>
                  <a:pt x="54189" y="114994"/>
                </a:lnTo>
                <a:lnTo>
                  <a:pt x="82264" y="82264"/>
                </a:lnTo>
                <a:lnTo>
                  <a:pt x="114994" y="54189"/>
                </a:lnTo>
                <a:lnTo>
                  <a:pt x="151803" y="31347"/>
                </a:lnTo>
                <a:lnTo>
                  <a:pt x="192113" y="14317"/>
                </a:lnTo>
                <a:lnTo>
                  <a:pt x="235345" y="3675"/>
                </a:lnTo>
                <a:lnTo>
                  <a:pt x="280924" y="0"/>
                </a:lnTo>
                <a:lnTo>
                  <a:pt x="2582672" y="0"/>
                </a:lnTo>
                <a:lnTo>
                  <a:pt x="2628250" y="3675"/>
                </a:lnTo>
                <a:lnTo>
                  <a:pt x="2671482" y="14317"/>
                </a:lnTo>
                <a:lnTo>
                  <a:pt x="2711792" y="31347"/>
                </a:lnTo>
                <a:lnTo>
                  <a:pt x="2748601" y="54189"/>
                </a:lnTo>
                <a:lnTo>
                  <a:pt x="2781331" y="82264"/>
                </a:lnTo>
                <a:lnTo>
                  <a:pt x="2809406" y="114994"/>
                </a:lnTo>
                <a:lnTo>
                  <a:pt x="2832248" y="151803"/>
                </a:lnTo>
                <a:lnTo>
                  <a:pt x="2849278" y="192113"/>
                </a:lnTo>
                <a:lnTo>
                  <a:pt x="2859920" y="235345"/>
                </a:lnTo>
                <a:lnTo>
                  <a:pt x="2863595" y="280924"/>
                </a:lnTo>
                <a:lnTo>
                  <a:pt x="2863595" y="1966976"/>
                </a:lnTo>
                <a:lnTo>
                  <a:pt x="2859920" y="2012554"/>
                </a:lnTo>
                <a:lnTo>
                  <a:pt x="2849278" y="2055786"/>
                </a:lnTo>
                <a:lnTo>
                  <a:pt x="2832248" y="2096096"/>
                </a:lnTo>
                <a:lnTo>
                  <a:pt x="2809406" y="2132905"/>
                </a:lnTo>
                <a:lnTo>
                  <a:pt x="2781331" y="2165635"/>
                </a:lnTo>
                <a:lnTo>
                  <a:pt x="2748601" y="2193710"/>
                </a:lnTo>
                <a:lnTo>
                  <a:pt x="2711792" y="2216552"/>
                </a:lnTo>
                <a:lnTo>
                  <a:pt x="2671482" y="2233582"/>
                </a:lnTo>
                <a:lnTo>
                  <a:pt x="2628250" y="2244224"/>
                </a:lnTo>
                <a:lnTo>
                  <a:pt x="2582672" y="2247900"/>
                </a:lnTo>
                <a:lnTo>
                  <a:pt x="280924" y="2247900"/>
                </a:lnTo>
                <a:lnTo>
                  <a:pt x="235345" y="2244224"/>
                </a:lnTo>
                <a:lnTo>
                  <a:pt x="192113" y="2233582"/>
                </a:lnTo>
                <a:lnTo>
                  <a:pt x="151803" y="2216552"/>
                </a:lnTo>
                <a:lnTo>
                  <a:pt x="114994" y="2193710"/>
                </a:lnTo>
                <a:lnTo>
                  <a:pt x="82264" y="2165635"/>
                </a:lnTo>
                <a:lnTo>
                  <a:pt x="54189" y="2132905"/>
                </a:lnTo>
                <a:lnTo>
                  <a:pt x="31347" y="2096096"/>
                </a:lnTo>
                <a:lnTo>
                  <a:pt x="14317" y="2055786"/>
                </a:lnTo>
                <a:lnTo>
                  <a:pt x="3675" y="2012554"/>
                </a:lnTo>
                <a:lnTo>
                  <a:pt x="0" y="1966976"/>
                </a:lnTo>
                <a:lnTo>
                  <a:pt x="0" y="2809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4094" y="2155393"/>
            <a:ext cx="25349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Tên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trạng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80000"/>
              </a:lnSpc>
            </a:pPr>
            <a:r>
              <a:rPr sz="2000" spc="-20" dirty="0">
                <a:latin typeface="Arial"/>
                <a:cs typeface="Arial"/>
              </a:rPr>
              <a:t>stateVar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entry/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do/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exit/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0639" y="2587751"/>
            <a:ext cx="2877820" cy="585470"/>
          </a:xfrm>
          <a:custGeom>
            <a:avLst/>
            <a:gdLst/>
            <a:ahLst/>
            <a:cxnLst/>
            <a:rect l="l" t="t" r="r" b="b"/>
            <a:pathLst>
              <a:path w="2877820" h="585469">
                <a:moveTo>
                  <a:pt x="0" y="0"/>
                </a:moveTo>
                <a:lnTo>
                  <a:pt x="2877312" y="0"/>
                </a:lnTo>
              </a:path>
              <a:path w="2877820" h="585469">
                <a:moveTo>
                  <a:pt x="0" y="585215"/>
                </a:moveTo>
                <a:lnTo>
                  <a:pt x="2877312" y="5852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2466" y="5449196"/>
            <a:ext cx="3130550" cy="228600"/>
          </a:xfrm>
          <a:custGeom>
            <a:avLst/>
            <a:gdLst/>
            <a:ahLst/>
            <a:cxnLst/>
            <a:rect l="l" t="t" r="r" b="b"/>
            <a:pathLst>
              <a:path w="3130550" h="228600">
                <a:moveTo>
                  <a:pt x="3051833" y="114163"/>
                </a:moveTo>
                <a:lnTo>
                  <a:pt x="2910332" y="192765"/>
                </a:lnTo>
                <a:lnTo>
                  <a:pt x="2904609" y="197672"/>
                </a:lnTo>
                <a:lnTo>
                  <a:pt x="2901315" y="204179"/>
                </a:lnTo>
                <a:lnTo>
                  <a:pt x="2900687" y="211453"/>
                </a:lnTo>
                <a:lnTo>
                  <a:pt x="2902966" y="218660"/>
                </a:lnTo>
                <a:lnTo>
                  <a:pt x="2907853" y="224419"/>
                </a:lnTo>
                <a:lnTo>
                  <a:pt x="2914348" y="227730"/>
                </a:lnTo>
                <a:lnTo>
                  <a:pt x="2921629" y="228356"/>
                </a:lnTo>
                <a:lnTo>
                  <a:pt x="2928874" y="226064"/>
                </a:lnTo>
                <a:lnTo>
                  <a:pt x="3096005" y="133215"/>
                </a:lnTo>
                <a:lnTo>
                  <a:pt x="3091053" y="133215"/>
                </a:lnTo>
                <a:lnTo>
                  <a:pt x="3091053" y="130802"/>
                </a:lnTo>
                <a:lnTo>
                  <a:pt x="3081782" y="130802"/>
                </a:lnTo>
                <a:lnTo>
                  <a:pt x="3051833" y="114163"/>
                </a:lnTo>
                <a:close/>
              </a:path>
              <a:path w="3130550" h="228600">
                <a:moveTo>
                  <a:pt x="3017545" y="95115"/>
                </a:moveTo>
                <a:lnTo>
                  <a:pt x="0" y="95115"/>
                </a:lnTo>
                <a:lnTo>
                  <a:pt x="0" y="133215"/>
                </a:lnTo>
                <a:lnTo>
                  <a:pt x="3017536" y="133215"/>
                </a:lnTo>
                <a:lnTo>
                  <a:pt x="3051833" y="114163"/>
                </a:lnTo>
                <a:lnTo>
                  <a:pt x="3017545" y="95115"/>
                </a:lnTo>
                <a:close/>
              </a:path>
              <a:path w="3130550" h="228600">
                <a:moveTo>
                  <a:pt x="3096001" y="95115"/>
                </a:moveTo>
                <a:lnTo>
                  <a:pt x="3091053" y="95115"/>
                </a:lnTo>
                <a:lnTo>
                  <a:pt x="3091053" y="133215"/>
                </a:lnTo>
                <a:lnTo>
                  <a:pt x="3096005" y="133215"/>
                </a:lnTo>
                <a:lnTo>
                  <a:pt x="3130296" y="114165"/>
                </a:lnTo>
                <a:lnTo>
                  <a:pt x="3096001" y="95115"/>
                </a:lnTo>
                <a:close/>
              </a:path>
              <a:path w="3130550" h="228600">
                <a:moveTo>
                  <a:pt x="3081782" y="97528"/>
                </a:moveTo>
                <a:lnTo>
                  <a:pt x="3051833" y="114163"/>
                </a:lnTo>
                <a:lnTo>
                  <a:pt x="3081782" y="130802"/>
                </a:lnTo>
                <a:lnTo>
                  <a:pt x="3081782" y="97528"/>
                </a:lnTo>
                <a:close/>
              </a:path>
              <a:path w="3130550" h="228600">
                <a:moveTo>
                  <a:pt x="3091053" y="97528"/>
                </a:moveTo>
                <a:lnTo>
                  <a:pt x="3081782" y="97528"/>
                </a:lnTo>
                <a:lnTo>
                  <a:pt x="3081782" y="130802"/>
                </a:lnTo>
                <a:lnTo>
                  <a:pt x="3091053" y="130802"/>
                </a:lnTo>
                <a:lnTo>
                  <a:pt x="3091053" y="97528"/>
                </a:lnTo>
                <a:close/>
              </a:path>
              <a:path w="3130550" h="228600">
                <a:moveTo>
                  <a:pt x="2921629" y="0"/>
                </a:moveTo>
                <a:lnTo>
                  <a:pt x="2914348" y="627"/>
                </a:lnTo>
                <a:lnTo>
                  <a:pt x="2907853" y="3921"/>
                </a:lnTo>
                <a:lnTo>
                  <a:pt x="2902966" y="9644"/>
                </a:lnTo>
                <a:lnTo>
                  <a:pt x="2900687" y="16889"/>
                </a:lnTo>
                <a:lnTo>
                  <a:pt x="2901315" y="24169"/>
                </a:lnTo>
                <a:lnTo>
                  <a:pt x="2904609" y="30664"/>
                </a:lnTo>
                <a:lnTo>
                  <a:pt x="2910332" y="35552"/>
                </a:lnTo>
                <a:lnTo>
                  <a:pt x="3051833" y="114163"/>
                </a:lnTo>
                <a:lnTo>
                  <a:pt x="3081782" y="97528"/>
                </a:lnTo>
                <a:lnTo>
                  <a:pt x="3091053" y="97528"/>
                </a:lnTo>
                <a:lnTo>
                  <a:pt x="3091053" y="95115"/>
                </a:lnTo>
                <a:lnTo>
                  <a:pt x="3096001" y="95115"/>
                </a:lnTo>
                <a:lnTo>
                  <a:pt x="2928874" y="2278"/>
                </a:lnTo>
                <a:lnTo>
                  <a:pt x="29216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4244" y="4922265"/>
            <a:ext cx="287591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Tên </a:t>
            </a:r>
            <a:r>
              <a:rPr sz="2000" spc="-5" dirty="0">
                <a:latin typeface="Arial"/>
                <a:cs typeface="Arial"/>
              </a:rPr>
              <a:t>biến </a:t>
            </a:r>
            <a:r>
              <a:rPr sz="2000" dirty="0">
                <a:latin typeface="Arial"/>
                <a:cs typeface="Arial"/>
              </a:rPr>
              <a:t>cố (tham số)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Tên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hành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số)</a:t>
            </a:r>
            <a:endParaRPr sz="20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97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spc="-5" dirty="0">
                <a:latin typeface="Arial"/>
                <a:cs typeface="Arial"/>
              </a:rPr>
              <a:t>Điều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2478" y="1349755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Trạng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8678" y="5160086"/>
            <a:ext cx="2924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Chuyển đổi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89221"/>
            <a:ext cx="678434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Trang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 thái</a:t>
            </a:r>
            <a:r>
              <a:rPr sz="28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bắt đầu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Là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mới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 khởi</a:t>
            </a:r>
            <a:r>
              <a:rPr sz="2400" dirty="0">
                <a:latin typeface="Arial"/>
                <a:cs typeface="Arial"/>
              </a:rPr>
              <a:t> tạo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2744851"/>
            <a:ext cx="246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Bắt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buộc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phải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3162427"/>
            <a:ext cx="468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Chỉ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bắt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đầu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984001"/>
            <a:ext cx="5550535" cy="176466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Char char="•"/>
              <a:tabLst>
                <a:tab pos="185420" algn="l"/>
              </a:tabLst>
            </a:pP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Trang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thái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kết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thúc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Chỉ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đời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Không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 </a:t>
            </a:r>
            <a:r>
              <a:rPr sz="2400" dirty="0">
                <a:latin typeface="Arial"/>
                <a:cs typeface="Arial"/>
              </a:rPr>
              <a:t>thiết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nhiều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814" y="2808223"/>
            <a:ext cx="132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8000"/>
                </a:solidFill>
                <a:latin typeface="Arial"/>
                <a:cs typeface="Arial"/>
              </a:rPr>
              <a:t>Tr/thái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"/>
                <a:cs typeface="Arial"/>
              </a:rPr>
              <a:t>bắt đầu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46165" y="3084576"/>
            <a:ext cx="2638425" cy="585470"/>
            <a:chOff x="6146165" y="3084576"/>
            <a:chExt cx="2638425" cy="585470"/>
          </a:xfrm>
        </p:grpSpPr>
        <p:sp>
          <p:nvSpPr>
            <p:cNvPr id="8" name="object 8"/>
            <p:cNvSpPr/>
            <p:nvPr/>
          </p:nvSpPr>
          <p:spPr>
            <a:xfrm>
              <a:off x="7450074" y="3099054"/>
              <a:ext cx="1320165" cy="556260"/>
            </a:xfrm>
            <a:custGeom>
              <a:avLst/>
              <a:gdLst/>
              <a:ahLst/>
              <a:cxnLst/>
              <a:rect l="l" t="t" r="r" b="b"/>
              <a:pathLst>
                <a:path w="1320165" h="556260">
                  <a:moveTo>
                    <a:pt x="0" y="93345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1226439" y="0"/>
                  </a:lnTo>
                  <a:lnTo>
                    <a:pt x="1262776" y="7334"/>
                  </a:lnTo>
                  <a:lnTo>
                    <a:pt x="1292447" y="27336"/>
                  </a:lnTo>
                  <a:lnTo>
                    <a:pt x="1312449" y="57007"/>
                  </a:lnTo>
                  <a:lnTo>
                    <a:pt x="1319783" y="93345"/>
                  </a:lnTo>
                  <a:lnTo>
                    <a:pt x="1319783" y="462915"/>
                  </a:lnTo>
                  <a:lnTo>
                    <a:pt x="1312449" y="499252"/>
                  </a:lnTo>
                  <a:lnTo>
                    <a:pt x="1292447" y="528923"/>
                  </a:lnTo>
                  <a:lnTo>
                    <a:pt x="1262776" y="548925"/>
                  </a:lnTo>
                  <a:lnTo>
                    <a:pt x="1226439" y="556260"/>
                  </a:lnTo>
                  <a:lnTo>
                    <a:pt x="93345" y="556260"/>
                  </a:lnTo>
                  <a:lnTo>
                    <a:pt x="57007" y="548925"/>
                  </a:lnTo>
                  <a:lnTo>
                    <a:pt x="27336" y="528923"/>
                  </a:lnTo>
                  <a:lnTo>
                    <a:pt x="7334" y="499252"/>
                  </a:lnTo>
                  <a:lnTo>
                    <a:pt x="0" y="462915"/>
                  </a:lnTo>
                  <a:lnTo>
                    <a:pt x="0" y="933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7054" y="3252978"/>
              <a:ext cx="264160" cy="248920"/>
            </a:xfrm>
            <a:custGeom>
              <a:avLst/>
              <a:gdLst/>
              <a:ahLst/>
              <a:cxnLst/>
              <a:rect l="l" t="t" r="r" b="b"/>
              <a:pathLst>
                <a:path w="264160" h="248920">
                  <a:moveTo>
                    <a:pt x="131825" y="0"/>
                  </a:moveTo>
                  <a:lnTo>
                    <a:pt x="80527" y="9763"/>
                  </a:lnTo>
                  <a:lnTo>
                    <a:pt x="38623" y="36385"/>
                  </a:lnTo>
                  <a:lnTo>
                    <a:pt x="10364" y="75866"/>
                  </a:lnTo>
                  <a:lnTo>
                    <a:pt x="0" y="124206"/>
                  </a:lnTo>
                  <a:lnTo>
                    <a:pt x="10364" y="172545"/>
                  </a:lnTo>
                  <a:lnTo>
                    <a:pt x="38623" y="212026"/>
                  </a:lnTo>
                  <a:lnTo>
                    <a:pt x="80527" y="238648"/>
                  </a:lnTo>
                  <a:lnTo>
                    <a:pt x="131825" y="248412"/>
                  </a:lnTo>
                  <a:lnTo>
                    <a:pt x="183124" y="238648"/>
                  </a:lnTo>
                  <a:lnTo>
                    <a:pt x="225028" y="212026"/>
                  </a:lnTo>
                  <a:lnTo>
                    <a:pt x="253287" y="172545"/>
                  </a:lnTo>
                  <a:lnTo>
                    <a:pt x="263651" y="124206"/>
                  </a:lnTo>
                  <a:lnTo>
                    <a:pt x="253287" y="75866"/>
                  </a:lnTo>
                  <a:lnTo>
                    <a:pt x="225028" y="36385"/>
                  </a:lnTo>
                  <a:lnTo>
                    <a:pt x="183124" y="9763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7054" y="3252978"/>
              <a:ext cx="264160" cy="248920"/>
            </a:xfrm>
            <a:custGeom>
              <a:avLst/>
              <a:gdLst/>
              <a:ahLst/>
              <a:cxnLst/>
              <a:rect l="l" t="t" r="r" b="b"/>
              <a:pathLst>
                <a:path w="264160" h="248920">
                  <a:moveTo>
                    <a:pt x="0" y="124206"/>
                  </a:moveTo>
                  <a:lnTo>
                    <a:pt x="10364" y="75866"/>
                  </a:lnTo>
                  <a:lnTo>
                    <a:pt x="38623" y="36385"/>
                  </a:lnTo>
                  <a:lnTo>
                    <a:pt x="80527" y="9763"/>
                  </a:lnTo>
                  <a:lnTo>
                    <a:pt x="131825" y="0"/>
                  </a:lnTo>
                  <a:lnTo>
                    <a:pt x="183124" y="9763"/>
                  </a:lnTo>
                  <a:lnTo>
                    <a:pt x="225028" y="36385"/>
                  </a:lnTo>
                  <a:lnTo>
                    <a:pt x="253287" y="75866"/>
                  </a:lnTo>
                  <a:lnTo>
                    <a:pt x="263651" y="124206"/>
                  </a:lnTo>
                  <a:lnTo>
                    <a:pt x="253287" y="172545"/>
                  </a:lnTo>
                  <a:lnTo>
                    <a:pt x="225028" y="212026"/>
                  </a:lnTo>
                  <a:lnTo>
                    <a:pt x="183124" y="238648"/>
                  </a:lnTo>
                  <a:lnTo>
                    <a:pt x="131825" y="248412"/>
                  </a:lnTo>
                  <a:lnTo>
                    <a:pt x="80527" y="238648"/>
                  </a:lnTo>
                  <a:lnTo>
                    <a:pt x="38623" y="212026"/>
                  </a:lnTo>
                  <a:lnTo>
                    <a:pt x="10364" y="172545"/>
                  </a:lnTo>
                  <a:lnTo>
                    <a:pt x="0" y="1242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0706" y="3311906"/>
              <a:ext cx="1035050" cy="134620"/>
            </a:xfrm>
            <a:custGeom>
              <a:avLst/>
              <a:gdLst/>
              <a:ahLst/>
              <a:cxnLst/>
              <a:rect l="l" t="t" r="r" b="b"/>
              <a:pathLst>
                <a:path w="1035050" h="134620">
                  <a:moveTo>
                    <a:pt x="952666" y="81759"/>
                  </a:moveTo>
                  <a:lnTo>
                    <a:pt x="911860" y="105410"/>
                  </a:lnTo>
                  <a:lnTo>
                    <a:pt x="904875" y="109347"/>
                  </a:lnTo>
                  <a:lnTo>
                    <a:pt x="902589" y="118237"/>
                  </a:lnTo>
                  <a:lnTo>
                    <a:pt x="906526" y="125095"/>
                  </a:lnTo>
                  <a:lnTo>
                    <a:pt x="910590" y="132080"/>
                  </a:lnTo>
                  <a:lnTo>
                    <a:pt x="919479" y="134493"/>
                  </a:lnTo>
                  <a:lnTo>
                    <a:pt x="926338" y="130429"/>
                  </a:lnTo>
                  <a:lnTo>
                    <a:pt x="1010134" y="81915"/>
                  </a:lnTo>
                  <a:lnTo>
                    <a:pt x="952666" y="81759"/>
                  </a:lnTo>
                  <a:close/>
                </a:path>
                <a:path w="1035050" h="134620">
                  <a:moveTo>
                    <a:pt x="977410" y="67419"/>
                  </a:moveTo>
                  <a:lnTo>
                    <a:pt x="952666" y="81759"/>
                  </a:lnTo>
                  <a:lnTo>
                    <a:pt x="1006094" y="81915"/>
                  </a:lnTo>
                  <a:lnTo>
                    <a:pt x="1006102" y="80010"/>
                  </a:lnTo>
                  <a:lnTo>
                    <a:pt x="998854" y="80010"/>
                  </a:lnTo>
                  <a:lnTo>
                    <a:pt x="977410" y="67419"/>
                  </a:lnTo>
                  <a:close/>
                </a:path>
                <a:path w="1035050" h="134620">
                  <a:moveTo>
                    <a:pt x="919861" y="0"/>
                  </a:moveTo>
                  <a:lnTo>
                    <a:pt x="910971" y="2286"/>
                  </a:lnTo>
                  <a:lnTo>
                    <a:pt x="906907" y="9271"/>
                  </a:lnTo>
                  <a:lnTo>
                    <a:pt x="902843" y="16129"/>
                  </a:lnTo>
                  <a:lnTo>
                    <a:pt x="905128" y="25019"/>
                  </a:lnTo>
                  <a:lnTo>
                    <a:pt x="952515" y="52803"/>
                  </a:lnTo>
                  <a:lnTo>
                    <a:pt x="1006221" y="52959"/>
                  </a:lnTo>
                  <a:lnTo>
                    <a:pt x="1006094" y="81915"/>
                  </a:lnTo>
                  <a:lnTo>
                    <a:pt x="1010134" y="81915"/>
                  </a:lnTo>
                  <a:lnTo>
                    <a:pt x="1034923" y="67564"/>
                  </a:lnTo>
                  <a:lnTo>
                    <a:pt x="919861" y="0"/>
                  </a:lnTo>
                  <a:close/>
                </a:path>
                <a:path w="1035050" h="134620">
                  <a:moveTo>
                    <a:pt x="0" y="50038"/>
                  </a:moveTo>
                  <a:lnTo>
                    <a:pt x="0" y="78994"/>
                  </a:lnTo>
                  <a:lnTo>
                    <a:pt x="952666" y="81759"/>
                  </a:lnTo>
                  <a:lnTo>
                    <a:pt x="977410" y="67419"/>
                  </a:lnTo>
                  <a:lnTo>
                    <a:pt x="952515" y="52803"/>
                  </a:lnTo>
                  <a:lnTo>
                    <a:pt x="0" y="50038"/>
                  </a:lnTo>
                  <a:close/>
                </a:path>
                <a:path w="1035050" h="134620">
                  <a:moveTo>
                    <a:pt x="998854" y="54991"/>
                  </a:moveTo>
                  <a:lnTo>
                    <a:pt x="977410" y="67419"/>
                  </a:lnTo>
                  <a:lnTo>
                    <a:pt x="998854" y="80010"/>
                  </a:lnTo>
                  <a:lnTo>
                    <a:pt x="998854" y="54991"/>
                  </a:lnTo>
                  <a:close/>
                </a:path>
                <a:path w="1035050" h="134620">
                  <a:moveTo>
                    <a:pt x="1006212" y="54991"/>
                  </a:moveTo>
                  <a:lnTo>
                    <a:pt x="998854" y="54991"/>
                  </a:lnTo>
                  <a:lnTo>
                    <a:pt x="998854" y="80010"/>
                  </a:lnTo>
                  <a:lnTo>
                    <a:pt x="1006102" y="80010"/>
                  </a:lnTo>
                  <a:lnTo>
                    <a:pt x="1006212" y="54991"/>
                  </a:lnTo>
                  <a:close/>
                </a:path>
                <a:path w="1035050" h="134620">
                  <a:moveTo>
                    <a:pt x="952515" y="52803"/>
                  </a:moveTo>
                  <a:lnTo>
                    <a:pt x="977410" y="67419"/>
                  </a:lnTo>
                  <a:lnTo>
                    <a:pt x="998854" y="54991"/>
                  </a:lnTo>
                  <a:lnTo>
                    <a:pt x="1006212" y="54991"/>
                  </a:lnTo>
                  <a:lnTo>
                    <a:pt x="1006221" y="52959"/>
                  </a:lnTo>
                  <a:lnTo>
                    <a:pt x="952515" y="52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89393" y="5325871"/>
            <a:ext cx="1362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Tr/thái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kết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thúc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65420" y="5670803"/>
            <a:ext cx="2811780" cy="582295"/>
            <a:chOff x="5265420" y="5670803"/>
            <a:chExt cx="2811780" cy="582295"/>
          </a:xfrm>
        </p:grpSpPr>
        <p:sp>
          <p:nvSpPr>
            <p:cNvPr id="14" name="object 14"/>
            <p:cNvSpPr/>
            <p:nvPr/>
          </p:nvSpPr>
          <p:spPr>
            <a:xfrm>
              <a:off x="5279898" y="5685281"/>
              <a:ext cx="2783205" cy="553720"/>
            </a:xfrm>
            <a:custGeom>
              <a:avLst/>
              <a:gdLst/>
              <a:ahLst/>
              <a:cxnLst/>
              <a:rect l="l" t="t" r="r" b="b"/>
              <a:pathLst>
                <a:path w="2783204" h="553720">
                  <a:moveTo>
                    <a:pt x="0" y="92900"/>
                  </a:moveTo>
                  <a:lnTo>
                    <a:pt x="7290" y="56739"/>
                  </a:lnTo>
                  <a:lnTo>
                    <a:pt x="27178" y="27209"/>
                  </a:lnTo>
                  <a:lnTo>
                    <a:pt x="56685" y="7300"/>
                  </a:lnTo>
                  <a:lnTo>
                    <a:pt x="92837" y="0"/>
                  </a:lnTo>
                  <a:lnTo>
                    <a:pt x="1210182" y="0"/>
                  </a:lnTo>
                  <a:lnTo>
                    <a:pt x="1246334" y="7300"/>
                  </a:lnTo>
                  <a:lnTo>
                    <a:pt x="1275842" y="27209"/>
                  </a:lnTo>
                  <a:lnTo>
                    <a:pt x="1295729" y="56739"/>
                  </a:lnTo>
                  <a:lnTo>
                    <a:pt x="1303020" y="92900"/>
                  </a:lnTo>
                  <a:lnTo>
                    <a:pt x="1303020" y="460311"/>
                  </a:lnTo>
                  <a:lnTo>
                    <a:pt x="1295729" y="496472"/>
                  </a:lnTo>
                  <a:lnTo>
                    <a:pt x="1275842" y="526002"/>
                  </a:lnTo>
                  <a:lnTo>
                    <a:pt x="1246334" y="545911"/>
                  </a:lnTo>
                  <a:lnTo>
                    <a:pt x="1210182" y="553212"/>
                  </a:lnTo>
                  <a:lnTo>
                    <a:pt x="92837" y="553212"/>
                  </a:lnTo>
                  <a:lnTo>
                    <a:pt x="56685" y="545911"/>
                  </a:lnTo>
                  <a:lnTo>
                    <a:pt x="27177" y="526002"/>
                  </a:lnTo>
                  <a:lnTo>
                    <a:pt x="7290" y="496472"/>
                  </a:lnTo>
                  <a:lnTo>
                    <a:pt x="0" y="460311"/>
                  </a:lnTo>
                  <a:lnTo>
                    <a:pt x="0" y="92900"/>
                  </a:lnTo>
                  <a:close/>
                </a:path>
                <a:path w="2783204" h="553720">
                  <a:moveTo>
                    <a:pt x="2417063" y="277368"/>
                  </a:moveTo>
                  <a:lnTo>
                    <a:pt x="2423599" y="231183"/>
                  </a:lnTo>
                  <a:lnTo>
                    <a:pt x="2442040" y="189681"/>
                  </a:lnTo>
                  <a:lnTo>
                    <a:pt x="2470642" y="154519"/>
                  </a:lnTo>
                  <a:lnTo>
                    <a:pt x="2507657" y="127352"/>
                  </a:lnTo>
                  <a:lnTo>
                    <a:pt x="2551340" y="109838"/>
                  </a:lnTo>
                  <a:lnTo>
                    <a:pt x="2599944" y="103632"/>
                  </a:lnTo>
                  <a:lnTo>
                    <a:pt x="2648547" y="109838"/>
                  </a:lnTo>
                  <a:lnTo>
                    <a:pt x="2692230" y="127352"/>
                  </a:lnTo>
                  <a:lnTo>
                    <a:pt x="2729245" y="154519"/>
                  </a:lnTo>
                  <a:lnTo>
                    <a:pt x="2757847" y="189681"/>
                  </a:lnTo>
                  <a:lnTo>
                    <a:pt x="2776288" y="231183"/>
                  </a:lnTo>
                  <a:lnTo>
                    <a:pt x="2782824" y="277368"/>
                  </a:lnTo>
                  <a:lnTo>
                    <a:pt x="2776288" y="323552"/>
                  </a:lnTo>
                  <a:lnTo>
                    <a:pt x="2757847" y="365054"/>
                  </a:lnTo>
                  <a:lnTo>
                    <a:pt x="2729245" y="400216"/>
                  </a:lnTo>
                  <a:lnTo>
                    <a:pt x="2692230" y="427383"/>
                  </a:lnTo>
                  <a:lnTo>
                    <a:pt x="2648547" y="444897"/>
                  </a:lnTo>
                  <a:lnTo>
                    <a:pt x="2599944" y="451104"/>
                  </a:lnTo>
                  <a:lnTo>
                    <a:pt x="2551340" y="444897"/>
                  </a:lnTo>
                  <a:lnTo>
                    <a:pt x="2507657" y="427383"/>
                  </a:lnTo>
                  <a:lnTo>
                    <a:pt x="2470642" y="400216"/>
                  </a:lnTo>
                  <a:lnTo>
                    <a:pt x="2442040" y="365054"/>
                  </a:lnTo>
                  <a:lnTo>
                    <a:pt x="2423599" y="323552"/>
                  </a:lnTo>
                  <a:lnTo>
                    <a:pt x="2417063" y="27736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8777" y="5837681"/>
              <a:ext cx="260985" cy="250190"/>
            </a:xfrm>
            <a:custGeom>
              <a:avLst/>
              <a:gdLst/>
              <a:ahLst/>
              <a:cxnLst/>
              <a:rect l="l" t="t" r="r" b="b"/>
              <a:pathLst>
                <a:path w="260984" h="250189">
                  <a:moveTo>
                    <a:pt x="130301" y="0"/>
                  </a:moveTo>
                  <a:lnTo>
                    <a:pt x="79563" y="9819"/>
                  </a:lnTo>
                  <a:lnTo>
                    <a:pt x="38147" y="36599"/>
                  </a:lnTo>
                  <a:lnTo>
                    <a:pt x="10233" y="76322"/>
                  </a:lnTo>
                  <a:lnTo>
                    <a:pt x="0" y="124968"/>
                  </a:lnTo>
                  <a:lnTo>
                    <a:pt x="10233" y="173608"/>
                  </a:lnTo>
                  <a:lnTo>
                    <a:pt x="38147" y="213331"/>
                  </a:lnTo>
                  <a:lnTo>
                    <a:pt x="79563" y="240114"/>
                  </a:lnTo>
                  <a:lnTo>
                    <a:pt x="130301" y="249936"/>
                  </a:lnTo>
                  <a:lnTo>
                    <a:pt x="181040" y="240114"/>
                  </a:lnTo>
                  <a:lnTo>
                    <a:pt x="222456" y="213331"/>
                  </a:lnTo>
                  <a:lnTo>
                    <a:pt x="250370" y="173608"/>
                  </a:lnTo>
                  <a:lnTo>
                    <a:pt x="260603" y="124968"/>
                  </a:lnTo>
                  <a:lnTo>
                    <a:pt x="250370" y="76322"/>
                  </a:lnTo>
                  <a:lnTo>
                    <a:pt x="222456" y="36599"/>
                  </a:lnTo>
                  <a:lnTo>
                    <a:pt x="181040" y="9819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8777" y="5837681"/>
              <a:ext cx="260985" cy="250190"/>
            </a:xfrm>
            <a:custGeom>
              <a:avLst/>
              <a:gdLst/>
              <a:ahLst/>
              <a:cxnLst/>
              <a:rect l="l" t="t" r="r" b="b"/>
              <a:pathLst>
                <a:path w="260984" h="250189">
                  <a:moveTo>
                    <a:pt x="0" y="124968"/>
                  </a:moveTo>
                  <a:lnTo>
                    <a:pt x="10233" y="76322"/>
                  </a:lnTo>
                  <a:lnTo>
                    <a:pt x="38147" y="36599"/>
                  </a:lnTo>
                  <a:lnTo>
                    <a:pt x="79563" y="9819"/>
                  </a:lnTo>
                  <a:lnTo>
                    <a:pt x="130301" y="0"/>
                  </a:lnTo>
                  <a:lnTo>
                    <a:pt x="181040" y="9819"/>
                  </a:lnTo>
                  <a:lnTo>
                    <a:pt x="222456" y="36599"/>
                  </a:lnTo>
                  <a:lnTo>
                    <a:pt x="250370" y="76322"/>
                  </a:lnTo>
                  <a:lnTo>
                    <a:pt x="260603" y="124968"/>
                  </a:lnTo>
                  <a:lnTo>
                    <a:pt x="250370" y="173608"/>
                  </a:lnTo>
                  <a:lnTo>
                    <a:pt x="222456" y="213331"/>
                  </a:lnTo>
                  <a:lnTo>
                    <a:pt x="181040" y="240114"/>
                  </a:lnTo>
                  <a:lnTo>
                    <a:pt x="130301" y="249936"/>
                  </a:lnTo>
                  <a:lnTo>
                    <a:pt x="79563" y="240114"/>
                  </a:lnTo>
                  <a:lnTo>
                    <a:pt x="38147" y="213331"/>
                  </a:lnTo>
                  <a:lnTo>
                    <a:pt x="10233" y="173608"/>
                  </a:lnTo>
                  <a:lnTo>
                    <a:pt x="0" y="1249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2918" y="5898324"/>
              <a:ext cx="1111250" cy="134620"/>
            </a:xfrm>
            <a:custGeom>
              <a:avLst/>
              <a:gdLst/>
              <a:ahLst/>
              <a:cxnLst/>
              <a:rect l="l" t="t" r="r" b="b"/>
              <a:pathLst>
                <a:path w="1111250" h="134620">
                  <a:moveTo>
                    <a:pt x="995933" y="0"/>
                  </a:moveTo>
                  <a:lnTo>
                    <a:pt x="987043" y="2324"/>
                  </a:lnTo>
                  <a:lnTo>
                    <a:pt x="982979" y="9232"/>
                  </a:lnTo>
                  <a:lnTo>
                    <a:pt x="979042" y="16128"/>
                  </a:lnTo>
                  <a:lnTo>
                    <a:pt x="981328" y="24993"/>
                  </a:lnTo>
                  <a:lnTo>
                    <a:pt x="1028802" y="52783"/>
                  </a:lnTo>
                  <a:lnTo>
                    <a:pt x="1082293" y="52857"/>
                  </a:lnTo>
                  <a:lnTo>
                    <a:pt x="1082293" y="81813"/>
                  </a:lnTo>
                  <a:lnTo>
                    <a:pt x="1028596" y="81813"/>
                  </a:lnTo>
                  <a:lnTo>
                    <a:pt x="981201" y="109385"/>
                  </a:lnTo>
                  <a:lnTo>
                    <a:pt x="978915" y="118249"/>
                  </a:lnTo>
                  <a:lnTo>
                    <a:pt x="982852" y="125158"/>
                  </a:lnTo>
                  <a:lnTo>
                    <a:pt x="986916" y="132079"/>
                  </a:lnTo>
                  <a:lnTo>
                    <a:pt x="995806" y="134416"/>
                  </a:lnTo>
                  <a:lnTo>
                    <a:pt x="1086275" y="81813"/>
                  </a:lnTo>
                  <a:lnTo>
                    <a:pt x="1082293" y="81813"/>
                  </a:lnTo>
                  <a:lnTo>
                    <a:pt x="1086402" y="81739"/>
                  </a:lnTo>
                  <a:lnTo>
                    <a:pt x="1111123" y="67373"/>
                  </a:lnTo>
                  <a:lnTo>
                    <a:pt x="995933" y="0"/>
                  </a:lnTo>
                  <a:close/>
                </a:path>
                <a:path w="1111250" h="134620">
                  <a:moveTo>
                    <a:pt x="1053597" y="67283"/>
                  </a:moveTo>
                  <a:lnTo>
                    <a:pt x="1028723" y="81739"/>
                  </a:lnTo>
                  <a:lnTo>
                    <a:pt x="1082293" y="81813"/>
                  </a:lnTo>
                  <a:lnTo>
                    <a:pt x="1082293" y="79832"/>
                  </a:lnTo>
                  <a:lnTo>
                    <a:pt x="1075054" y="79832"/>
                  </a:lnTo>
                  <a:lnTo>
                    <a:pt x="1053597" y="67283"/>
                  </a:lnTo>
                  <a:close/>
                </a:path>
                <a:path w="1111250" h="134620">
                  <a:moveTo>
                    <a:pt x="0" y="51371"/>
                  </a:moveTo>
                  <a:lnTo>
                    <a:pt x="0" y="80327"/>
                  </a:lnTo>
                  <a:lnTo>
                    <a:pt x="1028723" y="81739"/>
                  </a:lnTo>
                  <a:lnTo>
                    <a:pt x="1053597" y="67283"/>
                  </a:lnTo>
                  <a:lnTo>
                    <a:pt x="1028802" y="52783"/>
                  </a:lnTo>
                  <a:lnTo>
                    <a:pt x="0" y="51371"/>
                  </a:lnTo>
                  <a:close/>
                </a:path>
                <a:path w="1111250" h="134620">
                  <a:moveTo>
                    <a:pt x="1075054" y="54813"/>
                  </a:moveTo>
                  <a:lnTo>
                    <a:pt x="1053597" y="67283"/>
                  </a:lnTo>
                  <a:lnTo>
                    <a:pt x="1075054" y="79832"/>
                  </a:lnTo>
                  <a:lnTo>
                    <a:pt x="1075054" y="54813"/>
                  </a:lnTo>
                  <a:close/>
                </a:path>
                <a:path w="1111250" h="134620">
                  <a:moveTo>
                    <a:pt x="1082293" y="54813"/>
                  </a:moveTo>
                  <a:lnTo>
                    <a:pt x="1075054" y="54813"/>
                  </a:lnTo>
                  <a:lnTo>
                    <a:pt x="1075054" y="79832"/>
                  </a:lnTo>
                  <a:lnTo>
                    <a:pt x="1082293" y="79832"/>
                  </a:lnTo>
                  <a:lnTo>
                    <a:pt x="1082293" y="54813"/>
                  </a:lnTo>
                  <a:close/>
                </a:path>
                <a:path w="1111250" h="134620">
                  <a:moveTo>
                    <a:pt x="1028802" y="52783"/>
                  </a:moveTo>
                  <a:lnTo>
                    <a:pt x="1053597" y="67283"/>
                  </a:lnTo>
                  <a:lnTo>
                    <a:pt x="1075054" y="54813"/>
                  </a:lnTo>
                  <a:lnTo>
                    <a:pt x="1082293" y="54813"/>
                  </a:lnTo>
                  <a:lnTo>
                    <a:pt x="1082293" y="52857"/>
                  </a:lnTo>
                  <a:lnTo>
                    <a:pt x="1028802" y="52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927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30" dirty="0"/>
              <a:t> </a:t>
            </a:r>
            <a:r>
              <a:rPr sz="3600" spc="-5" dirty="0"/>
              <a:t>trạng</a:t>
            </a:r>
            <a:r>
              <a:rPr sz="3600" spc="-15" dirty="0"/>
              <a:t> </a:t>
            </a:r>
            <a:r>
              <a:rPr sz="3600" spc="-5" dirty="0"/>
              <a:t>thái</a:t>
            </a:r>
            <a:r>
              <a:rPr sz="3600" spc="-30" dirty="0"/>
              <a:t> </a:t>
            </a:r>
            <a:r>
              <a:rPr sz="3600" dirty="0"/>
              <a:t>đặc</a:t>
            </a:r>
            <a:r>
              <a:rPr sz="3600" spc="-10" dirty="0"/>
              <a:t> </a:t>
            </a:r>
            <a:r>
              <a:rPr sz="3600" spc="-5" dirty="0"/>
              <a:t>biệt</a:t>
            </a:r>
            <a:endParaRPr sz="3600"/>
          </a:p>
        </p:txBody>
      </p:sp>
      <p:grpSp>
        <p:nvGrpSpPr>
          <p:cNvPr id="19" name="object 19"/>
          <p:cNvGrpSpPr/>
          <p:nvPr/>
        </p:nvGrpSpPr>
        <p:grpSpPr>
          <a:xfrm>
            <a:off x="3673005" y="5460643"/>
            <a:ext cx="566420" cy="567690"/>
            <a:chOff x="3673005" y="5460643"/>
            <a:chExt cx="566420" cy="567690"/>
          </a:xfrm>
        </p:grpSpPr>
        <p:sp>
          <p:nvSpPr>
            <p:cNvPr id="20" name="object 20"/>
            <p:cNvSpPr/>
            <p:nvPr/>
          </p:nvSpPr>
          <p:spPr>
            <a:xfrm>
              <a:off x="3686555" y="5474193"/>
              <a:ext cx="539115" cy="540385"/>
            </a:xfrm>
            <a:custGeom>
              <a:avLst/>
              <a:gdLst/>
              <a:ahLst/>
              <a:cxnLst/>
              <a:rect l="l" t="t" r="r" b="b"/>
              <a:pathLst>
                <a:path w="539114" h="540385">
                  <a:moveTo>
                    <a:pt x="538798" y="270070"/>
                  </a:moveTo>
                  <a:lnTo>
                    <a:pt x="534459" y="318614"/>
                  </a:lnTo>
                  <a:lnTo>
                    <a:pt x="521947" y="364303"/>
                  </a:lnTo>
                  <a:lnTo>
                    <a:pt x="502024" y="406375"/>
                  </a:lnTo>
                  <a:lnTo>
                    <a:pt x="475449" y="444067"/>
                  </a:lnTo>
                  <a:lnTo>
                    <a:pt x="442982" y="476616"/>
                  </a:lnTo>
                  <a:lnTo>
                    <a:pt x="405385" y="503260"/>
                  </a:lnTo>
                  <a:lnTo>
                    <a:pt x="363416" y="523236"/>
                  </a:lnTo>
                  <a:lnTo>
                    <a:pt x="317837" y="535781"/>
                  </a:lnTo>
                  <a:lnTo>
                    <a:pt x="269407" y="540132"/>
                  </a:lnTo>
                  <a:lnTo>
                    <a:pt x="220981" y="535781"/>
                  </a:lnTo>
                  <a:lnTo>
                    <a:pt x="175402" y="523236"/>
                  </a:lnTo>
                  <a:lnTo>
                    <a:pt x="133432" y="503260"/>
                  </a:lnTo>
                  <a:lnTo>
                    <a:pt x="95832" y="476616"/>
                  </a:lnTo>
                  <a:lnTo>
                    <a:pt x="63361" y="444067"/>
                  </a:lnTo>
                  <a:lnTo>
                    <a:pt x="36782" y="406375"/>
                  </a:lnTo>
                  <a:lnTo>
                    <a:pt x="16854" y="364303"/>
                  </a:lnTo>
                  <a:lnTo>
                    <a:pt x="4340" y="318614"/>
                  </a:lnTo>
                  <a:lnTo>
                    <a:pt x="0" y="270070"/>
                  </a:lnTo>
                  <a:lnTo>
                    <a:pt x="4340" y="221530"/>
                  </a:lnTo>
                  <a:lnTo>
                    <a:pt x="16854" y="175842"/>
                  </a:lnTo>
                  <a:lnTo>
                    <a:pt x="36782" y="133770"/>
                  </a:lnTo>
                  <a:lnTo>
                    <a:pt x="63361" y="96076"/>
                  </a:lnTo>
                  <a:lnTo>
                    <a:pt x="95831" y="63524"/>
                  </a:lnTo>
                  <a:lnTo>
                    <a:pt x="133432" y="36877"/>
                  </a:lnTo>
                  <a:lnTo>
                    <a:pt x="175402" y="16898"/>
                  </a:lnTo>
                  <a:lnTo>
                    <a:pt x="220981" y="4351"/>
                  </a:lnTo>
                  <a:lnTo>
                    <a:pt x="269407" y="0"/>
                  </a:lnTo>
                  <a:lnTo>
                    <a:pt x="317837" y="4351"/>
                  </a:lnTo>
                  <a:lnTo>
                    <a:pt x="363416" y="16898"/>
                  </a:lnTo>
                  <a:lnTo>
                    <a:pt x="405385" y="36877"/>
                  </a:lnTo>
                  <a:lnTo>
                    <a:pt x="442982" y="63524"/>
                  </a:lnTo>
                  <a:lnTo>
                    <a:pt x="475449" y="96076"/>
                  </a:lnTo>
                  <a:lnTo>
                    <a:pt x="502024" y="133770"/>
                  </a:lnTo>
                  <a:lnTo>
                    <a:pt x="521947" y="175842"/>
                  </a:lnTo>
                  <a:lnTo>
                    <a:pt x="534459" y="221530"/>
                  </a:lnTo>
                  <a:lnTo>
                    <a:pt x="538798" y="270070"/>
                  </a:lnTo>
                  <a:close/>
                </a:path>
              </a:pathLst>
            </a:custGeom>
            <a:ln w="2709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4319" y="5582209"/>
              <a:ext cx="323850" cy="324485"/>
            </a:xfrm>
            <a:custGeom>
              <a:avLst/>
              <a:gdLst/>
              <a:ahLst/>
              <a:cxnLst/>
              <a:rect l="l" t="t" r="r" b="b"/>
              <a:pathLst>
                <a:path w="323850" h="324485">
                  <a:moveTo>
                    <a:pt x="161643" y="0"/>
                  </a:moveTo>
                  <a:lnTo>
                    <a:pt x="118671" y="5789"/>
                  </a:lnTo>
                  <a:lnTo>
                    <a:pt x="80057" y="22128"/>
                  </a:lnTo>
                  <a:lnTo>
                    <a:pt x="47343" y="47470"/>
                  </a:lnTo>
                  <a:lnTo>
                    <a:pt x="22068" y="80269"/>
                  </a:lnTo>
                  <a:lnTo>
                    <a:pt x="5773" y="118978"/>
                  </a:lnTo>
                  <a:lnTo>
                    <a:pt x="0" y="162053"/>
                  </a:lnTo>
                  <a:lnTo>
                    <a:pt x="5773" y="205129"/>
                  </a:lnTo>
                  <a:lnTo>
                    <a:pt x="22068" y="243837"/>
                  </a:lnTo>
                  <a:lnTo>
                    <a:pt x="47343" y="276631"/>
                  </a:lnTo>
                  <a:lnTo>
                    <a:pt x="80057" y="301968"/>
                  </a:lnTo>
                  <a:lnTo>
                    <a:pt x="118671" y="318302"/>
                  </a:lnTo>
                  <a:lnTo>
                    <a:pt x="161643" y="324090"/>
                  </a:lnTo>
                  <a:lnTo>
                    <a:pt x="204615" y="318302"/>
                  </a:lnTo>
                  <a:lnTo>
                    <a:pt x="243230" y="301968"/>
                  </a:lnTo>
                  <a:lnTo>
                    <a:pt x="275948" y="276631"/>
                  </a:lnTo>
                  <a:lnTo>
                    <a:pt x="301226" y="243837"/>
                  </a:lnTo>
                  <a:lnTo>
                    <a:pt x="317524" y="205129"/>
                  </a:lnTo>
                  <a:lnTo>
                    <a:pt x="323299" y="162053"/>
                  </a:lnTo>
                  <a:lnTo>
                    <a:pt x="317524" y="118978"/>
                  </a:lnTo>
                  <a:lnTo>
                    <a:pt x="301226" y="80269"/>
                  </a:lnTo>
                  <a:lnTo>
                    <a:pt x="275948" y="47470"/>
                  </a:lnTo>
                  <a:lnTo>
                    <a:pt x="243230" y="22128"/>
                  </a:lnTo>
                  <a:lnTo>
                    <a:pt x="204615" y="5789"/>
                  </a:lnTo>
                  <a:lnTo>
                    <a:pt x="16164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4319" y="5582209"/>
              <a:ext cx="323850" cy="324485"/>
            </a:xfrm>
            <a:custGeom>
              <a:avLst/>
              <a:gdLst/>
              <a:ahLst/>
              <a:cxnLst/>
              <a:rect l="l" t="t" r="r" b="b"/>
              <a:pathLst>
                <a:path w="323850" h="324485">
                  <a:moveTo>
                    <a:pt x="323299" y="162053"/>
                  </a:moveTo>
                  <a:lnTo>
                    <a:pt x="317524" y="205129"/>
                  </a:lnTo>
                  <a:lnTo>
                    <a:pt x="301226" y="243837"/>
                  </a:lnTo>
                  <a:lnTo>
                    <a:pt x="275948" y="276631"/>
                  </a:lnTo>
                  <a:lnTo>
                    <a:pt x="243230" y="301968"/>
                  </a:lnTo>
                  <a:lnTo>
                    <a:pt x="204615" y="318302"/>
                  </a:lnTo>
                  <a:lnTo>
                    <a:pt x="161643" y="324090"/>
                  </a:lnTo>
                  <a:lnTo>
                    <a:pt x="118671" y="318302"/>
                  </a:lnTo>
                  <a:lnTo>
                    <a:pt x="80057" y="301968"/>
                  </a:lnTo>
                  <a:lnTo>
                    <a:pt x="47343" y="276631"/>
                  </a:lnTo>
                  <a:lnTo>
                    <a:pt x="22068" y="243837"/>
                  </a:lnTo>
                  <a:lnTo>
                    <a:pt x="5773" y="205129"/>
                  </a:lnTo>
                  <a:lnTo>
                    <a:pt x="0" y="162053"/>
                  </a:lnTo>
                  <a:lnTo>
                    <a:pt x="5773" y="118978"/>
                  </a:lnTo>
                  <a:lnTo>
                    <a:pt x="22068" y="80269"/>
                  </a:lnTo>
                  <a:lnTo>
                    <a:pt x="47343" y="47470"/>
                  </a:lnTo>
                  <a:lnTo>
                    <a:pt x="80057" y="22128"/>
                  </a:lnTo>
                  <a:lnTo>
                    <a:pt x="118671" y="5789"/>
                  </a:lnTo>
                  <a:lnTo>
                    <a:pt x="161643" y="0"/>
                  </a:lnTo>
                  <a:lnTo>
                    <a:pt x="204615" y="5789"/>
                  </a:lnTo>
                  <a:lnTo>
                    <a:pt x="243230" y="22128"/>
                  </a:lnTo>
                  <a:lnTo>
                    <a:pt x="275948" y="47470"/>
                  </a:lnTo>
                  <a:lnTo>
                    <a:pt x="301226" y="80269"/>
                  </a:lnTo>
                  <a:lnTo>
                    <a:pt x="317524" y="118978"/>
                  </a:lnTo>
                  <a:lnTo>
                    <a:pt x="323299" y="162053"/>
                  </a:lnTo>
                  <a:close/>
                </a:path>
              </a:pathLst>
            </a:custGeom>
            <a:ln w="2709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83108" y="1721379"/>
            <a:ext cx="557530" cy="556260"/>
            <a:chOff x="4783108" y="1721379"/>
            <a:chExt cx="557530" cy="5562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9082" y="1737348"/>
              <a:ext cx="222799" cy="2222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99076" y="1737348"/>
              <a:ext cx="254635" cy="254000"/>
            </a:xfrm>
            <a:custGeom>
              <a:avLst/>
              <a:gdLst/>
              <a:ahLst/>
              <a:cxnLst/>
              <a:rect l="l" t="t" r="r" b="b"/>
              <a:pathLst>
                <a:path w="254635" h="254000">
                  <a:moveTo>
                    <a:pt x="254631" y="0"/>
                  </a:moveTo>
                  <a:lnTo>
                    <a:pt x="222805" y="0"/>
                  </a:lnTo>
                  <a:lnTo>
                    <a:pt x="175043" y="15890"/>
                  </a:lnTo>
                  <a:lnTo>
                    <a:pt x="15926" y="174600"/>
                  </a:lnTo>
                  <a:lnTo>
                    <a:pt x="0" y="222245"/>
                  </a:lnTo>
                  <a:lnTo>
                    <a:pt x="0" y="253979"/>
                  </a:lnTo>
                  <a:lnTo>
                    <a:pt x="254631" y="0"/>
                  </a:lnTo>
                  <a:close/>
                </a:path>
              </a:pathLst>
            </a:custGeom>
            <a:solidFill>
              <a:srgbClr val="97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9076" y="1737348"/>
              <a:ext cx="287020" cy="285750"/>
            </a:xfrm>
            <a:custGeom>
              <a:avLst/>
              <a:gdLst/>
              <a:ahLst/>
              <a:cxnLst/>
              <a:rect l="l" t="t" r="r" b="b"/>
              <a:pathLst>
                <a:path w="287020" h="285750">
                  <a:moveTo>
                    <a:pt x="286462" y="0"/>
                  </a:moveTo>
                  <a:lnTo>
                    <a:pt x="222805" y="0"/>
                  </a:lnTo>
                  <a:lnTo>
                    <a:pt x="6" y="222226"/>
                  </a:lnTo>
                  <a:lnTo>
                    <a:pt x="0" y="285728"/>
                  </a:lnTo>
                  <a:lnTo>
                    <a:pt x="286462" y="0"/>
                  </a:lnTo>
                  <a:close/>
                </a:path>
              </a:pathLst>
            </a:custGeom>
            <a:solidFill>
              <a:srgbClr val="91B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9076" y="1737348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318293" y="0"/>
                  </a:moveTo>
                  <a:lnTo>
                    <a:pt x="254631" y="0"/>
                  </a:lnTo>
                  <a:lnTo>
                    <a:pt x="0" y="253979"/>
                  </a:lnTo>
                  <a:lnTo>
                    <a:pt x="0" y="317475"/>
                  </a:lnTo>
                  <a:lnTo>
                    <a:pt x="318293" y="0"/>
                  </a:lnTo>
                  <a:close/>
                </a:path>
              </a:pathLst>
            </a:custGeom>
            <a:solidFill>
              <a:srgbClr val="8BA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9076" y="1737348"/>
              <a:ext cx="342265" cy="317500"/>
            </a:xfrm>
            <a:custGeom>
              <a:avLst/>
              <a:gdLst/>
              <a:ahLst/>
              <a:cxnLst/>
              <a:rect l="l" t="t" r="r" b="b"/>
              <a:pathLst>
                <a:path w="342264" h="317500">
                  <a:moveTo>
                    <a:pt x="318293" y="0"/>
                  </a:moveTo>
                  <a:lnTo>
                    <a:pt x="286462" y="0"/>
                  </a:lnTo>
                  <a:lnTo>
                    <a:pt x="0" y="285728"/>
                  </a:lnTo>
                  <a:lnTo>
                    <a:pt x="0" y="317482"/>
                  </a:lnTo>
                  <a:lnTo>
                    <a:pt x="31821" y="317482"/>
                  </a:lnTo>
                  <a:lnTo>
                    <a:pt x="342159" y="7939"/>
                  </a:lnTo>
                  <a:lnTo>
                    <a:pt x="318293" y="0"/>
                  </a:lnTo>
                  <a:close/>
                </a:path>
              </a:pathLst>
            </a:custGeom>
            <a:solidFill>
              <a:srgbClr val="85A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9076" y="1737348"/>
              <a:ext cx="366395" cy="349250"/>
            </a:xfrm>
            <a:custGeom>
              <a:avLst/>
              <a:gdLst/>
              <a:ahLst/>
              <a:cxnLst/>
              <a:rect l="l" t="t" r="r" b="b"/>
              <a:pathLst>
                <a:path w="366395" h="349250">
                  <a:moveTo>
                    <a:pt x="318293" y="0"/>
                  </a:moveTo>
                  <a:lnTo>
                    <a:pt x="0" y="317482"/>
                  </a:lnTo>
                  <a:lnTo>
                    <a:pt x="31829" y="317482"/>
                  </a:lnTo>
                  <a:lnTo>
                    <a:pt x="31829" y="349223"/>
                  </a:lnTo>
                  <a:lnTo>
                    <a:pt x="366028" y="15880"/>
                  </a:lnTo>
                  <a:lnTo>
                    <a:pt x="318293" y="0"/>
                  </a:lnTo>
                  <a:close/>
                </a:path>
              </a:pathLst>
            </a:custGeom>
            <a:solidFill>
              <a:srgbClr val="7EA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30897" y="1745287"/>
              <a:ext cx="358140" cy="373380"/>
            </a:xfrm>
            <a:custGeom>
              <a:avLst/>
              <a:gdLst/>
              <a:ahLst/>
              <a:cxnLst/>
              <a:rect l="l" t="t" r="r" b="b"/>
              <a:pathLst>
                <a:path w="358139" h="373380">
                  <a:moveTo>
                    <a:pt x="310337" y="0"/>
                  </a:moveTo>
                  <a:lnTo>
                    <a:pt x="0" y="309542"/>
                  </a:lnTo>
                  <a:lnTo>
                    <a:pt x="7" y="373029"/>
                  </a:lnTo>
                  <a:lnTo>
                    <a:pt x="358075" y="15882"/>
                  </a:lnTo>
                  <a:lnTo>
                    <a:pt x="310337" y="0"/>
                  </a:lnTo>
                  <a:close/>
                </a:path>
              </a:pathLst>
            </a:custGeom>
            <a:solidFill>
              <a:srgbClr val="79A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0905" y="1753229"/>
              <a:ext cx="382270" cy="396875"/>
            </a:xfrm>
            <a:custGeom>
              <a:avLst/>
              <a:gdLst/>
              <a:ahLst/>
              <a:cxnLst/>
              <a:rect l="l" t="t" r="r" b="b"/>
              <a:pathLst>
                <a:path w="382270" h="396875">
                  <a:moveTo>
                    <a:pt x="334198" y="0"/>
                  </a:moveTo>
                  <a:lnTo>
                    <a:pt x="0" y="333342"/>
                  </a:lnTo>
                  <a:lnTo>
                    <a:pt x="0" y="396836"/>
                  </a:lnTo>
                  <a:lnTo>
                    <a:pt x="381933" y="15881"/>
                  </a:lnTo>
                  <a:lnTo>
                    <a:pt x="334198" y="0"/>
                  </a:lnTo>
                  <a:close/>
                </a:path>
              </a:pathLst>
            </a:custGeom>
            <a:solidFill>
              <a:srgbClr val="73A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30905" y="1761170"/>
              <a:ext cx="398145" cy="389255"/>
            </a:xfrm>
            <a:custGeom>
              <a:avLst/>
              <a:gdLst/>
              <a:ahLst/>
              <a:cxnLst/>
              <a:rect l="l" t="t" r="r" b="b"/>
              <a:pathLst>
                <a:path w="398145" h="389255">
                  <a:moveTo>
                    <a:pt x="358068" y="0"/>
                  </a:moveTo>
                  <a:lnTo>
                    <a:pt x="0" y="357147"/>
                  </a:lnTo>
                  <a:lnTo>
                    <a:pt x="0" y="388901"/>
                  </a:lnTo>
                  <a:lnTo>
                    <a:pt x="31824" y="388901"/>
                  </a:lnTo>
                  <a:lnTo>
                    <a:pt x="397855" y="23808"/>
                  </a:lnTo>
                  <a:lnTo>
                    <a:pt x="381951" y="7945"/>
                  </a:lnTo>
                  <a:lnTo>
                    <a:pt x="358068" y="0"/>
                  </a:lnTo>
                  <a:close/>
                </a:path>
              </a:pathLst>
            </a:custGeom>
            <a:solidFill>
              <a:srgbClr val="6CA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0905" y="1769110"/>
              <a:ext cx="414020" cy="396875"/>
            </a:xfrm>
            <a:custGeom>
              <a:avLst/>
              <a:gdLst/>
              <a:ahLst/>
              <a:cxnLst/>
              <a:rect l="l" t="t" r="r" b="b"/>
              <a:pathLst>
                <a:path w="414020" h="396875">
                  <a:moveTo>
                    <a:pt x="381933" y="0"/>
                  </a:moveTo>
                  <a:lnTo>
                    <a:pt x="0" y="380961"/>
                  </a:lnTo>
                  <a:lnTo>
                    <a:pt x="31827" y="380961"/>
                  </a:lnTo>
                  <a:lnTo>
                    <a:pt x="47742" y="396834"/>
                  </a:lnTo>
                  <a:lnTo>
                    <a:pt x="413776" y="31749"/>
                  </a:lnTo>
                  <a:lnTo>
                    <a:pt x="381933" y="0"/>
                  </a:lnTo>
                  <a:close/>
                </a:path>
              </a:pathLst>
            </a:custGeom>
            <a:solidFill>
              <a:srgbClr val="66A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2730" y="1784978"/>
              <a:ext cx="398145" cy="396875"/>
            </a:xfrm>
            <a:custGeom>
              <a:avLst/>
              <a:gdLst/>
              <a:ahLst/>
              <a:cxnLst/>
              <a:rect l="l" t="t" r="r" b="b"/>
              <a:pathLst>
                <a:path w="398145" h="396875">
                  <a:moveTo>
                    <a:pt x="366030" y="0"/>
                  </a:moveTo>
                  <a:lnTo>
                    <a:pt x="0" y="365092"/>
                  </a:lnTo>
                  <a:lnTo>
                    <a:pt x="31830" y="396835"/>
                  </a:lnTo>
                  <a:lnTo>
                    <a:pt x="397853" y="31740"/>
                  </a:lnTo>
                  <a:lnTo>
                    <a:pt x="366030" y="0"/>
                  </a:lnTo>
                  <a:close/>
                </a:path>
              </a:pathLst>
            </a:custGeom>
            <a:solidFill>
              <a:srgbClr val="5FA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8647" y="1800859"/>
              <a:ext cx="398145" cy="396875"/>
            </a:xfrm>
            <a:custGeom>
              <a:avLst/>
              <a:gdLst/>
              <a:ahLst/>
              <a:cxnLst/>
              <a:rect l="l" t="t" r="r" b="b"/>
              <a:pathLst>
                <a:path w="398145" h="396875">
                  <a:moveTo>
                    <a:pt x="366034" y="0"/>
                  </a:moveTo>
                  <a:lnTo>
                    <a:pt x="0" y="365084"/>
                  </a:lnTo>
                  <a:lnTo>
                    <a:pt x="31829" y="396829"/>
                  </a:lnTo>
                  <a:lnTo>
                    <a:pt x="397856" y="31740"/>
                  </a:lnTo>
                  <a:lnTo>
                    <a:pt x="366034" y="0"/>
                  </a:lnTo>
                  <a:close/>
                </a:path>
              </a:pathLst>
            </a:custGeom>
            <a:solidFill>
              <a:srgbClr val="579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94560" y="1816719"/>
              <a:ext cx="398145" cy="396875"/>
            </a:xfrm>
            <a:custGeom>
              <a:avLst/>
              <a:gdLst/>
              <a:ahLst/>
              <a:cxnLst/>
              <a:rect l="l" t="t" r="r" b="b"/>
              <a:pathLst>
                <a:path w="398145" h="396875">
                  <a:moveTo>
                    <a:pt x="366023" y="0"/>
                  </a:moveTo>
                  <a:lnTo>
                    <a:pt x="0" y="365095"/>
                  </a:lnTo>
                  <a:lnTo>
                    <a:pt x="31832" y="396842"/>
                  </a:lnTo>
                  <a:lnTo>
                    <a:pt x="397865" y="31760"/>
                  </a:lnTo>
                  <a:lnTo>
                    <a:pt x="366023" y="0"/>
                  </a:lnTo>
                  <a:close/>
                </a:path>
              </a:pathLst>
            </a:custGeom>
            <a:solidFill>
              <a:srgbClr val="529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10477" y="1832599"/>
              <a:ext cx="398145" cy="389255"/>
            </a:xfrm>
            <a:custGeom>
              <a:avLst/>
              <a:gdLst/>
              <a:ahLst/>
              <a:cxnLst/>
              <a:rect l="l" t="t" r="r" b="b"/>
              <a:pathLst>
                <a:path w="398145" h="389255">
                  <a:moveTo>
                    <a:pt x="366027" y="0"/>
                  </a:moveTo>
                  <a:lnTo>
                    <a:pt x="0" y="365089"/>
                  </a:lnTo>
                  <a:lnTo>
                    <a:pt x="15917" y="380964"/>
                  </a:lnTo>
                  <a:lnTo>
                    <a:pt x="39784" y="388899"/>
                  </a:lnTo>
                  <a:lnTo>
                    <a:pt x="397851" y="31741"/>
                  </a:lnTo>
                  <a:lnTo>
                    <a:pt x="366027" y="0"/>
                  </a:lnTo>
                  <a:close/>
                </a:path>
              </a:pathLst>
            </a:custGeom>
            <a:solidFill>
              <a:srgbClr val="4A9B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26392" y="1848479"/>
              <a:ext cx="382270" cy="381000"/>
            </a:xfrm>
            <a:custGeom>
              <a:avLst/>
              <a:gdLst/>
              <a:ahLst/>
              <a:cxnLst/>
              <a:rect l="l" t="t" r="r" b="b"/>
              <a:pathLst>
                <a:path w="382270" h="381000">
                  <a:moveTo>
                    <a:pt x="366033" y="0"/>
                  </a:moveTo>
                  <a:lnTo>
                    <a:pt x="0" y="365082"/>
                  </a:lnTo>
                  <a:lnTo>
                    <a:pt x="47743" y="380957"/>
                  </a:lnTo>
                  <a:lnTo>
                    <a:pt x="381966" y="47590"/>
                  </a:lnTo>
                  <a:lnTo>
                    <a:pt x="381966" y="15892"/>
                  </a:lnTo>
                  <a:lnTo>
                    <a:pt x="366033" y="0"/>
                  </a:lnTo>
                  <a:close/>
                </a:path>
              </a:pathLst>
            </a:custGeom>
            <a:solidFill>
              <a:srgbClr val="449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0262" y="1864341"/>
              <a:ext cx="358140" cy="373380"/>
            </a:xfrm>
            <a:custGeom>
              <a:avLst/>
              <a:gdLst/>
              <a:ahLst/>
              <a:cxnLst/>
              <a:rect l="l" t="t" r="r" b="b"/>
              <a:pathLst>
                <a:path w="358139" h="373380">
                  <a:moveTo>
                    <a:pt x="358066" y="0"/>
                  </a:moveTo>
                  <a:lnTo>
                    <a:pt x="0" y="357158"/>
                  </a:lnTo>
                  <a:lnTo>
                    <a:pt x="47745" y="373032"/>
                  </a:lnTo>
                  <a:lnTo>
                    <a:pt x="358097" y="63486"/>
                  </a:lnTo>
                  <a:lnTo>
                    <a:pt x="358066" y="0"/>
                  </a:lnTo>
                  <a:close/>
                </a:path>
              </a:pathLst>
            </a:custGeom>
            <a:solidFill>
              <a:srgbClr val="3B9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4136" y="1896070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334222" y="0"/>
                  </a:moveTo>
                  <a:lnTo>
                    <a:pt x="0" y="333366"/>
                  </a:lnTo>
                  <a:lnTo>
                    <a:pt x="47742" y="349239"/>
                  </a:lnTo>
                  <a:lnTo>
                    <a:pt x="334222" y="63485"/>
                  </a:lnTo>
                  <a:lnTo>
                    <a:pt x="334222" y="0"/>
                  </a:lnTo>
                  <a:close/>
                </a:path>
              </a:pathLst>
            </a:custGeom>
            <a:solidFill>
              <a:srgbClr val="359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8007" y="1927827"/>
              <a:ext cx="342265" cy="325755"/>
            </a:xfrm>
            <a:custGeom>
              <a:avLst/>
              <a:gdLst/>
              <a:ahLst/>
              <a:cxnLst/>
              <a:rect l="l" t="t" r="r" b="b"/>
              <a:pathLst>
                <a:path w="342264" h="325755">
                  <a:moveTo>
                    <a:pt x="310351" y="0"/>
                  </a:moveTo>
                  <a:lnTo>
                    <a:pt x="0" y="309545"/>
                  </a:lnTo>
                  <a:lnTo>
                    <a:pt x="47745" y="325419"/>
                  </a:lnTo>
                  <a:lnTo>
                    <a:pt x="342149" y="31766"/>
                  </a:lnTo>
                  <a:lnTo>
                    <a:pt x="310351" y="31766"/>
                  </a:lnTo>
                  <a:lnTo>
                    <a:pt x="310351" y="0"/>
                  </a:lnTo>
                  <a:close/>
                </a:path>
              </a:pathLst>
            </a:custGeom>
            <a:solidFill>
              <a:srgbClr val="2D9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21879" y="1959555"/>
              <a:ext cx="318770" cy="301625"/>
            </a:xfrm>
            <a:custGeom>
              <a:avLst/>
              <a:gdLst/>
              <a:ahLst/>
              <a:cxnLst/>
              <a:rect l="l" t="t" r="r" b="b"/>
              <a:pathLst>
                <a:path w="318770" h="301625">
                  <a:moveTo>
                    <a:pt x="318277" y="38"/>
                  </a:moveTo>
                  <a:lnTo>
                    <a:pt x="286441" y="38"/>
                  </a:lnTo>
                  <a:lnTo>
                    <a:pt x="0" y="285753"/>
                  </a:lnTo>
                  <a:lnTo>
                    <a:pt x="47744" y="301627"/>
                  </a:lnTo>
                  <a:lnTo>
                    <a:pt x="302363" y="47669"/>
                  </a:lnTo>
                  <a:lnTo>
                    <a:pt x="318277" y="38"/>
                  </a:lnTo>
                  <a:close/>
                </a:path>
                <a:path w="318770" h="301625">
                  <a:moveTo>
                    <a:pt x="286480" y="0"/>
                  </a:moveTo>
                  <a:close/>
                </a:path>
              </a:pathLst>
            </a:custGeom>
            <a:solidFill>
              <a:srgbClr val="278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45753" y="1959599"/>
              <a:ext cx="294640" cy="309880"/>
            </a:xfrm>
            <a:custGeom>
              <a:avLst/>
              <a:gdLst/>
              <a:ahLst/>
              <a:cxnLst/>
              <a:rect l="l" t="t" r="r" b="b"/>
              <a:pathLst>
                <a:path w="294639" h="309880">
                  <a:moveTo>
                    <a:pt x="294401" y="0"/>
                  </a:moveTo>
                  <a:lnTo>
                    <a:pt x="0" y="293647"/>
                  </a:lnTo>
                  <a:lnTo>
                    <a:pt x="47742" y="309520"/>
                  </a:lnTo>
                  <a:lnTo>
                    <a:pt x="262586" y="95221"/>
                  </a:lnTo>
                  <a:lnTo>
                    <a:pt x="294401" y="0"/>
                  </a:lnTo>
                  <a:close/>
                </a:path>
              </a:pathLst>
            </a:custGeom>
            <a:solidFill>
              <a:srgbClr val="1E8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69623" y="2007225"/>
              <a:ext cx="254635" cy="269875"/>
            </a:xfrm>
            <a:custGeom>
              <a:avLst/>
              <a:gdLst/>
              <a:ahLst/>
              <a:cxnLst/>
              <a:rect l="l" t="t" r="r" b="b"/>
              <a:pathLst>
                <a:path w="254635" h="269875">
                  <a:moveTo>
                    <a:pt x="254618" y="0"/>
                  </a:moveTo>
                  <a:lnTo>
                    <a:pt x="0" y="253957"/>
                  </a:lnTo>
                  <a:lnTo>
                    <a:pt x="47746" y="269831"/>
                  </a:lnTo>
                  <a:lnTo>
                    <a:pt x="47746" y="238082"/>
                  </a:lnTo>
                  <a:lnTo>
                    <a:pt x="95488" y="222211"/>
                  </a:lnTo>
                  <a:lnTo>
                    <a:pt x="222802" y="95223"/>
                  </a:lnTo>
                  <a:lnTo>
                    <a:pt x="254618" y="0"/>
                  </a:lnTo>
                  <a:close/>
                </a:path>
              </a:pathLst>
            </a:custGeom>
            <a:solidFill>
              <a:srgbClr val="1C8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496" y="2054821"/>
              <a:ext cx="214843" cy="22223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799075" y="1737347"/>
              <a:ext cx="509905" cy="508000"/>
            </a:xfrm>
            <a:custGeom>
              <a:avLst/>
              <a:gdLst/>
              <a:ahLst/>
              <a:cxnLst/>
              <a:rect l="l" t="t" r="r" b="b"/>
              <a:pathLst>
                <a:path w="509904" h="508000">
                  <a:moveTo>
                    <a:pt x="509283" y="253989"/>
                  </a:moveTo>
                  <a:lnTo>
                    <a:pt x="505180" y="299641"/>
                  </a:lnTo>
                  <a:lnTo>
                    <a:pt x="493351" y="342608"/>
                  </a:lnTo>
                  <a:lnTo>
                    <a:pt x="474514" y="382173"/>
                  </a:lnTo>
                  <a:lnTo>
                    <a:pt x="449390" y="417619"/>
                  </a:lnTo>
                  <a:lnTo>
                    <a:pt x="418698" y="448229"/>
                  </a:lnTo>
                  <a:lnTo>
                    <a:pt x="383157" y="473285"/>
                  </a:lnTo>
                  <a:lnTo>
                    <a:pt x="343486" y="492071"/>
                  </a:lnTo>
                  <a:lnTo>
                    <a:pt x="300404" y="503868"/>
                  </a:lnTo>
                  <a:lnTo>
                    <a:pt x="254632" y="507960"/>
                  </a:lnTo>
                  <a:lnTo>
                    <a:pt x="208861" y="503868"/>
                  </a:lnTo>
                  <a:lnTo>
                    <a:pt x="165782" y="492071"/>
                  </a:lnTo>
                  <a:lnTo>
                    <a:pt x="126114" y="473285"/>
                  </a:lnTo>
                  <a:lnTo>
                    <a:pt x="90576" y="448229"/>
                  </a:lnTo>
                  <a:lnTo>
                    <a:pt x="59886" y="417619"/>
                  </a:lnTo>
                  <a:lnTo>
                    <a:pt x="34764" y="382173"/>
                  </a:lnTo>
                  <a:lnTo>
                    <a:pt x="15930" y="342608"/>
                  </a:lnTo>
                  <a:lnTo>
                    <a:pt x="4102" y="299641"/>
                  </a:lnTo>
                  <a:lnTo>
                    <a:pt x="0" y="253989"/>
                  </a:lnTo>
                  <a:lnTo>
                    <a:pt x="4102" y="208333"/>
                  </a:lnTo>
                  <a:lnTo>
                    <a:pt x="15930" y="165362"/>
                  </a:lnTo>
                  <a:lnTo>
                    <a:pt x="34764" y="125794"/>
                  </a:lnTo>
                  <a:lnTo>
                    <a:pt x="59886" y="90345"/>
                  </a:lnTo>
                  <a:lnTo>
                    <a:pt x="90575" y="59733"/>
                  </a:lnTo>
                  <a:lnTo>
                    <a:pt x="126114" y="34676"/>
                  </a:lnTo>
                  <a:lnTo>
                    <a:pt x="165782" y="15889"/>
                  </a:lnTo>
                  <a:lnTo>
                    <a:pt x="208861" y="4091"/>
                  </a:lnTo>
                  <a:lnTo>
                    <a:pt x="254631" y="0"/>
                  </a:lnTo>
                  <a:lnTo>
                    <a:pt x="300404" y="4092"/>
                  </a:lnTo>
                  <a:lnTo>
                    <a:pt x="343485" y="15889"/>
                  </a:lnTo>
                  <a:lnTo>
                    <a:pt x="383156" y="34676"/>
                  </a:lnTo>
                  <a:lnTo>
                    <a:pt x="418698" y="59733"/>
                  </a:lnTo>
                  <a:lnTo>
                    <a:pt x="449390" y="90345"/>
                  </a:lnTo>
                  <a:lnTo>
                    <a:pt x="474514" y="125794"/>
                  </a:lnTo>
                  <a:lnTo>
                    <a:pt x="493351" y="165362"/>
                  </a:lnTo>
                  <a:lnTo>
                    <a:pt x="505180" y="208333"/>
                  </a:lnTo>
                  <a:lnTo>
                    <a:pt x="509283" y="253989"/>
                  </a:lnTo>
                  <a:close/>
                </a:path>
              </a:pathLst>
            </a:custGeom>
            <a:ln w="31935">
              <a:solidFill>
                <a:srgbClr val="008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755" y="3304032"/>
            <a:ext cx="2917190" cy="2051685"/>
          </a:xfrm>
          <a:custGeom>
            <a:avLst/>
            <a:gdLst/>
            <a:ahLst/>
            <a:cxnLst/>
            <a:rect l="l" t="t" r="r" b="b"/>
            <a:pathLst>
              <a:path w="2917190" h="2051685">
                <a:moveTo>
                  <a:pt x="0" y="256285"/>
                </a:moveTo>
                <a:lnTo>
                  <a:pt x="4131" y="210235"/>
                </a:lnTo>
                <a:lnTo>
                  <a:pt x="16041" y="166885"/>
                </a:lnTo>
                <a:lnTo>
                  <a:pt x="35004" y="126962"/>
                </a:lnTo>
                <a:lnTo>
                  <a:pt x="60296" y="91190"/>
                </a:lnTo>
                <a:lnTo>
                  <a:pt x="91190" y="60296"/>
                </a:lnTo>
                <a:lnTo>
                  <a:pt x="126962" y="35004"/>
                </a:lnTo>
                <a:lnTo>
                  <a:pt x="166885" y="16041"/>
                </a:lnTo>
                <a:lnTo>
                  <a:pt x="210235" y="4131"/>
                </a:lnTo>
                <a:lnTo>
                  <a:pt x="256286" y="0"/>
                </a:lnTo>
                <a:lnTo>
                  <a:pt x="2660649" y="0"/>
                </a:lnTo>
                <a:lnTo>
                  <a:pt x="2706700" y="4131"/>
                </a:lnTo>
                <a:lnTo>
                  <a:pt x="2750050" y="16041"/>
                </a:lnTo>
                <a:lnTo>
                  <a:pt x="2789973" y="35004"/>
                </a:lnTo>
                <a:lnTo>
                  <a:pt x="2825745" y="60296"/>
                </a:lnTo>
                <a:lnTo>
                  <a:pt x="2856639" y="91190"/>
                </a:lnTo>
                <a:lnTo>
                  <a:pt x="2881931" y="126962"/>
                </a:lnTo>
                <a:lnTo>
                  <a:pt x="2900894" y="166885"/>
                </a:lnTo>
                <a:lnTo>
                  <a:pt x="2912804" y="210235"/>
                </a:lnTo>
                <a:lnTo>
                  <a:pt x="2916935" y="256285"/>
                </a:lnTo>
                <a:lnTo>
                  <a:pt x="2916935" y="1795017"/>
                </a:lnTo>
                <a:lnTo>
                  <a:pt x="2912804" y="1841068"/>
                </a:lnTo>
                <a:lnTo>
                  <a:pt x="2900894" y="1884418"/>
                </a:lnTo>
                <a:lnTo>
                  <a:pt x="2881931" y="1924341"/>
                </a:lnTo>
                <a:lnTo>
                  <a:pt x="2856639" y="1960113"/>
                </a:lnTo>
                <a:lnTo>
                  <a:pt x="2825745" y="1991007"/>
                </a:lnTo>
                <a:lnTo>
                  <a:pt x="2789973" y="2016299"/>
                </a:lnTo>
                <a:lnTo>
                  <a:pt x="2750050" y="2035262"/>
                </a:lnTo>
                <a:lnTo>
                  <a:pt x="2706700" y="2047172"/>
                </a:lnTo>
                <a:lnTo>
                  <a:pt x="2660649" y="2051303"/>
                </a:lnTo>
                <a:lnTo>
                  <a:pt x="256286" y="2051303"/>
                </a:lnTo>
                <a:lnTo>
                  <a:pt x="210235" y="2047172"/>
                </a:lnTo>
                <a:lnTo>
                  <a:pt x="166885" y="2035262"/>
                </a:lnTo>
                <a:lnTo>
                  <a:pt x="126962" y="2016299"/>
                </a:lnTo>
                <a:lnTo>
                  <a:pt x="91190" y="1991007"/>
                </a:lnTo>
                <a:lnTo>
                  <a:pt x="60296" y="1960113"/>
                </a:lnTo>
                <a:lnTo>
                  <a:pt x="35004" y="1924341"/>
                </a:lnTo>
                <a:lnTo>
                  <a:pt x="16041" y="1884418"/>
                </a:lnTo>
                <a:lnTo>
                  <a:pt x="4131" y="1841068"/>
                </a:lnTo>
                <a:lnTo>
                  <a:pt x="0" y="1795017"/>
                </a:lnTo>
                <a:lnTo>
                  <a:pt x="0" y="25628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2748" y="3397757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Tên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trạng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thái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5257" y="3891788"/>
            <a:ext cx="228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stateVar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</a:t>
            </a:r>
            <a:r>
              <a:rPr sz="1800" dirty="0">
                <a:latin typeface="Arial"/>
                <a:cs typeface="Arial"/>
              </a:rPr>
              <a:t>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5257" y="4385564"/>
            <a:ext cx="1840864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entry/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do/ activity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exit/ </a:t>
            </a:r>
            <a:r>
              <a:rPr sz="1800" spc="-10" dirty="0">
                <a:latin typeface="Arial"/>
                <a:cs typeface="Arial"/>
              </a:rPr>
              <a:t>exit </a:t>
            </a:r>
            <a:r>
              <a:rPr sz="1800" spc="-5" dirty="0"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64310" y="2847467"/>
            <a:ext cx="7524750" cy="2851785"/>
            <a:chOff x="1464310" y="2847467"/>
            <a:chExt cx="7524750" cy="2851785"/>
          </a:xfrm>
        </p:grpSpPr>
        <p:sp>
          <p:nvSpPr>
            <p:cNvPr id="7" name="object 7"/>
            <p:cNvSpPr/>
            <p:nvPr/>
          </p:nvSpPr>
          <p:spPr>
            <a:xfrm>
              <a:off x="1470660" y="3787140"/>
              <a:ext cx="2931160" cy="533400"/>
            </a:xfrm>
            <a:custGeom>
              <a:avLst/>
              <a:gdLst/>
              <a:ahLst/>
              <a:cxnLst/>
              <a:rect l="l" t="t" r="r" b="b"/>
              <a:pathLst>
                <a:path w="2931160" h="533400">
                  <a:moveTo>
                    <a:pt x="0" y="0"/>
                  </a:moveTo>
                  <a:lnTo>
                    <a:pt x="2930652" y="0"/>
                  </a:lnTo>
                </a:path>
                <a:path w="2931160" h="533400">
                  <a:moveTo>
                    <a:pt x="0" y="533400"/>
                  </a:moveTo>
                  <a:lnTo>
                    <a:pt x="2930652" y="533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311" y="4473067"/>
              <a:ext cx="4587240" cy="103505"/>
            </a:xfrm>
            <a:custGeom>
              <a:avLst/>
              <a:gdLst/>
              <a:ahLst/>
              <a:cxnLst/>
              <a:rect l="l" t="t" r="r" b="b"/>
              <a:pathLst>
                <a:path w="4587240" h="103504">
                  <a:moveTo>
                    <a:pt x="4562130" y="51688"/>
                  </a:moveTo>
                  <a:lnTo>
                    <a:pt x="4492244" y="92455"/>
                  </a:lnTo>
                  <a:lnTo>
                    <a:pt x="4491228" y="96265"/>
                  </a:lnTo>
                  <a:lnTo>
                    <a:pt x="4494784" y="102361"/>
                  </a:lnTo>
                  <a:lnTo>
                    <a:pt x="4498594" y="103377"/>
                  </a:lnTo>
                  <a:lnTo>
                    <a:pt x="4576349" y="58038"/>
                  </a:lnTo>
                  <a:lnTo>
                    <a:pt x="4574794" y="58038"/>
                  </a:lnTo>
                  <a:lnTo>
                    <a:pt x="4574794" y="57149"/>
                  </a:lnTo>
                  <a:lnTo>
                    <a:pt x="4571492" y="57149"/>
                  </a:lnTo>
                  <a:lnTo>
                    <a:pt x="4562130" y="51688"/>
                  </a:lnTo>
                  <a:close/>
                </a:path>
                <a:path w="4587240" h="103504">
                  <a:moveTo>
                    <a:pt x="455124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551244" y="58038"/>
                  </a:lnTo>
                  <a:lnTo>
                    <a:pt x="4562130" y="51688"/>
                  </a:lnTo>
                  <a:lnTo>
                    <a:pt x="4551244" y="45338"/>
                  </a:lnTo>
                  <a:close/>
                </a:path>
                <a:path w="4587240" h="103504">
                  <a:moveTo>
                    <a:pt x="4576349" y="45338"/>
                  </a:moveTo>
                  <a:lnTo>
                    <a:pt x="4574794" y="45338"/>
                  </a:lnTo>
                  <a:lnTo>
                    <a:pt x="4574794" y="58038"/>
                  </a:lnTo>
                  <a:lnTo>
                    <a:pt x="4576349" y="58038"/>
                  </a:lnTo>
                  <a:lnTo>
                    <a:pt x="4587240" y="51688"/>
                  </a:lnTo>
                  <a:lnTo>
                    <a:pt x="4576349" y="45338"/>
                  </a:lnTo>
                  <a:close/>
                </a:path>
                <a:path w="4587240" h="103504">
                  <a:moveTo>
                    <a:pt x="4571492" y="46227"/>
                  </a:moveTo>
                  <a:lnTo>
                    <a:pt x="4562130" y="51688"/>
                  </a:lnTo>
                  <a:lnTo>
                    <a:pt x="4571492" y="57149"/>
                  </a:lnTo>
                  <a:lnTo>
                    <a:pt x="4571492" y="46227"/>
                  </a:lnTo>
                  <a:close/>
                </a:path>
                <a:path w="4587240" h="103504">
                  <a:moveTo>
                    <a:pt x="4574794" y="46227"/>
                  </a:moveTo>
                  <a:lnTo>
                    <a:pt x="4571492" y="46227"/>
                  </a:lnTo>
                  <a:lnTo>
                    <a:pt x="4571492" y="57149"/>
                  </a:lnTo>
                  <a:lnTo>
                    <a:pt x="4574794" y="57149"/>
                  </a:lnTo>
                  <a:lnTo>
                    <a:pt x="4574794" y="46227"/>
                  </a:lnTo>
                  <a:close/>
                </a:path>
                <a:path w="4587240" h="103504">
                  <a:moveTo>
                    <a:pt x="4498594" y="0"/>
                  </a:moveTo>
                  <a:lnTo>
                    <a:pt x="4494784" y="1015"/>
                  </a:lnTo>
                  <a:lnTo>
                    <a:pt x="4491228" y="7111"/>
                  </a:lnTo>
                  <a:lnTo>
                    <a:pt x="4492244" y="10921"/>
                  </a:lnTo>
                  <a:lnTo>
                    <a:pt x="4562130" y="51688"/>
                  </a:lnTo>
                  <a:lnTo>
                    <a:pt x="4571492" y="46227"/>
                  </a:lnTo>
                  <a:lnTo>
                    <a:pt x="4574794" y="46227"/>
                  </a:lnTo>
                  <a:lnTo>
                    <a:pt x="4574794" y="45338"/>
                  </a:lnTo>
                  <a:lnTo>
                    <a:pt x="4576349" y="45338"/>
                  </a:lnTo>
                  <a:lnTo>
                    <a:pt x="4498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835" y="2847466"/>
              <a:ext cx="3368675" cy="2851785"/>
            </a:xfrm>
            <a:custGeom>
              <a:avLst/>
              <a:gdLst/>
              <a:ahLst/>
              <a:cxnLst/>
              <a:rect l="l" t="t" r="r" b="b"/>
              <a:pathLst>
                <a:path w="3368675" h="2851785">
                  <a:moveTo>
                    <a:pt x="1437513" y="2086356"/>
                  </a:moveTo>
                  <a:lnTo>
                    <a:pt x="109410" y="1736001"/>
                  </a:lnTo>
                  <a:lnTo>
                    <a:pt x="169164" y="1719453"/>
                  </a:lnTo>
                  <a:lnTo>
                    <a:pt x="171932" y="1718056"/>
                  </a:lnTo>
                  <a:lnTo>
                    <a:pt x="175920" y="1716062"/>
                  </a:lnTo>
                  <a:lnTo>
                    <a:pt x="180682" y="1710537"/>
                  </a:lnTo>
                  <a:lnTo>
                    <a:pt x="183019" y="1703641"/>
                  </a:lnTo>
                  <a:lnTo>
                    <a:pt x="182499" y="1696085"/>
                  </a:lnTo>
                  <a:lnTo>
                    <a:pt x="179070" y="1689328"/>
                  </a:lnTo>
                  <a:lnTo>
                    <a:pt x="173507" y="1684566"/>
                  </a:lnTo>
                  <a:lnTo>
                    <a:pt x="166560" y="1682229"/>
                  </a:lnTo>
                  <a:lnTo>
                    <a:pt x="159004" y="1682750"/>
                  </a:lnTo>
                  <a:lnTo>
                    <a:pt x="0" y="1726819"/>
                  </a:lnTo>
                  <a:lnTo>
                    <a:pt x="116586" y="1843532"/>
                  </a:lnTo>
                  <a:lnTo>
                    <a:pt x="122910" y="1847748"/>
                  </a:lnTo>
                  <a:lnTo>
                    <a:pt x="130086" y="1849158"/>
                  </a:lnTo>
                  <a:lnTo>
                    <a:pt x="137248" y="1847748"/>
                  </a:lnTo>
                  <a:lnTo>
                    <a:pt x="99885" y="1772869"/>
                  </a:lnTo>
                  <a:lnTo>
                    <a:pt x="1427861" y="2123186"/>
                  </a:lnTo>
                  <a:lnTo>
                    <a:pt x="1437513" y="2086356"/>
                  </a:lnTo>
                  <a:close/>
                </a:path>
                <a:path w="3368675" h="2851785">
                  <a:moveTo>
                    <a:pt x="1886839" y="550418"/>
                  </a:moveTo>
                  <a:lnTo>
                    <a:pt x="1883930" y="533781"/>
                  </a:lnTo>
                  <a:lnTo>
                    <a:pt x="1858518" y="387858"/>
                  </a:lnTo>
                  <a:lnTo>
                    <a:pt x="1855774" y="380796"/>
                  </a:lnTo>
                  <a:lnTo>
                    <a:pt x="1850707" y="375539"/>
                  </a:lnTo>
                  <a:lnTo>
                    <a:pt x="1844014" y="372579"/>
                  </a:lnTo>
                  <a:lnTo>
                    <a:pt x="1836420" y="372364"/>
                  </a:lnTo>
                  <a:lnTo>
                    <a:pt x="1829396" y="375107"/>
                  </a:lnTo>
                  <a:lnTo>
                    <a:pt x="1824139" y="380174"/>
                  </a:lnTo>
                  <a:lnTo>
                    <a:pt x="1821141" y="386867"/>
                  </a:lnTo>
                  <a:lnTo>
                    <a:pt x="1820926" y="394462"/>
                  </a:lnTo>
                  <a:lnTo>
                    <a:pt x="1831594" y="455295"/>
                  </a:lnTo>
                  <a:lnTo>
                    <a:pt x="1447292" y="0"/>
                  </a:lnTo>
                  <a:lnTo>
                    <a:pt x="1418082" y="24638"/>
                  </a:lnTo>
                  <a:lnTo>
                    <a:pt x="1802523" y="479958"/>
                  </a:lnTo>
                  <a:lnTo>
                    <a:pt x="1744218" y="459232"/>
                  </a:lnTo>
                  <a:lnTo>
                    <a:pt x="1718792" y="478282"/>
                  </a:lnTo>
                  <a:lnTo>
                    <a:pt x="1720608" y="485355"/>
                  </a:lnTo>
                  <a:lnTo>
                    <a:pt x="1724914" y="491210"/>
                  </a:lnTo>
                  <a:lnTo>
                    <a:pt x="1731391" y="495046"/>
                  </a:lnTo>
                  <a:lnTo>
                    <a:pt x="1886839" y="550418"/>
                  </a:lnTo>
                  <a:close/>
                </a:path>
                <a:path w="3368675" h="2851785">
                  <a:moveTo>
                    <a:pt x="3368395" y="1827618"/>
                  </a:moveTo>
                  <a:lnTo>
                    <a:pt x="3366008" y="1820418"/>
                  </a:lnTo>
                  <a:lnTo>
                    <a:pt x="3304908" y="1715770"/>
                  </a:lnTo>
                  <a:lnTo>
                    <a:pt x="3282823" y="1677924"/>
                  </a:lnTo>
                  <a:lnTo>
                    <a:pt x="3199638" y="1820418"/>
                  </a:lnTo>
                  <a:lnTo>
                    <a:pt x="3197237" y="1827618"/>
                  </a:lnTo>
                  <a:lnTo>
                    <a:pt x="3197733" y="1834934"/>
                  </a:lnTo>
                  <a:lnTo>
                    <a:pt x="3200882" y="1841538"/>
                  </a:lnTo>
                  <a:lnTo>
                    <a:pt x="3206496" y="1846580"/>
                  </a:lnTo>
                  <a:lnTo>
                    <a:pt x="3213684" y="1848980"/>
                  </a:lnTo>
                  <a:lnTo>
                    <a:pt x="3220999" y="1848485"/>
                  </a:lnTo>
                  <a:lnTo>
                    <a:pt x="3227603" y="1845335"/>
                  </a:lnTo>
                  <a:lnTo>
                    <a:pt x="3232658" y="1839722"/>
                  </a:lnTo>
                  <a:lnTo>
                    <a:pt x="3263773" y="1786394"/>
                  </a:lnTo>
                  <a:lnTo>
                    <a:pt x="3263773" y="2851531"/>
                  </a:lnTo>
                  <a:lnTo>
                    <a:pt x="3301873" y="2851531"/>
                  </a:lnTo>
                  <a:lnTo>
                    <a:pt x="3301873" y="1786394"/>
                  </a:lnTo>
                  <a:lnTo>
                    <a:pt x="3332988" y="1839722"/>
                  </a:lnTo>
                  <a:lnTo>
                    <a:pt x="3338030" y="1845335"/>
                  </a:lnTo>
                  <a:lnTo>
                    <a:pt x="3344634" y="1848485"/>
                  </a:lnTo>
                  <a:lnTo>
                    <a:pt x="3351949" y="1848980"/>
                  </a:lnTo>
                  <a:lnTo>
                    <a:pt x="3359150" y="1846580"/>
                  </a:lnTo>
                  <a:lnTo>
                    <a:pt x="3364750" y="1841538"/>
                  </a:lnTo>
                  <a:lnTo>
                    <a:pt x="3367913" y="1834934"/>
                  </a:lnTo>
                  <a:lnTo>
                    <a:pt x="3368395" y="182761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1540" y="3399535"/>
            <a:ext cx="229806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94945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Biến cố(tham số)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[Biểu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thức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điều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kiện]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/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Hành </a:t>
            </a:r>
            <a:r>
              <a:rPr sz="1800" spc="-5" dirty="0">
                <a:latin typeface="Arial"/>
                <a:cs typeface="Arial"/>
              </a:rPr>
              <a:t>động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(tham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1207" y="2823591"/>
            <a:ext cx="654685" cy="420370"/>
          </a:xfrm>
          <a:custGeom>
            <a:avLst/>
            <a:gdLst/>
            <a:ahLst/>
            <a:cxnLst/>
            <a:rect l="l" t="t" r="r" b="b"/>
            <a:pathLst>
              <a:path w="654685" h="420369">
                <a:moveTo>
                  <a:pt x="490474" y="376682"/>
                </a:moveTo>
                <a:lnTo>
                  <a:pt x="483004" y="377916"/>
                </a:lnTo>
                <a:lnTo>
                  <a:pt x="476821" y="381793"/>
                </a:lnTo>
                <a:lnTo>
                  <a:pt x="472543" y="387719"/>
                </a:lnTo>
                <a:lnTo>
                  <a:pt x="470788" y="395097"/>
                </a:lnTo>
                <a:lnTo>
                  <a:pt x="472096" y="402566"/>
                </a:lnTo>
                <a:lnTo>
                  <a:pt x="476011" y="408749"/>
                </a:lnTo>
                <a:lnTo>
                  <a:pt x="481951" y="413027"/>
                </a:lnTo>
                <a:lnTo>
                  <a:pt x="489331" y="414782"/>
                </a:lnTo>
                <a:lnTo>
                  <a:pt x="654176" y="419988"/>
                </a:lnTo>
                <a:lnTo>
                  <a:pt x="652114" y="416051"/>
                </a:lnTo>
                <a:lnTo>
                  <a:pt x="612013" y="416051"/>
                </a:lnTo>
                <a:lnTo>
                  <a:pt x="552357" y="378641"/>
                </a:lnTo>
                <a:lnTo>
                  <a:pt x="490474" y="376682"/>
                </a:lnTo>
                <a:close/>
              </a:path>
              <a:path w="654685" h="420369">
                <a:moveTo>
                  <a:pt x="552357" y="378641"/>
                </a:moveTo>
                <a:lnTo>
                  <a:pt x="612013" y="416051"/>
                </a:lnTo>
                <a:lnTo>
                  <a:pt x="616544" y="408813"/>
                </a:lnTo>
                <a:lnTo>
                  <a:pt x="605282" y="408813"/>
                </a:lnTo>
                <a:lnTo>
                  <a:pt x="590087" y="379836"/>
                </a:lnTo>
                <a:lnTo>
                  <a:pt x="552357" y="378641"/>
                </a:lnTo>
                <a:close/>
              </a:path>
              <a:path w="654685" h="420369">
                <a:moveTo>
                  <a:pt x="559182" y="263721"/>
                </a:moveTo>
                <a:lnTo>
                  <a:pt x="551942" y="265811"/>
                </a:lnTo>
                <a:lnTo>
                  <a:pt x="546028" y="270607"/>
                </a:lnTo>
                <a:lnTo>
                  <a:pt x="542544" y="277034"/>
                </a:lnTo>
                <a:lnTo>
                  <a:pt x="541726" y="284295"/>
                </a:lnTo>
                <a:lnTo>
                  <a:pt x="543813" y="291592"/>
                </a:lnTo>
                <a:lnTo>
                  <a:pt x="572537" y="346367"/>
                </a:lnTo>
                <a:lnTo>
                  <a:pt x="632206" y="383794"/>
                </a:lnTo>
                <a:lnTo>
                  <a:pt x="612013" y="416051"/>
                </a:lnTo>
                <a:lnTo>
                  <a:pt x="652114" y="416051"/>
                </a:lnTo>
                <a:lnTo>
                  <a:pt x="577595" y="273812"/>
                </a:lnTo>
                <a:lnTo>
                  <a:pt x="572855" y="267971"/>
                </a:lnTo>
                <a:lnTo>
                  <a:pt x="566435" y="264525"/>
                </a:lnTo>
                <a:lnTo>
                  <a:pt x="559182" y="263721"/>
                </a:lnTo>
                <a:close/>
              </a:path>
              <a:path w="654685" h="420369">
                <a:moveTo>
                  <a:pt x="590087" y="379836"/>
                </a:moveTo>
                <a:lnTo>
                  <a:pt x="605282" y="408813"/>
                </a:lnTo>
                <a:lnTo>
                  <a:pt x="622807" y="380873"/>
                </a:lnTo>
                <a:lnTo>
                  <a:pt x="590087" y="379836"/>
                </a:lnTo>
                <a:close/>
              </a:path>
              <a:path w="654685" h="420369">
                <a:moveTo>
                  <a:pt x="572537" y="346367"/>
                </a:moveTo>
                <a:lnTo>
                  <a:pt x="590087" y="379836"/>
                </a:lnTo>
                <a:lnTo>
                  <a:pt x="622807" y="380873"/>
                </a:lnTo>
                <a:lnTo>
                  <a:pt x="605282" y="408813"/>
                </a:lnTo>
                <a:lnTo>
                  <a:pt x="616544" y="408813"/>
                </a:lnTo>
                <a:lnTo>
                  <a:pt x="632206" y="383794"/>
                </a:lnTo>
                <a:lnTo>
                  <a:pt x="572537" y="346367"/>
                </a:lnTo>
                <a:close/>
              </a:path>
              <a:path w="654685" h="420369">
                <a:moveTo>
                  <a:pt x="20319" y="0"/>
                </a:moveTo>
                <a:lnTo>
                  <a:pt x="0" y="32258"/>
                </a:lnTo>
                <a:lnTo>
                  <a:pt x="552357" y="378641"/>
                </a:lnTo>
                <a:lnTo>
                  <a:pt x="590087" y="379836"/>
                </a:lnTo>
                <a:lnTo>
                  <a:pt x="572537" y="346367"/>
                </a:lnTo>
                <a:lnTo>
                  <a:pt x="20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7009" y="5725769"/>
            <a:ext cx="2439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Chuyển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đổi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trạng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6753" y="4826584"/>
            <a:ext cx="1270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Hành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5835" y="4321175"/>
            <a:ext cx="1933575" cy="869315"/>
          </a:xfrm>
          <a:custGeom>
            <a:avLst/>
            <a:gdLst/>
            <a:ahLst/>
            <a:cxnLst/>
            <a:rect l="l" t="t" r="r" b="b"/>
            <a:pathLst>
              <a:path w="1933575" h="869314">
                <a:moveTo>
                  <a:pt x="1432687" y="764413"/>
                </a:moveTo>
                <a:lnTo>
                  <a:pt x="108458" y="764413"/>
                </a:lnTo>
                <a:lnTo>
                  <a:pt x="161798" y="733298"/>
                </a:lnTo>
                <a:lnTo>
                  <a:pt x="167398" y="728256"/>
                </a:lnTo>
                <a:lnTo>
                  <a:pt x="170561" y="721652"/>
                </a:lnTo>
                <a:lnTo>
                  <a:pt x="171043" y="714336"/>
                </a:lnTo>
                <a:lnTo>
                  <a:pt x="168656" y="707136"/>
                </a:lnTo>
                <a:lnTo>
                  <a:pt x="163601" y="701535"/>
                </a:lnTo>
                <a:lnTo>
                  <a:pt x="156997" y="698373"/>
                </a:lnTo>
                <a:lnTo>
                  <a:pt x="149682" y="697890"/>
                </a:lnTo>
                <a:lnTo>
                  <a:pt x="142494" y="700278"/>
                </a:lnTo>
                <a:lnTo>
                  <a:pt x="0" y="783463"/>
                </a:lnTo>
                <a:lnTo>
                  <a:pt x="142494" y="866648"/>
                </a:lnTo>
                <a:lnTo>
                  <a:pt x="149682" y="869048"/>
                </a:lnTo>
                <a:lnTo>
                  <a:pt x="156997" y="868553"/>
                </a:lnTo>
                <a:lnTo>
                  <a:pt x="163601" y="865403"/>
                </a:lnTo>
                <a:lnTo>
                  <a:pt x="168656" y="859790"/>
                </a:lnTo>
                <a:lnTo>
                  <a:pt x="171043" y="852601"/>
                </a:lnTo>
                <a:lnTo>
                  <a:pt x="170561" y="845286"/>
                </a:lnTo>
                <a:lnTo>
                  <a:pt x="167398" y="838682"/>
                </a:lnTo>
                <a:lnTo>
                  <a:pt x="161798" y="833628"/>
                </a:lnTo>
                <a:lnTo>
                  <a:pt x="108458" y="802513"/>
                </a:lnTo>
                <a:lnTo>
                  <a:pt x="1432687" y="802513"/>
                </a:lnTo>
                <a:lnTo>
                  <a:pt x="1432687" y="764413"/>
                </a:lnTo>
                <a:close/>
              </a:path>
              <a:path w="1933575" h="869314">
                <a:moveTo>
                  <a:pt x="1933295" y="166065"/>
                </a:moveTo>
                <a:lnTo>
                  <a:pt x="1932686" y="158496"/>
                </a:lnTo>
                <a:lnTo>
                  <a:pt x="1896084" y="32004"/>
                </a:lnTo>
                <a:lnTo>
                  <a:pt x="1886839" y="0"/>
                </a:lnTo>
                <a:lnTo>
                  <a:pt x="1771523" y="117983"/>
                </a:lnTo>
                <a:lnTo>
                  <a:pt x="1767395" y="124320"/>
                </a:lnTo>
                <a:lnTo>
                  <a:pt x="1766074" y="131495"/>
                </a:lnTo>
                <a:lnTo>
                  <a:pt x="1767535" y="138658"/>
                </a:lnTo>
                <a:lnTo>
                  <a:pt x="1771777" y="144907"/>
                </a:lnTo>
                <a:lnTo>
                  <a:pt x="1778101" y="149034"/>
                </a:lnTo>
                <a:lnTo>
                  <a:pt x="1785277" y="150355"/>
                </a:lnTo>
                <a:lnTo>
                  <a:pt x="1792439" y="148894"/>
                </a:lnTo>
                <a:lnTo>
                  <a:pt x="1798701" y="144653"/>
                </a:lnTo>
                <a:lnTo>
                  <a:pt x="1841931" y="100469"/>
                </a:lnTo>
                <a:lnTo>
                  <a:pt x="1748028" y="473964"/>
                </a:lnTo>
                <a:lnTo>
                  <a:pt x="1784858" y="483362"/>
                </a:lnTo>
                <a:lnTo>
                  <a:pt x="1878888" y="109766"/>
                </a:lnTo>
                <a:lnTo>
                  <a:pt x="1896110" y="169164"/>
                </a:lnTo>
                <a:lnTo>
                  <a:pt x="1899602" y="175831"/>
                </a:lnTo>
                <a:lnTo>
                  <a:pt x="1905203" y="180505"/>
                </a:lnTo>
                <a:lnTo>
                  <a:pt x="1912162" y="182740"/>
                </a:lnTo>
                <a:lnTo>
                  <a:pt x="1919732" y="182118"/>
                </a:lnTo>
                <a:lnTo>
                  <a:pt x="1926399" y="178625"/>
                </a:lnTo>
                <a:lnTo>
                  <a:pt x="1931060" y="173024"/>
                </a:lnTo>
                <a:lnTo>
                  <a:pt x="1933295" y="16606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7244" y="5498693"/>
            <a:ext cx="126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Arial"/>
                <a:cs typeface="Arial"/>
              </a:rPr>
              <a:t>Hành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85252" y="4799710"/>
            <a:ext cx="411480" cy="681990"/>
          </a:xfrm>
          <a:custGeom>
            <a:avLst/>
            <a:gdLst/>
            <a:ahLst/>
            <a:cxnLst/>
            <a:rect l="l" t="t" r="r" b="b"/>
            <a:pathLst>
              <a:path w="411480" h="681989">
                <a:moveTo>
                  <a:pt x="372943" y="65235"/>
                </a:moveTo>
                <a:lnTo>
                  <a:pt x="339852" y="83821"/>
                </a:lnTo>
                <a:lnTo>
                  <a:pt x="0" y="662558"/>
                </a:lnTo>
                <a:lnTo>
                  <a:pt x="32842" y="681863"/>
                </a:lnTo>
                <a:lnTo>
                  <a:pt x="372834" y="102966"/>
                </a:lnTo>
                <a:lnTo>
                  <a:pt x="372943" y="65235"/>
                </a:lnTo>
                <a:close/>
              </a:path>
              <a:path w="411480" h="681989">
                <a:moveTo>
                  <a:pt x="411084" y="22987"/>
                </a:moveTo>
                <a:lnTo>
                  <a:pt x="375577" y="22987"/>
                </a:lnTo>
                <a:lnTo>
                  <a:pt x="408470" y="42290"/>
                </a:lnTo>
                <a:lnTo>
                  <a:pt x="372834" y="102966"/>
                </a:lnTo>
                <a:lnTo>
                  <a:pt x="372656" y="164972"/>
                </a:lnTo>
                <a:lnTo>
                  <a:pt x="391579" y="184022"/>
                </a:lnTo>
                <a:lnTo>
                  <a:pt x="399031" y="182510"/>
                </a:lnTo>
                <a:lnTo>
                  <a:pt x="405072" y="178450"/>
                </a:lnTo>
                <a:lnTo>
                  <a:pt x="409188" y="172396"/>
                </a:lnTo>
                <a:lnTo>
                  <a:pt x="410756" y="164972"/>
                </a:lnTo>
                <a:lnTo>
                  <a:pt x="411084" y="22987"/>
                </a:lnTo>
                <a:close/>
              </a:path>
              <a:path w="411480" h="681989">
                <a:moveTo>
                  <a:pt x="411137" y="0"/>
                </a:moveTo>
                <a:lnTo>
                  <a:pt x="267373" y="80899"/>
                </a:lnTo>
                <a:lnTo>
                  <a:pt x="261596" y="85804"/>
                </a:lnTo>
                <a:lnTo>
                  <a:pt x="258308" y="92328"/>
                </a:lnTo>
                <a:lnTo>
                  <a:pt x="257711" y="99615"/>
                </a:lnTo>
                <a:lnTo>
                  <a:pt x="260007" y="106806"/>
                </a:lnTo>
                <a:lnTo>
                  <a:pt x="264968" y="112527"/>
                </a:lnTo>
                <a:lnTo>
                  <a:pt x="271500" y="115808"/>
                </a:lnTo>
                <a:lnTo>
                  <a:pt x="278795" y="116397"/>
                </a:lnTo>
                <a:lnTo>
                  <a:pt x="286042" y="114045"/>
                </a:lnTo>
                <a:lnTo>
                  <a:pt x="339852" y="83821"/>
                </a:lnTo>
                <a:lnTo>
                  <a:pt x="375577" y="22987"/>
                </a:lnTo>
                <a:lnTo>
                  <a:pt x="411084" y="22987"/>
                </a:lnTo>
                <a:lnTo>
                  <a:pt x="411137" y="0"/>
                </a:lnTo>
                <a:close/>
              </a:path>
              <a:path w="411480" h="681989">
                <a:moveTo>
                  <a:pt x="392023" y="32638"/>
                </a:moveTo>
                <a:lnTo>
                  <a:pt x="373037" y="32638"/>
                </a:lnTo>
                <a:lnTo>
                  <a:pt x="401358" y="49275"/>
                </a:lnTo>
                <a:lnTo>
                  <a:pt x="372943" y="65235"/>
                </a:lnTo>
                <a:lnTo>
                  <a:pt x="372834" y="102966"/>
                </a:lnTo>
                <a:lnTo>
                  <a:pt x="408470" y="42290"/>
                </a:lnTo>
                <a:lnTo>
                  <a:pt x="392023" y="32638"/>
                </a:lnTo>
                <a:close/>
              </a:path>
              <a:path w="411480" h="681989">
                <a:moveTo>
                  <a:pt x="375577" y="22987"/>
                </a:moveTo>
                <a:lnTo>
                  <a:pt x="339852" y="83821"/>
                </a:lnTo>
                <a:lnTo>
                  <a:pt x="372943" y="65235"/>
                </a:lnTo>
                <a:lnTo>
                  <a:pt x="373037" y="32638"/>
                </a:lnTo>
                <a:lnTo>
                  <a:pt x="392023" y="32638"/>
                </a:lnTo>
                <a:lnTo>
                  <a:pt x="375577" y="22987"/>
                </a:lnTo>
                <a:close/>
              </a:path>
              <a:path w="411480" h="681989">
                <a:moveTo>
                  <a:pt x="373037" y="32638"/>
                </a:moveTo>
                <a:lnTo>
                  <a:pt x="372943" y="65235"/>
                </a:lnTo>
                <a:lnTo>
                  <a:pt x="401358" y="49275"/>
                </a:lnTo>
                <a:lnTo>
                  <a:pt x="373037" y="3263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7542" y="1851405"/>
            <a:ext cx="759650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Là đồ </a:t>
            </a:r>
            <a:r>
              <a:rPr sz="2400" dirty="0">
                <a:latin typeface="Arial"/>
                <a:cs typeface="Arial"/>
              </a:rPr>
              <a:t>thị có </a:t>
            </a:r>
            <a:r>
              <a:rPr sz="2400" spc="-5" dirty="0">
                <a:latin typeface="Arial"/>
                <a:cs typeface="Arial"/>
              </a:rPr>
              <a:t>hướng </a:t>
            </a:r>
            <a:r>
              <a:rPr sz="2400" dirty="0">
                <a:latin typeface="Arial"/>
                <a:cs typeface="Arial"/>
              </a:rPr>
              <a:t>với các </a:t>
            </a:r>
            <a:r>
              <a:rPr sz="2400" spc="-5" dirty="0">
                <a:latin typeface="Arial"/>
                <a:cs typeface="Arial"/>
              </a:rPr>
              <a:t>node là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trạng thái nối </a:t>
            </a:r>
            <a:r>
              <a:rPr sz="2400" dirty="0">
                <a:latin typeface="Arial"/>
                <a:cs typeface="Arial"/>
              </a:rPr>
              <a:t> với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nhau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bới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cung</a:t>
            </a:r>
            <a:r>
              <a:rPr sz="2400" dirty="0">
                <a:latin typeface="Arial"/>
                <a:cs typeface="Arial"/>
              </a:rPr>
              <a:t> mô tả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chuyển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đổi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  <a:spcBef>
                <a:spcPts val="270"/>
              </a:spcBef>
              <a:tabLst>
                <a:tab pos="3444875" algn="l"/>
              </a:tabLst>
            </a:pPr>
            <a:r>
              <a:rPr sz="2000" i="1" spc="-30" dirty="0">
                <a:latin typeface="Arial"/>
                <a:cs typeface="Arial"/>
              </a:rPr>
              <a:t>Trạng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thái	Biến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cố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55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Sơ</a:t>
            </a:r>
            <a:r>
              <a:rPr sz="3600" spc="-30" dirty="0"/>
              <a:t> </a:t>
            </a:r>
            <a:r>
              <a:rPr sz="3600" dirty="0"/>
              <a:t>đồ</a:t>
            </a:r>
            <a:r>
              <a:rPr sz="3600" spc="-35" dirty="0"/>
              <a:t> </a:t>
            </a:r>
            <a:r>
              <a:rPr sz="3600" spc="-5" dirty="0"/>
              <a:t>trạng</a:t>
            </a:r>
            <a:r>
              <a:rPr sz="3600" spc="-25" dirty="0"/>
              <a:t> </a:t>
            </a:r>
            <a:r>
              <a:rPr sz="3600" dirty="0"/>
              <a:t>thái</a:t>
            </a:r>
            <a:endParaRPr sz="3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7899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dirty="0"/>
              <a:t>thành</a:t>
            </a:r>
            <a:r>
              <a:rPr sz="3600" spc="-25" dirty="0"/>
              <a:t> </a:t>
            </a:r>
            <a:r>
              <a:rPr sz="3600" dirty="0"/>
              <a:t>phần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25" dirty="0"/>
              <a:t> </a:t>
            </a:r>
            <a:r>
              <a:rPr sz="3600" dirty="0"/>
              <a:t>State</a:t>
            </a:r>
            <a:r>
              <a:rPr sz="3600" spc="-1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Sự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kiện 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845319"/>
            <a:ext cx="7486650" cy="28625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Event</a:t>
            </a:r>
            <a:endParaRPr sz="2800">
              <a:latin typeface="Arial"/>
              <a:cs typeface="Arial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Entry</a:t>
            </a:r>
            <a:r>
              <a:rPr sz="2400" dirty="0">
                <a:latin typeface="Arial"/>
                <a:cs typeface="Arial"/>
              </a:rPr>
              <a:t>: sự </a:t>
            </a:r>
            <a:r>
              <a:rPr sz="2400" spc="-5" dirty="0">
                <a:latin typeface="Arial"/>
                <a:cs typeface="Arial"/>
              </a:rPr>
              <a:t>kiện phát sinh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bắt đầu nhận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527685" marR="13906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Exit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kiện phát sinh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kết thúc </a:t>
            </a:r>
            <a:r>
              <a:rPr sz="2400" spc="-5" dirty="0">
                <a:latin typeface="Arial"/>
                <a:cs typeface="Arial"/>
              </a:rPr>
              <a:t>trạng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 trạng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527685" marR="207010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kiện phát sinh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user thực 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hành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r>
              <a:rPr sz="2400" dirty="0">
                <a:latin typeface="Arial"/>
                <a:cs typeface="Arial"/>
              </a:rPr>
              <a:t> thông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bàn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phím/chuột.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53684" y="1700634"/>
            <a:ext cx="2057400" cy="1440180"/>
            <a:chOff x="5353684" y="1700634"/>
            <a:chExt cx="2057400" cy="1440180"/>
          </a:xfrm>
        </p:grpSpPr>
        <p:sp>
          <p:nvSpPr>
            <p:cNvPr id="6" name="object 6"/>
            <p:cNvSpPr/>
            <p:nvPr/>
          </p:nvSpPr>
          <p:spPr>
            <a:xfrm>
              <a:off x="5364479" y="1711429"/>
              <a:ext cx="2035810" cy="1418590"/>
            </a:xfrm>
            <a:custGeom>
              <a:avLst/>
              <a:gdLst/>
              <a:ahLst/>
              <a:cxnLst/>
              <a:rect l="l" t="t" r="r" b="b"/>
              <a:pathLst>
                <a:path w="2035809" h="1418589">
                  <a:moveTo>
                    <a:pt x="1860275" y="0"/>
                  </a:moveTo>
                  <a:lnTo>
                    <a:pt x="175378" y="0"/>
                  </a:lnTo>
                  <a:lnTo>
                    <a:pt x="131801" y="6878"/>
                  </a:lnTo>
                  <a:lnTo>
                    <a:pt x="90759" y="25894"/>
                  </a:lnTo>
                  <a:lnTo>
                    <a:pt x="54655" y="54620"/>
                  </a:lnTo>
                  <a:lnTo>
                    <a:pt x="25893" y="90626"/>
                  </a:lnTo>
                  <a:lnTo>
                    <a:pt x="6873" y="131483"/>
                  </a:lnTo>
                  <a:lnTo>
                    <a:pt x="0" y="174764"/>
                  </a:lnTo>
                  <a:lnTo>
                    <a:pt x="0" y="1243214"/>
                  </a:lnTo>
                  <a:lnTo>
                    <a:pt x="6873" y="1286500"/>
                  </a:lnTo>
                  <a:lnTo>
                    <a:pt x="25893" y="1327359"/>
                  </a:lnTo>
                  <a:lnTo>
                    <a:pt x="54656" y="1363363"/>
                  </a:lnTo>
                  <a:lnTo>
                    <a:pt x="90759" y="1392085"/>
                  </a:lnTo>
                  <a:lnTo>
                    <a:pt x="131801" y="1411098"/>
                  </a:lnTo>
                  <a:lnTo>
                    <a:pt x="175379" y="1417975"/>
                  </a:lnTo>
                  <a:lnTo>
                    <a:pt x="1860275" y="1417976"/>
                  </a:lnTo>
                  <a:lnTo>
                    <a:pt x="1903586" y="1411099"/>
                  </a:lnTo>
                  <a:lnTo>
                    <a:pt x="1944554" y="1392085"/>
                  </a:lnTo>
                  <a:lnTo>
                    <a:pt x="1980712" y="1363363"/>
                  </a:lnTo>
                  <a:lnTo>
                    <a:pt x="2009594" y="1327359"/>
                  </a:lnTo>
                  <a:lnTo>
                    <a:pt x="2028733" y="1286500"/>
                  </a:lnTo>
                  <a:lnTo>
                    <a:pt x="2035661" y="1243214"/>
                  </a:lnTo>
                  <a:lnTo>
                    <a:pt x="2035660" y="174765"/>
                  </a:lnTo>
                  <a:lnTo>
                    <a:pt x="2028733" y="131484"/>
                  </a:lnTo>
                  <a:lnTo>
                    <a:pt x="2009594" y="90626"/>
                  </a:lnTo>
                  <a:lnTo>
                    <a:pt x="1980712" y="54620"/>
                  </a:lnTo>
                  <a:lnTo>
                    <a:pt x="1944553" y="25895"/>
                  </a:lnTo>
                  <a:lnTo>
                    <a:pt x="1903585" y="6878"/>
                  </a:lnTo>
                  <a:lnTo>
                    <a:pt x="1860275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79" y="1711429"/>
              <a:ext cx="2035810" cy="1418590"/>
            </a:xfrm>
            <a:custGeom>
              <a:avLst/>
              <a:gdLst/>
              <a:ahLst/>
              <a:cxnLst/>
              <a:rect l="l" t="t" r="r" b="b"/>
              <a:pathLst>
                <a:path w="2035809" h="1418589">
                  <a:moveTo>
                    <a:pt x="0" y="1243214"/>
                  </a:moveTo>
                  <a:lnTo>
                    <a:pt x="6873" y="1286500"/>
                  </a:lnTo>
                  <a:lnTo>
                    <a:pt x="25893" y="1327359"/>
                  </a:lnTo>
                  <a:lnTo>
                    <a:pt x="54656" y="1363363"/>
                  </a:lnTo>
                  <a:lnTo>
                    <a:pt x="90759" y="1392085"/>
                  </a:lnTo>
                  <a:lnTo>
                    <a:pt x="131801" y="1411098"/>
                  </a:lnTo>
                  <a:lnTo>
                    <a:pt x="175379" y="1417975"/>
                  </a:lnTo>
                  <a:lnTo>
                    <a:pt x="1860275" y="1417976"/>
                  </a:lnTo>
                  <a:lnTo>
                    <a:pt x="1903586" y="1411099"/>
                  </a:lnTo>
                  <a:lnTo>
                    <a:pt x="1944554" y="1392085"/>
                  </a:lnTo>
                  <a:lnTo>
                    <a:pt x="1980712" y="1363363"/>
                  </a:lnTo>
                  <a:lnTo>
                    <a:pt x="2009594" y="1327359"/>
                  </a:lnTo>
                  <a:lnTo>
                    <a:pt x="2028733" y="1286500"/>
                  </a:lnTo>
                  <a:lnTo>
                    <a:pt x="2035661" y="1243214"/>
                  </a:lnTo>
                  <a:lnTo>
                    <a:pt x="2035660" y="174765"/>
                  </a:lnTo>
                  <a:lnTo>
                    <a:pt x="2028733" y="131484"/>
                  </a:lnTo>
                  <a:lnTo>
                    <a:pt x="2009594" y="90626"/>
                  </a:lnTo>
                  <a:lnTo>
                    <a:pt x="1980712" y="54620"/>
                  </a:lnTo>
                  <a:lnTo>
                    <a:pt x="1944553" y="25895"/>
                  </a:lnTo>
                  <a:lnTo>
                    <a:pt x="1903585" y="6878"/>
                  </a:lnTo>
                  <a:lnTo>
                    <a:pt x="1860275" y="0"/>
                  </a:lnTo>
                  <a:lnTo>
                    <a:pt x="175378" y="0"/>
                  </a:lnTo>
                  <a:lnTo>
                    <a:pt x="131801" y="6878"/>
                  </a:lnTo>
                  <a:lnTo>
                    <a:pt x="90759" y="25894"/>
                  </a:lnTo>
                  <a:lnTo>
                    <a:pt x="54655" y="54620"/>
                  </a:lnTo>
                  <a:lnTo>
                    <a:pt x="25893" y="90626"/>
                  </a:lnTo>
                  <a:lnTo>
                    <a:pt x="6873" y="131483"/>
                  </a:lnTo>
                  <a:lnTo>
                    <a:pt x="0" y="174764"/>
                  </a:lnTo>
                  <a:lnTo>
                    <a:pt x="0" y="1243214"/>
                  </a:lnTo>
                  <a:close/>
                </a:path>
              </a:pathLst>
            </a:custGeom>
            <a:ln w="2154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30083" y="1763285"/>
            <a:ext cx="6940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latin typeface="Arial"/>
                <a:cs typeface="Arial"/>
              </a:rPr>
              <a:t>S</a:t>
            </a:r>
            <a:r>
              <a:rPr sz="1700" spc="35" dirty="0">
                <a:latin typeface="Arial"/>
                <a:cs typeface="Arial"/>
              </a:rPr>
              <a:t>t</a:t>
            </a:r>
            <a:r>
              <a:rPr sz="1700" spc="80" dirty="0">
                <a:latin typeface="Arial"/>
                <a:cs typeface="Arial"/>
              </a:rPr>
              <a:t>a</a:t>
            </a:r>
            <a:r>
              <a:rPr sz="1700" spc="35" dirty="0">
                <a:latin typeface="Arial"/>
                <a:cs typeface="Arial"/>
              </a:rPr>
              <a:t>t</a:t>
            </a:r>
            <a:r>
              <a:rPr sz="1700" spc="8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5290" y="2158263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4">
                <a:moveTo>
                  <a:pt x="0" y="0"/>
                </a:moveTo>
                <a:lnTo>
                  <a:pt x="2013231" y="0"/>
                </a:lnTo>
              </a:path>
            </a:pathLst>
          </a:custGeom>
          <a:ln w="2150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70401" y="2157228"/>
            <a:ext cx="1633855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30" dirty="0">
                <a:latin typeface="Arial"/>
                <a:cs typeface="Arial"/>
              </a:rPr>
              <a:t>entry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/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Action_1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do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/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Action_2 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exit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/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5642" y="2264663"/>
            <a:ext cx="762000" cy="723900"/>
          </a:xfrm>
          <a:custGeom>
            <a:avLst/>
            <a:gdLst/>
            <a:ahLst/>
            <a:cxnLst/>
            <a:rect l="l" t="t" r="r" b="b"/>
            <a:pathLst>
              <a:path w="762000" h="723900">
                <a:moveTo>
                  <a:pt x="762000" y="666750"/>
                </a:moveTo>
                <a:lnTo>
                  <a:pt x="723900" y="647700"/>
                </a:lnTo>
                <a:lnTo>
                  <a:pt x="647700" y="609600"/>
                </a:lnTo>
                <a:lnTo>
                  <a:pt x="647700" y="647700"/>
                </a:lnTo>
                <a:lnTo>
                  <a:pt x="0" y="647700"/>
                </a:lnTo>
                <a:lnTo>
                  <a:pt x="0" y="685800"/>
                </a:lnTo>
                <a:lnTo>
                  <a:pt x="647700" y="685800"/>
                </a:lnTo>
                <a:lnTo>
                  <a:pt x="647700" y="723900"/>
                </a:lnTo>
                <a:lnTo>
                  <a:pt x="723900" y="685800"/>
                </a:lnTo>
                <a:lnTo>
                  <a:pt x="762000" y="666750"/>
                </a:lnTo>
                <a:close/>
              </a:path>
              <a:path w="762000" h="723900">
                <a:moveTo>
                  <a:pt x="762000" y="361950"/>
                </a:moveTo>
                <a:lnTo>
                  <a:pt x="723900" y="342900"/>
                </a:lnTo>
                <a:lnTo>
                  <a:pt x="647700" y="304800"/>
                </a:lnTo>
                <a:lnTo>
                  <a:pt x="647700" y="342900"/>
                </a:lnTo>
                <a:lnTo>
                  <a:pt x="0" y="342900"/>
                </a:lnTo>
                <a:lnTo>
                  <a:pt x="0" y="381000"/>
                </a:lnTo>
                <a:lnTo>
                  <a:pt x="647700" y="381000"/>
                </a:lnTo>
                <a:lnTo>
                  <a:pt x="647700" y="419100"/>
                </a:lnTo>
                <a:lnTo>
                  <a:pt x="723900" y="381000"/>
                </a:lnTo>
                <a:lnTo>
                  <a:pt x="762000" y="361950"/>
                </a:lnTo>
                <a:close/>
              </a:path>
              <a:path w="762000" h="723900">
                <a:moveTo>
                  <a:pt x="762000" y="57150"/>
                </a:moveTo>
                <a:lnTo>
                  <a:pt x="723900" y="38100"/>
                </a:lnTo>
                <a:lnTo>
                  <a:pt x="647700" y="0"/>
                </a:lnTo>
                <a:lnTo>
                  <a:pt x="647700" y="38100"/>
                </a:lnTo>
                <a:lnTo>
                  <a:pt x="0" y="38100"/>
                </a:lnTo>
                <a:lnTo>
                  <a:pt x="0" y="76200"/>
                </a:lnTo>
                <a:lnTo>
                  <a:pt x="647700" y="76200"/>
                </a:lnTo>
                <a:lnTo>
                  <a:pt x="647700" y="114300"/>
                </a:lnTo>
                <a:lnTo>
                  <a:pt x="723900" y="7620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7899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dirty="0"/>
              <a:t>thành</a:t>
            </a:r>
            <a:r>
              <a:rPr sz="3600" spc="-25" dirty="0"/>
              <a:t> </a:t>
            </a:r>
            <a:r>
              <a:rPr sz="3600" dirty="0"/>
              <a:t>phần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25" dirty="0"/>
              <a:t> </a:t>
            </a:r>
            <a:r>
              <a:rPr sz="3600" dirty="0"/>
              <a:t>State</a:t>
            </a:r>
            <a:r>
              <a:rPr sz="3600" spc="-1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301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30" dirty="0">
                <a:latin typeface="Arial"/>
                <a:cs typeface="Arial"/>
              </a:rPr>
              <a:t>Trạng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thái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906394"/>
            <a:ext cx="1185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3384930"/>
            <a:ext cx="7072630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Entry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hành động được thực hiện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đối tượng bắt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đầu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184785" marR="255270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tập </a:t>
            </a:r>
            <a:r>
              <a:rPr sz="2400" spc="-5" dirty="0">
                <a:latin typeface="Arial"/>
                <a:cs typeface="Arial"/>
              </a:rPr>
              <a:t>các hành động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thực hiện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trạng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184785" marR="222885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Exit</a:t>
            </a:r>
            <a:r>
              <a:rPr sz="2400" spc="-5" dirty="0">
                <a:latin typeface="Arial"/>
                <a:cs typeface="Arial"/>
              </a:rPr>
              <a:t>: hành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5" dirty="0">
                <a:latin typeface="Arial"/>
                <a:cs typeface="Arial"/>
              </a:rPr>
              <a:t> đối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dirty="0">
                <a:latin typeface="Arial"/>
                <a:cs typeface="Arial"/>
              </a:rPr>
              <a:t> thái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08904" y="1834747"/>
            <a:ext cx="2059305" cy="1440180"/>
            <a:chOff x="5208904" y="1834747"/>
            <a:chExt cx="2059305" cy="1440180"/>
          </a:xfrm>
        </p:grpSpPr>
        <p:sp>
          <p:nvSpPr>
            <p:cNvPr id="7" name="object 7"/>
            <p:cNvSpPr/>
            <p:nvPr/>
          </p:nvSpPr>
          <p:spPr>
            <a:xfrm>
              <a:off x="5219699" y="1845542"/>
              <a:ext cx="2037714" cy="1418590"/>
            </a:xfrm>
            <a:custGeom>
              <a:avLst/>
              <a:gdLst/>
              <a:ahLst/>
              <a:cxnLst/>
              <a:rect l="l" t="t" r="r" b="b"/>
              <a:pathLst>
                <a:path w="2037715" h="1418589">
                  <a:moveTo>
                    <a:pt x="1861668" y="0"/>
                  </a:moveTo>
                  <a:lnTo>
                    <a:pt x="175510" y="0"/>
                  </a:lnTo>
                  <a:lnTo>
                    <a:pt x="131899" y="6878"/>
                  </a:lnTo>
                  <a:lnTo>
                    <a:pt x="90827" y="25894"/>
                  </a:lnTo>
                  <a:lnTo>
                    <a:pt x="54696" y="54620"/>
                  </a:lnTo>
                  <a:lnTo>
                    <a:pt x="25912" y="90626"/>
                  </a:lnTo>
                  <a:lnTo>
                    <a:pt x="6878" y="131483"/>
                  </a:lnTo>
                  <a:lnTo>
                    <a:pt x="0" y="174764"/>
                  </a:lnTo>
                  <a:lnTo>
                    <a:pt x="0" y="1243214"/>
                  </a:lnTo>
                  <a:lnTo>
                    <a:pt x="6879" y="1286500"/>
                  </a:lnTo>
                  <a:lnTo>
                    <a:pt x="25912" y="1327359"/>
                  </a:lnTo>
                  <a:lnTo>
                    <a:pt x="54696" y="1363363"/>
                  </a:lnTo>
                  <a:lnTo>
                    <a:pt x="90827" y="1392085"/>
                  </a:lnTo>
                  <a:lnTo>
                    <a:pt x="131900" y="1411098"/>
                  </a:lnTo>
                  <a:lnTo>
                    <a:pt x="175510" y="1417975"/>
                  </a:lnTo>
                  <a:lnTo>
                    <a:pt x="1861669" y="1417976"/>
                  </a:lnTo>
                  <a:lnTo>
                    <a:pt x="1905011" y="1411099"/>
                  </a:lnTo>
                  <a:lnTo>
                    <a:pt x="1946010" y="1392085"/>
                  </a:lnTo>
                  <a:lnTo>
                    <a:pt x="1982196" y="1363363"/>
                  </a:lnTo>
                  <a:lnTo>
                    <a:pt x="2011100" y="1327359"/>
                  </a:lnTo>
                  <a:lnTo>
                    <a:pt x="2030252" y="1286500"/>
                  </a:lnTo>
                  <a:lnTo>
                    <a:pt x="2037185" y="1243214"/>
                  </a:lnTo>
                  <a:lnTo>
                    <a:pt x="2037185" y="174765"/>
                  </a:lnTo>
                  <a:lnTo>
                    <a:pt x="2030252" y="131484"/>
                  </a:lnTo>
                  <a:lnTo>
                    <a:pt x="2011099" y="90626"/>
                  </a:lnTo>
                  <a:lnTo>
                    <a:pt x="1982196" y="54620"/>
                  </a:lnTo>
                  <a:lnTo>
                    <a:pt x="1946010" y="25895"/>
                  </a:lnTo>
                  <a:lnTo>
                    <a:pt x="1905011" y="6878"/>
                  </a:lnTo>
                  <a:lnTo>
                    <a:pt x="1861668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699" y="1845542"/>
              <a:ext cx="2037714" cy="1418590"/>
            </a:xfrm>
            <a:custGeom>
              <a:avLst/>
              <a:gdLst/>
              <a:ahLst/>
              <a:cxnLst/>
              <a:rect l="l" t="t" r="r" b="b"/>
              <a:pathLst>
                <a:path w="2037715" h="1418589">
                  <a:moveTo>
                    <a:pt x="0" y="1243214"/>
                  </a:moveTo>
                  <a:lnTo>
                    <a:pt x="6879" y="1286500"/>
                  </a:lnTo>
                  <a:lnTo>
                    <a:pt x="25912" y="1327359"/>
                  </a:lnTo>
                  <a:lnTo>
                    <a:pt x="54696" y="1363363"/>
                  </a:lnTo>
                  <a:lnTo>
                    <a:pt x="90827" y="1392085"/>
                  </a:lnTo>
                  <a:lnTo>
                    <a:pt x="131900" y="1411098"/>
                  </a:lnTo>
                  <a:lnTo>
                    <a:pt x="175510" y="1417975"/>
                  </a:lnTo>
                  <a:lnTo>
                    <a:pt x="1861669" y="1417976"/>
                  </a:lnTo>
                  <a:lnTo>
                    <a:pt x="1905011" y="1411099"/>
                  </a:lnTo>
                  <a:lnTo>
                    <a:pt x="1946010" y="1392085"/>
                  </a:lnTo>
                  <a:lnTo>
                    <a:pt x="1982196" y="1363363"/>
                  </a:lnTo>
                  <a:lnTo>
                    <a:pt x="2011100" y="1327359"/>
                  </a:lnTo>
                  <a:lnTo>
                    <a:pt x="2030252" y="1286500"/>
                  </a:lnTo>
                  <a:lnTo>
                    <a:pt x="2037185" y="1243214"/>
                  </a:lnTo>
                  <a:lnTo>
                    <a:pt x="2037185" y="174765"/>
                  </a:lnTo>
                  <a:lnTo>
                    <a:pt x="2030252" y="131484"/>
                  </a:lnTo>
                  <a:lnTo>
                    <a:pt x="2011099" y="90626"/>
                  </a:lnTo>
                  <a:lnTo>
                    <a:pt x="1982196" y="54620"/>
                  </a:lnTo>
                  <a:lnTo>
                    <a:pt x="1946010" y="25895"/>
                  </a:lnTo>
                  <a:lnTo>
                    <a:pt x="1905011" y="6878"/>
                  </a:lnTo>
                  <a:lnTo>
                    <a:pt x="1861668" y="0"/>
                  </a:lnTo>
                  <a:lnTo>
                    <a:pt x="175510" y="0"/>
                  </a:lnTo>
                  <a:lnTo>
                    <a:pt x="131899" y="6878"/>
                  </a:lnTo>
                  <a:lnTo>
                    <a:pt x="90827" y="25894"/>
                  </a:lnTo>
                  <a:lnTo>
                    <a:pt x="54696" y="54620"/>
                  </a:lnTo>
                  <a:lnTo>
                    <a:pt x="25912" y="90626"/>
                  </a:lnTo>
                  <a:lnTo>
                    <a:pt x="6878" y="131483"/>
                  </a:lnTo>
                  <a:lnTo>
                    <a:pt x="0" y="174764"/>
                  </a:lnTo>
                  <a:lnTo>
                    <a:pt x="0" y="1243214"/>
                  </a:lnTo>
                  <a:close/>
                </a:path>
              </a:pathLst>
            </a:custGeom>
            <a:ln w="2154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85811" y="1897397"/>
            <a:ext cx="6940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latin typeface="Arial"/>
                <a:cs typeface="Arial"/>
              </a:rPr>
              <a:t>S</a:t>
            </a:r>
            <a:r>
              <a:rPr sz="1700" spc="40" dirty="0">
                <a:latin typeface="Arial"/>
                <a:cs typeface="Arial"/>
              </a:rPr>
              <a:t>t</a:t>
            </a:r>
            <a:r>
              <a:rPr sz="1700" spc="80" dirty="0">
                <a:latin typeface="Arial"/>
                <a:cs typeface="Arial"/>
              </a:rPr>
              <a:t>a</a:t>
            </a:r>
            <a:r>
              <a:rPr sz="1700" spc="40" dirty="0">
                <a:latin typeface="Arial"/>
                <a:cs typeface="Arial"/>
              </a:rPr>
              <a:t>t</a:t>
            </a:r>
            <a:r>
              <a:rPr sz="1700" spc="8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0519" y="2292375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738" y="0"/>
                </a:lnTo>
              </a:path>
            </a:pathLst>
          </a:custGeom>
          <a:ln w="2150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25785" y="2291340"/>
            <a:ext cx="1634489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30" dirty="0">
                <a:latin typeface="Arial"/>
                <a:cs typeface="Arial"/>
              </a:rPr>
              <a:t>entry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/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Action_1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do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/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Action_2 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exit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/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Action_3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5461" y="2398775"/>
            <a:ext cx="914400" cy="723900"/>
          </a:xfrm>
          <a:custGeom>
            <a:avLst/>
            <a:gdLst/>
            <a:ahLst/>
            <a:cxnLst/>
            <a:rect l="l" t="t" r="r" b="b"/>
            <a:pathLst>
              <a:path w="914400" h="723900">
                <a:moveTo>
                  <a:pt x="914400" y="647700"/>
                </a:moveTo>
                <a:lnTo>
                  <a:pt x="114300" y="647700"/>
                </a:lnTo>
                <a:lnTo>
                  <a:pt x="114300" y="609600"/>
                </a:lnTo>
                <a:lnTo>
                  <a:pt x="0" y="666750"/>
                </a:lnTo>
                <a:lnTo>
                  <a:pt x="114300" y="723900"/>
                </a:lnTo>
                <a:lnTo>
                  <a:pt x="114300" y="685800"/>
                </a:lnTo>
                <a:lnTo>
                  <a:pt x="914400" y="685800"/>
                </a:lnTo>
                <a:lnTo>
                  <a:pt x="914400" y="647700"/>
                </a:lnTo>
                <a:close/>
              </a:path>
              <a:path w="914400" h="723900">
                <a:moveTo>
                  <a:pt x="914400" y="342900"/>
                </a:moveTo>
                <a:lnTo>
                  <a:pt x="114300" y="342900"/>
                </a:lnTo>
                <a:lnTo>
                  <a:pt x="114300" y="304800"/>
                </a:lnTo>
                <a:lnTo>
                  <a:pt x="0" y="361950"/>
                </a:lnTo>
                <a:lnTo>
                  <a:pt x="114300" y="419100"/>
                </a:lnTo>
                <a:lnTo>
                  <a:pt x="114300" y="381000"/>
                </a:lnTo>
                <a:lnTo>
                  <a:pt x="914400" y="381000"/>
                </a:lnTo>
                <a:lnTo>
                  <a:pt x="914400" y="342900"/>
                </a:lnTo>
                <a:close/>
              </a:path>
              <a:path w="914400" h="723900">
                <a:moveTo>
                  <a:pt x="9144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7899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dirty="0"/>
              <a:t>thành</a:t>
            </a:r>
            <a:r>
              <a:rPr sz="3600" spc="-25" dirty="0"/>
              <a:t> </a:t>
            </a:r>
            <a:r>
              <a:rPr sz="3600" dirty="0"/>
              <a:t>phần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25" dirty="0"/>
              <a:t> </a:t>
            </a:r>
            <a:r>
              <a:rPr sz="3600" dirty="0"/>
              <a:t>State</a:t>
            </a:r>
            <a:r>
              <a:rPr sz="3600" spc="-1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681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Mối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liên</a:t>
            </a:r>
            <a:r>
              <a:rPr sz="2800" dirty="0">
                <a:latin typeface="Arial"/>
                <a:cs typeface="Arial"/>
              </a:rPr>
              <a:t> hệ </a:t>
            </a:r>
            <a:r>
              <a:rPr sz="2800" spc="-5" dirty="0">
                <a:latin typeface="Arial"/>
                <a:cs typeface="Arial"/>
              </a:rPr>
              <a:t>giữa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–Transition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9487" y="2399863"/>
            <a:ext cx="7545070" cy="1456690"/>
            <a:chOff x="979487" y="2399863"/>
            <a:chExt cx="7545070" cy="1456690"/>
          </a:xfrm>
        </p:grpSpPr>
        <p:sp>
          <p:nvSpPr>
            <p:cNvPr id="5" name="object 5"/>
            <p:cNvSpPr/>
            <p:nvPr/>
          </p:nvSpPr>
          <p:spPr>
            <a:xfrm>
              <a:off x="2575034" y="2907137"/>
              <a:ext cx="5938520" cy="0"/>
            </a:xfrm>
            <a:custGeom>
              <a:avLst/>
              <a:gdLst/>
              <a:ahLst/>
              <a:cxnLst/>
              <a:rect l="l" t="t" r="r" b="b"/>
              <a:pathLst>
                <a:path w="5938520">
                  <a:moveTo>
                    <a:pt x="0" y="0"/>
                  </a:moveTo>
                  <a:lnTo>
                    <a:pt x="5937968" y="0"/>
                  </a:lnTo>
                </a:path>
              </a:pathLst>
            </a:custGeom>
            <a:ln w="217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1752" y="2841262"/>
              <a:ext cx="288290" cy="132080"/>
            </a:xfrm>
            <a:custGeom>
              <a:avLst/>
              <a:gdLst/>
              <a:ahLst/>
              <a:cxnLst/>
              <a:rect l="l" t="t" r="r" b="b"/>
              <a:pathLst>
                <a:path w="288290" h="132080">
                  <a:moveTo>
                    <a:pt x="0" y="0"/>
                  </a:moveTo>
                  <a:lnTo>
                    <a:pt x="0" y="131783"/>
                  </a:lnTo>
                  <a:lnTo>
                    <a:pt x="287662" y="65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1752" y="2841262"/>
              <a:ext cx="288290" cy="132080"/>
            </a:xfrm>
            <a:custGeom>
              <a:avLst/>
              <a:gdLst/>
              <a:ahLst/>
              <a:cxnLst/>
              <a:rect l="l" t="t" r="r" b="b"/>
              <a:pathLst>
                <a:path w="288290" h="132080">
                  <a:moveTo>
                    <a:pt x="287662" y="65875"/>
                  </a:moveTo>
                  <a:lnTo>
                    <a:pt x="0" y="131783"/>
                  </a:lnTo>
                  <a:lnTo>
                    <a:pt x="0" y="0"/>
                  </a:lnTo>
                  <a:lnTo>
                    <a:pt x="287662" y="65875"/>
                  </a:lnTo>
                  <a:close/>
                </a:path>
              </a:pathLst>
            </a:custGeom>
            <a:ln w="218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599" y="2410976"/>
              <a:ext cx="2060575" cy="1434465"/>
            </a:xfrm>
            <a:custGeom>
              <a:avLst/>
              <a:gdLst/>
              <a:ahLst/>
              <a:cxnLst/>
              <a:rect l="l" t="t" r="r" b="b"/>
              <a:pathLst>
                <a:path w="2060575" h="1434464">
                  <a:moveTo>
                    <a:pt x="1883191" y="0"/>
                  </a:moveTo>
                  <a:lnTo>
                    <a:pt x="177367" y="0"/>
                  </a:lnTo>
                  <a:lnTo>
                    <a:pt x="133294" y="6957"/>
                  </a:lnTo>
                  <a:lnTo>
                    <a:pt x="91786" y="26191"/>
                  </a:lnTo>
                  <a:lnTo>
                    <a:pt x="55274" y="55246"/>
                  </a:lnTo>
                  <a:lnTo>
                    <a:pt x="26185" y="91665"/>
                  </a:lnTo>
                  <a:lnTo>
                    <a:pt x="6951" y="132992"/>
                  </a:lnTo>
                  <a:lnTo>
                    <a:pt x="0" y="176770"/>
                  </a:lnTo>
                  <a:lnTo>
                    <a:pt x="0" y="1257477"/>
                  </a:lnTo>
                  <a:lnTo>
                    <a:pt x="6951" y="1301261"/>
                  </a:lnTo>
                  <a:lnTo>
                    <a:pt x="26185" y="1342588"/>
                  </a:lnTo>
                  <a:lnTo>
                    <a:pt x="55274" y="1379005"/>
                  </a:lnTo>
                  <a:lnTo>
                    <a:pt x="91786" y="1408057"/>
                  </a:lnTo>
                  <a:lnTo>
                    <a:pt x="133294" y="1427288"/>
                  </a:lnTo>
                  <a:lnTo>
                    <a:pt x="177367" y="1434244"/>
                  </a:lnTo>
                  <a:lnTo>
                    <a:pt x="1883191" y="1434244"/>
                  </a:lnTo>
                  <a:lnTo>
                    <a:pt x="1927262" y="1427288"/>
                  </a:lnTo>
                  <a:lnTo>
                    <a:pt x="1968765" y="1408057"/>
                  </a:lnTo>
                  <a:lnTo>
                    <a:pt x="2005273" y="1379005"/>
                  </a:lnTo>
                  <a:lnTo>
                    <a:pt x="2034357" y="1342588"/>
                  </a:lnTo>
                  <a:lnTo>
                    <a:pt x="2053589" y="1301261"/>
                  </a:lnTo>
                  <a:lnTo>
                    <a:pt x="2060539" y="1257478"/>
                  </a:lnTo>
                  <a:lnTo>
                    <a:pt x="2060539" y="176770"/>
                  </a:lnTo>
                  <a:lnTo>
                    <a:pt x="2053589" y="132992"/>
                  </a:lnTo>
                  <a:lnTo>
                    <a:pt x="2034357" y="91665"/>
                  </a:lnTo>
                  <a:lnTo>
                    <a:pt x="2005273" y="55246"/>
                  </a:lnTo>
                  <a:lnTo>
                    <a:pt x="1968765" y="26191"/>
                  </a:lnTo>
                  <a:lnTo>
                    <a:pt x="1927262" y="6957"/>
                  </a:lnTo>
                  <a:lnTo>
                    <a:pt x="1883191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599" y="2410976"/>
              <a:ext cx="2060575" cy="1434465"/>
            </a:xfrm>
            <a:custGeom>
              <a:avLst/>
              <a:gdLst/>
              <a:ahLst/>
              <a:cxnLst/>
              <a:rect l="l" t="t" r="r" b="b"/>
              <a:pathLst>
                <a:path w="2060575" h="1434464">
                  <a:moveTo>
                    <a:pt x="0" y="1257477"/>
                  </a:moveTo>
                  <a:lnTo>
                    <a:pt x="6951" y="1301261"/>
                  </a:lnTo>
                  <a:lnTo>
                    <a:pt x="26185" y="1342588"/>
                  </a:lnTo>
                  <a:lnTo>
                    <a:pt x="55274" y="1379005"/>
                  </a:lnTo>
                  <a:lnTo>
                    <a:pt x="91786" y="1408057"/>
                  </a:lnTo>
                  <a:lnTo>
                    <a:pt x="133294" y="1427288"/>
                  </a:lnTo>
                  <a:lnTo>
                    <a:pt x="177367" y="1434244"/>
                  </a:lnTo>
                  <a:lnTo>
                    <a:pt x="1883191" y="1434244"/>
                  </a:lnTo>
                  <a:lnTo>
                    <a:pt x="1927262" y="1427288"/>
                  </a:lnTo>
                  <a:lnTo>
                    <a:pt x="1968765" y="1408057"/>
                  </a:lnTo>
                  <a:lnTo>
                    <a:pt x="2005273" y="1379005"/>
                  </a:lnTo>
                  <a:lnTo>
                    <a:pt x="2034357" y="1342588"/>
                  </a:lnTo>
                  <a:lnTo>
                    <a:pt x="2053589" y="1301261"/>
                  </a:lnTo>
                  <a:lnTo>
                    <a:pt x="2060539" y="1257478"/>
                  </a:lnTo>
                  <a:lnTo>
                    <a:pt x="2060539" y="176770"/>
                  </a:lnTo>
                  <a:lnTo>
                    <a:pt x="2053589" y="132992"/>
                  </a:lnTo>
                  <a:lnTo>
                    <a:pt x="2034357" y="91665"/>
                  </a:lnTo>
                  <a:lnTo>
                    <a:pt x="2005273" y="55246"/>
                  </a:lnTo>
                  <a:lnTo>
                    <a:pt x="1968765" y="26191"/>
                  </a:lnTo>
                  <a:lnTo>
                    <a:pt x="1927262" y="6957"/>
                  </a:lnTo>
                  <a:lnTo>
                    <a:pt x="1883191" y="0"/>
                  </a:lnTo>
                  <a:lnTo>
                    <a:pt x="177367" y="0"/>
                  </a:lnTo>
                  <a:lnTo>
                    <a:pt x="133294" y="6957"/>
                  </a:lnTo>
                  <a:lnTo>
                    <a:pt x="91786" y="26191"/>
                  </a:lnTo>
                  <a:lnTo>
                    <a:pt x="55274" y="55246"/>
                  </a:lnTo>
                  <a:lnTo>
                    <a:pt x="26185" y="91665"/>
                  </a:lnTo>
                  <a:lnTo>
                    <a:pt x="6951" y="132992"/>
                  </a:lnTo>
                  <a:lnTo>
                    <a:pt x="0" y="176770"/>
                  </a:lnTo>
                  <a:lnTo>
                    <a:pt x="0" y="1257477"/>
                  </a:lnTo>
                  <a:close/>
                </a:path>
              </a:pathLst>
            </a:custGeom>
            <a:ln w="2185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59402" y="2441897"/>
            <a:ext cx="322834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40" dirty="0">
                <a:latin typeface="Arial"/>
                <a:cs typeface="Arial"/>
              </a:rPr>
              <a:t>Event_1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[Condition]/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Action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11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4469" y="2463572"/>
            <a:ext cx="70421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40" dirty="0">
                <a:latin typeface="Arial"/>
                <a:cs typeface="Arial"/>
              </a:rPr>
              <a:t>State1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1634" y="2862936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5">
                <a:moveTo>
                  <a:pt x="0" y="0"/>
                </a:moveTo>
                <a:lnTo>
                  <a:pt x="2038476" y="0"/>
                </a:lnTo>
              </a:path>
            </a:pathLst>
          </a:custGeom>
          <a:ln w="2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0442" y="2862034"/>
            <a:ext cx="7015480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5214620">
              <a:lnSpc>
                <a:spcPct val="107600"/>
              </a:lnSpc>
              <a:spcBef>
                <a:spcPts val="100"/>
              </a:spcBef>
            </a:pPr>
            <a:r>
              <a:rPr sz="1750" spc="20" dirty="0">
                <a:latin typeface="Arial"/>
                <a:cs typeface="Arial"/>
              </a:rPr>
              <a:t>entry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Action_1 </a:t>
            </a:r>
            <a:r>
              <a:rPr sz="1750" spc="-4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do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50" dirty="0">
                <a:latin typeface="Arial"/>
                <a:cs typeface="Arial"/>
              </a:rPr>
              <a:t> Action_2 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exit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Action_3</a:t>
            </a:r>
            <a:endParaRPr sz="17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50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điều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chuyển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 trạng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trạng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thái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27340" y="2399863"/>
            <a:ext cx="1795145" cy="883285"/>
            <a:chOff x="7227340" y="2399863"/>
            <a:chExt cx="1795145" cy="883285"/>
          </a:xfrm>
        </p:grpSpPr>
        <p:sp>
          <p:nvSpPr>
            <p:cNvPr id="15" name="object 15"/>
            <p:cNvSpPr/>
            <p:nvPr/>
          </p:nvSpPr>
          <p:spPr>
            <a:xfrm>
              <a:off x="7238452" y="2410976"/>
              <a:ext cx="1772920" cy="861060"/>
            </a:xfrm>
            <a:custGeom>
              <a:avLst/>
              <a:gdLst/>
              <a:ahLst/>
              <a:cxnLst/>
              <a:rect l="l" t="t" r="r" b="b"/>
              <a:pathLst>
                <a:path w="1772920" h="861060">
                  <a:moveTo>
                    <a:pt x="1662528" y="0"/>
                  </a:moveTo>
                  <a:lnTo>
                    <a:pt x="111278" y="0"/>
                  </a:lnTo>
                  <a:lnTo>
                    <a:pt x="65863" y="7935"/>
                  </a:lnTo>
                  <a:lnTo>
                    <a:pt x="30726" y="30334"/>
                  </a:lnTo>
                  <a:lnTo>
                    <a:pt x="8044" y="65085"/>
                  </a:lnTo>
                  <a:lnTo>
                    <a:pt x="0" y="110076"/>
                  </a:lnTo>
                  <a:lnTo>
                    <a:pt x="0" y="750462"/>
                  </a:lnTo>
                  <a:lnTo>
                    <a:pt x="8044" y="795467"/>
                  </a:lnTo>
                  <a:lnTo>
                    <a:pt x="30726" y="830216"/>
                  </a:lnTo>
                  <a:lnTo>
                    <a:pt x="65863" y="852607"/>
                  </a:lnTo>
                  <a:lnTo>
                    <a:pt x="111278" y="860539"/>
                  </a:lnTo>
                  <a:lnTo>
                    <a:pt x="1662528" y="860539"/>
                  </a:lnTo>
                  <a:lnTo>
                    <a:pt x="1707647" y="852608"/>
                  </a:lnTo>
                  <a:lnTo>
                    <a:pt x="1742458" y="830216"/>
                  </a:lnTo>
                  <a:lnTo>
                    <a:pt x="1764874" y="795467"/>
                  </a:lnTo>
                  <a:lnTo>
                    <a:pt x="1772810" y="750462"/>
                  </a:lnTo>
                  <a:lnTo>
                    <a:pt x="1772810" y="110076"/>
                  </a:lnTo>
                  <a:lnTo>
                    <a:pt x="1764874" y="65085"/>
                  </a:lnTo>
                  <a:lnTo>
                    <a:pt x="1742458" y="30334"/>
                  </a:lnTo>
                  <a:lnTo>
                    <a:pt x="1707647" y="7935"/>
                  </a:lnTo>
                  <a:lnTo>
                    <a:pt x="1662528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8452" y="2410976"/>
              <a:ext cx="1772920" cy="861060"/>
            </a:xfrm>
            <a:custGeom>
              <a:avLst/>
              <a:gdLst/>
              <a:ahLst/>
              <a:cxnLst/>
              <a:rect l="l" t="t" r="r" b="b"/>
              <a:pathLst>
                <a:path w="1772920" h="861060">
                  <a:moveTo>
                    <a:pt x="0" y="750462"/>
                  </a:moveTo>
                  <a:lnTo>
                    <a:pt x="8044" y="795467"/>
                  </a:lnTo>
                  <a:lnTo>
                    <a:pt x="30726" y="830216"/>
                  </a:lnTo>
                  <a:lnTo>
                    <a:pt x="65863" y="852607"/>
                  </a:lnTo>
                  <a:lnTo>
                    <a:pt x="111278" y="860539"/>
                  </a:lnTo>
                  <a:lnTo>
                    <a:pt x="1662528" y="860539"/>
                  </a:lnTo>
                  <a:lnTo>
                    <a:pt x="1707647" y="852608"/>
                  </a:lnTo>
                  <a:lnTo>
                    <a:pt x="1742458" y="830216"/>
                  </a:lnTo>
                  <a:lnTo>
                    <a:pt x="1764874" y="795467"/>
                  </a:lnTo>
                  <a:lnTo>
                    <a:pt x="1772810" y="750462"/>
                  </a:lnTo>
                  <a:lnTo>
                    <a:pt x="1772810" y="110076"/>
                  </a:lnTo>
                  <a:lnTo>
                    <a:pt x="1764874" y="65085"/>
                  </a:lnTo>
                  <a:lnTo>
                    <a:pt x="1742458" y="30334"/>
                  </a:lnTo>
                  <a:lnTo>
                    <a:pt x="1707647" y="7935"/>
                  </a:lnTo>
                  <a:lnTo>
                    <a:pt x="1662528" y="0"/>
                  </a:lnTo>
                  <a:lnTo>
                    <a:pt x="111278" y="0"/>
                  </a:lnTo>
                  <a:lnTo>
                    <a:pt x="65863" y="7935"/>
                  </a:lnTo>
                  <a:lnTo>
                    <a:pt x="30726" y="30334"/>
                  </a:lnTo>
                  <a:lnTo>
                    <a:pt x="8044" y="65085"/>
                  </a:lnTo>
                  <a:lnTo>
                    <a:pt x="0" y="110076"/>
                  </a:lnTo>
                  <a:lnTo>
                    <a:pt x="0" y="750462"/>
                  </a:lnTo>
                  <a:close/>
                </a:path>
              </a:pathLst>
            </a:custGeom>
            <a:ln w="2181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79818" y="2463572"/>
            <a:ext cx="70421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40" dirty="0">
                <a:latin typeface="Arial"/>
                <a:cs typeface="Arial"/>
              </a:rPr>
              <a:t>State2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2129" y="243788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571" y="0"/>
                </a:lnTo>
              </a:path>
            </a:pathLst>
          </a:custGeom>
          <a:ln w="2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84170"/>
            <a:ext cx="9144000" cy="4267835"/>
            <a:chOff x="0" y="2584170"/>
            <a:chExt cx="9144000" cy="4267835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9856" y="5382329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364"/>
                  </a:lnTo>
                </a:path>
              </a:pathLst>
            </a:custGeom>
            <a:ln w="144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868" y="5982272"/>
              <a:ext cx="101455" cy="2166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67" y="2584170"/>
              <a:ext cx="101455" cy="2172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79856" y="2794223"/>
              <a:ext cx="0" cy="2588260"/>
            </a:xfrm>
            <a:custGeom>
              <a:avLst/>
              <a:gdLst/>
              <a:ahLst/>
              <a:cxnLst/>
              <a:rect l="l" t="t" r="r" b="b"/>
              <a:pathLst>
                <a:path h="2588260">
                  <a:moveTo>
                    <a:pt x="0" y="0"/>
                  </a:moveTo>
                  <a:lnTo>
                    <a:pt x="0" y="2588106"/>
                  </a:lnTo>
                </a:path>
              </a:pathLst>
            </a:custGeom>
            <a:ln w="144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67" y="4897603"/>
              <a:ext cx="101455" cy="2027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43285" y="5382329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521"/>
                  </a:lnTo>
                </a:path>
              </a:pathLst>
            </a:custGeom>
            <a:ln w="144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2665" y="6039907"/>
              <a:ext cx="101021" cy="2171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85999" y="2938799"/>
              <a:ext cx="3480435" cy="2385695"/>
            </a:xfrm>
            <a:custGeom>
              <a:avLst/>
              <a:gdLst/>
              <a:ahLst/>
              <a:cxnLst/>
              <a:rect l="l" t="t" r="r" b="b"/>
              <a:pathLst>
                <a:path w="3480434" h="2385695">
                  <a:moveTo>
                    <a:pt x="3479964" y="0"/>
                  </a:moveTo>
                  <a:lnTo>
                    <a:pt x="0" y="2385374"/>
                  </a:lnTo>
                </a:path>
              </a:pathLst>
            </a:custGeom>
            <a:ln w="144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1045" y="4941340"/>
              <a:ext cx="201738" cy="159032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790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5" dirty="0"/>
              <a:t> </a:t>
            </a:r>
            <a:r>
              <a:rPr sz="3600" spc="-5" dirty="0"/>
              <a:t>thành</a:t>
            </a:r>
            <a:r>
              <a:rPr sz="3600" spc="-15" dirty="0"/>
              <a:t> </a:t>
            </a:r>
            <a:r>
              <a:rPr sz="3600" dirty="0"/>
              <a:t>phần</a:t>
            </a:r>
            <a:r>
              <a:rPr sz="3600" spc="-15" dirty="0"/>
              <a:t> </a:t>
            </a:r>
            <a:r>
              <a:rPr sz="3600" spc="-5" dirty="0"/>
              <a:t>trong</a:t>
            </a:r>
            <a:r>
              <a:rPr sz="3600" spc="-15" dirty="0"/>
              <a:t> </a:t>
            </a:r>
            <a:r>
              <a:rPr sz="3600" dirty="0"/>
              <a:t>State</a:t>
            </a:r>
            <a:r>
              <a:rPr sz="3600" spc="-15" dirty="0"/>
              <a:t> </a:t>
            </a:r>
            <a:r>
              <a:rPr sz="3600" dirty="0"/>
              <a:t>diagram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2632050" y="3293990"/>
            <a:ext cx="2851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40" dirty="0">
                <a:latin typeface="Arial"/>
                <a:cs typeface="Arial"/>
              </a:rPr>
              <a:t>H</a:t>
            </a:r>
            <a:r>
              <a:rPr sz="1150" spc="35" dirty="0">
                <a:latin typeface="Arial"/>
                <a:cs typeface="Arial"/>
              </a:rPr>
              <a:t>u</a:t>
            </a:r>
            <a:r>
              <a:rPr sz="1150" spc="-1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3094" y="3293990"/>
            <a:ext cx="2851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40" dirty="0">
                <a:latin typeface="Arial"/>
                <a:cs typeface="Arial"/>
              </a:rPr>
              <a:t>H</a:t>
            </a:r>
            <a:r>
              <a:rPr sz="1150" spc="35" dirty="0">
                <a:latin typeface="Arial"/>
                <a:cs typeface="Arial"/>
              </a:rPr>
              <a:t>u</a:t>
            </a:r>
            <a:r>
              <a:rPr sz="1150" spc="-1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72553" y="5316953"/>
            <a:ext cx="4678045" cy="101600"/>
            <a:chOff x="2572553" y="5316953"/>
            <a:chExt cx="4678045" cy="101600"/>
          </a:xfrm>
        </p:grpSpPr>
        <p:sp>
          <p:nvSpPr>
            <p:cNvPr id="19" name="object 19"/>
            <p:cNvSpPr/>
            <p:nvPr/>
          </p:nvSpPr>
          <p:spPr>
            <a:xfrm>
              <a:off x="2579856" y="5382329"/>
              <a:ext cx="4663440" cy="0"/>
            </a:xfrm>
            <a:custGeom>
              <a:avLst/>
              <a:gdLst/>
              <a:ahLst/>
              <a:cxnLst/>
              <a:rect l="l" t="t" r="r" b="b"/>
              <a:pathLst>
                <a:path w="4663440">
                  <a:moveTo>
                    <a:pt x="4663428" y="0"/>
                  </a:moveTo>
                  <a:lnTo>
                    <a:pt x="0" y="0"/>
                  </a:lnTo>
                </a:path>
              </a:pathLst>
            </a:custGeom>
            <a:ln w="144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6090" y="5316953"/>
              <a:ext cx="202611" cy="10140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750820" y="5144889"/>
            <a:ext cx="2851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40" dirty="0">
                <a:latin typeface="Arial"/>
                <a:cs typeface="Arial"/>
              </a:rPr>
              <a:t>H</a:t>
            </a:r>
            <a:r>
              <a:rPr sz="1150" spc="35" dirty="0">
                <a:latin typeface="Arial"/>
                <a:cs typeface="Arial"/>
              </a:rPr>
              <a:t>u</a:t>
            </a:r>
            <a:r>
              <a:rPr sz="1150" spc="-1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72553" y="2743087"/>
            <a:ext cx="4721225" cy="2646680"/>
            <a:chOff x="2572553" y="2743087"/>
            <a:chExt cx="4721225" cy="2646680"/>
          </a:xfrm>
        </p:grpSpPr>
        <p:sp>
          <p:nvSpPr>
            <p:cNvPr id="23" name="object 23"/>
            <p:cNvSpPr/>
            <p:nvPr/>
          </p:nvSpPr>
          <p:spPr>
            <a:xfrm>
              <a:off x="7243284" y="2794223"/>
              <a:ext cx="0" cy="2588260"/>
            </a:xfrm>
            <a:custGeom>
              <a:avLst/>
              <a:gdLst/>
              <a:ahLst/>
              <a:cxnLst/>
              <a:rect l="l" t="t" r="r" b="b"/>
              <a:pathLst>
                <a:path h="2588260">
                  <a:moveTo>
                    <a:pt x="0" y="0"/>
                  </a:moveTo>
                  <a:lnTo>
                    <a:pt x="0" y="2588106"/>
                  </a:lnTo>
                </a:path>
              </a:pathLst>
            </a:custGeom>
            <a:ln w="1441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665" y="4897604"/>
              <a:ext cx="101021" cy="2027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79856" y="2794223"/>
              <a:ext cx="4663440" cy="0"/>
            </a:xfrm>
            <a:custGeom>
              <a:avLst/>
              <a:gdLst/>
              <a:ahLst/>
              <a:cxnLst/>
              <a:rect l="l" t="t" r="r" b="b"/>
              <a:pathLst>
                <a:path w="4663440">
                  <a:moveTo>
                    <a:pt x="0" y="0"/>
                  </a:moveTo>
                  <a:lnTo>
                    <a:pt x="4663428" y="0"/>
                  </a:lnTo>
                </a:path>
              </a:pathLst>
            </a:custGeom>
            <a:ln w="1444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9849" y="2743087"/>
              <a:ext cx="202394" cy="10140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295479" y="3395519"/>
            <a:ext cx="107061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SoLuong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=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0668" y="2556760"/>
            <a:ext cx="210693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35" dirty="0">
                <a:latin typeface="Arial"/>
                <a:cs typeface="Arial"/>
              </a:rPr>
              <a:t>Them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Sinh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35" dirty="0">
                <a:latin typeface="Arial"/>
                <a:cs typeface="Arial"/>
              </a:rPr>
              <a:t>Vien/</a:t>
            </a:r>
            <a:r>
              <a:rPr sz="1150" spc="30" dirty="0">
                <a:latin typeface="Arial"/>
                <a:cs typeface="Arial"/>
              </a:rPr>
              <a:t> SoLuong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=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89463" y="1702274"/>
            <a:ext cx="1444625" cy="998219"/>
            <a:chOff x="6889463" y="1702274"/>
            <a:chExt cx="1444625" cy="998219"/>
          </a:xfrm>
        </p:grpSpPr>
        <p:sp>
          <p:nvSpPr>
            <p:cNvPr id="30" name="object 30"/>
            <p:cNvSpPr/>
            <p:nvPr/>
          </p:nvSpPr>
          <p:spPr>
            <a:xfrm>
              <a:off x="6925324" y="1709576"/>
              <a:ext cx="1401445" cy="983615"/>
            </a:xfrm>
            <a:custGeom>
              <a:avLst/>
              <a:gdLst/>
              <a:ahLst/>
              <a:cxnLst/>
              <a:rect l="l" t="t" r="r" b="b"/>
              <a:pathLst>
                <a:path w="1401445" h="983614">
                  <a:moveTo>
                    <a:pt x="910040" y="910720"/>
                  </a:moveTo>
                  <a:lnTo>
                    <a:pt x="1400979" y="0"/>
                  </a:lnTo>
                  <a:lnTo>
                    <a:pt x="14541" y="28697"/>
                  </a:lnTo>
                  <a:lnTo>
                    <a:pt x="28866" y="14348"/>
                  </a:lnTo>
                  <a:lnTo>
                    <a:pt x="0" y="983116"/>
                  </a:lnTo>
                </a:path>
              </a:pathLst>
            </a:custGeom>
            <a:ln w="144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9463" y="2208490"/>
              <a:ext cx="101455" cy="21682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8739" y="1046644"/>
            <a:ext cx="7926070" cy="97218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0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State –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Event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Action –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Transition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85"/>
              </a:spcBef>
            </a:pPr>
            <a:r>
              <a:rPr sz="1150" spc="35" dirty="0">
                <a:latin typeface="Arial"/>
                <a:cs typeface="Arial"/>
              </a:rPr>
              <a:t>Them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Sinh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Vien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[SoLuong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&lt;10]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87506" y="2490376"/>
            <a:ext cx="5400675" cy="4048760"/>
            <a:chOff x="1987506" y="2490376"/>
            <a:chExt cx="5400675" cy="404876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9558" y="2663954"/>
              <a:ext cx="245663" cy="24553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427929" y="6184498"/>
              <a:ext cx="288925" cy="289560"/>
            </a:xfrm>
            <a:custGeom>
              <a:avLst/>
              <a:gdLst/>
              <a:ahLst/>
              <a:cxnLst/>
              <a:rect l="l" t="t" r="r" b="b"/>
              <a:pathLst>
                <a:path w="288925" h="289560">
                  <a:moveTo>
                    <a:pt x="144720" y="0"/>
                  </a:moveTo>
                  <a:lnTo>
                    <a:pt x="96241" y="6739"/>
                  </a:lnTo>
                  <a:lnTo>
                    <a:pt x="56171" y="26001"/>
                  </a:lnTo>
                  <a:lnTo>
                    <a:pt x="25870" y="56352"/>
                  </a:lnTo>
                  <a:lnTo>
                    <a:pt x="6693" y="96355"/>
                  </a:lnTo>
                  <a:lnTo>
                    <a:pt x="0" y="144576"/>
                  </a:lnTo>
                  <a:lnTo>
                    <a:pt x="6693" y="193010"/>
                  </a:lnTo>
                  <a:lnTo>
                    <a:pt x="25870" y="233044"/>
                  </a:lnTo>
                  <a:lnTo>
                    <a:pt x="56171" y="263320"/>
                  </a:lnTo>
                  <a:lnTo>
                    <a:pt x="96241" y="282481"/>
                  </a:lnTo>
                  <a:lnTo>
                    <a:pt x="144720" y="289169"/>
                  </a:lnTo>
                  <a:lnTo>
                    <a:pt x="192938" y="282481"/>
                  </a:lnTo>
                  <a:lnTo>
                    <a:pt x="232852" y="263320"/>
                  </a:lnTo>
                  <a:lnTo>
                    <a:pt x="263077" y="233044"/>
                  </a:lnTo>
                  <a:lnTo>
                    <a:pt x="282229" y="193010"/>
                  </a:lnTo>
                  <a:lnTo>
                    <a:pt x="288920" y="144576"/>
                  </a:lnTo>
                  <a:lnTo>
                    <a:pt x="282229" y="96355"/>
                  </a:lnTo>
                  <a:lnTo>
                    <a:pt x="263077" y="56352"/>
                  </a:lnTo>
                  <a:lnTo>
                    <a:pt x="232852" y="26001"/>
                  </a:lnTo>
                  <a:lnTo>
                    <a:pt x="192938" y="6739"/>
                  </a:lnTo>
                  <a:lnTo>
                    <a:pt x="144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7929" y="6184498"/>
              <a:ext cx="288925" cy="289560"/>
            </a:xfrm>
            <a:custGeom>
              <a:avLst/>
              <a:gdLst/>
              <a:ahLst/>
              <a:cxnLst/>
              <a:rect l="l" t="t" r="r" b="b"/>
              <a:pathLst>
                <a:path w="288925" h="289560">
                  <a:moveTo>
                    <a:pt x="0" y="144576"/>
                  </a:moveTo>
                  <a:lnTo>
                    <a:pt x="6693" y="193010"/>
                  </a:lnTo>
                  <a:lnTo>
                    <a:pt x="25870" y="233044"/>
                  </a:lnTo>
                  <a:lnTo>
                    <a:pt x="56171" y="263320"/>
                  </a:lnTo>
                  <a:lnTo>
                    <a:pt x="96241" y="282481"/>
                  </a:lnTo>
                  <a:lnTo>
                    <a:pt x="144720" y="289169"/>
                  </a:lnTo>
                  <a:lnTo>
                    <a:pt x="192938" y="282481"/>
                  </a:lnTo>
                  <a:lnTo>
                    <a:pt x="232852" y="263320"/>
                  </a:lnTo>
                  <a:lnTo>
                    <a:pt x="263077" y="233044"/>
                  </a:lnTo>
                  <a:lnTo>
                    <a:pt x="282229" y="193010"/>
                  </a:lnTo>
                  <a:lnTo>
                    <a:pt x="288920" y="144576"/>
                  </a:lnTo>
                  <a:lnTo>
                    <a:pt x="282229" y="96355"/>
                  </a:lnTo>
                  <a:lnTo>
                    <a:pt x="263077" y="56352"/>
                  </a:lnTo>
                  <a:lnTo>
                    <a:pt x="232852" y="26001"/>
                  </a:lnTo>
                  <a:lnTo>
                    <a:pt x="192938" y="6739"/>
                  </a:lnTo>
                  <a:lnTo>
                    <a:pt x="144720" y="0"/>
                  </a:lnTo>
                  <a:lnTo>
                    <a:pt x="96241" y="6739"/>
                  </a:lnTo>
                  <a:lnTo>
                    <a:pt x="56171" y="26001"/>
                  </a:lnTo>
                  <a:lnTo>
                    <a:pt x="25870" y="56352"/>
                  </a:lnTo>
                  <a:lnTo>
                    <a:pt x="6693" y="96355"/>
                  </a:lnTo>
                  <a:lnTo>
                    <a:pt x="0" y="144576"/>
                  </a:lnTo>
                  <a:close/>
                </a:path>
              </a:pathLst>
            </a:custGeom>
            <a:ln w="1443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8380" y="6235439"/>
              <a:ext cx="187996" cy="18782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091792" y="6242655"/>
              <a:ext cx="288925" cy="289560"/>
            </a:xfrm>
            <a:custGeom>
              <a:avLst/>
              <a:gdLst/>
              <a:ahLst/>
              <a:cxnLst/>
              <a:rect l="l" t="t" r="r" b="b"/>
              <a:pathLst>
                <a:path w="288925" h="289559">
                  <a:moveTo>
                    <a:pt x="144113" y="0"/>
                  </a:moveTo>
                  <a:lnTo>
                    <a:pt x="95955" y="6687"/>
                  </a:lnTo>
                  <a:lnTo>
                    <a:pt x="56068" y="25845"/>
                  </a:lnTo>
                  <a:lnTo>
                    <a:pt x="25850" y="56118"/>
                  </a:lnTo>
                  <a:lnTo>
                    <a:pt x="6695" y="96148"/>
                  </a:lnTo>
                  <a:lnTo>
                    <a:pt x="0" y="144580"/>
                  </a:lnTo>
                  <a:lnTo>
                    <a:pt x="6695" y="192807"/>
                  </a:lnTo>
                  <a:lnTo>
                    <a:pt x="25850" y="232813"/>
                  </a:lnTo>
                  <a:lnTo>
                    <a:pt x="56068" y="263165"/>
                  </a:lnTo>
                  <a:lnTo>
                    <a:pt x="95955" y="282428"/>
                  </a:lnTo>
                  <a:lnTo>
                    <a:pt x="144113" y="289167"/>
                  </a:lnTo>
                  <a:lnTo>
                    <a:pt x="192422" y="282428"/>
                  </a:lnTo>
                  <a:lnTo>
                    <a:pt x="232480" y="263165"/>
                  </a:lnTo>
                  <a:lnTo>
                    <a:pt x="262860" y="232813"/>
                  </a:lnTo>
                  <a:lnTo>
                    <a:pt x="282135" y="192807"/>
                  </a:lnTo>
                  <a:lnTo>
                    <a:pt x="288877" y="144580"/>
                  </a:lnTo>
                  <a:lnTo>
                    <a:pt x="282135" y="96148"/>
                  </a:lnTo>
                  <a:lnTo>
                    <a:pt x="262860" y="56118"/>
                  </a:lnTo>
                  <a:lnTo>
                    <a:pt x="232480" y="25845"/>
                  </a:lnTo>
                  <a:lnTo>
                    <a:pt x="192422" y="6687"/>
                  </a:lnTo>
                  <a:lnTo>
                    <a:pt x="144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91792" y="6242655"/>
              <a:ext cx="288925" cy="289560"/>
            </a:xfrm>
            <a:custGeom>
              <a:avLst/>
              <a:gdLst/>
              <a:ahLst/>
              <a:cxnLst/>
              <a:rect l="l" t="t" r="r" b="b"/>
              <a:pathLst>
                <a:path w="288925" h="289559">
                  <a:moveTo>
                    <a:pt x="0" y="144580"/>
                  </a:moveTo>
                  <a:lnTo>
                    <a:pt x="6695" y="192807"/>
                  </a:lnTo>
                  <a:lnTo>
                    <a:pt x="25850" y="232813"/>
                  </a:lnTo>
                  <a:lnTo>
                    <a:pt x="56068" y="263165"/>
                  </a:lnTo>
                  <a:lnTo>
                    <a:pt x="95955" y="282428"/>
                  </a:lnTo>
                  <a:lnTo>
                    <a:pt x="144113" y="289167"/>
                  </a:lnTo>
                  <a:lnTo>
                    <a:pt x="192422" y="282428"/>
                  </a:lnTo>
                  <a:lnTo>
                    <a:pt x="232480" y="263165"/>
                  </a:lnTo>
                  <a:lnTo>
                    <a:pt x="262860" y="232813"/>
                  </a:lnTo>
                  <a:lnTo>
                    <a:pt x="282135" y="192807"/>
                  </a:lnTo>
                  <a:lnTo>
                    <a:pt x="288877" y="144580"/>
                  </a:lnTo>
                  <a:lnTo>
                    <a:pt x="282135" y="96148"/>
                  </a:lnTo>
                  <a:lnTo>
                    <a:pt x="262860" y="56118"/>
                  </a:lnTo>
                  <a:lnTo>
                    <a:pt x="232480" y="25845"/>
                  </a:lnTo>
                  <a:lnTo>
                    <a:pt x="192422" y="6687"/>
                  </a:lnTo>
                  <a:lnTo>
                    <a:pt x="144113" y="0"/>
                  </a:lnTo>
                  <a:lnTo>
                    <a:pt x="95955" y="6687"/>
                  </a:lnTo>
                  <a:lnTo>
                    <a:pt x="56068" y="25845"/>
                  </a:lnTo>
                  <a:lnTo>
                    <a:pt x="25850" y="56118"/>
                  </a:lnTo>
                  <a:lnTo>
                    <a:pt x="6695" y="96148"/>
                  </a:lnTo>
                  <a:lnTo>
                    <a:pt x="0" y="144580"/>
                  </a:lnTo>
                  <a:close/>
                </a:path>
              </a:pathLst>
            </a:custGeom>
            <a:ln w="1443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309" y="6293052"/>
              <a:ext cx="187410" cy="1878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994808" y="2497679"/>
              <a:ext cx="1155700" cy="564515"/>
            </a:xfrm>
            <a:custGeom>
              <a:avLst/>
              <a:gdLst/>
              <a:ahLst/>
              <a:cxnLst/>
              <a:rect l="l" t="t" r="r" b="b"/>
              <a:pathLst>
                <a:path w="1155700" h="564514">
                  <a:moveTo>
                    <a:pt x="1083062" y="0"/>
                  </a:moveTo>
                  <a:lnTo>
                    <a:pt x="72099" y="0"/>
                  </a:lnTo>
                  <a:lnTo>
                    <a:pt x="42585" y="5194"/>
                  </a:lnTo>
                  <a:lnTo>
                    <a:pt x="19829" y="19865"/>
                  </a:lnTo>
                  <a:lnTo>
                    <a:pt x="5182" y="42649"/>
                  </a:lnTo>
                  <a:lnTo>
                    <a:pt x="0" y="72179"/>
                  </a:lnTo>
                  <a:lnTo>
                    <a:pt x="0" y="491558"/>
                  </a:lnTo>
                  <a:lnTo>
                    <a:pt x="5182" y="521030"/>
                  </a:lnTo>
                  <a:lnTo>
                    <a:pt x="19829" y="543899"/>
                  </a:lnTo>
                  <a:lnTo>
                    <a:pt x="42585" y="558696"/>
                  </a:lnTo>
                  <a:lnTo>
                    <a:pt x="72100" y="563955"/>
                  </a:lnTo>
                  <a:lnTo>
                    <a:pt x="1083062" y="563955"/>
                  </a:lnTo>
                  <a:lnTo>
                    <a:pt x="1112573" y="558696"/>
                  </a:lnTo>
                  <a:lnTo>
                    <a:pt x="1135322" y="543899"/>
                  </a:lnTo>
                  <a:lnTo>
                    <a:pt x="1149961" y="521030"/>
                  </a:lnTo>
                  <a:lnTo>
                    <a:pt x="1155140" y="491558"/>
                  </a:lnTo>
                  <a:lnTo>
                    <a:pt x="1155140" y="72179"/>
                  </a:lnTo>
                  <a:lnTo>
                    <a:pt x="1149961" y="42649"/>
                  </a:lnTo>
                  <a:lnTo>
                    <a:pt x="1135322" y="19865"/>
                  </a:lnTo>
                  <a:lnTo>
                    <a:pt x="1112573" y="5194"/>
                  </a:lnTo>
                  <a:lnTo>
                    <a:pt x="1083062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94808" y="2497679"/>
              <a:ext cx="1155700" cy="564515"/>
            </a:xfrm>
            <a:custGeom>
              <a:avLst/>
              <a:gdLst/>
              <a:ahLst/>
              <a:cxnLst/>
              <a:rect l="l" t="t" r="r" b="b"/>
              <a:pathLst>
                <a:path w="1155700" h="564514">
                  <a:moveTo>
                    <a:pt x="0" y="491558"/>
                  </a:moveTo>
                  <a:lnTo>
                    <a:pt x="5182" y="521030"/>
                  </a:lnTo>
                  <a:lnTo>
                    <a:pt x="19829" y="543899"/>
                  </a:lnTo>
                  <a:lnTo>
                    <a:pt x="42585" y="558696"/>
                  </a:lnTo>
                  <a:lnTo>
                    <a:pt x="72100" y="563955"/>
                  </a:lnTo>
                  <a:lnTo>
                    <a:pt x="1083062" y="563955"/>
                  </a:lnTo>
                  <a:lnTo>
                    <a:pt x="1112573" y="558696"/>
                  </a:lnTo>
                  <a:lnTo>
                    <a:pt x="1135322" y="543899"/>
                  </a:lnTo>
                  <a:lnTo>
                    <a:pt x="1149961" y="521030"/>
                  </a:lnTo>
                  <a:lnTo>
                    <a:pt x="1155140" y="491558"/>
                  </a:lnTo>
                  <a:lnTo>
                    <a:pt x="1155140" y="72179"/>
                  </a:lnTo>
                  <a:lnTo>
                    <a:pt x="1149961" y="42649"/>
                  </a:lnTo>
                  <a:lnTo>
                    <a:pt x="1135322" y="19865"/>
                  </a:lnTo>
                  <a:lnTo>
                    <a:pt x="1112573" y="5194"/>
                  </a:lnTo>
                  <a:lnTo>
                    <a:pt x="1083062" y="0"/>
                  </a:lnTo>
                  <a:lnTo>
                    <a:pt x="72099" y="0"/>
                  </a:lnTo>
                  <a:lnTo>
                    <a:pt x="42585" y="5194"/>
                  </a:lnTo>
                  <a:lnTo>
                    <a:pt x="19829" y="19865"/>
                  </a:lnTo>
                  <a:lnTo>
                    <a:pt x="5182" y="42649"/>
                  </a:lnTo>
                  <a:lnTo>
                    <a:pt x="0" y="72179"/>
                  </a:lnTo>
                  <a:lnTo>
                    <a:pt x="0" y="491558"/>
                  </a:lnTo>
                  <a:close/>
                </a:path>
              </a:pathLst>
            </a:custGeom>
            <a:ln w="1443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141262" y="2542412"/>
            <a:ext cx="85471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"/>
                <a:cs typeface="Arial"/>
              </a:rPr>
              <a:t>KH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20" dirty="0">
                <a:latin typeface="Arial"/>
                <a:cs typeface="Arial"/>
              </a:rPr>
              <a:t>Khởi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tạo</a:t>
            </a:r>
            <a:endParaRPr sz="11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02014" y="2794223"/>
            <a:ext cx="1141095" cy="0"/>
          </a:xfrm>
          <a:custGeom>
            <a:avLst/>
            <a:gdLst/>
            <a:ahLst/>
            <a:cxnLst/>
            <a:rect l="l" t="t" r="r" b="b"/>
            <a:pathLst>
              <a:path w="1141095">
                <a:moveTo>
                  <a:pt x="0" y="0"/>
                </a:moveTo>
                <a:lnTo>
                  <a:pt x="1140729" y="0"/>
                </a:lnTo>
              </a:path>
            </a:pathLst>
          </a:custGeom>
          <a:ln w="14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11875" y="2802648"/>
            <a:ext cx="91186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Arial"/>
                <a:cs typeface="Arial"/>
              </a:rPr>
              <a:t>do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40" dirty="0">
                <a:latin typeface="Arial"/>
                <a:cs typeface="Arial"/>
              </a:rPr>
              <a:t>KhoiTao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160559" y="2403413"/>
            <a:ext cx="2151380" cy="752475"/>
            <a:chOff x="6160559" y="2403413"/>
            <a:chExt cx="2151380" cy="752475"/>
          </a:xfrm>
        </p:grpSpPr>
        <p:sp>
          <p:nvSpPr>
            <p:cNvPr id="47" name="object 47"/>
            <p:cNvSpPr/>
            <p:nvPr/>
          </p:nvSpPr>
          <p:spPr>
            <a:xfrm>
              <a:off x="6167862" y="2410716"/>
              <a:ext cx="2136775" cy="737870"/>
            </a:xfrm>
            <a:custGeom>
              <a:avLst/>
              <a:gdLst/>
              <a:ahLst/>
              <a:cxnLst/>
              <a:rect l="l" t="t" r="r" b="b"/>
              <a:pathLst>
                <a:path w="2136775" h="737869">
                  <a:moveTo>
                    <a:pt x="2050140" y="0"/>
                  </a:moveTo>
                  <a:lnTo>
                    <a:pt x="86598" y="0"/>
                  </a:lnTo>
                  <a:lnTo>
                    <a:pt x="54754" y="7442"/>
                  </a:lnTo>
                  <a:lnTo>
                    <a:pt x="27021" y="27094"/>
                  </a:lnTo>
                  <a:lnTo>
                    <a:pt x="7426" y="54939"/>
                  </a:lnTo>
                  <a:lnTo>
                    <a:pt x="0" y="86963"/>
                  </a:lnTo>
                  <a:lnTo>
                    <a:pt x="0" y="650918"/>
                  </a:lnTo>
                  <a:lnTo>
                    <a:pt x="7426" y="682690"/>
                  </a:lnTo>
                  <a:lnTo>
                    <a:pt x="27021" y="710406"/>
                  </a:lnTo>
                  <a:lnTo>
                    <a:pt x="54754" y="730010"/>
                  </a:lnTo>
                  <a:lnTo>
                    <a:pt x="86598" y="737446"/>
                  </a:lnTo>
                  <a:lnTo>
                    <a:pt x="2050140" y="737446"/>
                  </a:lnTo>
                  <a:lnTo>
                    <a:pt x="2081983" y="730010"/>
                  </a:lnTo>
                  <a:lnTo>
                    <a:pt x="2109717" y="710406"/>
                  </a:lnTo>
                  <a:lnTo>
                    <a:pt x="2129311" y="682690"/>
                  </a:lnTo>
                  <a:lnTo>
                    <a:pt x="2136738" y="650918"/>
                  </a:lnTo>
                  <a:lnTo>
                    <a:pt x="2136738" y="86963"/>
                  </a:lnTo>
                  <a:lnTo>
                    <a:pt x="2129311" y="54939"/>
                  </a:lnTo>
                  <a:lnTo>
                    <a:pt x="2109717" y="27094"/>
                  </a:lnTo>
                  <a:lnTo>
                    <a:pt x="2081983" y="7442"/>
                  </a:lnTo>
                  <a:lnTo>
                    <a:pt x="2050140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67862" y="2410716"/>
              <a:ext cx="2136775" cy="737870"/>
            </a:xfrm>
            <a:custGeom>
              <a:avLst/>
              <a:gdLst/>
              <a:ahLst/>
              <a:cxnLst/>
              <a:rect l="l" t="t" r="r" b="b"/>
              <a:pathLst>
                <a:path w="2136775" h="737869">
                  <a:moveTo>
                    <a:pt x="0" y="650918"/>
                  </a:moveTo>
                  <a:lnTo>
                    <a:pt x="7426" y="682690"/>
                  </a:lnTo>
                  <a:lnTo>
                    <a:pt x="27021" y="710406"/>
                  </a:lnTo>
                  <a:lnTo>
                    <a:pt x="54754" y="730010"/>
                  </a:lnTo>
                  <a:lnTo>
                    <a:pt x="86598" y="737446"/>
                  </a:lnTo>
                  <a:lnTo>
                    <a:pt x="2050140" y="737446"/>
                  </a:lnTo>
                  <a:lnTo>
                    <a:pt x="2081983" y="730010"/>
                  </a:lnTo>
                  <a:lnTo>
                    <a:pt x="2109717" y="710406"/>
                  </a:lnTo>
                  <a:lnTo>
                    <a:pt x="2129311" y="682690"/>
                  </a:lnTo>
                  <a:lnTo>
                    <a:pt x="2136738" y="650918"/>
                  </a:lnTo>
                  <a:lnTo>
                    <a:pt x="2136738" y="86963"/>
                  </a:lnTo>
                  <a:lnTo>
                    <a:pt x="2129311" y="54939"/>
                  </a:lnTo>
                  <a:lnTo>
                    <a:pt x="2109717" y="27094"/>
                  </a:lnTo>
                  <a:lnTo>
                    <a:pt x="2081983" y="7442"/>
                  </a:lnTo>
                  <a:lnTo>
                    <a:pt x="2050140" y="0"/>
                  </a:lnTo>
                  <a:lnTo>
                    <a:pt x="86598" y="0"/>
                  </a:lnTo>
                  <a:lnTo>
                    <a:pt x="54754" y="7442"/>
                  </a:lnTo>
                  <a:lnTo>
                    <a:pt x="27021" y="27094"/>
                  </a:lnTo>
                  <a:lnTo>
                    <a:pt x="7426" y="54939"/>
                  </a:lnTo>
                  <a:lnTo>
                    <a:pt x="0" y="86963"/>
                  </a:lnTo>
                  <a:lnTo>
                    <a:pt x="0" y="650918"/>
                  </a:lnTo>
                  <a:close/>
                </a:path>
              </a:pathLst>
            </a:custGeom>
            <a:ln w="1444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05462" y="2440882"/>
            <a:ext cx="6534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"/>
                <a:cs typeface="Arial"/>
              </a:rPr>
              <a:t>Đang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mở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75024" y="2707260"/>
            <a:ext cx="2122805" cy="0"/>
          </a:xfrm>
          <a:custGeom>
            <a:avLst/>
            <a:gdLst/>
            <a:ahLst/>
            <a:cxnLst/>
            <a:rect l="l" t="t" r="r" b="b"/>
            <a:pathLst>
              <a:path w="2122804">
                <a:moveTo>
                  <a:pt x="0" y="0"/>
                </a:moveTo>
                <a:lnTo>
                  <a:pt x="2122413" y="0"/>
                </a:lnTo>
              </a:path>
            </a:pathLst>
          </a:custGeom>
          <a:ln w="14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28141" y="2715685"/>
            <a:ext cx="16960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"/>
                <a:cs typeface="Arial"/>
              </a:rPr>
              <a:t>entry 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Sinh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vien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dang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70" dirty="0">
                <a:latin typeface="Arial"/>
                <a:cs typeface="Arial"/>
              </a:rPr>
              <a:t>ky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28141" y="2889176"/>
            <a:ext cx="17919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25" dirty="0">
                <a:latin typeface="Arial"/>
                <a:cs typeface="Arial"/>
              </a:rPr>
              <a:t>exit 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40" dirty="0">
                <a:latin typeface="Arial"/>
                <a:cs typeface="Arial"/>
              </a:rPr>
              <a:t>Tang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SoLuong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1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DV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304672" y="5078635"/>
            <a:ext cx="1877695" cy="579120"/>
            <a:chOff x="6304672" y="5078635"/>
            <a:chExt cx="1877695" cy="579120"/>
          </a:xfrm>
        </p:grpSpPr>
        <p:sp>
          <p:nvSpPr>
            <p:cNvPr id="54" name="object 54"/>
            <p:cNvSpPr/>
            <p:nvPr/>
          </p:nvSpPr>
          <p:spPr>
            <a:xfrm>
              <a:off x="6311975" y="5085938"/>
              <a:ext cx="1863089" cy="564515"/>
            </a:xfrm>
            <a:custGeom>
              <a:avLst/>
              <a:gdLst/>
              <a:ahLst/>
              <a:cxnLst/>
              <a:rect l="l" t="t" r="r" b="b"/>
              <a:pathLst>
                <a:path w="1863090" h="564514">
                  <a:moveTo>
                    <a:pt x="1790128" y="0"/>
                  </a:moveTo>
                  <a:lnTo>
                    <a:pt x="72273" y="0"/>
                  </a:lnTo>
                  <a:lnTo>
                    <a:pt x="42668" y="5179"/>
                  </a:lnTo>
                  <a:lnTo>
                    <a:pt x="19858" y="19813"/>
                  </a:lnTo>
                  <a:lnTo>
                    <a:pt x="5188" y="42548"/>
                  </a:lnTo>
                  <a:lnTo>
                    <a:pt x="0" y="72027"/>
                  </a:lnTo>
                  <a:lnTo>
                    <a:pt x="0" y="491384"/>
                  </a:lnTo>
                  <a:lnTo>
                    <a:pt x="5188" y="520957"/>
                  </a:lnTo>
                  <a:lnTo>
                    <a:pt x="19858" y="543877"/>
                  </a:lnTo>
                  <a:lnTo>
                    <a:pt x="42668" y="558693"/>
                  </a:lnTo>
                  <a:lnTo>
                    <a:pt x="72273" y="563955"/>
                  </a:lnTo>
                  <a:lnTo>
                    <a:pt x="1790128" y="563955"/>
                  </a:lnTo>
                  <a:lnTo>
                    <a:pt x="1819801" y="558693"/>
                  </a:lnTo>
                  <a:lnTo>
                    <a:pt x="1842760" y="543877"/>
                  </a:lnTo>
                  <a:lnTo>
                    <a:pt x="1857580" y="520957"/>
                  </a:lnTo>
                  <a:lnTo>
                    <a:pt x="1862836" y="491384"/>
                  </a:lnTo>
                  <a:lnTo>
                    <a:pt x="1862836" y="72027"/>
                  </a:lnTo>
                  <a:lnTo>
                    <a:pt x="1857580" y="42548"/>
                  </a:lnTo>
                  <a:lnTo>
                    <a:pt x="1842760" y="19813"/>
                  </a:lnTo>
                  <a:lnTo>
                    <a:pt x="1819801" y="5179"/>
                  </a:lnTo>
                  <a:lnTo>
                    <a:pt x="1790128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1975" y="5085938"/>
              <a:ext cx="1863089" cy="564515"/>
            </a:xfrm>
            <a:custGeom>
              <a:avLst/>
              <a:gdLst/>
              <a:ahLst/>
              <a:cxnLst/>
              <a:rect l="l" t="t" r="r" b="b"/>
              <a:pathLst>
                <a:path w="1863090" h="564514">
                  <a:moveTo>
                    <a:pt x="0" y="491384"/>
                  </a:moveTo>
                  <a:lnTo>
                    <a:pt x="5188" y="520957"/>
                  </a:lnTo>
                  <a:lnTo>
                    <a:pt x="19858" y="543877"/>
                  </a:lnTo>
                  <a:lnTo>
                    <a:pt x="42668" y="558693"/>
                  </a:lnTo>
                  <a:lnTo>
                    <a:pt x="72273" y="563955"/>
                  </a:lnTo>
                  <a:lnTo>
                    <a:pt x="1790128" y="563955"/>
                  </a:lnTo>
                  <a:lnTo>
                    <a:pt x="1819801" y="558693"/>
                  </a:lnTo>
                  <a:lnTo>
                    <a:pt x="1842760" y="543877"/>
                  </a:lnTo>
                  <a:lnTo>
                    <a:pt x="1857580" y="520957"/>
                  </a:lnTo>
                  <a:lnTo>
                    <a:pt x="1862836" y="491384"/>
                  </a:lnTo>
                  <a:lnTo>
                    <a:pt x="1862836" y="72027"/>
                  </a:lnTo>
                  <a:lnTo>
                    <a:pt x="1857580" y="42548"/>
                  </a:lnTo>
                  <a:lnTo>
                    <a:pt x="1842760" y="19813"/>
                  </a:lnTo>
                  <a:lnTo>
                    <a:pt x="1819801" y="5179"/>
                  </a:lnTo>
                  <a:lnTo>
                    <a:pt x="1790128" y="0"/>
                  </a:lnTo>
                  <a:lnTo>
                    <a:pt x="72273" y="0"/>
                  </a:lnTo>
                  <a:lnTo>
                    <a:pt x="42668" y="5179"/>
                  </a:lnTo>
                  <a:lnTo>
                    <a:pt x="19858" y="19813"/>
                  </a:lnTo>
                  <a:lnTo>
                    <a:pt x="5188" y="42548"/>
                  </a:lnTo>
                  <a:lnTo>
                    <a:pt x="0" y="72027"/>
                  </a:lnTo>
                  <a:lnTo>
                    <a:pt x="0" y="491384"/>
                  </a:lnTo>
                  <a:close/>
                </a:path>
              </a:pathLst>
            </a:custGeom>
            <a:ln w="1444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49303" y="5130475"/>
            <a:ext cx="58737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Arial"/>
                <a:cs typeface="Arial"/>
              </a:rPr>
              <a:t>Kết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20" dirty="0">
                <a:latin typeface="Arial"/>
                <a:cs typeface="Arial"/>
              </a:rPr>
              <a:t>thúc</a:t>
            </a:r>
            <a:endParaRPr sz="11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19354" y="5382329"/>
            <a:ext cx="1848485" cy="0"/>
          </a:xfrm>
          <a:custGeom>
            <a:avLst/>
            <a:gdLst/>
            <a:ahLst/>
            <a:cxnLst/>
            <a:rect l="l" t="t" r="r" b="b"/>
            <a:pathLst>
              <a:path w="1848484">
                <a:moveTo>
                  <a:pt x="0" y="0"/>
                </a:moveTo>
                <a:lnTo>
                  <a:pt x="1848294" y="0"/>
                </a:lnTo>
              </a:path>
            </a:pathLst>
          </a:custGeom>
          <a:ln w="14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72471" y="5390842"/>
            <a:ext cx="15379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Arial"/>
                <a:cs typeface="Arial"/>
              </a:rPr>
              <a:t>do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Ket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20" dirty="0">
                <a:latin typeface="Arial"/>
                <a:cs typeface="Arial"/>
              </a:rPr>
              <a:t>thuc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khoa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20" dirty="0">
                <a:latin typeface="Arial"/>
                <a:cs typeface="Arial"/>
              </a:rPr>
              <a:t>hoc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35697" y="5078635"/>
            <a:ext cx="2887980" cy="579120"/>
            <a:chOff x="1135697" y="5078635"/>
            <a:chExt cx="2887980" cy="579120"/>
          </a:xfrm>
        </p:grpSpPr>
        <p:sp>
          <p:nvSpPr>
            <p:cNvPr id="60" name="object 60"/>
            <p:cNvSpPr/>
            <p:nvPr/>
          </p:nvSpPr>
          <p:spPr>
            <a:xfrm>
              <a:off x="1142999" y="5085938"/>
              <a:ext cx="2873375" cy="564515"/>
            </a:xfrm>
            <a:custGeom>
              <a:avLst/>
              <a:gdLst/>
              <a:ahLst/>
              <a:cxnLst/>
              <a:rect l="l" t="t" r="r" b="b"/>
              <a:pathLst>
                <a:path w="2873375" h="564514">
                  <a:moveTo>
                    <a:pt x="2801091" y="0"/>
                  </a:moveTo>
                  <a:lnTo>
                    <a:pt x="72097" y="0"/>
                  </a:lnTo>
                  <a:lnTo>
                    <a:pt x="42582" y="5179"/>
                  </a:lnTo>
                  <a:lnTo>
                    <a:pt x="19826" y="19813"/>
                  </a:lnTo>
                  <a:lnTo>
                    <a:pt x="5181" y="42548"/>
                  </a:lnTo>
                  <a:lnTo>
                    <a:pt x="0" y="72027"/>
                  </a:lnTo>
                  <a:lnTo>
                    <a:pt x="0" y="491384"/>
                  </a:lnTo>
                  <a:lnTo>
                    <a:pt x="5181" y="520957"/>
                  </a:lnTo>
                  <a:lnTo>
                    <a:pt x="19826" y="543877"/>
                  </a:lnTo>
                  <a:lnTo>
                    <a:pt x="42582" y="558693"/>
                  </a:lnTo>
                  <a:lnTo>
                    <a:pt x="72097" y="563955"/>
                  </a:lnTo>
                  <a:lnTo>
                    <a:pt x="2801091" y="563955"/>
                  </a:lnTo>
                  <a:lnTo>
                    <a:pt x="2830571" y="558693"/>
                  </a:lnTo>
                  <a:lnTo>
                    <a:pt x="2853316" y="543877"/>
                  </a:lnTo>
                  <a:lnTo>
                    <a:pt x="2867962" y="520957"/>
                  </a:lnTo>
                  <a:lnTo>
                    <a:pt x="2873148" y="491384"/>
                  </a:lnTo>
                  <a:lnTo>
                    <a:pt x="2873148" y="72027"/>
                  </a:lnTo>
                  <a:lnTo>
                    <a:pt x="2867962" y="42548"/>
                  </a:lnTo>
                  <a:lnTo>
                    <a:pt x="2853316" y="19813"/>
                  </a:lnTo>
                  <a:lnTo>
                    <a:pt x="2830571" y="5179"/>
                  </a:lnTo>
                  <a:lnTo>
                    <a:pt x="2801091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2999" y="5085938"/>
              <a:ext cx="2873375" cy="564515"/>
            </a:xfrm>
            <a:custGeom>
              <a:avLst/>
              <a:gdLst/>
              <a:ahLst/>
              <a:cxnLst/>
              <a:rect l="l" t="t" r="r" b="b"/>
              <a:pathLst>
                <a:path w="2873375" h="564514">
                  <a:moveTo>
                    <a:pt x="0" y="491384"/>
                  </a:moveTo>
                  <a:lnTo>
                    <a:pt x="5181" y="520957"/>
                  </a:lnTo>
                  <a:lnTo>
                    <a:pt x="19826" y="543877"/>
                  </a:lnTo>
                  <a:lnTo>
                    <a:pt x="42582" y="558693"/>
                  </a:lnTo>
                  <a:lnTo>
                    <a:pt x="72097" y="563955"/>
                  </a:lnTo>
                  <a:lnTo>
                    <a:pt x="2801091" y="563955"/>
                  </a:lnTo>
                  <a:lnTo>
                    <a:pt x="2830571" y="558693"/>
                  </a:lnTo>
                  <a:lnTo>
                    <a:pt x="2853316" y="543877"/>
                  </a:lnTo>
                  <a:lnTo>
                    <a:pt x="2867962" y="520957"/>
                  </a:lnTo>
                  <a:lnTo>
                    <a:pt x="2873148" y="491384"/>
                  </a:lnTo>
                  <a:lnTo>
                    <a:pt x="2873148" y="72027"/>
                  </a:lnTo>
                  <a:lnTo>
                    <a:pt x="2867962" y="42548"/>
                  </a:lnTo>
                  <a:lnTo>
                    <a:pt x="2853316" y="19813"/>
                  </a:lnTo>
                  <a:lnTo>
                    <a:pt x="2830571" y="5179"/>
                  </a:lnTo>
                  <a:lnTo>
                    <a:pt x="2801091" y="0"/>
                  </a:lnTo>
                  <a:lnTo>
                    <a:pt x="72097" y="0"/>
                  </a:lnTo>
                  <a:lnTo>
                    <a:pt x="42582" y="5179"/>
                  </a:lnTo>
                  <a:lnTo>
                    <a:pt x="19826" y="19813"/>
                  </a:lnTo>
                  <a:lnTo>
                    <a:pt x="5181" y="42548"/>
                  </a:lnTo>
                  <a:lnTo>
                    <a:pt x="0" y="72027"/>
                  </a:lnTo>
                  <a:lnTo>
                    <a:pt x="0" y="491384"/>
                  </a:lnTo>
                  <a:close/>
                </a:path>
              </a:pathLst>
            </a:custGeom>
            <a:ln w="1444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343129" y="5130475"/>
            <a:ext cx="47244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0" dirty="0">
                <a:latin typeface="Arial"/>
                <a:cs typeface="Arial"/>
              </a:rPr>
              <a:t>Bị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Hủy</a:t>
            </a:r>
            <a:endParaRPr sz="11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50209" y="5382329"/>
            <a:ext cx="2858770" cy="0"/>
          </a:xfrm>
          <a:custGeom>
            <a:avLst/>
            <a:gdLst/>
            <a:ahLst/>
            <a:cxnLst/>
            <a:rect l="l" t="t" r="r" b="b"/>
            <a:pathLst>
              <a:path w="2858770">
                <a:moveTo>
                  <a:pt x="0" y="0"/>
                </a:moveTo>
                <a:lnTo>
                  <a:pt x="2858776" y="0"/>
                </a:lnTo>
              </a:path>
            </a:pathLst>
          </a:custGeom>
          <a:ln w="14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03331" y="5390842"/>
            <a:ext cx="250253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Arial"/>
                <a:cs typeface="Arial"/>
              </a:rPr>
              <a:t>do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40" dirty="0">
                <a:latin typeface="Arial"/>
                <a:cs typeface="Arial"/>
              </a:rPr>
              <a:t> Thong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20" dirty="0">
                <a:latin typeface="Arial"/>
                <a:cs typeface="Arial"/>
              </a:rPr>
              <a:t>bao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sinh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vien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da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dang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70" dirty="0">
                <a:latin typeface="Arial"/>
                <a:cs typeface="Arial"/>
              </a:rPr>
              <a:t>ky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2988"/>
            <a:ext cx="9144000" cy="4949190"/>
            <a:chOff x="0" y="1902988"/>
            <a:chExt cx="9144000" cy="494919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0894" y="1909338"/>
              <a:ext cx="25400" cy="1219835"/>
            </a:xfrm>
            <a:custGeom>
              <a:avLst/>
              <a:gdLst/>
              <a:ahLst/>
              <a:cxnLst/>
              <a:rect l="l" t="t" r="r" b="b"/>
              <a:pathLst>
                <a:path w="25400" h="1219835">
                  <a:moveTo>
                    <a:pt x="0" y="0"/>
                  </a:moveTo>
                  <a:lnTo>
                    <a:pt x="24812" y="1219586"/>
                  </a:lnTo>
                </a:path>
              </a:pathLst>
            </a:custGeom>
            <a:ln w="124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852" y="2811582"/>
              <a:ext cx="86896" cy="1738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330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</a:t>
            </a:r>
            <a:r>
              <a:rPr sz="3600" spc="-35" dirty="0"/>
              <a:t> </a:t>
            </a:r>
            <a:r>
              <a:rPr sz="3600" dirty="0"/>
              <a:t>dụ</a:t>
            </a:r>
            <a:r>
              <a:rPr sz="3600" spc="-30" dirty="0"/>
              <a:t> </a:t>
            </a:r>
            <a:r>
              <a:rPr sz="3600" spc="-5" dirty="0"/>
              <a:t>minh</a:t>
            </a:r>
            <a:r>
              <a:rPr sz="3600" spc="-35" dirty="0"/>
              <a:t> </a:t>
            </a:r>
            <a:r>
              <a:rPr sz="3600" dirty="0"/>
              <a:t>họa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8739" y="1159255"/>
            <a:ext cx="582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State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trạng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TKB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767" y="2151439"/>
            <a:ext cx="12255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"/>
                <a:cs typeface="Arial"/>
              </a:rPr>
              <a:t>[Bắt </a:t>
            </a:r>
            <a:r>
              <a:rPr sz="950" spc="40" dirty="0">
                <a:latin typeface="Arial"/>
                <a:cs typeface="Arial"/>
              </a:rPr>
              <a:t>đầu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học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kỳ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mới]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1565" y="5312985"/>
            <a:ext cx="4951730" cy="1170305"/>
            <a:chOff x="2041565" y="5312985"/>
            <a:chExt cx="4951730" cy="1170305"/>
          </a:xfrm>
        </p:grpSpPr>
        <p:sp>
          <p:nvSpPr>
            <p:cNvPr id="12" name="object 12"/>
            <p:cNvSpPr/>
            <p:nvPr/>
          </p:nvSpPr>
          <p:spPr>
            <a:xfrm>
              <a:off x="2085480" y="5356495"/>
              <a:ext cx="0" cy="1120775"/>
            </a:xfrm>
            <a:custGeom>
              <a:avLst/>
              <a:gdLst/>
              <a:ahLst/>
              <a:cxnLst/>
              <a:rect l="l" t="t" r="r" b="b"/>
              <a:pathLst>
                <a:path h="1120775">
                  <a:moveTo>
                    <a:pt x="0" y="0"/>
                  </a:moveTo>
                  <a:lnTo>
                    <a:pt x="0" y="1120219"/>
                  </a:lnTo>
                </a:path>
              </a:pathLst>
            </a:custGeom>
            <a:ln w="124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1565" y="6308962"/>
              <a:ext cx="87363" cy="1739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21105" y="5356495"/>
              <a:ext cx="4565650" cy="0"/>
            </a:xfrm>
            <a:custGeom>
              <a:avLst/>
              <a:gdLst/>
              <a:ahLst/>
              <a:cxnLst/>
              <a:rect l="l" t="t" r="r" b="b"/>
              <a:pathLst>
                <a:path w="4565650">
                  <a:moveTo>
                    <a:pt x="4565319" y="0"/>
                  </a:moveTo>
                  <a:lnTo>
                    <a:pt x="0" y="0"/>
                  </a:lnTo>
                </a:path>
              </a:pathLst>
            </a:custGeom>
            <a:ln w="124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320" y="5312985"/>
              <a:ext cx="186682" cy="8746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72115" y="5399838"/>
            <a:ext cx="977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"/>
                <a:cs typeface="Arial"/>
              </a:rPr>
              <a:t>[Kết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thúc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học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kỳ]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44645" y="3308992"/>
            <a:ext cx="86995" cy="2016760"/>
            <a:chOff x="6644645" y="3308992"/>
            <a:chExt cx="86995" cy="2016760"/>
          </a:xfrm>
        </p:grpSpPr>
        <p:sp>
          <p:nvSpPr>
            <p:cNvPr id="18" name="object 18"/>
            <p:cNvSpPr/>
            <p:nvPr/>
          </p:nvSpPr>
          <p:spPr>
            <a:xfrm>
              <a:off x="6688037" y="3315342"/>
              <a:ext cx="0" cy="2004060"/>
            </a:xfrm>
            <a:custGeom>
              <a:avLst/>
              <a:gdLst/>
              <a:ahLst/>
              <a:cxnLst/>
              <a:rect l="l" t="t" r="r" b="b"/>
              <a:pathLst>
                <a:path h="2004060">
                  <a:moveTo>
                    <a:pt x="0" y="0"/>
                  </a:moveTo>
                  <a:lnTo>
                    <a:pt x="0" y="2003869"/>
                  </a:lnTo>
                </a:path>
              </a:pathLst>
            </a:custGeom>
            <a:ln w="124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4645" y="4790620"/>
              <a:ext cx="86784" cy="17397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636495" y="4005856"/>
            <a:ext cx="22161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5" dirty="0">
                <a:latin typeface="Arial"/>
                <a:cs typeface="Arial"/>
              </a:rPr>
              <a:t>[Tất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cả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các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đã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phòng]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29019" y="1977443"/>
            <a:ext cx="6569075" cy="1369695"/>
            <a:chOff x="2029019" y="1977443"/>
            <a:chExt cx="6569075" cy="1369695"/>
          </a:xfrm>
        </p:grpSpPr>
        <p:sp>
          <p:nvSpPr>
            <p:cNvPr id="22" name="object 22"/>
            <p:cNvSpPr/>
            <p:nvPr/>
          </p:nvSpPr>
          <p:spPr>
            <a:xfrm>
              <a:off x="2035369" y="3228322"/>
              <a:ext cx="4591050" cy="0"/>
            </a:xfrm>
            <a:custGeom>
              <a:avLst/>
              <a:gdLst/>
              <a:ahLst/>
              <a:cxnLst/>
              <a:rect l="l" t="t" r="r" b="b"/>
              <a:pathLst>
                <a:path w="4591050">
                  <a:moveTo>
                    <a:pt x="0" y="0"/>
                  </a:moveTo>
                  <a:lnTo>
                    <a:pt x="4590636" y="0"/>
                  </a:lnTo>
                </a:path>
              </a:pathLst>
            </a:custGeom>
            <a:ln w="124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3792" y="3184775"/>
              <a:ext cx="186776" cy="870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91716" y="1983793"/>
              <a:ext cx="2700020" cy="1319530"/>
            </a:xfrm>
            <a:custGeom>
              <a:avLst/>
              <a:gdLst/>
              <a:ahLst/>
              <a:cxnLst/>
              <a:rect l="l" t="t" r="r" b="b"/>
              <a:pathLst>
                <a:path w="2700020" h="1319529">
                  <a:moveTo>
                    <a:pt x="933276" y="1306606"/>
                  </a:moveTo>
                  <a:lnTo>
                    <a:pt x="895534" y="0"/>
                  </a:lnTo>
                  <a:lnTo>
                    <a:pt x="2699682" y="12565"/>
                  </a:lnTo>
                  <a:lnTo>
                    <a:pt x="2687350" y="1319171"/>
                  </a:lnTo>
                  <a:lnTo>
                    <a:pt x="0" y="1319171"/>
                  </a:lnTo>
                </a:path>
              </a:pathLst>
            </a:custGeom>
            <a:ln w="124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193" y="3259418"/>
              <a:ext cx="174443" cy="8746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986999" y="2960496"/>
            <a:ext cx="21424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0" dirty="0">
                <a:latin typeface="Arial"/>
                <a:cs typeface="Arial"/>
              </a:rPr>
              <a:t>[Một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số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chưa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phòng]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9421" y="1790608"/>
            <a:ext cx="33820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Arial"/>
                <a:cs typeface="Arial"/>
              </a:rPr>
              <a:t>Có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mới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[Còn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chưa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phòng]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64399" y="3446085"/>
            <a:ext cx="2911475" cy="1680845"/>
            <a:chOff x="2464399" y="3446085"/>
            <a:chExt cx="2911475" cy="1680845"/>
          </a:xfrm>
        </p:grpSpPr>
        <p:sp>
          <p:nvSpPr>
            <p:cNvPr id="29" name="object 29"/>
            <p:cNvSpPr/>
            <p:nvPr/>
          </p:nvSpPr>
          <p:spPr>
            <a:xfrm>
              <a:off x="2470749" y="3452435"/>
              <a:ext cx="2898775" cy="1668145"/>
            </a:xfrm>
            <a:custGeom>
              <a:avLst/>
              <a:gdLst/>
              <a:ahLst/>
              <a:cxnLst/>
              <a:rect l="l" t="t" r="r" b="b"/>
              <a:pathLst>
                <a:path w="2898775" h="1668145">
                  <a:moveTo>
                    <a:pt x="0" y="0"/>
                  </a:moveTo>
                  <a:lnTo>
                    <a:pt x="2898743" y="1667943"/>
                  </a:lnTo>
                </a:path>
              </a:pathLst>
            </a:custGeom>
            <a:ln w="1244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4884" y="4914875"/>
              <a:ext cx="173874" cy="13670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302876" y="3931214"/>
            <a:ext cx="22161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5" dirty="0">
                <a:latin typeface="Arial"/>
                <a:cs typeface="Arial"/>
              </a:rPr>
              <a:t>[Tất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cả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các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đã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phòng]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26055" y="1697574"/>
            <a:ext cx="7408545" cy="4904105"/>
            <a:chOff x="1426055" y="1697574"/>
            <a:chExt cx="7408545" cy="4904105"/>
          </a:xfrm>
        </p:grpSpPr>
        <p:sp>
          <p:nvSpPr>
            <p:cNvPr id="33" name="object 33"/>
            <p:cNvSpPr/>
            <p:nvPr/>
          </p:nvSpPr>
          <p:spPr>
            <a:xfrm>
              <a:off x="6675706" y="4410776"/>
              <a:ext cx="2152650" cy="1979295"/>
            </a:xfrm>
            <a:custGeom>
              <a:avLst/>
              <a:gdLst/>
              <a:ahLst/>
              <a:cxnLst/>
              <a:rect l="l" t="t" r="r" b="b"/>
              <a:pathLst>
                <a:path w="2152650" h="1979295">
                  <a:moveTo>
                    <a:pt x="721210" y="1082868"/>
                  </a:moveTo>
                  <a:lnTo>
                    <a:pt x="646847" y="0"/>
                  </a:lnTo>
                  <a:lnTo>
                    <a:pt x="2152047" y="12377"/>
                  </a:lnTo>
                  <a:lnTo>
                    <a:pt x="2102347" y="1978944"/>
                  </a:lnTo>
                  <a:lnTo>
                    <a:pt x="0" y="871152"/>
                  </a:lnTo>
                </a:path>
              </a:pathLst>
            </a:custGeom>
            <a:ln w="124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8961" y="5599252"/>
              <a:ext cx="186772" cy="1123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4672" y="6346230"/>
              <a:ext cx="248724" cy="24899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54672" y="6346230"/>
              <a:ext cx="248920" cy="249554"/>
            </a:xfrm>
            <a:custGeom>
              <a:avLst/>
              <a:gdLst/>
              <a:ahLst/>
              <a:cxnLst/>
              <a:rect l="l" t="t" r="r" b="b"/>
              <a:pathLst>
                <a:path w="248919" h="249554">
                  <a:moveTo>
                    <a:pt x="0" y="124271"/>
                  </a:moveTo>
                  <a:lnTo>
                    <a:pt x="8930" y="175408"/>
                  </a:lnTo>
                  <a:lnTo>
                    <a:pt x="34199" y="214767"/>
                  </a:lnTo>
                  <a:lnTo>
                    <a:pt x="73519" y="240059"/>
                  </a:lnTo>
                  <a:lnTo>
                    <a:pt x="124605" y="248997"/>
                  </a:lnTo>
                  <a:lnTo>
                    <a:pt x="175417" y="240059"/>
                  </a:lnTo>
                  <a:lnTo>
                    <a:pt x="214592" y="214767"/>
                  </a:lnTo>
                  <a:lnTo>
                    <a:pt x="239803" y="175408"/>
                  </a:lnTo>
                  <a:lnTo>
                    <a:pt x="248724" y="124271"/>
                  </a:lnTo>
                  <a:lnTo>
                    <a:pt x="239803" y="73401"/>
                  </a:lnTo>
                  <a:lnTo>
                    <a:pt x="214592" y="34177"/>
                  </a:lnTo>
                  <a:lnTo>
                    <a:pt x="175417" y="8933"/>
                  </a:lnTo>
                  <a:lnTo>
                    <a:pt x="124605" y="0"/>
                  </a:lnTo>
                  <a:lnTo>
                    <a:pt x="73519" y="8933"/>
                  </a:lnTo>
                  <a:lnTo>
                    <a:pt x="34199" y="34177"/>
                  </a:lnTo>
                  <a:lnTo>
                    <a:pt x="8930" y="73401"/>
                  </a:lnTo>
                  <a:lnTo>
                    <a:pt x="0" y="124271"/>
                  </a:lnTo>
                  <a:close/>
                </a:path>
              </a:pathLst>
            </a:custGeom>
            <a:ln w="1243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8116" y="6389729"/>
              <a:ext cx="161854" cy="16201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9147" y="1697574"/>
              <a:ext cx="211516" cy="2117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432405" y="2973077"/>
              <a:ext cx="1318895" cy="485775"/>
            </a:xfrm>
            <a:custGeom>
              <a:avLst/>
              <a:gdLst/>
              <a:ahLst/>
              <a:cxnLst/>
              <a:rect l="l" t="t" r="r" b="b"/>
              <a:pathLst>
                <a:path w="1318895" h="485775">
                  <a:moveTo>
                    <a:pt x="1256033" y="0"/>
                  </a:moveTo>
                  <a:lnTo>
                    <a:pt x="62074" y="0"/>
                  </a:lnTo>
                  <a:lnTo>
                    <a:pt x="36661" y="4486"/>
                  </a:lnTo>
                  <a:lnTo>
                    <a:pt x="17068" y="17183"/>
                  </a:lnTo>
                  <a:lnTo>
                    <a:pt x="4461" y="36948"/>
                  </a:lnTo>
                  <a:lnTo>
                    <a:pt x="0" y="62639"/>
                  </a:lnTo>
                  <a:lnTo>
                    <a:pt x="0" y="423470"/>
                  </a:lnTo>
                  <a:lnTo>
                    <a:pt x="4461" y="448914"/>
                  </a:lnTo>
                  <a:lnTo>
                    <a:pt x="17068" y="468503"/>
                  </a:lnTo>
                  <a:lnTo>
                    <a:pt x="36661" y="481095"/>
                  </a:lnTo>
                  <a:lnTo>
                    <a:pt x="62074" y="485546"/>
                  </a:lnTo>
                  <a:lnTo>
                    <a:pt x="1256033" y="485546"/>
                  </a:lnTo>
                  <a:lnTo>
                    <a:pt x="1281711" y="481095"/>
                  </a:lnTo>
                  <a:lnTo>
                    <a:pt x="1301440" y="468503"/>
                  </a:lnTo>
                  <a:lnTo>
                    <a:pt x="1314100" y="448914"/>
                  </a:lnTo>
                  <a:lnTo>
                    <a:pt x="1318569" y="423470"/>
                  </a:lnTo>
                  <a:lnTo>
                    <a:pt x="1318569" y="62639"/>
                  </a:lnTo>
                  <a:lnTo>
                    <a:pt x="1314100" y="36948"/>
                  </a:lnTo>
                  <a:lnTo>
                    <a:pt x="1301440" y="17183"/>
                  </a:lnTo>
                  <a:lnTo>
                    <a:pt x="1281711" y="4486"/>
                  </a:lnTo>
                  <a:lnTo>
                    <a:pt x="1256033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32405" y="2973077"/>
              <a:ext cx="1318895" cy="485775"/>
            </a:xfrm>
            <a:custGeom>
              <a:avLst/>
              <a:gdLst/>
              <a:ahLst/>
              <a:cxnLst/>
              <a:rect l="l" t="t" r="r" b="b"/>
              <a:pathLst>
                <a:path w="1318895" h="485775">
                  <a:moveTo>
                    <a:pt x="0" y="423470"/>
                  </a:moveTo>
                  <a:lnTo>
                    <a:pt x="4461" y="448914"/>
                  </a:lnTo>
                  <a:lnTo>
                    <a:pt x="17068" y="468503"/>
                  </a:lnTo>
                  <a:lnTo>
                    <a:pt x="36661" y="481095"/>
                  </a:lnTo>
                  <a:lnTo>
                    <a:pt x="62074" y="485546"/>
                  </a:lnTo>
                  <a:lnTo>
                    <a:pt x="1256033" y="485546"/>
                  </a:lnTo>
                  <a:lnTo>
                    <a:pt x="1281711" y="481095"/>
                  </a:lnTo>
                  <a:lnTo>
                    <a:pt x="1301440" y="468503"/>
                  </a:lnTo>
                  <a:lnTo>
                    <a:pt x="1314100" y="448914"/>
                  </a:lnTo>
                  <a:lnTo>
                    <a:pt x="1318569" y="423470"/>
                  </a:lnTo>
                  <a:lnTo>
                    <a:pt x="1318569" y="62639"/>
                  </a:lnTo>
                  <a:lnTo>
                    <a:pt x="1314100" y="36948"/>
                  </a:lnTo>
                  <a:lnTo>
                    <a:pt x="1301440" y="17183"/>
                  </a:lnTo>
                  <a:lnTo>
                    <a:pt x="1281711" y="4486"/>
                  </a:lnTo>
                  <a:lnTo>
                    <a:pt x="1256033" y="0"/>
                  </a:lnTo>
                  <a:lnTo>
                    <a:pt x="62074" y="0"/>
                  </a:lnTo>
                  <a:lnTo>
                    <a:pt x="36661" y="4486"/>
                  </a:lnTo>
                  <a:lnTo>
                    <a:pt x="17068" y="17183"/>
                  </a:lnTo>
                  <a:lnTo>
                    <a:pt x="4461" y="36948"/>
                  </a:lnTo>
                  <a:lnTo>
                    <a:pt x="0" y="62639"/>
                  </a:lnTo>
                  <a:lnTo>
                    <a:pt x="0" y="423470"/>
                  </a:lnTo>
                  <a:close/>
                </a:path>
              </a:pathLst>
            </a:custGeom>
            <a:ln w="124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17853" y="3010194"/>
            <a:ext cx="5283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0" dirty="0">
                <a:latin typeface="Arial"/>
                <a:cs typeface="Arial"/>
              </a:rPr>
              <a:t>Khởi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tạo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38612" y="3228322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6140" y="0"/>
                </a:lnTo>
              </a:path>
            </a:pathLst>
          </a:custGeom>
          <a:ln w="1245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56255" y="3234307"/>
            <a:ext cx="10750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Arial"/>
                <a:cs typeface="Arial"/>
              </a:rPr>
              <a:t>do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Khoi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tao</a:t>
            </a:r>
            <a:r>
              <a:rPr sz="950" spc="55" dirty="0">
                <a:latin typeface="Arial"/>
                <a:cs typeface="Arial"/>
              </a:rPr>
              <a:t> TKB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81826" y="3066688"/>
            <a:ext cx="2849245" cy="485775"/>
            <a:chOff x="5381826" y="3066688"/>
            <a:chExt cx="2849245" cy="485775"/>
          </a:xfrm>
        </p:grpSpPr>
        <p:sp>
          <p:nvSpPr>
            <p:cNvPr id="45" name="object 45"/>
            <p:cNvSpPr/>
            <p:nvPr/>
          </p:nvSpPr>
          <p:spPr>
            <a:xfrm>
              <a:off x="5388176" y="3073038"/>
              <a:ext cx="2836545" cy="473075"/>
            </a:xfrm>
            <a:custGeom>
              <a:avLst/>
              <a:gdLst/>
              <a:ahLst/>
              <a:cxnLst/>
              <a:rect l="l" t="t" r="r" b="b"/>
              <a:pathLst>
                <a:path w="2836545" h="473075">
                  <a:moveTo>
                    <a:pt x="2774045" y="0"/>
                  </a:moveTo>
                  <a:lnTo>
                    <a:pt x="62031" y="0"/>
                  </a:lnTo>
                  <a:lnTo>
                    <a:pt x="36574" y="4451"/>
                  </a:lnTo>
                  <a:lnTo>
                    <a:pt x="17002" y="17042"/>
                  </a:lnTo>
                  <a:lnTo>
                    <a:pt x="4437" y="36632"/>
                  </a:lnTo>
                  <a:lnTo>
                    <a:pt x="0" y="62076"/>
                  </a:lnTo>
                  <a:lnTo>
                    <a:pt x="0" y="410529"/>
                  </a:lnTo>
                  <a:lnTo>
                    <a:pt x="4437" y="435973"/>
                  </a:lnTo>
                  <a:lnTo>
                    <a:pt x="17002" y="455563"/>
                  </a:lnTo>
                  <a:lnTo>
                    <a:pt x="36574" y="468155"/>
                  </a:lnTo>
                  <a:lnTo>
                    <a:pt x="62031" y="472606"/>
                  </a:lnTo>
                  <a:lnTo>
                    <a:pt x="2774045" y="472606"/>
                  </a:lnTo>
                  <a:lnTo>
                    <a:pt x="2799423" y="468155"/>
                  </a:lnTo>
                  <a:lnTo>
                    <a:pt x="2819004" y="455563"/>
                  </a:lnTo>
                  <a:lnTo>
                    <a:pt x="2831613" y="435973"/>
                  </a:lnTo>
                  <a:lnTo>
                    <a:pt x="2836076" y="410529"/>
                  </a:lnTo>
                  <a:lnTo>
                    <a:pt x="2836076" y="62076"/>
                  </a:lnTo>
                  <a:lnTo>
                    <a:pt x="2831613" y="36632"/>
                  </a:lnTo>
                  <a:lnTo>
                    <a:pt x="2819004" y="17042"/>
                  </a:lnTo>
                  <a:lnTo>
                    <a:pt x="2799423" y="4451"/>
                  </a:lnTo>
                  <a:lnTo>
                    <a:pt x="2774045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88176" y="3073038"/>
              <a:ext cx="2836545" cy="473075"/>
            </a:xfrm>
            <a:custGeom>
              <a:avLst/>
              <a:gdLst/>
              <a:ahLst/>
              <a:cxnLst/>
              <a:rect l="l" t="t" r="r" b="b"/>
              <a:pathLst>
                <a:path w="2836545" h="473075">
                  <a:moveTo>
                    <a:pt x="0" y="410529"/>
                  </a:moveTo>
                  <a:lnTo>
                    <a:pt x="4437" y="435973"/>
                  </a:lnTo>
                  <a:lnTo>
                    <a:pt x="17002" y="455563"/>
                  </a:lnTo>
                  <a:lnTo>
                    <a:pt x="36574" y="468155"/>
                  </a:lnTo>
                  <a:lnTo>
                    <a:pt x="62031" y="472606"/>
                  </a:lnTo>
                  <a:lnTo>
                    <a:pt x="2774045" y="472606"/>
                  </a:lnTo>
                  <a:lnTo>
                    <a:pt x="2799423" y="468155"/>
                  </a:lnTo>
                  <a:lnTo>
                    <a:pt x="2819004" y="455563"/>
                  </a:lnTo>
                  <a:lnTo>
                    <a:pt x="2831613" y="435973"/>
                  </a:lnTo>
                  <a:lnTo>
                    <a:pt x="2836076" y="410529"/>
                  </a:lnTo>
                  <a:lnTo>
                    <a:pt x="2836076" y="62076"/>
                  </a:lnTo>
                  <a:lnTo>
                    <a:pt x="2831613" y="36632"/>
                  </a:lnTo>
                  <a:lnTo>
                    <a:pt x="2819004" y="17042"/>
                  </a:lnTo>
                  <a:lnTo>
                    <a:pt x="2799423" y="4451"/>
                  </a:lnTo>
                  <a:lnTo>
                    <a:pt x="2774045" y="0"/>
                  </a:lnTo>
                  <a:lnTo>
                    <a:pt x="62031" y="0"/>
                  </a:lnTo>
                  <a:lnTo>
                    <a:pt x="36574" y="4451"/>
                  </a:lnTo>
                  <a:lnTo>
                    <a:pt x="17002" y="17042"/>
                  </a:lnTo>
                  <a:lnTo>
                    <a:pt x="4437" y="36632"/>
                  </a:lnTo>
                  <a:lnTo>
                    <a:pt x="0" y="62076"/>
                  </a:lnTo>
                  <a:lnTo>
                    <a:pt x="0" y="410529"/>
                  </a:lnTo>
                  <a:close/>
                </a:path>
              </a:pathLst>
            </a:custGeom>
            <a:ln w="1245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283342" y="3097214"/>
            <a:ext cx="10115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"/>
                <a:cs typeface="Arial"/>
              </a:rPr>
              <a:t>Chờ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phân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phòng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94342" y="3315342"/>
            <a:ext cx="2823845" cy="0"/>
          </a:xfrm>
          <a:custGeom>
            <a:avLst/>
            <a:gdLst/>
            <a:ahLst/>
            <a:cxnLst/>
            <a:rect l="l" t="t" r="r" b="b"/>
            <a:pathLst>
              <a:path w="2823845">
                <a:moveTo>
                  <a:pt x="0" y="0"/>
                </a:moveTo>
                <a:lnTo>
                  <a:pt x="2823745" y="0"/>
                </a:lnTo>
              </a:path>
            </a:pathLst>
          </a:custGeom>
          <a:ln w="1245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24763" y="3321327"/>
            <a:ext cx="25114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Arial"/>
                <a:cs typeface="Arial"/>
              </a:rPr>
              <a:t>Có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lớp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mới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được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phân()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Cap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nhat </a:t>
            </a:r>
            <a:r>
              <a:rPr sz="950" spc="45" dirty="0">
                <a:latin typeface="Arial"/>
                <a:cs typeface="Arial"/>
              </a:rPr>
              <a:t>Phong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19834" y="4945822"/>
            <a:ext cx="2912110" cy="660400"/>
            <a:chOff x="5219834" y="4945822"/>
            <a:chExt cx="2912110" cy="660400"/>
          </a:xfrm>
        </p:grpSpPr>
        <p:sp>
          <p:nvSpPr>
            <p:cNvPr id="51" name="object 51"/>
            <p:cNvSpPr/>
            <p:nvPr/>
          </p:nvSpPr>
          <p:spPr>
            <a:xfrm>
              <a:off x="5226184" y="4952172"/>
              <a:ext cx="2899410" cy="647700"/>
            </a:xfrm>
            <a:custGeom>
              <a:avLst/>
              <a:gdLst/>
              <a:ahLst/>
              <a:cxnLst/>
              <a:rect l="l" t="t" r="r" b="b"/>
              <a:pathLst>
                <a:path w="2899409" h="647700">
                  <a:moveTo>
                    <a:pt x="2823932" y="0"/>
                  </a:moveTo>
                  <a:lnTo>
                    <a:pt x="74923" y="0"/>
                  </a:lnTo>
                  <a:lnTo>
                    <a:pt x="47373" y="6405"/>
                  </a:lnTo>
                  <a:lnTo>
                    <a:pt x="23378" y="23292"/>
                  </a:lnTo>
                  <a:lnTo>
                    <a:pt x="6425" y="47170"/>
                  </a:lnTo>
                  <a:lnTo>
                    <a:pt x="0" y="74548"/>
                  </a:lnTo>
                  <a:lnTo>
                    <a:pt x="0" y="572528"/>
                  </a:lnTo>
                  <a:lnTo>
                    <a:pt x="6425" y="599908"/>
                  </a:lnTo>
                  <a:lnTo>
                    <a:pt x="23378" y="623793"/>
                  </a:lnTo>
                  <a:lnTo>
                    <a:pt x="47373" y="640687"/>
                  </a:lnTo>
                  <a:lnTo>
                    <a:pt x="74923" y="647095"/>
                  </a:lnTo>
                  <a:lnTo>
                    <a:pt x="2823932" y="647095"/>
                  </a:lnTo>
                  <a:lnTo>
                    <a:pt x="2851482" y="640687"/>
                  </a:lnTo>
                  <a:lnTo>
                    <a:pt x="2875477" y="623793"/>
                  </a:lnTo>
                  <a:lnTo>
                    <a:pt x="2892430" y="599908"/>
                  </a:lnTo>
                  <a:lnTo>
                    <a:pt x="2898855" y="572528"/>
                  </a:lnTo>
                  <a:lnTo>
                    <a:pt x="2898855" y="74548"/>
                  </a:lnTo>
                  <a:lnTo>
                    <a:pt x="2892430" y="47170"/>
                  </a:lnTo>
                  <a:lnTo>
                    <a:pt x="2875477" y="23292"/>
                  </a:lnTo>
                  <a:lnTo>
                    <a:pt x="2851482" y="6405"/>
                  </a:lnTo>
                  <a:lnTo>
                    <a:pt x="2823932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26184" y="4952172"/>
              <a:ext cx="2899410" cy="647700"/>
            </a:xfrm>
            <a:custGeom>
              <a:avLst/>
              <a:gdLst/>
              <a:ahLst/>
              <a:cxnLst/>
              <a:rect l="l" t="t" r="r" b="b"/>
              <a:pathLst>
                <a:path w="2899409" h="647700">
                  <a:moveTo>
                    <a:pt x="0" y="572528"/>
                  </a:moveTo>
                  <a:lnTo>
                    <a:pt x="6425" y="599908"/>
                  </a:lnTo>
                  <a:lnTo>
                    <a:pt x="23378" y="623793"/>
                  </a:lnTo>
                  <a:lnTo>
                    <a:pt x="47373" y="640687"/>
                  </a:lnTo>
                  <a:lnTo>
                    <a:pt x="74923" y="647095"/>
                  </a:lnTo>
                  <a:lnTo>
                    <a:pt x="2823932" y="647095"/>
                  </a:lnTo>
                  <a:lnTo>
                    <a:pt x="2851482" y="640687"/>
                  </a:lnTo>
                  <a:lnTo>
                    <a:pt x="2875477" y="623793"/>
                  </a:lnTo>
                  <a:lnTo>
                    <a:pt x="2892430" y="599908"/>
                  </a:lnTo>
                  <a:lnTo>
                    <a:pt x="2898855" y="572528"/>
                  </a:lnTo>
                  <a:lnTo>
                    <a:pt x="2898855" y="74548"/>
                  </a:lnTo>
                  <a:lnTo>
                    <a:pt x="2892430" y="47170"/>
                  </a:lnTo>
                  <a:lnTo>
                    <a:pt x="2875477" y="23292"/>
                  </a:lnTo>
                  <a:lnTo>
                    <a:pt x="2851482" y="6405"/>
                  </a:lnTo>
                  <a:lnTo>
                    <a:pt x="2823932" y="0"/>
                  </a:lnTo>
                  <a:lnTo>
                    <a:pt x="74923" y="0"/>
                  </a:lnTo>
                  <a:lnTo>
                    <a:pt x="47373" y="6405"/>
                  </a:lnTo>
                  <a:lnTo>
                    <a:pt x="23378" y="23292"/>
                  </a:lnTo>
                  <a:lnTo>
                    <a:pt x="6425" y="47170"/>
                  </a:lnTo>
                  <a:lnTo>
                    <a:pt x="0" y="74548"/>
                  </a:lnTo>
                  <a:lnTo>
                    <a:pt x="0" y="572528"/>
                  </a:lnTo>
                  <a:close/>
                </a:path>
              </a:pathLst>
            </a:custGeom>
            <a:ln w="1245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246161" y="4590800"/>
            <a:ext cx="2405380" cy="561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Arial"/>
                <a:cs typeface="Arial"/>
              </a:rPr>
              <a:t>Yêu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cầu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tra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cứu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TKB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50" spc="30" dirty="0">
                <a:latin typeface="Arial"/>
                <a:cs typeface="Arial"/>
              </a:rPr>
              <a:t>Đang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sử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dụng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32537" y="5207361"/>
            <a:ext cx="2886710" cy="0"/>
          </a:xfrm>
          <a:custGeom>
            <a:avLst/>
            <a:gdLst/>
            <a:ahLst/>
            <a:cxnLst/>
            <a:rect l="l" t="t" r="r" b="b"/>
            <a:pathLst>
              <a:path w="2886709">
                <a:moveTo>
                  <a:pt x="0" y="0"/>
                </a:moveTo>
                <a:lnTo>
                  <a:pt x="2886150" y="0"/>
                </a:lnTo>
              </a:path>
            </a:pathLst>
          </a:custGeom>
          <a:ln w="1245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362958" y="5212971"/>
            <a:ext cx="21767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Arial"/>
                <a:cs typeface="Arial"/>
              </a:rPr>
              <a:t>Yêu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cầu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tra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cứu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TKB(Lop)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TKB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Lop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62958" y="5374988"/>
            <a:ext cx="25609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Arial"/>
                <a:cs typeface="Arial"/>
              </a:rPr>
              <a:t>Yêu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cầu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tra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cứu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TKB(GV)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TKB </a:t>
            </a:r>
            <a:r>
              <a:rPr sz="950" spc="45" dirty="0">
                <a:latin typeface="Arial"/>
                <a:cs typeface="Arial"/>
              </a:rPr>
              <a:t>Giảng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viên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637547" y="5182388"/>
            <a:ext cx="1418590" cy="498475"/>
            <a:chOff x="1637547" y="5182388"/>
            <a:chExt cx="1418590" cy="498475"/>
          </a:xfrm>
        </p:grpSpPr>
        <p:sp>
          <p:nvSpPr>
            <p:cNvPr id="58" name="object 58"/>
            <p:cNvSpPr/>
            <p:nvPr/>
          </p:nvSpPr>
          <p:spPr>
            <a:xfrm>
              <a:off x="1643897" y="5188738"/>
              <a:ext cx="1405890" cy="485775"/>
            </a:xfrm>
            <a:custGeom>
              <a:avLst/>
              <a:gdLst/>
              <a:ahLst/>
              <a:cxnLst/>
              <a:rect l="l" t="t" r="r" b="b"/>
              <a:pathLst>
                <a:path w="1405889" h="485775">
                  <a:moveTo>
                    <a:pt x="1343376" y="0"/>
                  </a:moveTo>
                  <a:lnTo>
                    <a:pt x="62050" y="0"/>
                  </a:lnTo>
                  <a:lnTo>
                    <a:pt x="36645" y="4465"/>
                  </a:lnTo>
                  <a:lnTo>
                    <a:pt x="17061" y="17085"/>
                  </a:lnTo>
                  <a:lnTo>
                    <a:pt x="4458" y="36695"/>
                  </a:lnTo>
                  <a:lnTo>
                    <a:pt x="0" y="62132"/>
                  </a:lnTo>
                  <a:lnTo>
                    <a:pt x="0" y="422945"/>
                  </a:lnTo>
                  <a:lnTo>
                    <a:pt x="4458" y="448455"/>
                  </a:lnTo>
                  <a:lnTo>
                    <a:pt x="17061" y="468227"/>
                  </a:lnTo>
                  <a:lnTo>
                    <a:pt x="36645" y="481008"/>
                  </a:lnTo>
                  <a:lnTo>
                    <a:pt x="62050" y="485546"/>
                  </a:lnTo>
                  <a:lnTo>
                    <a:pt x="1343376" y="485546"/>
                  </a:lnTo>
                  <a:lnTo>
                    <a:pt x="1368784" y="481008"/>
                  </a:lnTo>
                  <a:lnTo>
                    <a:pt x="1388374" y="468227"/>
                  </a:lnTo>
                  <a:lnTo>
                    <a:pt x="1400983" y="448455"/>
                  </a:lnTo>
                  <a:lnTo>
                    <a:pt x="1405445" y="422945"/>
                  </a:lnTo>
                  <a:lnTo>
                    <a:pt x="1405445" y="62132"/>
                  </a:lnTo>
                  <a:lnTo>
                    <a:pt x="1400983" y="36695"/>
                  </a:lnTo>
                  <a:lnTo>
                    <a:pt x="1388374" y="17085"/>
                  </a:lnTo>
                  <a:lnTo>
                    <a:pt x="1368784" y="4465"/>
                  </a:lnTo>
                  <a:lnTo>
                    <a:pt x="1343376" y="0"/>
                  </a:lnTo>
                  <a:close/>
                </a:path>
              </a:pathLst>
            </a:custGeom>
            <a:solidFill>
              <a:srgbClr val="C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43897" y="5188738"/>
              <a:ext cx="1405890" cy="485775"/>
            </a:xfrm>
            <a:custGeom>
              <a:avLst/>
              <a:gdLst/>
              <a:ahLst/>
              <a:cxnLst/>
              <a:rect l="l" t="t" r="r" b="b"/>
              <a:pathLst>
                <a:path w="1405889" h="485775">
                  <a:moveTo>
                    <a:pt x="0" y="422945"/>
                  </a:moveTo>
                  <a:lnTo>
                    <a:pt x="4458" y="448455"/>
                  </a:lnTo>
                  <a:lnTo>
                    <a:pt x="17061" y="468227"/>
                  </a:lnTo>
                  <a:lnTo>
                    <a:pt x="36645" y="481008"/>
                  </a:lnTo>
                  <a:lnTo>
                    <a:pt x="62050" y="485546"/>
                  </a:lnTo>
                  <a:lnTo>
                    <a:pt x="1343376" y="485546"/>
                  </a:lnTo>
                  <a:lnTo>
                    <a:pt x="1368784" y="481008"/>
                  </a:lnTo>
                  <a:lnTo>
                    <a:pt x="1388374" y="468227"/>
                  </a:lnTo>
                  <a:lnTo>
                    <a:pt x="1400983" y="448455"/>
                  </a:lnTo>
                  <a:lnTo>
                    <a:pt x="1405445" y="422945"/>
                  </a:lnTo>
                  <a:lnTo>
                    <a:pt x="1405445" y="62132"/>
                  </a:lnTo>
                  <a:lnTo>
                    <a:pt x="1400983" y="36695"/>
                  </a:lnTo>
                  <a:lnTo>
                    <a:pt x="1388374" y="17085"/>
                  </a:lnTo>
                  <a:lnTo>
                    <a:pt x="1368784" y="4465"/>
                  </a:lnTo>
                  <a:lnTo>
                    <a:pt x="1343376" y="0"/>
                  </a:lnTo>
                  <a:lnTo>
                    <a:pt x="62050" y="0"/>
                  </a:lnTo>
                  <a:lnTo>
                    <a:pt x="36645" y="4465"/>
                  </a:lnTo>
                  <a:lnTo>
                    <a:pt x="17061" y="17085"/>
                  </a:lnTo>
                  <a:lnTo>
                    <a:pt x="4458" y="36695"/>
                  </a:lnTo>
                  <a:lnTo>
                    <a:pt x="0" y="62132"/>
                  </a:lnTo>
                  <a:lnTo>
                    <a:pt x="0" y="422945"/>
                  </a:lnTo>
                  <a:close/>
                </a:path>
              </a:pathLst>
            </a:custGeom>
            <a:ln w="124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178290" y="5212971"/>
            <a:ext cx="3302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Đ</a:t>
            </a:r>
            <a:r>
              <a:rPr sz="950" spc="55" dirty="0">
                <a:latin typeface="Arial"/>
                <a:cs typeface="Arial"/>
              </a:rPr>
              <a:t>ón</a:t>
            </a:r>
            <a:r>
              <a:rPr sz="950" spc="15" dirty="0"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50101" y="5443927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89">
                <a:moveTo>
                  <a:pt x="0" y="0"/>
                </a:moveTo>
                <a:lnTo>
                  <a:pt x="1393038" y="0"/>
                </a:lnTo>
              </a:path>
            </a:pathLst>
          </a:custGeom>
          <a:ln w="1245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767742" y="5449537"/>
            <a:ext cx="11658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Arial"/>
                <a:cs typeface="Arial"/>
              </a:rPr>
              <a:t>do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Ket thuc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hoc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ky</a:t>
            </a:r>
            <a:endParaRPr sz="9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49707"/>
            <a:ext cx="4032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Ví</a:t>
            </a:r>
            <a:r>
              <a:rPr sz="4400" spc="-25" dirty="0"/>
              <a:t> </a:t>
            </a:r>
            <a:r>
              <a:rPr sz="4400" dirty="0"/>
              <a:t>dụ</a:t>
            </a:r>
            <a:r>
              <a:rPr sz="4400" spc="-25" dirty="0"/>
              <a:t> </a:t>
            </a:r>
            <a:r>
              <a:rPr sz="4400" spc="-5" dirty="0"/>
              <a:t>minh</a:t>
            </a:r>
            <a:r>
              <a:rPr sz="4400" spc="-35" dirty="0"/>
              <a:t> </a:t>
            </a:r>
            <a:r>
              <a:rPr sz="4400" dirty="0"/>
              <a:t>họa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505457"/>
            <a:ext cx="75298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State Diagram </a:t>
            </a:r>
            <a:r>
              <a:rPr sz="3200" dirty="0">
                <a:latin typeface="Arial"/>
                <a:cs typeface="Arial"/>
              </a:rPr>
              <a:t>mô tả </a:t>
            </a:r>
            <a:r>
              <a:rPr sz="3200" spc="-5" dirty="0">
                <a:latin typeface="Arial"/>
                <a:cs typeface="Arial"/>
              </a:rPr>
              <a:t>trạng thái màn </a:t>
            </a:r>
            <a:r>
              <a:rPr sz="3200" spc="-10" dirty="0">
                <a:latin typeface="Arial"/>
                <a:cs typeface="Arial"/>
              </a:rPr>
              <a:t>hình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quản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lý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danh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mục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dùng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2517648"/>
            <a:ext cx="5686044" cy="3934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CH6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5547</Words>
  <Application>Microsoft Office PowerPoint</Application>
  <PresentationFormat>On-screen Show (4:3)</PresentationFormat>
  <Paragraphs>854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PowerPoint Presentation</vt:lpstr>
      <vt:lpstr>Mô hình hóa hành vi</vt:lpstr>
      <vt:lpstr>Giới thiệu</vt:lpstr>
      <vt:lpstr>Giới thiệu</vt:lpstr>
      <vt:lpstr>SEQUENCE DIAGRAM</vt:lpstr>
      <vt:lpstr>MỤC TIÊU</vt:lpstr>
      <vt:lpstr>NỘI DUNG TRÌNH BÀY</vt:lpstr>
      <vt:lpstr>Sequence Diagrams</vt:lpstr>
      <vt:lpstr>Sequence Diagrams</vt:lpstr>
      <vt:lpstr>Sequence Diagram (make a phone call)</vt:lpstr>
      <vt:lpstr>Sequence diagram elements</vt:lpstr>
      <vt:lpstr>Biểu đồ trình tự</vt:lpstr>
      <vt:lpstr>Ví dụ: Xét ứng dụng quản lý TKB</vt:lpstr>
      <vt:lpstr>Ví dụ minh họa</vt:lpstr>
      <vt:lpstr>Ví dụ minh họa: ứng dụng TKB</vt:lpstr>
      <vt:lpstr>Ví dụ minh họa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Representing Objects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Messages, continued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thành phần trong Sequence Diagram</vt:lpstr>
      <vt:lpstr>Các loại frame</vt:lpstr>
      <vt:lpstr>Các loại frame (tt)</vt:lpstr>
      <vt:lpstr>Selection and loops</vt:lpstr>
      <vt:lpstr>PowerPoint Presentation</vt:lpstr>
      <vt:lpstr>Ví dụ</vt:lpstr>
      <vt:lpstr>PowerPoint Presentation</vt:lpstr>
      <vt:lpstr>Các bước xây dựng lược đồ  Sequence</vt:lpstr>
      <vt:lpstr>HD tạo Sequence Diagram trong PD</vt:lpstr>
      <vt:lpstr>Ánh xạ biểu đồ tuần tự sang Code</vt:lpstr>
      <vt:lpstr>Biểu đồ trình tự - đối tượng</vt:lpstr>
      <vt:lpstr>Biểu đồ trình tự - tác nhân</vt:lpstr>
      <vt:lpstr>Biểu đồ trình tự - Thông điệp</vt:lpstr>
      <vt:lpstr>UC Register ForCourse: Sequence Diagram</vt:lpstr>
      <vt:lpstr>UC Register ForCourse: Sequence Diagram</vt:lpstr>
      <vt:lpstr>UC Register ForCourse: Sequence Diagram</vt:lpstr>
      <vt:lpstr>Exercise</vt:lpstr>
      <vt:lpstr>Communication Diagram</vt:lpstr>
      <vt:lpstr>MỤC TIÊU</vt:lpstr>
      <vt:lpstr>NỘI DUNG TRÌNH BÀY</vt:lpstr>
      <vt:lpstr>Communication Diagrams</vt:lpstr>
      <vt:lpstr>Communication diagram elements</vt:lpstr>
      <vt:lpstr>Biểu đồ giao tiếp/cộng tác</vt:lpstr>
      <vt:lpstr>Ví dụ: Xét ứng dụng quản lý TKB</vt:lpstr>
      <vt:lpstr>Ví dụ minh họa</vt:lpstr>
      <vt:lpstr>Ví dụ minh họa: ứng dụng TKB</vt:lpstr>
      <vt:lpstr>Ví dụ minh họa</vt:lpstr>
      <vt:lpstr>Ví dụ minh họa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Các thành phần trong Communication Diagram</vt:lpstr>
      <vt:lpstr>SD &amp; CD: Giống nhau</vt:lpstr>
      <vt:lpstr>Biểu đồ giao tiếp và biểu đồ trình tự</vt:lpstr>
      <vt:lpstr>Các bước xây dựng lược đồ  Communication</vt:lpstr>
      <vt:lpstr>Tạo lược đồ Communication Digram  trong PD</vt:lpstr>
      <vt:lpstr>Sơ đồ trạng thái</vt:lpstr>
      <vt:lpstr>Statechart Diagram</vt:lpstr>
      <vt:lpstr>Các khái niệm</vt:lpstr>
      <vt:lpstr>State Diagram Bàn cờ</vt:lpstr>
      <vt:lpstr>Ví dụ: Xét ứng dụng quản lý TKB</vt:lpstr>
      <vt:lpstr>State machine elements</vt:lpstr>
      <vt:lpstr>Ví dụ minh họa</vt:lpstr>
      <vt:lpstr>Các thành phần trong State  diagram</vt:lpstr>
      <vt:lpstr>Một số ký hiệu</vt:lpstr>
      <vt:lpstr>Các trạng thái đặc biệt</vt:lpstr>
      <vt:lpstr>Sơ đồ trạng thái</vt:lpstr>
      <vt:lpstr>Các thành phần trong State diagram</vt:lpstr>
      <vt:lpstr>Các thành phần trong State diagram</vt:lpstr>
      <vt:lpstr>Các thành phần trong State diagram</vt:lpstr>
      <vt:lpstr>Các thành phần trong State diagram</vt:lpstr>
      <vt:lpstr>Ví dụ minh họa</vt:lpstr>
      <vt:lpstr>Ví dụ minh họa</vt:lpstr>
      <vt:lpstr>Ví dụ minh họa</vt:lpstr>
      <vt:lpstr>Sơ đồ trạng thái</vt:lpstr>
      <vt:lpstr>Sơ đồ trạng thái</vt:lpstr>
      <vt:lpstr>Sơ đồ trạng thái</vt:lpstr>
      <vt:lpstr>Cách xây dựng sơ đồ trạng thái</vt:lpstr>
      <vt:lpstr>Kết quả: Sơ đồ trạng thái</vt:lpstr>
      <vt:lpstr>Các bước xây dựng lược đồ State</vt:lpstr>
      <vt:lpstr>Ví dụ minh họa</vt:lpstr>
      <vt:lpstr>Tạo State Diagram trong PD</vt:lpstr>
      <vt:lpstr>Bài tập</vt:lpstr>
      <vt:lpstr>Bài tập</vt:lpstr>
      <vt:lpstr>Ôn tập</vt:lpstr>
      <vt:lpstr>Câu hỏi và thảo luận</vt:lpstr>
      <vt:lpstr>Thank you!!!</vt:lpstr>
      <vt:lpstr>Bổ sung Sơ đồ lớp</vt:lpstr>
      <vt:lpstr>Mô tả nhiệm vụ</vt:lpstr>
      <vt:lpstr>UC Register for Course: Biểu đồ lớp chi tiết</vt:lpstr>
      <vt:lpstr>Tìm kiếm thuộc tính</vt:lpstr>
      <vt:lpstr>Ví dụ cho UC Register for Course</vt:lpstr>
      <vt:lpstr>Quan hệ giữa các lớp</vt:lpstr>
      <vt:lpstr>Tìm kiếm quan hệ</vt:lpstr>
      <vt:lpstr>Vai trò của lớp trong mối quan hệ</vt:lpstr>
      <vt:lpstr>UC Register for course:  Quan hệ trong sơ đồ lớp</vt:lpstr>
      <vt:lpstr>Hợp nhất các lớp phân tích</vt:lpstr>
      <vt:lpstr>Ví dụ về UC Mua hàng trên  mạng</vt:lpstr>
      <vt:lpstr>Luồng sự kiện cho Use Case</vt:lpstr>
      <vt:lpstr>Luồng phụ: Thanh toán</vt:lpstr>
      <vt:lpstr>Biểu đồ lớp phân tích</vt:lpstr>
      <vt:lpstr>Biểu đồ trình tự</vt:lpstr>
      <vt:lpstr>Biểu đồ giao tiếp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:</dc:title>
  <dc:creator>HIENLTH</dc:creator>
  <cp:lastModifiedBy>PC</cp:lastModifiedBy>
  <cp:revision>22</cp:revision>
  <dcterms:created xsi:type="dcterms:W3CDTF">2021-04-14T04:24:14Z</dcterms:created>
  <dcterms:modified xsi:type="dcterms:W3CDTF">2022-05-16T05:39:49Z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2021-04-14T00:00:00Z</vt:filetime>
  </property>
</Properties>
</file>