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1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5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8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C839-3992-43FC-B2A2-9074496723E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BF07-9823-44F8-A513-67347725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63D81C-FC31-486F-99CC-1886E6193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857" y="974726"/>
                <a:ext cx="47301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For energy above 91.2GeV and particular region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altLang="zh-CN" sz="1800" dirty="0"/>
                  <a:t> has largest x-section.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altLang="zh-CN" sz="1800" dirty="0"/>
                  <a:t> has advantage over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𝜈𝜈𝛾</m:t>
                    </m:r>
                  </m:oMath>
                </a14:m>
                <a:r>
                  <a:rPr lang="en-US" altLang="zh-CN" sz="1800" dirty="0"/>
                  <a:t> except for energy near 91.2GeV. (However, I think the x-section will drop down for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𝑒𝑒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𝜈𝜈𝛾</m:t>
                    </m:r>
                  </m:oMath>
                </a14:m>
                <a:r>
                  <a:rPr lang="en-US" altLang="zh-CN" sz="1800" dirty="0"/>
                  <a:t> if there is an energy cut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18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63D81C-FC31-486F-99CC-1886E6193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857" y="974726"/>
                <a:ext cx="4730135" cy="4351338"/>
              </a:xfrm>
              <a:blipFill>
                <a:blip r:embed="rId2"/>
                <a:stretch>
                  <a:fillRect l="-773" t="-1401" r="-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>
            <a:extLst>
              <a:ext uri="{FF2B5EF4-FFF2-40B4-BE49-F238E27FC236}">
                <a16:creationId xmlns:a16="http://schemas.microsoft.com/office/drawing/2014/main" id="{90F1DC2F-37DB-4BFC-A65A-ABA9FC57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97" y="382587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673038D2-C837-4EFA-B6EB-E47DBCCA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67" y="382587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18ECD356-5547-431C-BD24-4962AD98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3" y="382587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C45E98-5ED1-4903-9F28-7A42A814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93" y="762000"/>
            <a:ext cx="31051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浩</dc:creator>
  <cp:lastModifiedBy>梁 浩</cp:lastModifiedBy>
  <cp:revision>7</cp:revision>
  <dcterms:created xsi:type="dcterms:W3CDTF">2021-10-11T08:23:03Z</dcterms:created>
  <dcterms:modified xsi:type="dcterms:W3CDTF">2021-10-11T08:44:55Z</dcterms:modified>
</cp:coreProperties>
</file>