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4C7B-A38D-2046-9445-142FC2A0E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79BCF-5500-614A-BF02-29A81DF3A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43A77-5EA6-4E40-8424-2DEC348A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71A8-085F-EC4D-9535-174FF07F0A01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A60D0-4673-EF4D-894B-F71C050A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0A42-D4EF-1F46-B291-4E1D03C4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7CBC-D131-2841-BA2F-9ABD5FD1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5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C40B-CBBD-DF4B-BD7E-9951B558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F5AA5-28A2-A540-BB35-76FE5F15D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DDDB9-10FB-B446-B240-FCDA1CDD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71A8-085F-EC4D-9535-174FF07F0A01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4B73F-2948-0D49-A01C-F1999BE2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2B756-75A8-C845-9261-96C58232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7CBC-D131-2841-BA2F-9ABD5FD1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2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64749-D25D-E74C-A4F9-7379EC7B1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CE790-2F40-334F-8136-A2F4C291F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79A7B-590E-B541-A318-C03E8456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71A8-085F-EC4D-9535-174FF07F0A01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5943-BA1B-0C41-8E08-4A84FC9F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D0A0E-6BB6-4C40-9F56-48C95C8D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7CBC-D131-2841-BA2F-9ABD5FD1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7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F273-5135-854B-810A-1FF5BC2B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92C3-630F-D148-8854-5F1DC0582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76668-5BC4-074A-A510-FE998EA9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71A8-085F-EC4D-9535-174FF07F0A01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E958-9CC8-A641-977A-E7525847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BD3BF-5423-5942-BC72-B0C02304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7CBC-D131-2841-BA2F-9ABD5FD1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2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E6B4-5AEF-6B4D-90D4-7BE37633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D5EAB-9273-7B42-A4B3-D056468EC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416AC-BDE7-F447-B8FA-3BCC7AC3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71A8-085F-EC4D-9535-174FF07F0A01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DFD07-A5E2-A447-BB6F-1427727A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9BCD-F2A2-E040-8095-D8DB21B9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7CBC-D131-2841-BA2F-9ABD5FD1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7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3E40-0C39-E34F-8D77-E9D41ED0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DAB88-218C-4F41-B904-0D8595BFF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3BE95-B122-D54C-8B9B-AD959BE8B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0A2B8-F109-C54A-BB1C-D6518A20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71A8-085F-EC4D-9535-174FF07F0A01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D287E-E330-FD48-93BC-65635AAD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9F9B2-879D-E24C-BFD0-BD6F76F5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7CBC-D131-2841-BA2F-9ABD5FD1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8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16C3-D345-4249-A354-0026E4B0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EA257-5AC3-B943-987F-41303868D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C10FB-9EA1-1A4A-9A0E-F3C4DE364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C448F-F623-364B-AA0E-674076B80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43940-17B4-3E4F-92C9-4D9DDAED3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C3F8A-F898-B144-8A02-3FE0F7B8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71A8-085F-EC4D-9535-174FF07F0A01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9252-38D5-434A-9448-19CD7C4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2945A-2B79-984A-9326-A7F5FA37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7CBC-D131-2841-BA2F-9ABD5FD1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2462-DF9A-944A-B11F-45C4B4C1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8C214-4B11-204A-B285-A8FA35C0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71A8-085F-EC4D-9535-174FF07F0A01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9AC1-A3C6-A34A-9C60-7C0B1C3F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024CB-1F25-AE4C-A05D-7453B0E2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7CBC-D131-2841-BA2F-9ABD5FD1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7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179F5-B7DE-7C4C-8046-C214217C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71A8-085F-EC4D-9535-174FF07F0A01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51BB4-A925-9D4E-87A6-83617F30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CCDF0-19C7-5B4F-A01C-53D2CC85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7CBC-D131-2841-BA2F-9ABD5FD1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A695-BC4A-C14E-93BA-D2917E16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3A72E-D361-AC43-A957-5732FA077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081F5-8769-5A4C-B2D9-78A5EB309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0A637-798A-F344-9CB3-BB9E91D7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71A8-085F-EC4D-9535-174FF07F0A01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04828-2926-D341-83E3-9DA7B554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FF262-6C66-1F41-B822-9E5504C6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7CBC-D131-2841-BA2F-9ABD5FD1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4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2D6B-9AAE-E94B-9FC0-DEF2E6CF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3DA0A-82F6-7D42-83FE-F54948184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923F2-9AA8-144B-86BA-1D7DA90D2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63974-E45B-A94A-9E07-917A575A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71A8-085F-EC4D-9535-174FF07F0A01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B97C3-7676-B64E-B881-6D322E31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2E664-9B45-9B40-8EAE-61B5ECBC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7CBC-D131-2841-BA2F-9ABD5FD1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794-706D-0942-B761-6ED9DFCB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4943E-2CEB-3542-8D87-70907621A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ADAB0-F361-5E4B-AE11-2E2853397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71A8-085F-EC4D-9535-174FF07F0A01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43515-4A1F-1B4D-AD47-B9966B978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E67D-B2F9-3C45-9940-73C4571DD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27CBC-D131-2841-BA2F-9ABD5FD1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5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E80A76D-C4BE-8844-B903-311234115FFD}"/>
              </a:ext>
            </a:extLst>
          </p:cNvPr>
          <p:cNvSpPr/>
          <p:nvPr/>
        </p:nvSpPr>
        <p:spPr>
          <a:xfrm>
            <a:off x="1158387" y="2470068"/>
            <a:ext cx="1466060" cy="84314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Stopped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A69D8-114A-D84D-83D6-84177C2467F6}"/>
              </a:ext>
            </a:extLst>
          </p:cNvPr>
          <p:cNvSpPr txBox="1"/>
          <p:nvPr/>
        </p:nvSpPr>
        <p:spPr>
          <a:xfrm>
            <a:off x="273132" y="285008"/>
            <a:ext cx="406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Main Execution State Machine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BFFAED-DE77-CB43-A752-4FC26096050D}"/>
              </a:ext>
            </a:extLst>
          </p:cNvPr>
          <p:cNvSpPr/>
          <p:nvPr/>
        </p:nvSpPr>
        <p:spPr>
          <a:xfrm>
            <a:off x="2624447" y="5195457"/>
            <a:ext cx="1466060" cy="84314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80CF2C-B05D-3847-9C8A-800BF0CF0F6C}"/>
              </a:ext>
            </a:extLst>
          </p:cNvPr>
          <p:cNvSpPr/>
          <p:nvPr/>
        </p:nvSpPr>
        <p:spPr>
          <a:xfrm>
            <a:off x="4948429" y="3329505"/>
            <a:ext cx="1466060" cy="84314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Paused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BE6B54-4948-DA4C-9731-77B7FF9963AA}"/>
              </a:ext>
            </a:extLst>
          </p:cNvPr>
          <p:cNvSpPr/>
          <p:nvPr/>
        </p:nvSpPr>
        <p:spPr>
          <a:xfrm>
            <a:off x="8834523" y="3329505"/>
            <a:ext cx="1466060" cy="84314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Stepping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974F946-83B0-CF43-837A-9230C1D1C526}"/>
              </a:ext>
            </a:extLst>
          </p:cNvPr>
          <p:cNvCxnSpPr>
            <a:stCxn id="4" idx="4"/>
            <a:endCxn id="6" idx="2"/>
          </p:cNvCxnSpPr>
          <p:nvPr/>
        </p:nvCxnSpPr>
        <p:spPr>
          <a:xfrm rot="16200000" flipH="1">
            <a:off x="1106024" y="4098608"/>
            <a:ext cx="2303816" cy="7330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40ABD6-81AD-714D-9777-588ABF94BC73}"/>
              </a:ext>
            </a:extLst>
          </p:cNvPr>
          <p:cNvSpPr txBox="1"/>
          <p:nvPr/>
        </p:nvSpPr>
        <p:spPr>
          <a:xfrm>
            <a:off x="425358" y="4619994"/>
            <a:ext cx="1630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 button pressed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932D9F06-9B9B-1A46-807E-25F4F495FEE8}"/>
              </a:ext>
            </a:extLst>
          </p:cNvPr>
          <p:cNvCxnSpPr>
            <a:cxnSpLocks/>
            <a:stCxn id="6" idx="6"/>
            <a:endCxn id="7" idx="4"/>
          </p:cNvCxnSpPr>
          <p:nvPr/>
        </p:nvCxnSpPr>
        <p:spPr>
          <a:xfrm flipV="1">
            <a:off x="4090507" y="4172652"/>
            <a:ext cx="1590952" cy="14443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ED5B6F43-B5F0-E44F-B431-7753E57922A8}"/>
              </a:ext>
            </a:extLst>
          </p:cNvPr>
          <p:cNvCxnSpPr>
            <a:cxnSpLocks/>
            <a:stCxn id="7" idx="0"/>
            <a:endCxn id="4" idx="7"/>
          </p:cNvCxnSpPr>
          <p:nvPr/>
        </p:nvCxnSpPr>
        <p:spPr>
          <a:xfrm rot="16200000" flipV="1">
            <a:off x="3677623" y="1325669"/>
            <a:ext cx="735961" cy="3271712"/>
          </a:xfrm>
          <a:prstGeom prst="curvedConnector3">
            <a:avLst>
              <a:gd name="adj1" fmla="val 147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13D3F0E3-6271-794B-9E59-E4325A723ADF}"/>
              </a:ext>
            </a:extLst>
          </p:cNvPr>
          <p:cNvCxnSpPr>
            <a:cxnSpLocks/>
            <a:stCxn id="7" idx="7"/>
            <a:endCxn id="8" idx="1"/>
          </p:cNvCxnSpPr>
          <p:nvPr/>
        </p:nvCxnSpPr>
        <p:spPr>
          <a:xfrm rot="5400000" flipH="1" flipV="1">
            <a:off x="7624506" y="2028264"/>
            <a:ext cx="12700" cy="2849434"/>
          </a:xfrm>
          <a:prstGeom prst="curvedConnector3">
            <a:avLst>
              <a:gd name="adj1" fmla="val 2772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640C89B9-3293-A243-A745-A2AB6FA460B0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rot="5400000">
            <a:off x="7624506" y="2624459"/>
            <a:ext cx="12700" cy="2849434"/>
          </a:xfrm>
          <a:prstGeom prst="curvedConnector3">
            <a:avLst>
              <a:gd name="adj1" fmla="val 2772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C8BBF4-C222-5248-AAC7-07E06F7AAB54}"/>
              </a:ext>
            </a:extLst>
          </p:cNvPr>
          <p:cNvSpPr txBox="1"/>
          <p:nvPr/>
        </p:nvSpPr>
        <p:spPr>
          <a:xfrm>
            <a:off x="4885983" y="5346309"/>
            <a:ext cx="1761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Pause button pressed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02A2EA-B00B-DB49-8D94-DA7F75B10020}"/>
              </a:ext>
            </a:extLst>
          </p:cNvPr>
          <p:cNvSpPr txBox="1"/>
          <p:nvPr/>
        </p:nvSpPr>
        <p:spPr>
          <a:xfrm>
            <a:off x="3357477" y="1901249"/>
            <a:ext cx="1660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Stop button pressed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A9A83C1-0C42-F647-AE80-C5B8160C9B1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10800000" flipV="1">
            <a:off x="3357477" y="3751079"/>
            <a:ext cx="1590952" cy="14443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C759C70-3135-C640-AEE2-FA1B5934261D}"/>
              </a:ext>
            </a:extLst>
          </p:cNvPr>
          <p:cNvSpPr txBox="1"/>
          <p:nvPr/>
        </p:nvSpPr>
        <p:spPr>
          <a:xfrm>
            <a:off x="3598608" y="4403404"/>
            <a:ext cx="1630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 button pressed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52DEFB-E447-1341-84CC-E67705DAA298}"/>
              </a:ext>
            </a:extLst>
          </p:cNvPr>
          <p:cNvSpPr txBox="1"/>
          <p:nvPr/>
        </p:nvSpPr>
        <p:spPr>
          <a:xfrm>
            <a:off x="6932820" y="2807636"/>
            <a:ext cx="1655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 button pressed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4402BD-30EE-F245-8C02-F112672A861A}"/>
              </a:ext>
            </a:extLst>
          </p:cNvPr>
          <p:cNvSpPr txBox="1"/>
          <p:nvPr/>
        </p:nvSpPr>
        <p:spPr>
          <a:xfrm>
            <a:off x="6803033" y="4393140"/>
            <a:ext cx="2194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 instruction reached ||</a:t>
            </a:r>
          </a:p>
          <a:p>
            <a:r>
              <a:rPr lang="en-US" sz="1400" dirty="0"/>
              <a:t>Pause button pressed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111A31-66EE-5146-B793-1D2558F0759E}"/>
              </a:ext>
            </a:extLst>
          </p:cNvPr>
          <p:cNvSpPr txBox="1"/>
          <p:nvPr/>
        </p:nvSpPr>
        <p:spPr>
          <a:xfrm>
            <a:off x="10293576" y="3381746"/>
            <a:ext cx="1569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Resume play until next instruction reached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E99BB439-F26F-9743-A2CA-D4979119A23F}"/>
              </a:ext>
            </a:extLst>
          </p:cNvPr>
          <p:cNvCxnSpPr>
            <a:cxnSpLocks/>
            <a:stCxn id="4" idx="0"/>
            <a:endCxn id="8" idx="0"/>
          </p:cNvCxnSpPr>
          <p:nvPr/>
        </p:nvCxnSpPr>
        <p:spPr>
          <a:xfrm rot="16200000" flipH="1">
            <a:off x="5299766" y="-938282"/>
            <a:ext cx="859437" cy="7676136"/>
          </a:xfrm>
          <a:prstGeom prst="curvedConnector3">
            <a:avLst>
              <a:gd name="adj1" fmla="val -10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2639A3-AD0E-CF4D-BF40-4F3DF52FF332}"/>
              </a:ext>
            </a:extLst>
          </p:cNvPr>
          <p:cNvSpPr txBox="1"/>
          <p:nvPr/>
        </p:nvSpPr>
        <p:spPr>
          <a:xfrm>
            <a:off x="5378316" y="1226784"/>
            <a:ext cx="1655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 button pressed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759FC84-1D0E-0E4B-AE87-3A9D16E73AD2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rot="16200000" flipV="1">
            <a:off x="1559850" y="4039636"/>
            <a:ext cx="2129194" cy="4294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066639-843D-BA4A-98A6-13C34AE16990}"/>
              </a:ext>
            </a:extLst>
          </p:cNvPr>
          <p:cNvSpPr txBox="1"/>
          <p:nvPr/>
        </p:nvSpPr>
        <p:spPr>
          <a:xfrm>
            <a:off x="2429858" y="3528495"/>
            <a:ext cx="1660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Stop button pressed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B274411-091F-5541-9C86-66FDD0835758}"/>
              </a:ext>
            </a:extLst>
          </p:cNvPr>
          <p:cNvCxnSpPr>
            <a:cxnSpLocks/>
            <a:stCxn id="8" idx="7"/>
            <a:endCxn id="4" idx="1"/>
          </p:cNvCxnSpPr>
          <p:nvPr/>
        </p:nvCxnSpPr>
        <p:spPr>
          <a:xfrm rot="16200000" flipV="1">
            <a:off x="5299767" y="-1333135"/>
            <a:ext cx="859437" cy="8712796"/>
          </a:xfrm>
          <a:prstGeom prst="curvedConnector3">
            <a:avLst>
              <a:gd name="adj1" fmla="val 314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289EE1-0409-DD4E-8D97-D6CC7800F646}"/>
              </a:ext>
            </a:extLst>
          </p:cNvPr>
          <p:cNvSpPr txBox="1"/>
          <p:nvPr/>
        </p:nvSpPr>
        <p:spPr>
          <a:xfrm>
            <a:off x="5729484" y="450226"/>
            <a:ext cx="1660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Stop button pressed</a:t>
            </a:r>
          </a:p>
        </p:txBody>
      </p:sp>
    </p:spTree>
    <p:extLst>
      <p:ext uri="{BB962C8B-B14F-4D97-AF65-F5344CB8AC3E}">
        <p14:creationId xmlns:p14="http://schemas.microsoft.com/office/powerpoint/2010/main" val="36933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A6FA76-5D60-374C-ABA4-F412B82304F9}"/>
              </a:ext>
            </a:extLst>
          </p:cNvPr>
          <p:cNvSpPr txBox="1"/>
          <p:nvPr/>
        </p:nvSpPr>
        <p:spPr>
          <a:xfrm>
            <a:off x="273132" y="285008"/>
            <a:ext cx="406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Main Execution State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26841-4449-654B-B2B4-DF4C65B16466}"/>
              </a:ext>
            </a:extLst>
          </p:cNvPr>
          <p:cNvSpPr txBox="1"/>
          <p:nvPr/>
        </p:nvSpPr>
        <p:spPr>
          <a:xfrm>
            <a:off x="797169" y="973016"/>
            <a:ext cx="107887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execution state machine drives how the drone gets updated in the grid and how the commands are 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Stopped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current program is stopped and can be edited by the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Playing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program is running without stopping in between each command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Drone should be moving consistently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Paused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current program is paused but in the middle of execution, so no editing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Playing after this will continue execution from where it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Stepping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drone is moving to the next position on the grid, but will pause when reaching the next 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Process command -&gt; move to next spot -&gt; pause</a:t>
            </a:r>
          </a:p>
        </p:txBody>
      </p:sp>
    </p:spTree>
    <p:extLst>
      <p:ext uri="{BB962C8B-B14F-4D97-AF65-F5344CB8AC3E}">
        <p14:creationId xmlns:p14="http://schemas.microsoft.com/office/powerpoint/2010/main" val="25071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22047E-D5B5-E645-99EB-4B1FA956309D}"/>
              </a:ext>
            </a:extLst>
          </p:cNvPr>
          <p:cNvSpPr txBox="1"/>
          <p:nvPr/>
        </p:nvSpPr>
        <p:spPr>
          <a:xfrm>
            <a:off x="273132" y="285008"/>
            <a:ext cx="3000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Drone State Machines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CA9272-7AA2-2949-9D17-E73FCABCB85F}"/>
              </a:ext>
            </a:extLst>
          </p:cNvPr>
          <p:cNvSpPr/>
          <p:nvPr/>
        </p:nvSpPr>
        <p:spPr>
          <a:xfrm>
            <a:off x="7618827" y="2332623"/>
            <a:ext cx="1466060" cy="84314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A3B2DA-AEB3-1D48-B508-729AAA92206C}"/>
              </a:ext>
            </a:extLst>
          </p:cNvPr>
          <p:cNvSpPr/>
          <p:nvPr/>
        </p:nvSpPr>
        <p:spPr>
          <a:xfrm>
            <a:off x="7618827" y="4822224"/>
            <a:ext cx="1697847" cy="84314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E1794F-2CC5-DA41-A3DE-E995F3776DF9}"/>
              </a:ext>
            </a:extLst>
          </p:cNvPr>
          <p:cNvSpPr/>
          <p:nvPr/>
        </p:nvSpPr>
        <p:spPr>
          <a:xfrm>
            <a:off x="1222554" y="2575562"/>
            <a:ext cx="1055043" cy="53439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North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DF391A-2527-D44B-8980-2806CACE052F}"/>
              </a:ext>
            </a:extLst>
          </p:cNvPr>
          <p:cNvSpPr/>
          <p:nvPr/>
        </p:nvSpPr>
        <p:spPr>
          <a:xfrm>
            <a:off x="3826278" y="2578137"/>
            <a:ext cx="1055043" cy="53439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East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2B7F73-F95B-3146-B429-DF6A976B760A}"/>
              </a:ext>
            </a:extLst>
          </p:cNvPr>
          <p:cNvSpPr/>
          <p:nvPr/>
        </p:nvSpPr>
        <p:spPr>
          <a:xfrm>
            <a:off x="3826278" y="4690758"/>
            <a:ext cx="1055043" cy="53439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South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ECF2BA-1EC0-2849-A7CF-CC6263CFB71F}"/>
              </a:ext>
            </a:extLst>
          </p:cNvPr>
          <p:cNvSpPr/>
          <p:nvPr/>
        </p:nvSpPr>
        <p:spPr>
          <a:xfrm>
            <a:off x="1222553" y="4690758"/>
            <a:ext cx="1055043" cy="53439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West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65B5E1D4-4BC4-E94E-9210-5FC3AF6647CC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 rot="16200000" flipH="1">
            <a:off x="3050649" y="1726262"/>
            <a:ext cx="2575" cy="1857695"/>
          </a:xfrm>
          <a:prstGeom prst="curvedConnector3">
            <a:avLst>
              <a:gd name="adj1" fmla="val -119168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F257A8B-AA52-AC4F-886F-A9E9361D6D47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rot="10800000">
            <a:off x="2277598" y="2842760"/>
            <a:ext cx="1548681" cy="25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E3946F0-B808-9944-91EE-8CE5C7A0652E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rot="5400000">
            <a:off x="959675" y="3900357"/>
            <a:ext cx="1580802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8FD0AC11-3600-EC44-900F-28174123A2F9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2277596" y="4957955"/>
            <a:ext cx="1548682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4444554-903F-0B42-ACB1-FD0AA0A4AFFE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rot="5400000" flipH="1" flipV="1">
            <a:off x="3564687" y="3901645"/>
            <a:ext cx="157822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D7DF51BD-4DC2-4E40-B2E8-8D79191D7A15}"/>
              </a:ext>
            </a:extLst>
          </p:cNvPr>
          <p:cNvCxnSpPr>
            <a:cxnSpLocks/>
            <a:stCxn id="6" idx="6"/>
            <a:endCxn id="7" idx="6"/>
          </p:cNvCxnSpPr>
          <p:nvPr/>
        </p:nvCxnSpPr>
        <p:spPr>
          <a:xfrm>
            <a:off x="4881321" y="2845334"/>
            <a:ext cx="12700" cy="211262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27724DA8-B033-6B42-9927-DB7C7BD96AEA}"/>
              </a:ext>
            </a:extLst>
          </p:cNvPr>
          <p:cNvCxnSpPr>
            <a:cxnSpLocks/>
            <a:stCxn id="7" idx="3"/>
            <a:endCxn id="8" idx="5"/>
          </p:cNvCxnSpPr>
          <p:nvPr/>
        </p:nvCxnSpPr>
        <p:spPr>
          <a:xfrm rot="5400000">
            <a:off x="3051937" y="4218044"/>
            <a:ext cx="12700" cy="1857696"/>
          </a:xfrm>
          <a:prstGeom prst="curvedConnector3">
            <a:avLst>
              <a:gd name="adj1" fmla="val 2416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99B5733-8CF4-A147-B3CC-6932BF731474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10800000" flipH="1">
            <a:off x="1222552" y="2842759"/>
            <a:ext cx="1" cy="2115196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A3C19C2-76B8-CB43-8336-B559113F7835}"/>
              </a:ext>
            </a:extLst>
          </p:cNvPr>
          <p:cNvSpPr txBox="1"/>
          <p:nvPr/>
        </p:nvSpPr>
        <p:spPr>
          <a:xfrm>
            <a:off x="2482616" y="2832223"/>
            <a:ext cx="115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Turn left </a:t>
            </a:r>
            <a:r>
              <a:rPr lang="en-US" sz="1400" dirty="0" err="1"/>
              <a:t>cmd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0D9B5E-3380-0B49-87EA-E8C075A1CE43}"/>
              </a:ext>
            </a:extLst>
          </p:cNvPr>
          <p:cNvSpPr txBox="1"/>
          <p:nvPr/>
        </p:nvSpPr>
        <p:spPr>
          <a:xfrm>
            <a:off x="2459150" y="4634179"/>
            <a:ext cx="115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Turn left </a:t>
            </a:r>
            <a:r>
              <a:rPr lang="en-US" sz="1400" dirty="0" err="1"/>
              <a:t>cmd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11D505-A096-F94F-B86A-7658A67A6ED7}"/>
              </a:ext>
            </a:extLst>
          </p:cNvPr>
          <p:cNvSpPr txBox="1"/>
          <p:nvPr/>
        </p:nvSpPr>
        <p:spPr>
          <a:xfrm>
            <a:off x="3196109" y="3683921"/>
            <a:ext cx="115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Turn left </a:t>
            </a:r>
            <a:r>
              <a:rPr lang="en-US" sz="1400" dirty="0" err="1"/>
              <a:t>cmd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28D9FD-F4BC-DB46-8050-063B6458ADD5}"/>
              </a:ext>
            </a:extLst>
          </p:cNvPr>
          <p:cNvSpPr txBox="1"/>
          <p:nvPr/>
        </p:nvSpPr>
        <p:spPr>
          <a:xfrm>
            <a:off x="1743724" y="3667984"/>
            <a:ext cx="115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Turn left </a:t>
            </a:r>
            <a:r>
              <a:rPr lang="en-US" sz="1400" dirty="0" err="1"/>
              <a:t>cmd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A4EB23-DEC9-234B-996D-7EA481504A0B}"/>
              </a:ext>
            </a:extLst>
          </p:cNvPr>
          <p:cNvSpPr txBox="1"/>
          <p:nvPr/>
        </p:nvSpPr>
        <p:spPr>
          <a:xfrm>
            <a:off x="2459150" y="2039686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Turn right </a:t>
            </a:r>
            <a:r>
              <a:rPr lang="en-US" sz="1400" dirty="0" err="1"/>
              <a:t>cmd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021084-EB6F-964D-A7F7-D38D16AAB9A2}"/>
              </a:ext>
            </a:extLst>
          </p:cNvPr>
          <p:cNvSpPr txBox="1"/>
          <p:nvPr/>
        </p:nvSpPr>
        <p:spPr>
          <a:xfrm>
            <a:off x="5097363" y="3554893"/>
            <a:ext cx="89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Turn right </a:t>
            </a:r>
            <a:r>
              <a:rPr lang="en-US" sz="1400" dirty="0" err="1"/>
              <a:t>cmd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99A3C7-5D5D-6748-A5FD-11D8CA93D8A3}"/>
              </a:ext>
            </a:extLst>
          </p:cNvPr>
          <p:cNvSpPr txBox="1"/>
          <p:nvPr/>
        </p:nvSpPr>
        <p:spPr>
          <a:xfrm>
            <a:off x="2410290" y="546994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Turn right </a:t>
            </a:r>
            <a:r>
              <a:rPr lang="en-US" sz="1400" dirty="0" err="1"/>
              <a:t>cmd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89C732-863F-7C44-A5A2-24ABDB85F8DC}"/>
              </a:ext>
            </a:extLst>
          </p:cNvPr>
          <p:cNvSpPr txBox="1"/>
          <p:nvPr/>
        </p:nvSpPr>
        <p:spPr>
          <a:xfrm>
            <a:off x="180828" y="3638747"/>
            <a:ext cx="1016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Turn right </a:t>
            </a:r>
            <a:r>
              <a:rPr lang="en-US" sz="1400" dirty="0" err="1"/>
              <a:t>cmd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347437-CB90-3A48-B290-13909325B9F4}"/>
              </a:ext>
            </a:extLst>
          </p:cNvPr>
          <p:cNvSpPr txBox="1"/>
          <p:nvPr/>
        </p:nvSpPr>
        <p:spPr>
          <a:xfrm>
            <a:off x="1860845" y="1185948"/>
            <a:ext cx="248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Direction State Machine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DDDC7FE-D15D-3F42-B7CD-774F0F424135}"/>
              </a:ext>
            </a:extLst>
          </p:cNvPr>
          <p:cNvSpPr/>
          <p:nvPr/>
        </p:nvSpPr>
        <p:spPr>
          <a:xfrm>
            <a:off x="10222551" y="3565930"/>
            <a:ext cx="1467778" cy="78869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C95EDB9D-44EB-7140-9715-BC83334F372F}"/>
              </a:ext>
            </a:extLst>
          </p:cNvPr>
          <p:cNvCxnSpPr>
            <a:cxnSpLocks/>
            <a:stCxn id="44" idx="0"/>
            <a:endCxn id="3" idx="6"/>
          </p:cNvCxnSpPr>
          <p:nvPr/>
        </p:nvCxnSpPr>
        <p:spPr>
          <a:xfrm rot="16200000" flipV="1">
            <a:off x="9614798" y="2224287"/>
            <a:ext cx="811733" cy="18715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44A13411-192E-4A4A-81EF-D7F850E20A08}"/>
              </a:ext>
            </a:extLst>
          </p:cNvPr>
          <p:cNvCxnSpPr>
            <a:cxnSpLocks/>
            <a:stCxn id="4" idx="6"/>
            <a:endCxn id="44" idx="4"/>
          </p:cNvCxnSpPr>
          <p:nvPr/>
        </p:nvCxnSpPr>
        <p:spPr>
          <a:xfrm flipV="1">
            <a:off x="9316674" y="4354627"/>
            <a:ext cx="1639766" cy="8891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58839C0-A166-9046-B26F-9B7C5624DC15}"/>
              </a:ext>
            </a:extLst>
          </p:cNvPr>
          <p:cNvCxnSpPr>
            <a:cxnSpLocks/>
            <a:stCxn id="4" idx="0"/>
            <a:endCxn id="3" idx="4"/>
          </p:cNvCxnSpPr>
          <p:nvPr/>
        </p:nvCxnSpPr>
        <p:spPr>
          <a:xfrm rot="16200000" flipV="1">
            <a:off x="7586577" y="3941050"/>
            <a:ext cx="1646454" cy="1158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E9D4AA8B-2C13-E943-8B13-B50FB58BC1C3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0800000" flipV="1">
            <a:off x="7618827" y="2754196"/>
            <a:ext cx="12700" cy="24896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AB5C999-579E-FA45-8A12-8A4FFF8EBD6F}"/>
              </a:ext>
            </a:extLst>
          </p:cNvPr>
          <p:cNvSpPr txBox="1"/>
          <p:nvPr/>
        </p:nvSpPr>
        <p:spPr>
          <a:xfrm>
            <a:off x="8445043" y="3797959"/>
            <a:ext cx="70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Playing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4300B8-D0A2-4848-9CA5-EAB3DA54AE79}"/>
              </a:ext>
            </a:extLst>
          </p:cNvPr>
          <p:cNvSpPr txBox="1"/>
          <p:nvPr/>
        </p:nvSpPr>
        <p:spPr>
          <a:xfrm>
            <a:off x="9826124" y="5117839"/>
            <a:ext cx="709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Paused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3E4233-40B5-DF41-A17E-18729733DF68}"/>
              </a:ext>
            </a:extLst>
          </p:cNvPr>
          <p:cNvSpPr txBox="1"/>
          <p:nvPr/>
        </p:nvSpPr>
        <p:spPr>
          <a:xfrm>
            <a:off x="6281745" y="3750222"/>
            <a:ext cx="1196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Reached next instruction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968C05E-646F-0041-A6F5-3020A8034394}"/>
              </a:ext>
            </a:extLst>
          </p:cNvPr>
          <p:cNvSpPr txBox="1"/>
          <p:nvPr/>
        </p:nvSpPr>
        <p:spPr>
          <a:xfrm>
            <a:off x="7418968" y="819024"/>
            <a:ext cx="31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Drone Execution State Machine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4B43FCE-529A-0447-BDD0-44C634ED94B0}"/>
              </a:ext>
            </a:extLst>
          </p:cNvPr>
          <p:cNvSpPr txBox="1"/>
          <p:nvPr/>
        </p:nvSpPr>
        <p:spPr>
          <a:xfrm>
            <a:off x="7833527" y="5665371"/>
            <a:ext cx="1389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Process current command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ED54F50-12AE-D64D-AEAC-177CEF2653D3}"/>
              </a:ext>
            </a:extLst>
          </p:cNvPr>
          <p:cNvSpPr txBox="1"/>
          <p:nvPr/>
        </p:nvSpPr>
        <p:spPr>
          <a:xfrm>
            <a:off x="7478343" y="1828606"/>
            <a:ext cx="1389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Update world position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A66E8BBD-CFE2-B34A-B5D9-8E39A9096CA1}"/>
              </a:ext>
            </a:extLst>
          </p:cNvPr>
          <p:cNvCxnSpPr>
            <a:cxnSpLocks/>
            <a:stCxn id="3" idx="5"/>
            <a:endCxn id="44" idx="1"/>
          </p:cNvCxnSpPr>
          <p:nvPr/>
        </p:nvCxnSpPr>
        <p:spPr>
          <a:xfrm rot="16200000" flipH="1">
            <a:off x="9339275" y="2583205"/>
            <a:ext cx="629138" cy="15673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83F5B36-5E0B-4A49-816E-7A83CC667C8A}"/>
              </a:ext>
            </a:extLst>
          </p:cNvPr>
          <p:cNvSpPr txBox="1"/>
          <p:nvPr/>
        </p:nvSpPr>
        <p:spPr>
          <a:xfrm>
            <a:off x="9768759" y="2548171"/>
            <a:ext cx="1593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Stepping || Playing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A352437-5422-B740-A02D-A1123442C484}"/>
              </a:ext>
            </a:extLst>
          </p:cNvPr>
          <p:cNvSpPr txBox="1"/>
          <p:nvPr/>
        </p:nvSpPr>
        <p:spPr>
          <a:xfrm>
            <a:off x="9167288" y="3365874"/>
            <a:ext cx="709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Paused</a:t>
            </a:r>
          </a:p>
        </p:txBody>
      </p:sp>
    </p:spTree>
    <p:extLst>
      <p:ext uri="{BB962C8B-B14F-4D97-AF65-F5344CB8AC3E}">
        <p14:creationId xmlns:p14="http://schemas.microsoft.com/office/powerpoint/2010/main" val="426064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DE6FF-9CA0-8646-957D-5917FD57B9B1}"/>
              </a:ext>
            </a:extLst>
          </p:cNvPr>
          <p:cNvSpPr txBox="1"/>
          <p:nvPr/>
        </p:nvSpPr>
        <p:spPr>
          <a:xfrm>
            <a:off x="797169" y="973016"/>
            <a:ext cx="105319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Direction state machine determines which direction the drone will move if moving forward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North – drone facing north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East – drone facing east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South – drone facing south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West – drone facing 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Drone execution state machine swaps between processing the command and moving to the next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Moving – drone is moving in the grid toward the next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Processing – drone reads the command and updates its state machine; moves to waiting or moving</a:t>
            </a:r>
            <a:br>
              <a:rPr lang="en-US" dirty="0"/>
            </a:br>
            <a:r>
              <a:rPr lang="en-US" dirty="0"/>
              <a:t>immediately after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Waiting – drone waiting for either the execution to resume with either stepping or playing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942FD-6FBC-5C47-9029-BDC23C59C7AF}"/>
              </a:ext>
            </a:extLst>
          </p:cNvPr>
          <p:cNvSpPr txBox="1"/>
          <p:nvPr/>
        </p:nvSpPr>
        <p:spPr>
          <a:xfrm>
            <a:off x="273132" y="285008"/>
            <a:ext cx="3000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Drone State Machines</a:t>
            </a:r>
          </a:p>
        </p:txBody>
      </p:sp>
    </p:spTree>
    <p:extLst>
      <p:ext uri="{BB962C8B-B14F-4D97-AF65-F5344CB8AC3E}">
        <p14:creationId xmlns:p14="http://schemas.microsoft.com/office/powerpoint/2010/main" val="277626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22047E-D5B5-E645-99EB-4B1FA956309D}"/>
              </a:ext>
            </a:extLst>
          </p:cNvPr>
          <p:cNvSpPr txBox="1"/>
          <p:nvPr/>
        </p:nvSpPr>
        <p:spPr>
          <a:xfrm>
            <a:off x="273132" y="285008"/>
            <a:ext cx="3000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Drone State Machines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CA9272-7AA2-2949-9D17-E73FCABCB85F}"/>
              </a:ext>
            </a:extLst>
          </p:cNvPr>
          <p:cNvSpPr/>
          <p:nvPr/>
        </p:nvSpPr>
        <p:spPr>
          <a:xfrm>
            <a:off x="8162183" y="2502339"/>
            <a:ext cx="1466060" cy="53439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Forward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99B5733-8CF4-A147-B3CC-6932BF731474}"/>
              </a:ext>
            </a:extLst>
          </p:cNvPr>
          <p:cNvCxnSpPr>
            <a:cxnSpLocks/>
            <a:stCxn id="28" idx="2"/>
            <a:endCxn id="26" idx="2"/>
          </p:cNvCxnSpPr>
          <p:nvPr/>
        </p:nvCxnSpPr>
        <p:spPr>
          <a:xfrm rot="10800000" flipH="1">
            <a:off x="1671575" y="2769536"/>
            <a:ext cx="159151" cy="2482984"/>
          </a:xfrm>
          <a:prstGeom prst="curvedConnector3">
            <a:avLst>
              <a:gd name="adj1" fmla="val -143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89C732-863F-7C44-A5A2-24ABDB85F8DC}"/>
              </a:ext>
            </a:extLst>
          </p:cNvPr>
          <p:cNvSpPr txBox="1"/>
          <p:nvPr/>
        </p:nvSpPr>
        <p:spPr>
          <a:xfrm>
            <a:off x="420074" y="3749418"/>
            <a:ext cx="1016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Grab </a:t>
            </a:r>
            <a:r>
              <a:rPr lang="en-US" sz="1400" dirty="0" err="1"/>
              <a:t>cmd</a:t>
            </a:r>
            <a:r>
              <a:rPr lang="en-US" sz="1400" dirty="0"/>
              <a:t> &amp;&amp; target below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347437-CB90-3A48-B290-13909325B9F4}"/>
              </a:ext>
            </a:extLst>
          </p:cNvPr>
          <p:cNvSpPr txBox="1"/>
          <p:nvPr/>
        </p:nvSpPr>
        <p:spPr>
          <a:xfrm>
            <a:off x="1533252" y="1624259"/>
            <a:ext cx="206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Hold State Machine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B2FD8A-57A7-0F4D-B1A2-4E49CAEEF314}"/>
              </a:ext>
            </a:extLst>
          </p:cNvPr>
          <p:cNvSpPr/>
          <p:nvPr/>
        </p:nvSpPr>
        <p:spPr>
          <a:xfrm>
            <a:off x="1830727" y="2502339"/>
            <a:ext cx="1466060" cy="53439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Holding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BEF7A9-F442-B248-A69C-15C240B2F334}"/>
              </a:ext>
            </a:extLst>
          </p:cNvPr>
          <p:cNvSpPr/>
          <p:nvPr/>
        </p:nvSpPr>
        <p:spPr>
          <a:xfrm>
            <a:off x="1671576" y="4957955"/>
            <a:ext cx="1784362" cy="58912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NotHolding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B55BF5-4219-3A4B-8529-24B2D8F9C27B}"/>
              </a:ext>
            </a:extLst>
          </p:cNvPr>
          <p:cNvSpPr txBox="1"/>
          <p:nvPr/>
        </p:nvSpPr>
        <p:spPr>
          <a:xfrm>
            <a:off x="3746917" y="3857139"/>
            <a:ext cx="89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Drop </a:t>
            </a:r>
            <a:r>
              <a:rPr lang="en-US" sz="1400" dirty="0" err="1"/>
              <a:t>cmd</a:t>
            </a:r>
            <a:endParaRPr lang="en-US" sz="1400" dirty="0"/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ED875407-6630-AC49-81CA-853E56F0C42B}"/>
              </a:ext>
            </a:extLst>
          </p:cNvPr>
          <p:cNvCxnSpPr>
            <a:cxnSpLocks/>
            <a:stCxn id="26" idx="6"/>
            <a:endCxn id="28" idx="6"/>
          </p:cNvCxnSpPr>
          <p:nvPr/>
        </p:nvCxnSpPr>
        <p:spPr>
          <a:xfrm>
            <a:off x="3296787" y="2769536"/>
            <a:ext cx="159151" cy="2482984"/>
          </a:xfrm>
          <a:prstGeom prst="curvedConnector3">
            <a:avLst>
              <a:gd name="adj1" fmla="val 243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EFCC2EE-E06D-624E-AD62-6657D44C2295}"/>
              </a:ext>
            </a:extLst>
          </p:cNvPr>
          <p:cNvSpPr/>
          <p:nvPr/>
        </p:nvSpPr>
        <p:spPr>
          <a:xfrm>
            <a:off x="6912203" y="4826540"/>
            <a:ext cx="775778" cy="53439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6EE48C-9AB8-4747-829F-2A872E4B4B8A}"/>
              </a:ext>
            </a:extLst>
          </p:cNvPr>
          <p:cNvSpPr/>
          <p:nvPr/>
        </p:nvSpPr>
        <p:spPr>
          <a:xfrm>
            <a:off x="9794544" y="4822426"/>
            <a:ext cx="1071576" cy="53439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CB0CAF4-16A4-8B4B-8189-34483524401D}"/>
              </a:ext>
            </a:extLst>
          </p:cNvPr>
          <p:cNvCxnSpPr>
            <a:cxnSpLocks/>
            <a:stCxn id="34" idx="1"/>
            <a:endCxn id="3" idx="2"/>
          </p:cNvCxnSpPr>
          <p:nvPr/>
        </p:nvCxnSpPr>
        <p:spPr>
          <a:xfrm rot="5400000" flipH="1" flipV="1">
            <a:off x="6526366" y="3268983"/>
            <a:ext cx="2135264" cy="11363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A2D4FB5B-270E-E444-BFF4-15C7DBEBE44A}"/>
              </a:ext>
            </a:extLst>
          </p:cNvPr>
          <p:cNvCxnSpPr>
            <a:cxnSpLocks/>
            <a:stCxn id="3" idx="6"/>
            <a:endCxn id="44" idx="7"/>
          </p:cNvCxnSpPr>
          <p:nvPr/>
        </p:nvCxnSpPr>
        <p:spPr>
          <a:xfrm>
            <a:off x="9628243" y="2769536"/>
            <a:ext cx="1080948" cy="21311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46FD3299-F88E-A447-A72A-7696051065EF}"/>
              </a:ext>
            </a:extLst>
          </p:cNvPr>
          <p:cNvCxnSpPr>
            <a:cxnSpLocks/>
            <a:stCxn id="44" idx="3"/>
            <a:endCxn id="34" idx="5"/>
          </p:cNvCxnSpPr>
          <p:nvPr/>
        </p:nvCxnSpPr>
        <p:spPr>
          <a:xfrm rot="5400000">
            <a:off x="8760865" y="4092066"/>
            <a:ext cx="4114" cy="2377102"/>
          </a:xfrm>
          <a:prstGeom prst="curvedConnector3">
            <a:avLst>
              <a:gd name="adj1" fmla="val 7558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9C58D7C-6C51-3049-80EF-2FD285D85358}"/>
              </a:ext>
            </a:extLst>
          </p:cNvPr>
          <p:cNvCxnSpPr>
            <a:cxnSpLocks/>
            <a:stCxn id="34" idx="6"/>
            <a:endCxn id="44" idx="2"/>
          </p:cNvCxnSpPr>
          <p:nvPr/>
        </p:nvCxnSpPr>
        <p:spPr>
          <a:xfrm flipV="1">
            <a:off x="7687981" y="5089623"/>
            <a:ext cx="2106563" cy="41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B5EC0754-D436-F54C-A4F3-F1A03965E147}"/>
              </a:ext>
            </a:extLst>
          </p:cNvPr>
          <p:cNvCxnSpPr>
            <a:cxnSpLocks/>
            <a:stCxn id="3" idx="3"/>
            <a:endCxn id="34" idx="7"/>
          </p:cNvCxnSpPr>
          <p:nvPr/>
        </p:nvCxnSpPr>
        <p:spPr>
          <a:xfrm rot="5400000">
            <a:off x="7002464" y="3530380"/>
            <a:ext cx="1946327" cy="8025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8C524DE9-1BE2-424C-A718-E4BFFF5C511E}"/>
              </a:ext>
            </a:extLst>
          </p:cNvPr>
          <p:cNvCxnSpPr>
            <a:cxnSpLocks/>
            <a:stCxn id="44" idx="1"/>
            <a:endCxn id="3" idx="5"/>
          </p:cNvCxnSpPr>
          <p:nvPr/>
        </p:nvCxnSpPr>
        <p:spPr>
          <a:xfrm rot="16200000" flipV="1">
            <a:off x="8711402" y="3660615"/>
            <a:ext cx="1942213" cy="5379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3A7DE17-217D-B349-8D94-18D6CAD6D657}"/>
              </a:ext>
            </a:extLst>
          </p:cNvPr>
          <p:cNvSpPr txBox="1"/>
          <p:nvPr/>
        </p:nvSpPr>
        <p:spPr>
          <a:xfrm>
            <a:off x="5759937" y="3336373"/>
            <a:ext cx="1599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 Forward </a:t>
            </a:r>
            <a:r>
              <a:rPr lang="en-US" sz="1400" dirty="0" err="1"/>
              <a:t>cmd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49B43B-428A-E944-9F74-B4EEB614635D}"/>
              </a:ext>
            </a:extLst>
          </p:cNvPr>
          <p:cNvSpPr txBox="1"/>
          <p:nvPr/>
        </p:nvSpPr>
        <p:spPr>
          <a:xfrm>
            <a:off x="8786681" y="3272363"/>
            <a:ext cx="1031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 Forward </a:t>
            </a:r>
            <a:r>
              <a:rPr lang="en-US" sz="1400" dirty="0" err="1"/>
              <a:t>cmd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E7F9FA-50D6-C44C-9947-4EFC88C86C2A}"/>
              </a:ext>
            </a:extLst>
          </p:cNvPr>
          <p:cNvSpPr txBox="1"/>
          <p:nvPr/>
        </p:nvSpPr>
        <p:spPr>
          <a:xfrm>
            <a:off x="10361271" y="315004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 Down </a:t>
            </a:r>
            <a:r>
              <a:rPr lang="en-US" sz="1400" dirty="0" err="1"/>
              <a:t>cmd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F771F9-08ED-D848-8F89-7F30631DBBC4}"/>
              </a:ext>
            </a:extLst>
          </p:cNvPr>
          <p:cNvSpPr txBox="1"/>
          <p:nvPr/>
        </p:nvSpPr>
        <p:spPr>
          <a:xfrm>
            <a:off x="8162183" y="5629972"/>
            <a:ext cx="1204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 Up </a:t>
            </a:r>
            <a:r>
              <a:rPr lang="en-US" sz="1400" dirty="0" err="1"/>
              <a:t>cmd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5663FE-B343-5840-A562-8AC4C6559BAD}"/>
              </a:ext>
            </a:extLst>
          </p:cNvPr>
          <p:cNvSpPr txBox="1"/>
          <p:nvPr/>
        </p:nvSpPr>
        <p:spPr>
          <a:xfrm>
            <a:off x="7715723" y="4111841"/>
            <a:ext cx="95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Move Up </a:t>
            </a:r>
            <a:r>
              <a:rPr lang="en-US" sz="1400" dirty="0" err="1"/>
              <a:t>cmd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0264F4-D5B7-494F-8ED4-8A392186B8D0}"/>
              </a:ext>
            </a:extLst>
          </p:cNvPr>
          <p:cNvSpPr txBox="1"/>
          <p:nvPr/>
        </p:nvSpPr>
        <p:spPr>
          <a:xfrm>
            <a:off x="8098709" y="4785959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 Down </a:t>
            </a:r>
            <a:r>
              <a:rPr lang="en-US" sz="1400" dirty="0" err="1"/>
              <a:t>cmd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17CB8B-E8BA-F249-B4A9-1A9DB8D4507E}"/>
              </a:ext>
            </a:extLst>
          </p:cNvPr>
          <p:cNvSpPr txBox="1"/>
          <p:nvPr/>
        </p:nvSpPr>
        <p:spPr>
          <a:xfrm>
            <a:off x="7563406" y="1716407"/>
            <a:ext cx="266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Movement State Machine</a:t>
            </a:r>
          </a:p>
        </p:txBody>
      </p:sp>
    </p:spTree>
    <p:extLst>
      <p:ext uri="{BB962C8B-B14F-4D97-AF65-F5344CB8AC3E}">
        <p14:creationId xmlns:p14="http://schemas.microsoft.com/office/powerpoint/2010/main" val="128956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B1D3C-849E-F147-B9AA-230F60DAD9BA}"/>
              </a:ext>
            </a:extLst>
          </p:cNvPr>
          <p:cNvSpPr txBox="1"/>
          <p:nvPr/>
        </p:nvSpPr>
        <p:spPr>
          <a:xfrm>
            <a:off x="797169" y="973016"/>
            <a:ext cx="93315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 state machine determines if the drone is currently holding a target or not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Holding – drone is holding a target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Holding – drone is not holding a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Movement state machine determines how the drone is moving in the grid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Forward – drone is moving forward in direction supplied from the direction state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 – drone is moving upward (+y coordinate)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Down – drone is moving downward (-</a:t>
            </a:r>
            <a:r>
              <a:rPr lang="en-US"/>
              <a:t>y coordinate)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C2FDC-5505-6F4A-B67A-1E5D4C52914D}"/>
              </a:ext>
            </a:extLst>
          </p:cNvPr>
          <p:cNvSpPr txBox="1"/>
          <p:nvPr/>
        </p:nvSpPr>
        <p:spPr>
          <a:xfrm>
            <a:off x="273132" y="285008"/>
            <a:ext cx="3000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Drone State Machines</a:t>
            </a:r>
          </a:p>
        </p:txBody>
      </p:sp>
    </p:spTree>
    <p:extLst>
      <p:ext uri="{BB962C8B-B14F-4D97-AF65-F5344CB8AC3E}">
        <p14:creationId xmlns:p14="http://schemas.microsoft.com/office/powerpoint/2010/main" val="357777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26740-F6B0-7549-B6F2-B09C1D22BE40}"/>
              </a:ext>
            </a:extLst>
          </p:cNvPr>
          <p:cNvSpPr txBox="1"/>
          <p:nvPr/>
        </p:nvSpPr>
        <p:spPr>
          <a:xfrm>
            <a:off x="273132" y="285008"/>
            <a:ext cx="5083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Flow of Control/Order of State Update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595681-CA53-AE4D-9411-EDA21BE9A549}"/>
              </a:ext>
            </a:extLst>
          </p:cNvPr>
          <p:cNvSpPr/>
          <p:nvPr/>
        </p:nvSpPr>
        <p:spPr>
          <a:xfrm>
            <a:off x="5259753" y="1316682"/>
            <a:ext cx="1672494" cy="84462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Execution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6619FA-F2FF-E743-B922-5855043F1E7E}"/>
              </a:ext>
            </a:extLst>
          </p:cNvPr>
          <p:cNvSpPr/>
          <p:nvPr/>
        </p:nvSpPr>
        <p:spPr>
          <a:xfrm>
            <a:off x="5259753" y="3345383"/>
            <a:ext cx="1672494" cy="84462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Drone Execution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1CCD25-8B7D-AA48-A9C9-FFACE9B47CA6}"/>
              </a:ext>
            </a:extLst>
          </p:cNvPr>
          <p:cNvSpPr/>
          <p:nvPr/>
        </p:nvSpPr>
        <p:spPr>
          <a:xfrm>
            <a:off x="2412628" y="5374084"/>
            <a:ext cx="1672494" cy="84462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Drone Direction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619708-BC91-324B-B37B-0C921AE0603C}"/>
              </a:ext>
            </a:extLst>
          </p:cNvPr>
          <p:cNvSpPr/>
          <p:nvPr/>
        </p:nvSpPr>
        <p:spPr>
          <a:xfrm>
            <a:off x="5259753" y="5374084"/>
            <a:ext cx="1672494" cy="84462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Drone Hold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7C0880-8BA8-F44E-A477-39EEBAB2E3E7}"/>
              </a:ext>
            </a:extLst>
          </p:cNvPr>
          <p:cNvSpPr/>
          <p:nvPr/>
        </p:nvSpPr>
        <p:spPr>
          <a:xfrm>
            <a:off x="8106878" y="5374083"/>
            <a:ext cx="1773392" cy="84462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Drone Movement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0C368C-706E-1D42-A342-5BFB9CC7C24C}"/>
              </a:ext>
            </a:extLst>
          </p:cNvPr>
          <p:cNvSpPr txBox="1"/>
          <p:nvPr/>
        </p:nvSpPr>
        <p:spPr>
          <a:xfrm>
            <a:off x="4405872" y="2530078"/>
            <a:ext cx="1664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 main execution state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F6DCA9-F32D-2F4E-80CE-D6FAF2B1E76A}"/>
              </a:ext>
            </a:extLst>
          </p:cNvPr>
          <p:cNvSpPr txBox="1"/>
          <p:nvPr/>
        </p:nvSpPr>
        <p:spPr>
          <a:xfrm>
            <a:off x="3519431" y="4740782"/>
            <a:ext cx="89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 </a:t>
            </a:r>
            <a:r>
              <a:rPr lang="en-US" sz="1400" dirty="0" err="1"/>
              <a:t>cmd</a:t>
            </a:r>
            <a:endParaRPr lang="en-US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B7BFBF-D1C1-1247-9785-EFF65C38042F}"/>
              </a:ext>
            </a:extLst>
          </p:cNvPr>
          <p:cNvCxnSpPr>
            <a:cxnSpLocks/>
          </p:cNvCxnSpPr>
          <p:nvPr/>
        </p:nvCxnSpPr>
        <p:spPr>
          <a:xfrm>
            <a:off x="2814789" y="4415258"/>
            <a:ext cx="617878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ED93793-0F3C-2B4C-9510-B05058201A14}"/>
              </a:ext>
            </a:extLst>
          </p:cNvPr>
          <p:cNvSpPr txBox="1"/>
          <p:nvPr/>
        </p:nvSpPr>
        <p:spPr>
          <a:xfrm>
            <a:off x="2743901" y="3855038"/>
            <a:ext cx="155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Update only if in Processing state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245F85-32EF-E64A-8A87-0D2C3A1811C7}"/>
              </a:ext>
            </a:extLst>
          </p:cNvPr>
          <p:cNvSpPr txBox="1"/>
          <p:nvPr/>
        </p:nvSpPr>
        <p:spPr>
          <a:xfrm>
            <a:off x="5259752" y="4767328"/>
            <a:ext cx="89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 </a:t>
            </a:r>
            <a:r>
              <a:rPr lang="en-US" sz="1400" dirty="0" err="1"/>
              <a:t>cmd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7A5A58-1590-B24D-8943-F4B75FEC8C7D}"/>
              </a:ext>
            </a:extLst>
          </p:cNvPr>
          <p:cNvSpPr txBox="1"/>
          <p:nvPr/>
        </p:nvSpPr>
        <p:spPr>
          <a:xfrm>
            <a:off x="7156713" y="5100102"/>
            <a:ext cx="89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 </a:t>
            </a:r>
            <a:r>
              <a:rPr lang="en-US" sz="1400" dirty="0" err="1"/>
              <a:t>cmd</a:t>
            </a:r>
            <a:endParaRPr lang="en-US" sz="1400" dirty="0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8F2729F1-BA55-6047-976B-091EC5AFC97B}"/>
              </a:ext>
            </a:extLst>
          </p:cNvPr>
          <p:cNvSpPr/>
          <p:nvPr/>
        </p:nvSpPr>
        <p:spPr>
          <a:xfrm>
            <a:off x="1267430" y="1738992"/>
            <a:ext cx="498763" cy="396115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0E077B6E-0CC4-FA47-9654-8B56A6CD2533}"/>
              </a:ext>
            </a:extLst>
          </p:cNvPr>
          <p:cNvSpPr/>
          <p:nvPr/>
        </p:nvSpPr>
        <p:spPr>
          <a:xfrm rot="10800000">
            <a:off x="10163753" y="1738992"/>
            <a:ext cx="498763" cy="396115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6D7FBE-82F9-5249-B510-566E900FB5CD}"/>
              </a:ext>
            </a:extLst>
          </p:cNvPr>
          <p:cNvSpPr txBox="1"/>
          <p:nvPr/>
        </p:nvSpPr>
        <p:spPr>
          <a:xfrm>
            <a:off x="403254" y="3459916"/>
            <a:ext cx="98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Pass down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33069D-A630-E347-8939-19793790C3F7}"/>
              </a:ext>
            </a:extLst>
          </p:cNvPr>
          <p:cNvSpPr txBox="1"/>
          <p:nvPr/>
        </p:nvSpPr>
        <p:spPr>
          <a:xfrm>
            <a:off x="10662516" y="3613804"/>
            <a:ext cx="98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Return up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C999BE-858C-A94E-BFBF-95D1EF4DBE64}"/>
              </a:ext>
            </a:extLst>
          </p:cNvPr>
          <p:cNvSpPr txBox="1"/>
          <p:nvPr/>
        </p:nvSpPr>
        <p:spPr>
          <a:xfrm>
            <a:off x="4301587" y="5112472"/>
            <a:ext cx="7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state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782AB0-CFED-C645-A32D-411E184C7943}"/>
              </a:ext>
            </a:extLst>
          </p:cNvPr>
          <p:cNvSpPr txBox="1"/>
          <p:nvPr/>
        </p:nvSpPr>
        <p:spPr>
          <a:xfrm>
            <a:off x="6080628" y="4691404"/>
            <a:ext cx="7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state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7F49E6-FC5C-FB4C-9252-3F4C94A4D922}"/>
              </a:ext>
            </a:extLst>
          </p:cNvPr>
          <p:cNvSpPr txBox="1"/>
          <p:nvPr/>
        </p:nvSpPr>
        <p:spPr>
          <a:xfrm>
            <a:off x="7960831" y="4679653"/>
            <a:ext cx="7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state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B4AA1D-6EA5-7B44-9976-3BF1D654B526}"/>
              </a:ext>
            </a:extLst>
          </p:cNvPr>
          <p:cNvSpPr txBox="1"/>
          <p:nvPr/>
        </p:nvSpPr>
        <p:spPr>
          <a:xfrm>
            <a:off x="6147274" y="2510249"/>
            <a:ext cx="7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state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7D5EEBD-48B0-D849-BD17-0D3D27F15CE7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6096000" y="2161303"/>
            <a:ext cx="0" cy="1184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4B80DE-37E1-CB4B-9E56-2C412E9B46C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3840191" y="4066312"/>
            <a:ext cx="1664493" cy="1431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7C6718B-FBB8-CE47-B4BC-E5285D8019AA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4190004"/>
            <a:ext cx="0" cy="1184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F5140E-B609-B54A-AC16-597A9768FE42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687316" y="4066312"/>
            <a:ext cx="1679269" cy="1431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A01D36B-563A-EC4A-887A-DB8C4FC3ECD8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6687316" y="895845"/>
            <a:ext cx="469397" cy="54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14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61E7CF-0854-1E4F-94E3-40EADE8CB55D}"/>
              </a:ext>
            </a:extLst>
          </p:cNvPr>
          <p:cNvSpPr txBox="1"/>
          <p:nvPr/>
        </p:nvSpPr>
        <p:spPr>
          <a:xfrm>
            <a:off x="273132" y="285008"/>
            <a:ext cx="404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Touchpad for Playback Control</a:t>
            </a:r>
          </a:p>
        </p:txBody>
      </p:sp>
      <p:sp>
        <p:nvSpPr>
          <p:cNvPr id="3" name="Pie 2">
            <a:extLst>
              <a:ext uri="{FF2B5EF4-FFF2-40B4-BE49-F238E27FC236}">
                <a16:creationId xmlns:a16="http://schemas.microsoft.com/office/drawing/2014/main" id="{505C414B-F0E6-5948-A417-DCE74FA609F8}"/>
              </a:ext>
            </a:extLst>
          </p:cNvPr>
          <p:cNvSpPr/>
          <p:nvPr/>
        </p:nvSpPr>
        <p:spPr>
          <a:xfrm rot="18900000">
            <a:off x="4103077" y="1664677"/>
            <a:ext cx="3950677" cy="3950677"/>
          </a:xfrm>
          <a:prstGeom prst="pie">
            <a:avLst>
              <a:gd name="adj1" fmla="val 10821187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CE638AF8-05BE-CC41-9351-F653140EB5D2}"/>
              </a:ext>
            </a:extLst>
          </p:cNvPr>
          <p:cNvSpPr/>
          <p:nvPr/>
        </p:nvSpPr>
        <p:spPr>
          <a:xfrm rot="8100000">
            <a:off x="4103076" y="1664677"/>
            <a:ext cx="3950677" cy="3950677"/>
          </a:xfrm>
          <a:prstGeom prst="pie">
            <a:avLst>
              <a:gd name="adj1" fmla="val 10821187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>
            <a:extLst>
              <a:ext uri="{FF2B5EF4-FFF2-40B4-BE49-F238E27FC236}">
                <a16:creationId xmlns:a16="http://schemas.microsoft.com/office/drawing/2014/main" id="{9B1BDAC7-2AE8-E148-BCA0-590984FBAFE3}"/>
              </a:ext>
            </a:extLst>
          </p:cNvPr>
          <p:cNvSpPr/>
          <p:nvPr/>
        </p:nvSpPr>
        <p:spPr>
          <a:xfrm rot="2700000">
            <a:off x="4103069" y="1664672"/>
            <a:ext cx="3950677" cy="3950677"/>
          </a:xfrm>
          <a:prstGeom prst="pie">
            <a:avLst>
              <a:gd name="adj1" fmla="val 10821187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9F0E393C-44B5-F647-A2ED-37F880B9CB77}"/>
              </a:ext>
            </a:extLst>
          </p:cNvPr>
          <p:cNvSpPr/>
          <p:nvPr/>
        </p:nvSpPr>
        <p:spPr>
          <a:xfrm rot="13500000">
            <a:off x="4103118" y="1664613"/>
            <a:ext cx="3950677" cy="3950677"/>
          </a:xfrm>
          <a:prstGeom prst="pie">
            <a:avLst>
              <a:gd name="adj1" fmla="val 10821187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386199-082F-E442-B67D-B77954F5786F}"/>
              </a:ext>
            </a:extLst>
          </p:cNvPr>
          <p:cNvSpPr/>
          <p:nvPr/>
        </p:nvSpPr>
        <p:spPr>
          <a:xfrm>
            <a:off x="5158141" y="2719685"/>
            <a:ext cx="1840531" cy="18405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85588-A6DE-1741-BFBF-468B2F981FAC}"/>
              </a:ext>
            </a:extLst>
          </p:cNvPr>
          <p:cNvSpPr txBox="1"/>
          <p:nvPr/>
        </p:nvSpPr>
        <p:spPr>
          <a:xfrm>
            <a:off x="5876228" y="185275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08963-9211-9041-A5B8-3C0FCBE2B514}"/>
              </a:ext>
            </a:extLst>
          </p:cNvPr>
          <p:cNvSpPr txBox="1"/>
          <p:nvPr/>
        </p:nvSpPr>
        <p:spPr>
          <a:xfrm>
            <a:off x="5925120" y="4659944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1D058-EAE5-2349-B154-8F2A2AF31B97}"/>
              </a:ext>
            </a:extLst>
          </p:cNvPr>
          <p:cNvSpPr txBox="1"/>
          <p:nvPr/>
        </p:nvSpPr>
        <p:spPr>
          <a:xfrm>
            <a:off x="7227647" y="3300692"/>
            <a:ext cx="67518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dirty="0"/>
              <a:t>&gt;|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9CBEE-4100-0C41-93BE-D4235905E1F0}"/>
              </a:ext>
            </a:extLst>
          </p:cNvPr>
          <p:cNvSpPr txBox="1"/>
          <p:nvPr/>
        </p:nvSpPr>
        <p:spPr>
          <a:xfrm>
            <a:off x="4339386" y="334094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◼️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FDDFB-06D0-324D-AF8F-FBA6F39B01F7}"/>
              </a:ext>
            </a:extLst>
          </p:cNvPr>
          <p:cNvSpPr txBox="1"/>
          <p:nvPr/>
        </p:nvSpPr>
        <p:spPr>
          <a:xfrm>
            <a:off x="5555940" y="3272875"/>
            <a:ext cx="1146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▶︎/❙❙</a:t>
            </a:r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A994DA4C-E6BE-C04E-BE5C-26C9383902DA}"/>
              </a:ext>
            </a:extLst>
          </p:cNvPr>
          <p:cNvSpPr/>
          <p:nvPr/>
        </p:nvSpPr>
        <p:spPr>
          <a:xfrm>
            <a:off x="7690333" y="846337"/>
            <a:ext cx="1723297" cy="6682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6184"/>
              <a:gd name="adj6" fmla="val -697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Faster</a:t>
            </a:r>
          </a:p>
        </p:txBody>
      </p:sp>
      <p:sp>
        <p:nvSpPr>
          <p:cNvPr id="15" name="Line Callout 2 14">
            <a:extLst>
              <a:ext uri="{FF2B5EF4-FFF2-40B4-BE49-F238E27FC236}">
                <a16:creationId xmlns:a16="http://schemas.microsoft.com/office/drawing/2014/main" id="{87AA59DD-D062-5A4F-BF6A-57590AD7D86F}"/>
              </a:ext>
            </a:extLst>
          </p:cNvPr>
          <p:cNvSpPr/>
          <p:nvPr/>
        </p:nvSpPr>
        <p:spPr>
          <a:xfrm>
            <a:off x="8871907" y="2724697"/>
            <a:ext cx="1723297" cy="6682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2675"/>
              <a:gd name="adj6" fmla="val -623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</a:t>
            </a:r>
          </a:p>
        </p:txBody>
      </p:sp>
      <p:sp>
        <p:nvSpPr>
          <p:cNvPr id="16" name="Line Callout 2 15">
            <a:extLst>
              <a:ext uri="{FF2B5EF4-FFF2-40B4-BE49-F238E27FC236}">
                <a16:creationId xmlns:a16="http://schemas.microsoft.com/office/drawing/2014/main" id="{BF3A0FEC-D6AC-1448-9441-2890FF9BB0AB}"/>
              </a:ext>
            </a:extLst>
          </p:cNvPr>
          <p:cNvSpPr/>
          <p:nvPr/>
        </p:nvSpPr>
        <p:spPr>
          <a:xfrm>
            <a:off x="7292120" y="6009068"/>
            <a:ext cx="1723297" cy="6682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8553"/>
              <a:gd name="adj6" fmla="val -718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Slower</a:t>
            </a:r>
          </a:p>
        </p:txBody>
      </p:sp>
      <p:sp>
        <p:nvSpPr>
          <p:cNvPr id="17" name="Line Callout 2 16">
            <a:extLst>
              <a:ext uri="{FF2B5EF4-FFF2-40B4-BE49-F238E27FC236}">
                <a16:creationId xmlns:a16="http://schemas.microsoft.com/office/drawing/2014/main" id="{4069DF4A-5422-3F42-B5CF-539A4D3BEB03}"/>
              </a:ext>
            </a:extLst>
          </p:cNvPr>
          <p:cNvSpPr/>
          <p:nvPr/>
        </p:nvSpPr>
        <p:spPr>
          <a:xfrm>
            <a:off x="1714861" y="4679779"/>
            <a:ext cx="1723297" cy="668215"/>
          </a:xfrm>
          <a:prstGeom prst="borderCallout2">
            <a:avLst>
              <a:gd name="adj1" fmla="val 20504"/>
              <a:gd name="adj2" fmla="val 105952"/>
              <a:gd name="adj3" fmla="val 20504"/>
              <a:gd name="adj4" fmla="val 115305"/>
              <a:gd name="adj5" fmla="val -71711"/>
              <a:gd name="adj6" fmla="val 159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8" name="Line Callout 2 17">
            <a:extLst>
              <a:ext uri="{FF2B5EF4-FFF2-40B4-BE49-F238E27FC236}">
                <a16:creationId xmlns:a16="http://schemas.microsoft.com/office/drawing/2014/main" id="{9330F3EE-7B85-714C-9EE5-8A22AA09AE03}"/>
              </a:ext>
            </a:extLst>
          </p:cNvPr>
          <p:cNvSpPr/>
          <p:nvPr/>
        </p:nvSpPr>
        <p:spPr>
          <a:xfrm>
            <a:off x="1638211" y="1892428"/>
            <a:ext cx="1723297" cy="668215"/>
          </a:xfrm>
          <a:prstGeom prst="borderCallout2">
            <a:avLst>
              <a:gd name="adj1" fmla="val 20504"/>
              <a:gd name="adj2" fmla="val 105952"/>
              <a:gd name="adj3" fmla="val 20504"/>
              <a:gd name="adj4" fmla="val 115305"/>
              <a:gd name="adj5" fmla="val 226534"/>
              <a:gd name="adj6" fmla="val 2193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Play/Pause</a:t>
            </a:r>
          </a:p>
        </p:txBody>
      </p:sp>
    </p:spTree>
    <p:extLst>
      <p:ext uri="{BB962C8B-B14F-4D97-AF65-F5344CB8AC3E}">
        <p14:creationId xmlns:p14="http://schemas.microsoft.com/office/powerpoint/2010/main" val="309538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B1D3C-849E-F147-B9AA-230F60DAD9BA}"/>
              </a:ext>
            </a:extLst>
          </p:cNvPr>
          <p:cNvSpPr txBox="1"/>
          <p:nvPr/>
        </p:nvSpPr>
        <p:spPr>
          <a:xfrm>
            <a:off x="797169" y="973016"/>
            <a:ext cx="103813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presses in certain sections on the touchpad in order to play, pause, stop, or step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 and down on the touchpad controls how fast the execution speed is when playing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between slow (x0.5), normal (x1), and fast (x3)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Depending on the main execution state, some buttons will not do anything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Play/Pause button will show the correct label depending on the main execution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Play icon shows when stopped or paused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Pause icon shows when playing or stepping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order to know when the button is pressed or released, events are invoked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the button is first pressed, a “</a:t>
            </a:r>
            <a:r>
              <a:rPr lang="en-US" dirty="0" err="1"/>
              <a:t>ButtonPressed</a:t>
            </a:r>
            <a:r>
              <a:rPr lang="en-US" dirty="0"/>
              <a:t>” event in invoked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the button is released, a “</a:t>
            </a:r>
            <a:r>
              <a:rPr lang="en-US" dirty="0" err="1"/>
              <a:t>ButtonReleased</a:t>
            </a:r>
            <a:r>
              <a:rPr lang="en-US" dirty="0"/>
              <a:t>” event is invoked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the user slides their finger over a new button, a “</a:t>
            </a:r>
            <a:r>
              <a:rPr lang="en-US" dirty="0" err="1"/>
              <a:t>ButtonReleased</a:t>
            </a:r>
            <a:r>
              <a:rPr lang="en-US" dirty="0"/>
              <a:t>” event is invoked first for the</a:t>
            </a:r>
            <a:br>
              <a:rPr lang="en-US" dirty="0"/>
            </a:br>
            <a:r>
              <a:rPr lang="en-US" dirty="0"/>
              <a:t>released button, then a “</a:t>
            </a:r>
            <a:r>
              <a:rPr lang="en-US" dirty="0" err="1"/>
              <a:t>ButtonPressed</a:t>
            </a:r>
            <a:r>
              <a:rPr lang="en-US" dirty="0"/>
              <a:t>” event is invoked for the new button the finger is over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C2FDC-5505-6F4A-B67A-1E5D4C52914D}"/>
              </a:ext>
            </a:extLst>
          </p:cNvPr>
          <p:cNvSpPr txBox="1"/>
          <p:nvPr/>
        </p:nvSpPr>
        <p:spPr>
          <a:xfrm>
            <a:off x="273132" y="285008"/>
            <a:ext cx="4058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Touchpad for Playback Control</a:t>
            </a:r>
          </a:p>
        </p:txBody>
      </p:sp>
    </p:spTree>
    <p:extLst>
      <p:ext uri="{BB962C8B-B14F-4D97-AF65-F5344CB8AC3E}">
        <p14:creationId xmlns:p14="http://schemas.microsoft.com/office/powerpoint/2010/main" val="332713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630</Words>
  <Application>Microsoft Macintosh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Park, Terrence</dc:creator>
  <cp:lastModifiedBy>Park, Terrence</cp:lastModifiedBy>
  <cp:revision>45</cp:revision>
  <dcterms:created xsi:type="dcterms:W3CDTF">2019-03-12T03:34:07Z</dcterms:created>
  <dcterms:modified xsi:type="dcterms:W3CDTF">2019-03-22T04:04:32Z</dcterms:modified>
</cp:coreProperties>
</file>