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371600" y="2286000"/>
            <a:ext cx="64008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3600" b="1"/>
            </a:pPr>
            <a:r>
              <a:t>上期評価面談 発表資料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800" b="1"/>
            </a:pPr>
            <a:r>
              <a:t>対象期間の総括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defRPr sz="2600"/>
            </a:pPr>
            <a:r>
              <a:t>・IT・ビジネス両面で主体的に行動</a:t>
            </a:r>
          </a:p>
          <a:p>
            <a:pPr>
              <a:spcAft>
                <a:spcPts val="1200"/>
              </a:spcAft>
              <a:defRPr sz="2600"/>
            </a:pPr>
            <a:r>
              <a:t>・未経験領域に挑戦し応用力を強化</a:t>
            </a:r>
          </a:p>
          <a:p>
            <a:pPr>
              <a:spcAft>
                <a:spcPts val="1200"/>
              </a:spcAft>
              <a:defRPr sz="2600"/>
            </a:pPr>
            <a:r>
              <a:t>・情報整理・共有を通じて進行・品質に貢献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800" b="1"/>
            </a:pPr>
            <a:r>
              <a:t>IT面の取り組みと成長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defRPr sz="2400"/>
            </a:pPr>
            <a:r>
              <a:t>・AWS関連タスク（Lambda検証、CFn整合）を担当</a:t>
            </a:r>
          </a:p>
          <a:p>
            <a:pPr>
              <a:spcAft>
                <a:spcPts val="1200"/>
              </a:spcAft>
              <a:defRPr sz="2400"/>
            </a:pPr>
            <a:r>
              <a:t>・ドキュメント読解とSlack活用で知識習得</a:t>
            </a:r>
          </a:p>
          <a:p>
            <a:pPr>
              <a:spcAft>
                <a:spcPts val="1200"/>
              </a:spcAft>
              <a:defRPr sz="2400"/>
            </a:pPr>
            <a:r>
              <a:t>・問題対応の再発防止策でチーム品質に貢献</a:t>
            </a:r>
          </a:p>
          <a:p>
            <a:pPr>
              <a:spcAft>
                <a:spcPts val="1200"/>
              </a:spcAft>
              <a:defRPr sz="2400"/>
            </a:pPr>
            <a:r>
              <a:t>・「Professionalism」意識の強化</a:t>
            </a:r>
          </a:p>
          <a:p>
            <a:pPr>
              <a:spcAft>
                <a:spcPts val="1200"/>
              </a:spcAft>
              <a:defRPr sz="2400"/>
            </a:pPr>
            <a:r>
              <a:t>・背景理解・キャッチアップ速度に課題感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800" b="1"/>
            </a:pPr>
            <a:r>
              <a:t>ビジネス面の取り組みと成長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defRPr sz="2400"/>
            </a:pPr>
            <a:r>
              <a:t>・TODO管理で抜け漏れのない進捗管理</a:t>
            </a:r>
          </a:p>
          <a:p>
            <a:pPr>
              <a:spcAft>
                <a:spcPts val="1200"/>
              </a:spcAft>
              <a:defRPr sz="2400"/>
            </a:pPr>
            <a:r>
              <a:t>・情報整理と相談で根本課題にアプローチ</a:t>
            </a:r>
          </a:p>
          <a:p>
            <a:pPr>
              <a:spcAft>
                <a:spcPts val="1200"/>
              </a:spcAft>
              <a:defRPr sz="2400"/>
            </a:pPr>
            <a:r>
              <a:t>・日本語・専門用語の工夫で正確な情報発信</a:t>
            </a:r>
          </a:p>
          <a:p>
            <a:pPr>
              <a:spcAft>
                <a:spcPts val="1200"/>
              </a:spcAft>
              <a:defRPr sz="2400"/>
            </a:pPr>
            <a:r>
              <a:t>・チーム全体の生産性に貢献</a:t>
            </a:r>
          </a:p>
          <a:p>
            <a:pPr>
              <a:spcAft>
                <a:spcPts val="1200"/>
              </a:spcAft>
              <a:defRPr sz="2400"/>
            </a:pPr>
            <a:r>
              <a:t>・「Client First」意識と表現改善が今後の課題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800" b="1"/>
            </a:pPr>
            <a:r>
              <a:t>今後の目標（短期・長期）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defRPr sz="2400"/>
            </a:pPr>
            <a:r>
              <a:t>・テスト仕様書完遂とリリース成功への貢献</a:t>
            </a:r>
          </a:p>
          <a:p>
            <a:pPr>
              <a:spcAft>
                <a:spcPts val="1200"/>
              </a:spcAft>
              <a:defRPr sz="2400"/>
            </a:pPr>
            <a:r>
              <a:t>・SAA試験合格でAWS実務力を強化</a:t>
            </a:r>
          </a:p>
          <a:p>
            <a:pPr>
              <a:spcAft>
                <a:spcPts val="1200"/>
              </a:spcAft>
              <a:defRPr sz="2400"/>
            </a:pPr>
            <a:r>
              <a:t>・未経験分野にも挑戦し強みを確立</a:t>
            </a:r>
          </a:p>
          <a:p>
            <a:pPr>
              <a:spcAft>
                <a:spcPts val="1200"/>
              </a:spcAft>
              <a:defRPr sz="2400"/>
            </a:pPr>
            <a:r>
              <a:t>・要件整理・設計参画で価値を創出</a:t>
            </a:r>
          </a:p>
          <a:p>
            <a:pPr>
              <a:spcAft>
                <a:spcPts val="1200"/>
              </a:spcAft>
              <a:defRPr sz="2400"/>
            </a:pPr>
            <a:r>
              <a:t>・信頼されるビジネスパーソンを目指す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800" b="1"/>
            </a:pPr>
            <a:r>
              <a:t>プロジェクト理解と貢献（Belmopan）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defRPr sz="2400"/>
            </a:pPr>
            <a:r>
              <a:t>・CFn整備・手順書・テスト仕様書で基盤構築に貢献</a:t>
            </a:r>
          </a:p>
          <a:p>
            <a:pPr>
              <a:spcAft>
                <a:spcPts val="1200"/>
              </a:spcAft>
              <a:defRPr sz="2400"/>
            </a:pPr>
            <a:r>
              <a:t>・問題時の原因分析と共有で品質向上に寄与</a:t>
            </a:r>
          </a:p>
          <a:p>
            <a:pPr>
              <a:spcAft>
                <a:spcPts val="1200"/>
              </a:spcAft>
              <a:defRPr sz="2400"/>
            </a:pPr>
            <a:r>
              <a:t>・設計意図や上流への理解は今後の課題</a:t>
            </a:r>
          </a:p>
          <a:p>
            <a:pPr>
              <a:spcAft>
                <a:spcPts val="1200"/>
              </a:spcAft>
              <a:defRPr sz="2400"/>
            </a:pPr>
            <a:r>
              <a:t>・価値創出を意識した行動を継続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800" b="1"/>
            </a:pPr>
            <a:r>
              <a:t>結び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defRPr sz="2600"/>
            </a:pPr>
            <a:r>
              <a:t>・技術・ビジネス両面で成長を実感</a:t>
            </a:r>
          </a:p>
          <a:p>
            <a:pPr>
              <a:spcAft>
                <a:spcPts val="1200"/>
              </a:spcAft>
              <a:defRPr sz="2600"/>
            </a:pPr>
            <a:r>
              <a:t>・迅速かつ丁寧なアウトプットを心がける</a:t>
            </a:r>
          </a:p>
          <a:p>
            <a:pPr>
              <a:spcAft>
                <a:spcPts val="1200"/>
              </a:spcAft>
              <a:defRPr sz="2600"/>
            </a:pPr>
            <a:r>
              <a:t>・顧客・チームから信頼される存在を目指す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371600" y="2286000"/>
            <a:ext cx="64008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3200" b="1"/>
            </a:pPr>
            <a:r>
              <a:t>ご清聴ありがとうございました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