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509" r:id="rId2"/>
    <p:sldId id="508" r:id="rId3"/>
    <p:sldId id="505" r:id="rId4"/>
    <p:sldId id="506" r:id="rId5"/>
    <p:sldId id="503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0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80403" autoAdjust="0"/>
  </p:normalViewPr>
  <p:slideViewPr>
    <p:cSldViewPr>
      <p:cViewPr varScale="1">
        <p:scale>
          <a:sx n="91" d="100"/>
          <a:sy n="91" d="100"/>
        </p:scale>
        <p:origin x="14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90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E7474-EEC9-4C68-87C1-884B71A69BEB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551CC-4027-455A-BE8E-C0577D4D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86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1D6CA-B409-497A-A3C8-1D66A46CF3DC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3D779-E82F-4054-81A8-052CD867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9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26-May-18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26-May-18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33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26-May-18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17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26-May-18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7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26-May-18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3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26-May-18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87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26-May-18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1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2050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1000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457200" y="428498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9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2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97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1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40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5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97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25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48204" y="838200"/>
            <a:ext cx="649579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14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19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171450" indent="-171450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6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042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020726" y="2558734"/>
            <a:ext cx="7129130" cy="1177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pic>
        <p:nvPicPr>
          <p:cNvPr id="5122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28612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584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51" y="2843832"/>
            <a:ext cx="3657298" cy="1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58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83252" cy="421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40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3074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07" y="383406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-263857" y="402471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5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97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4098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9" y="381000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533400" y="402471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64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4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796"/>
          <a:stretch/>
        </p:blipFill>
        <p:spPr>
          <a:xfrm>
            <a:off x="0" y="1295400"/>
            <a:ext cx="9144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add agenda topics --- no bullets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332"/>
            <a:ext cx="91440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10332"/>
            <a:ext cx="7788349" cy="1253863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a Title – Transition Slide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30817"/>
            <a:ext cx="7788349" cy="1119515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8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69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5"/>
            <a:endParaRPr lang="en-US" dirty="0"/>
          </a:p>
          <a:p>
            <a:pPr lvl="5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39" y="2446592"/>
            <a:ext cx="3984426" cy="12750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5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3" r:id="rId22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spcBef>
          <a:spcPts val="6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defTabSz="914400" rtl="0" eaLnBrk="1" latinLnBrk="0" hangingPunct="1"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762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174625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31875" indent="-173038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2691" y="0"/>
            <a:ext cx="9174688" cy="6876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2532069" y="15240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5400" b="1" spc="150" dirty="0">
                <a:ln w="11430"/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领先创新</a:t>
            </a:r>
            <a:r>
              <a:rPr lang="en-US" altLang="zh-CN" sz="5400" b="1" spc="150" dirty="0">
                <a:ln w="11430"/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·</a:t>
            </a:r>
          </a:p>
          <a:p>
            <a:pPr algn="ctr"/>
            <a:r>
              <a:rPr lang="en-US" altLang="zh-CN" sz="5400" b="1" spc="150" dirty="0">
                <a:ln w="11430"/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5400" b="1" spc="150" dirty="0">
                <a:ln w="11430"/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超越自我</a:t>
            </a:r>
            <a:endParaRPr lang="en-US" sz="5400" b="1" spc="150" dirty="0">
              <a:ln w="11430"/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138691"/>
            <a:ext cx="554058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FFC000"/>
              </a:solidFill>
            </a:endParaRPr>
          </a:p>
          <a:p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2018 Synopsys ARC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杯电子设计竞赛</a:t>
            </a:r>
            <a:endParaRPr lang="en-US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000" dirty="0"/>
          </a:p>
        </p:txBody>
      </p:sp>
      <p:pic>
        <p:nvPicPr>
          <p:cNvPr id="4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222466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escription: cid:image004.png@01D0EF0A.9B0546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693" y="152400"/>
            <a:ext cx="1677198" cy="820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78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8621"/>
            <a:ext cx="8229600" cy="4848225"/>
          </a:xfrm>
        </p:spPr>
        <p:txBody>
          <a:bodyPr/>
          <a:lstStyle/>
          <a:p>
            <a:pPr marL="288925" lvl="1" indent="0">
              <a:buNone/>
            </a:pPr>
            <a:r>
              <a:rPr lang="zh-CN" altLang="en-US" sz="2000" dirty="0"/>
              <a:t>软件结构：</a:t>
            </a:r>
            <a:endParaRPr lang="en-US" altLang="zh-CN" sz="20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BE4F99B-3BC8-4738-8F69-264090FBA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15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671E7B5-0890-4482-9547-5C11A1B38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ADEF4A9-5D1D-44DC-BD74-8C90FA7797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457630"/>
              </p:ext>
            </p:extLst>
          </p:nvPr>
        </p:nvGraphicFramePr>
        <p:xfrm>
          <a:off x="2819400" y="68318"/>
          <a:ext cx="5000625" cy="669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4" imgW="5000492" imgH="6696144" progId="Visio.Drawing.15">
                  <p:embed/>
                </p:oleObj>
              </mc:Choice>
              <mc:Fallback>
                <p:oleObj name="Visio" r:id="rId4" imgW="5000492" imgH="669614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8318"/>
                        <a:ext cx="5000625" cy="669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818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22633" y="2688609"/>
            <a:ext cx="7764167" cy="355979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项目概述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难点与创新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测试结果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7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8621"/>
            <a:ext cx="8229600" cy="4848225"/>
          </a:xfrm>
        </p:spPr>
        <p:txBody>
          <a:bodyPr/>
          <a:lstStyle/>
          <a:p>
            <a:pPr marL="288925" lvl="1" indent="0">
              <a:buNone/>
            </a:pPr>
            <a:r>
              <a:rPr lang="zh-CN" altLang="en-US" sz="2000" dirty="0"/>
              <a:t>测试方案：</a:t>
            </a: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r>
              <a:rPr lang="en-US" altLang="zh-CN" dirty="0"/>
              <a:t>1.</a:t>
            </a:r>
            <a:r>
              <a:rPr lang="zh-CN" altLang="zh-CN" dirty="0"/>
              <a:t>先测试小车驱动程序，能否分开控制四个轮子的转速来实现转弯减速，刹车等操作。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．测试小车能否按照内部设计路径前进，并在设定位置刹车。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．测试</a:t>
            </a:r>
            <a:r>
              <a:rPr lang="en-US" altLang="zh-CN" dirty="0"/>
              <a:t>RFID</a:t>
            </a:r>
            <a:r>
              <a:rPr lang="zh-CN" altLang="zh-CN" dirty="0"/>
              <a:t>识别模块驱动程序，能否读取</a:t>
            </a:r>
            <a:r>
              <a:rPr lang="en-US" altLang="zh-CN" dirty="0"/>
              <a:t>RF</a:t>
            </a:r>
            <a:r>
              <a:rPr lang="zh-CN" altLang="zh-CN" dirty="0"/>
              <a:t>芯片内部信息，并将信息发送至开发板。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．在读取到信息后，测试开发板对信息处理和识别，并能否驱动小车按路径前进。</a:t>
            </a:r>
          </a:p>
          <a:p>
            <a:pPr marL="288925" lvl="1" indent="0">
              <a:buNone/>
            </a:pPr>
            <a:endParaRPr lang="en-US" altLang="zh-CN" sz="20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BE4F99B-3BC8-4738-8F69-264090FBA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15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48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8621"/>
            <a:ext cx="8229600" cy="4848225"/>
          </a:xfrm>
        </p:spPr>
        <p:txBody>
          <a:bodyPr/>
          <a:lstStyle/>
          <a:p>
            <a:pPr marL="288925" lvl="1" indent="0">
              <a:buNone/>
            </a:pPr>
            <a:r>
              <a:rPr lang="zh-CN" altLang="en-US" sz="2000" dirty="0"/>
              <a:t>测试结果：</a:t>
            </a: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r>
              <a:rPr lang="zh-CN" altLang="zh-CN" dirty="0"/>
              <a:t>测试结果显示，小车基本完成设计功能，单个小车能够出色完成任务。</a:t>
            </a:r>
            <a:endParaRPr lang="en-US" altLang="zh-CN" sz="20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BE4F99B-3BC8-4738-8F69-264090FBA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15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05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22633" y="2688609"/>
            <a:ext cx="7764167" cy="355979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项目概述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难点与创新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测试结果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总结展望</a:t>
            </a:r>
            <a:endParaRPr lang="en-US" altLang="zh-CN" dirty="0"/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198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总结展望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8621"/>
            <a:ext cx="8229600" cy="4848225"/>
          </a:xfrm>
        </p:spPr>
        <p:txBody>
          <a:bodyPr/>
          <a:lstStyle/>
          <a:p>
            <a:r>
              <a:rPr lang="zh-CN" altLang="zh-CN" dirty="0"/>
              <a:t>经过本次竞赛，极大的提高了团队的合作力，以及创新思维，大家在一起发挥各自聪明才智，提出了很多重要的设计思路，同时提高了动手能力，以及编程能力。学习了</a:t>
            </a:r>
            <a:r>
              <a:rPr lang="en-US" altLang="zh-CN" dirty="0"/>
              <a:t>spi,gpio,uart</a:t>
            </a:r>
            <a:r>
              <a:rPr lang="zh-CN" altLang="zh-CN" dirty="0"/>
              <a:t>等接口驱动编写，了解了</a:t>
            </a:r>
            <a:r>
              <a:rPr lang="en-US" altLang="zh-CN" dirty="0"/>
              <a:t>ARC GNU</a:t>
            </a:r>
            <a:r>
              <a:rPr lang="zh-CN" altLang="zh-CN" dirty="0"/>
              <a:t>编译工具，极大的增长了自己的学习能力。</a:t>
            </a:r>
          </a:p>
          <a:p>
            <a:r>
              <a:rPr lang="zh-CN" altLang="zh-CN" dirty="0"/>
              <a:t>但是，由于一些硬件和时间问题，只是做了快递自动分拣系统的基本模型，希望能为快递分拣工作提供新的思路，将全自动快递分拣系统推广的更远。</a:t>
            </a:r>
          </a:p>
          <a:p>
            <a:r>
              <a:rPr lang="zh-CN" altLang="zh-CN" dirty="0"/>
              <a:t>在经过内部调试后，我们希望能够在之后的作品中加入多个小车协调工作，并通过</a:t>
            </a:r>
            <a:r>
              <a:rPr lang="en-US" altLang="zh-CN" dirty="0"/>
              <a:t>zigbee</a:t>
            </a:r>
            <a:r>
              <a:rPr lang="zh-CN" altLang="zh-CN" dirty="0"/>
              <a:t>模块将信息发送，多辆小车能够在一个系统下协调工作，完成小车调度工作，更贴近快递行业的真实情况。</a:t>
            </a:r>
            <a:endParaRPr lang="en-US" altLang="zh-CN" sz="3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BE4F99B-3BC8-4738-8F69-264090FBA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15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9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6779" y="2971800"/>
            <a:ext cx="266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>
                <a:latin typeface="Calibri" pitchFamily="34" charset="0"/>
              </a:rPr>
              <a:t>  谢 谢！</a:t>
            </a:r>
            <a:endParaRPr lang="en-US" sz="50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1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05</a:t>
            </a:r>
            <a:r>
              <a:rPr lang="zh-CN" altLang="en-US" dirty="0"/>
              <a:t>月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6179" y="2438400"/>
            <a:ext cx="8229600" cy="720306"/>
          </a:xfrm>
        </p:spPr>
        <p:txBody>
          <a:bodyPr/>
          <a:lstStyle/>
          <a:p>
            <a:r>
              <a:rPr lang="zh-CN" altLang="zh-CN" dirty="0"/>
              <a:t>基于</a:t>
            </a:r>
            <a:r>
              <a:rPr lang="en-US" altLang="zh-CN" dirty="0" err="1"/>
              <a:t>embARC</a:t>
            </a:r>
            <a:r>
              <a:rPr lang="zh-CN" altLang="zh-CN" dirty="0"/>
              <a:t>的快递自动发货系统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大愚若智参赛队</a:t>
            </a:r>
            <a:endParaRPr lang="en-US" altLang="zh-CN" dirty="0"/>
          </a:p>
          <a:p>
            <a:r>
              <a:rPr lang="zh-CN" altLang="zh-CN" dirty="0"/>
              <a:t>张婕 李浩然 王开元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9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项目概述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难点与创新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设计实现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测试结果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总结展望</a:t>
            </a:r>
            <a:endParaRPr lang="en-US" altLang="zh-CN" dirty="0"/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"/>
            </a:pPr>
            <a:r>
              <a:rPr lang="zh-CN" altLang="en-US" dirty="0"/>
              <a:t>项目概述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难点与创新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测试结果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4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项目概述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 dirty="0"/>
              <a:t>本项目</a:t>
            </a:r>
            <a:r>
              <a:rPr lang="en-US" altLang="zh-CN" dirty="0"/>
              <a:t>--</a:t>
            </a:r>
            <a:r>
              <a:rPr lang="zh-CN" altLang="zh-CN" dirty="0"/>
              <a:t>基于</a:t>
            </a:r>
            <a:r>
              <a:rPr lang="en-US" altLang="zh-CN" dirty="0"/>
              <a:t>embARC</a:t>
            </a:r>
            <a:r>
              <a:rPr lang="zh-CN" altLang="zh-CN" dirty="0"/>
              <a:t>的快递自动发货系统的主要意义是设计一个自动化物联网系统，应用于快递分拣行业，以较小的成本提高快递分拣的效率和准确度。因为采用全自动分拣技术，能够大大减少人力耗费，降低损坏率，提高工作效率。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88925" lvl="1" indent="0">
              <a:buNone/>
            </a:pPr>
            <a:r>
              <a:rPr lang="zh-CN" altLang="zh-CN" dirty="0"/>
              <a:t>主要采用射频芯片识别技术，分拣之前通过信息录入系统，快递的目的地，来源地，联系方式，重量等主要信息录入芯片，在系统内，进行信息收集和分类，然后按照不同的目的地采用</a:t>
            </a:r>
            <a:r>
              <a:rPr lang="en-US" altLang="zh-CN" dirty="0"/>
              <a:t>pwm</a:t>
            </a:r>
            <a:r>
              <a:rPr lang="zh-CN" altLang="zh-CN" dirty="0"/>
              <a:t>调制驱动四个电机，模拟小车行进，将货物按路径分拣到不同地点，统一装车等待运输。</a:t>
            </a:r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568325" lvl="2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437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22633" y="2688609"/>
            <a:ext cx="7764167" cy="355979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项目概述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难点与创新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测试结果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65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难点与创新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r>
              <a:rPr lang="zh-CN" altLang="zh-CN" dirty="0"/>
              <a:t>通信协议</a:t>
            </a:r>
            <a:endParaRPr lang="en-US" altLang="zh-CN" sz="2000" dirty="0"/>
          </a:p>
          <a:p>
            <a:pPr marL="288925" lvl="1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本作品中牵涉到模块与</a:t>
            </a:r>
            <a:r>
              <a:rPr lang="en-US" altLang="zh-CN" dirty="0"/>
              <a:t>fpga</a:t>
            </a:r>
            <a:r>
              <a:rPr lang="zh-CN" altLang="zh-CN" dirty="0"/>
              <a:t>芯片间的通信，该通信是通过固定的协议来完成，协议中规定了数据交换的内容和交换方式及时间。这就需要根据使用的模块的接口类型来编写接口通信协议</a:t>
            </a: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r>
              <a:rPr lang="zh-CN" altLang="zh-CN" dirty="0"/>
              <a:t>自动寻径如何实现</a:t>
            </a:r>
            <a:endParaRPr lang="en-US" altLang="zh-CN" dirty="0"/>
          </a:p>
          <a:p>
            <a:pPr marL="288925" lvl="1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如何到达该目的地就是问题的难点，考虑到大多数的实际情况下目的地皆是已经预设好的，且目的地地点并不会经常发生变化，我们可以使用预设路径这一较为简单的方法来实现寻径。让</a:t>
            </a:r>
            <a:r>
              <a:rPr lang="en-US" altLang="zh-CN" dirty="0"/>
              <a:t>RFID</a:t>
            </a:r>
            <a:r>
              <a:rPr lang="zh-CN" altLang="zh-CN" dirty="0"/>
              <a:t>内的数据仅代表目的地编号，在程序内部预先设定好每个编号目的地的行进方式。</a:t>
            </a:r>
            <a:endParaRPr lang="en-GB" altLang="zh-CN" dirty="0"/>
          </a:p>
          <a:p>
            <a:pPr marL="288925" lvl="1" indent="0">
              <a:buNone/>
            </a:pPr>
            <a:endParaRPr lang="en-US" altLang="zh-CN" sz="2000" dirty="0">
              <a:solidFill>
                <a:schemeClr val="accent4"/>
              </a:solidFill>
            </a:endParaRPr>
          </a:p>
          <a:p>
            <a:pPr marL="288925" lvl="1" indent="0">
              <a:buNone/>
            </a:pPr>
            <a:r>
              <a:rPr lang="zh-CN" altLang="zh-CN" sz="2000" dirty="0">
                <a:solidFill>
                  <a:schemeClr val="accent4"/>
                </a:solidFill>
              </a:rPr>
              <a:t>在快递信息识别中加入了</a:t>
            </a:r>
            <a:r>
              <a:rPr lang="en-US" altLang="zh-CN" sz="2000" dirty="0">
                <a:solidFill>
                  <a:schemeClr val="accent4"/>
                </a:solidFill>
              </a:rPr>
              <a:t>RF</a:t>
            </a:r>
            <a:r>
              <a:rPr lang="zh-CN" altLang="zh-CN" sz="2000" dirty="0">
                <a:solidFill>
                  <a:schemeClr val="accent4"/>
                </a:solidFill>
              </a:rPr>
              <a:t>芯片，进行中短距离信息采集，大幅度提高信息收集速度，减少错误率。</a:t>
            </a:r>
          </a:p>
          <a:p>
            <a:pPr marL="288925" lvl="1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6824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22633" y="2688609"/>
            <a:ext cx="7764167" cy="355979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项目概述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难点与创新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设计实现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测试结果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22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8621"/>
            <a:ext cx="8229600" cy="4848225"/>
          </a:xfrm>
        </p:spPr>
        <p:txBody>
          <a:bodyPr/>
          <a:lstStyle/>
          <a:p>
            <a:pPr marL="288925" lvl="1" indent="0">
              <a:buNone/>
            </a:pPr>
            <a:r>
              <a:rPr lang="zh-CN" altLang="en-US" sz="2000" dirty="0"/>
              <a:t>系统结构：</a:t>
            </a: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BE4F99B-3BC8-4738-8F69-264090FBA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15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0A156A4-FAB7-4C9C-976A-4C3370B504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898541"/>
              </p:ext>
            </p:extLst>
          </p:nvPr>
        </p:nvGraphicFramePr>
        <p:xfrm>
          <a:off x="1647825" y="2209800"/>
          <a:ext cx="5848350" cy="367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4" imgW="8058416" imgH="3819515" progId="Visio.Drawing.15">
                  <p:embed/>
                </p:oleObj>
              </mc:Choice>
              <mc:Fallback>
                <p:oleObj name="Visio" r:id="rId4" imgW="8058416" imgH="381951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2209800"/>
                        <a:ext cx="5848350" cy="367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6114056"/>
      </p:ext>
    </p:extLst>
  </p:cSld>
  <p:clrMapOvr>
    <a:masterClrMapping/>
  </p:clrMapOvr>
</p:sld>
</file>

<file path=ppt/theme/theme1.xml><?xml version="1.0" encoding="utf-8"?>
<a:theme xmlns:a="http://schemas.openxmlformats.org/drawingml/2006/main" name="1_Synopsys Default Template">
  <a:themeElements>
    <a:clrScheme name="Synopsys Default Color Palette (Vibrant)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2683"/>
      </a:accent1>
      <a:accent2>
        <a:srgbClr val="F69008"/>
      </a:accent2>
      <a:accent3>
        <a:srgbClr val="46AA42"/>
      </a:accent3>
      <a:accent4>
        <a:srgbClr val="C41300"/>
      </a:accent4>
      <a:accent5>
        <a:srgbClr val="BCBCBC"/>
      </a:accent5>
      <a:accent6>
        <a:srgbClr val="0072A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_Synopsys Default Template" id="{369E2388-E056-45F9-A8B4-F865C10E3381}" vid="{125CD06B-9612-4521-8234-3C6487C9B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5648</TotalTime>
  <Words>732</Words>
  <Application>Microsoft Office PowerPoint</Application>
  <PresentationFormat>全屏显示(4:3)</PresentationFormat>
  <Paragraphs>106</Paragraphs>
  <Slides>16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微软雅黑</vt:lpstr>
      <vt:lpstr>Arial</vt:lpstr>
      <vt:lpstr>Arial Black</vt:lpstr>
      <vt:lpstr>Calibri</vt:lpstr>
      <vt:lpstr>Wingdings</vt:lpstr>
      <vt:lpstr>1_Synopsys Default Template</vt:lpstr>
      <vt:lpstr>Microsoft Visio 绘图</vt:lpstr>
      <vt:lpstr>PowerPoint 演示文稿</vt:lpstr>
      <vt:lpstr>基于embARC的快递自动发货系统</vt:lpstr>
      <vt:lpstr>Agenda</vt:lpstr>
      <vt:lpstr>Agenda</vt:lpstr>
      <vt:lpstr>项目概述</vt:lpstr>
      <vt:lpstr>Agenda</vt:lpstr>
      <vt:lpstr>难点与创新</vt:lpstr>
      <vt:lpstr>Agenda</vt:lpstr>
      <vt:lpstr>设计实现</vt:lpstr>
      <vt:lpstr>设计实现</vt:lpstr>
      <vt:lpstr>Agenda</vt:lpstr>
      <vt:lpstr>测试结果</vt:lpstr>
      <vt:lpstr>测试结果</vt:lpstr>
      <vt:lpstr>Agenda</vt:lpstr>
      <vt:lpstr>总结展望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Tu</dc:creator>
  <cp:lastModifiedBy>1042755496@qq.com</cp:lastModifiedBy>
  <cp:revision>211</cp:revision>
  <dcterms:created xsi:type="dcterms:W3CDTF">2006-08-16T00:00:00Z</dcterms:created>
  <dcterms:modified xsi:type="dcterms:W3CDTF">2018-05-26T13:12:06Z</dcterms:modified>
</cp:coreProperties>
</file>