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62" r:id="rId3"/>
    <p:sldId id="257" r:id="rId4"/>
    <p:sldId id="270" r:id="rId5"/>
    <p:sldId id="269" r:id="rId6"/>
    <p:sldId id="267" r:id="rId7"/>
    <p:sldId id="268" r:id="rId8"/>
    <p:sldId id="279" r:id="rId9"/>
    <p:sldId id="271" r:id="rId10"/>
    <p:sldId id="280" r:id="rId11"/>
    <p:sldId id="272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3" r:id="rId23"/>
    <p:sldId id="291" r:id="rId24"/>
    <p:sldId id="292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259" r:id="rId3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4784"/>
    <a:srgbClr val="D25493"/>
    <a:srgbClr val="FF66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76"/>
    <p:restoredTop sz="92998"/>
  </p:normalViewPr>
  <p:slideViewPr>
    <p:cSldViewPr>
      <p:cViewPr>
        <p:scale>
          <a:sx n="166" d="100"/>
          <a:sy n="166" d="100"/>
        </p:scale>
        <p:origin x="-30" y="21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2910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#1">
  <dgm:title val=""/>
  <dgm:desc val=""/>
  <dgm:catLst>
    <dgm:cat type="accent2" pri="11200"/>
  </dgm:catLst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A8838B-C04D-4546-9054-CD5717EF203A}" type="doc">
      <dgm:prSet loTypeId="urn:microsoft.com/office/officeart/2005/8/layout/list1#1" loCatId="" qsTypeId="urn:microsoft.com/office/officeart/2005/8/quickstyle/simple1#1" qsCatId="simple" csTypeId="urn:microsoft.com/office/officeart/2005/8/colors/accent2_2#1" csCatId="accent2" phldr="1"/>
      <dgm:spPr/>
      <dgm:t>
        <a:bodyPr/>
        <a:lstStyle/>
        <a:p>
          <a:endParaRPr lang="zh-CN" altLang="en-US"/>
        </a:p>
      </dgm:t>
    </dgm:pt>
    <dgm:pt modelId="{D0F03746-E7CB-EF4D-A185-5C8BACD43A1A}">
      <dgm:prSet phldrT="[文本]" phldr="0" custT="0"/>
      <dgm:spPr>
        <a:solidFill>
          <a:srgbClr val="D84784"/>
        </a:solidFill>
      </dgm:spPr>
      <dgm:t>
        <a:bodyPr vert="horz" wrap="square"/>
        <a:lstStyle>
          <a:lvl1pPr algn="l">
            <a:defRPr sz="22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kumimoji="0" lang="zh-CN" altLang="en-US" b="0" i="0" u="none" strike="noStrike" cap="none" spc="0" normalizeH="0" baseline="0" noProof="0" dirty="0" smtClean="0"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设计模式</a:t>
          </a:r>
          <a:r>
            <a:rPr kumimoji="0" lang="en-US" altLang="zh-CN" b="0" i="0" u="none" strike="noStrike" cap="none" spc="0" normalizeH="0" baseline="0" noProof="0" dirty="0" smtClean="0"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6</a:t>
          </a:r>
          <a:r>
            <a:rPr kumimoji="0" lang="zh-CN" altLang="en-US" b="0" i="0" u="none" strike="noStrike" cap="none" spc="0" normalizeH="0" baseline="0" noProof="0" dirty="0" smtClean="0"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大原则</a:t>
          </a:r>
        </a:p>
      </dgm:t>
    </dgm:pt>
    <dgm:pt modelId="{98C2B6CA-AED8-8243-8304-2DF73758DA9B}" type="parTrans" cxnId="{B405BAEB-FA86-49EC-8B82-ED051EDF94AA}">
      <dgm:prSet/>
      <dgm:spPr/>
      <dgm:t>
        <a:bodyPr/>
        <a:lstStyle/>
        <a:p>
          <a:endParaRPr lang="zh-CN" altLang="en-US"/>
        </a:p>
      </dgm:t>
    </dgm:pt>
    <dgm:pt modelId="{4DF4E4CD-62E2-9846-A030-157401BE2665}" type="sibTrans" cxnId="{B405BAEB-FA86-49EC-8B82-ED051EDF94AA}">
      <dgm:prSet/>
      <dgm:spPr/>
      <dgm:t>
        <a:bodyPr/>
        <a:lstStyle/>
        <a:p>
          <a:endParaRPr lang="zh-CN" altLang="en-US"/>
        </a:p>
      </dgm:t>
    </dgm:pt>
    <dgm:pt modelId="{6772307E-96DB-8A47-A203-40A9CB5A2E50}">
      <dgm:prSet phldr="0" custT="0"/>
      <dgm:spPr>
        <a:solidFill>
          <a:srgbClr val="D84784"/>
        </a:solidFill>
      </dgm:spPr>
      <dgm:t>
        <a:bodyPr vert="horz" wrap="square"/>
        <a:lstStyle>
          <a:lvl1pPr algn="l">
            <a:defRPr sz="22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kumimoji="0" lang="zh-CN" altLang="en-US" b="0" i="0" u="none" strike="noStrike" cap="none" spc="0" normalizeH="0" baseline="0" noProof="0" dirty="0" smtClean="0"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设计模式分类</a:t>
          </a:r>
          <a:endParaRPr/>
        </a:p>
      </dgm:t>
    </dgm:pt>
    <dgm:pt modelId="{9021FF1A-2476-224E-96B2-F2921337E311}" type="parTrans" cxnId="{04F5834D-8795-4346-BADE-70470838DF12}">
      <dgm:prSet/>
      <dgm:spPr/>
      <dgm:t>
        <a:bodyPr/>
        <a:lstStyle/>
        <a:p>
          <a:endParaRPr lang="zh-CN" altLang="en-US"/>
        </a:p>
      </dgm:t>
    </dgm:pt>
    <dgm:pt modelId="{FB56503F-B352-5545-9584-E35B8AF51506}" type="sibTrans" cxnId="{04F5834D-8795-4346-BADE-70470838DF12}">
      <dgm:prSet/>
      <dgm:spPr/>
      <dgm:t>
        <a:bodyPr/>
        <a:lstStyle/>
        <a:p>
          <a:endParaRPr lang="zh-CN" altLang="en-US"/>
        </a:p>
      </dgm:t>
    </dgm:pt>
    <dgm:pt modelId="{2F4BC9C8-A6A8-464D-B05C-F3ECB83539D8}">
      <dgm:prSet phldr="0" custT="0"/>
      <dgm:spPr>
        <a:solidFill>
          <a:srgbClr val="D84784"/>
        </a:solidFill>
      </dgm:spPr>
      <dgm:t>
        <a:bodyPr vert="horz" wrap="square"/>
        <a:lstStyle>
          <a:lvl1pPr algn="l">
            <a:defRPr sz="22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常用模式讲解</a:t>
          </a:r>
        </a:p>
      </dgm:t>
    </dgm:pt>
    <dgm:pt modelId="{B152627D-CDED-5540-B5DA-818D0C65B5E8}" type="parTrans" cxnId="{8737FF3A-E7D1-4859-A211-D770E4E3E1B1}">
      <dgm:prSet/>
      <dgm:spPr/>
      <dgm:t>
        <a:bodyPr/>
        <a:lstStyle/>
        <a:p>
          <a:endParaRPr lang="zh-CN" altLang="en-US"/>
        </a:p>
      </dgm:t>
    </dgm:pt>
    <dgm:pt modelId="{AE8E3987-268A-5B44-B871-7F1FE3240029}" type="sibTrans" cxnId="{8737FF3A-E7D1-4859-A211-D770E4E3E1B1}">
      <dgm:prSet/>
      <dgm:spPr/>
      <dgm:t>
        <a:bodyPr/>
        <a:lstStyle/>
        <a:p>
          <a:endParaRPr lang="zh-CN" altLang="en-US"/>
        </a:p>
      </dgm:t>
    </dgm:pt>
    <dgm:pt modelId="{6AAC080D-2092-2F49-A575-827036179211}">
      <dgm:prSet phldr="0" custT="0"/>
      <dgm:spPr>
        <a:solidFill>
          <a:srgbClr val="D84784"/>
        </a:solidFill>
      </dgm:spPr>
      <dgm:t>
        <a:bodyPr vert="horz" wrap="square"/>
        <a:lstStyle>
          <a:lvl1pPr algn="l">
            <a:defRPr sz="22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项目实践</a:t>
          </a:r>
        </a:p>
      </dgm:t>
    </dgm:pt>
    <dgm:pt modelId="{563EAFC4-2582-2C47-8F24-AE61EB685C4B}" type="parTrans" cxnId="{BFF7DB20-E00C-4675-8F00-29EBA096B04D}">
      <dgm:prSet/>
      <dgm:spPr/>
      <dgm:t>
        <a:bodyPr/>
        <a:lstStyle/>
        <a:p>
          <a:endParaRPr lang="zh-CN" altLang="en-US"/>
        </a:p>
      </dgm:t>
    </dgm:pt>
    <dgm:pt modelId="{ED355398-05CB-D848-9CA8-F2F48ECACFBD}" type="sibTrans" cxnId="{BFF7DB20-E00C-4675-8F00-29EBA096B04D}">
      <dgm:prSet/>
      <dgm:spPr/>
      <dgm:t>
        <a:bodyPr/>
        <a:lstStyle/>
        <a:p>
          <a:endParaRPr lang="zh-CN" altLang="en-US"/>
        </a:p>
      </dgm:t>
    </dgm:pt>
    <dgm:pt modelId="{3B21D3CD-2857-894E-A1A9-6FF9D46A9DD7}" type="pres">
      <dgm:prSet presAssocID="{21A8838B-C04D-4546-9054-CD5717EF203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35BDA3A-546A-3744-B6C6-B39A8F9AED0C}" type="pres">
      <dgm:prSet presAssocID="{D0F03746-E7CB-EF4D-A185-5C8BACD43A1A}" presName="parentLin" presStyleCnt="0"/>
      <dgm:spPr/>
    </dgm:pt>
    <dgm:pt modelId="{BD037B43-57FC-3043-A7CC-ABD5BF1D9823}" type="pres">
      <dgm:prSet presAssocID="{D0F03746-E7CB-EF4D-A185-5C8BACD43A1A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1C144E8B-B296-8946-A301-8A953AEED37C}" type="pres">
      <dgm:prSet presAssocID="{D0F03746-E7CB-EF4D-A185-5C8BACD43A1A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DFB157-F9E0-2943-A5F1-58748D3C9CD4}" type="pres">
      <dgm:prSet presAssocID="{D0F03746-E7CB-EF4D-A185-5C8BACD43A1A}" presName="negativeSpace" presStyleCnt="0"/>
      <dgm:spPr/>
    </dgm:pt>
    <dgm:pt modelId="{C00D8C82-8D4C-FD46-897D-50D4A55D294C}" type="pres">
      <dgm:prSet presAssocID="{D0F03746-E7CB-EF4D-A185-5C8BACD43A1A}" presName="childText" presStyleLbl="conFgAcc1" presStyleIdx="0" presStyleCnt="4">
        <dgm:presLayoutVars>
          <dgm:bulletEnabled val="1"/>
        </dgm:presLayoutVars>
      </dgm:prSet>
      <dgm:spPr>
        <a:solidFill>
          <a:schemeClr val="bg1"/>
        </a:solidFill>
        <a:ln>
          <a:solidFill>
            <a:srgbClr val="D84784"/>
          </a:solidFill>
        </a:ln>
      </dgm:spPr>
    </dgm:pt>
    <dgm:pt modelId="{2653122B-7826-8340-AD8F-92A3671E8AB0}" type="pres">
      <dgm:prSet presAssocID="{4DF4E4CD-62E2-9846-A030-157401BE2665}" presName="spaceBetweenRectangles" presStyleCnt="0"/>
      <dgm:spPr/>
    </dgm:pt>
    <dgm:pt modelId="{1DA0562A-04CC-944B-88F0-42BE3FE346BC}" type="pres">
      <dgm:prSet presAssocID="{6772307E-96DB-8A47-A203-40A9CB5A2E50}" presName="parentLin" presStyleCnt="0"/>
      <dgm:spPr/>
    </dgm:pt>
    <dgm:pt modelId="{778A640A-DBFE-2942-A714-1B0254D20823}" type="pres">
      <dgm:prSet presAssocID="{6772307E-96DB-8A47-A203-40A9CB5A2E50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93F640DA-4A59-1A49-BAEB-7D093EC1D38E}" type="pres">
      <dgm:prSet presAssocID="{6772307E-96DB-8A47-A203-40A9CB5A2E50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C4BF35-8950-1948-9CA6-328EF78A368D}" type="pres">
      <dgm:prSet presAssocID="{6772307E-96DB-8A47-A203-40A9CB5A2E50}" presName="negativeSpace" presStyleCnt="0"/>
      <dgm:spPr/>
    </dgm:pt>
    <dgm:pt modelId="{CCBDC40A-28FF-E04D-903E-86222D5BFF00}" type="pres">
      <dgm:prSet presAssocID="{6772307E-96DB-8A47-A203-40A9CB5A2E50}" presName="childText" presStyleLbl="conFgAcc1" presStyleIdx="1" presStyleCnt="4">
        <dgm:presLayoutVars>
          <dgm:bulletEnabled val="1"/>
        </dgm:presLayoutVars>
      </dgm:prSet>
      <dgm:spPr>
        <a:solidFill>
          <a:schemeClr val="bg1"/>
        </a:solidFill>
        <a:ln>
          <a:solidFill>
            <a:srgbClr val="D84784"/>
          </a:solidFill>
        </a:ln>
      </dgm:spPr>
    </dgm:pt>
    <dgm:pt modelId="{F1A9DE75-8D22-B142-9490-B94C5F0854A8}" type="pres">
      <dgm:prSet presAssocID="{FB56503F-B352-5545-9584-E35B8AF51506}" presName="spaceBetweenRectangles" presStyleCnt="0"/>
      <dgm:spPr/>
    </dgm:pt>
    <dgm:pt modelId="{8802819C-4FCE-2D41-9B91-7F49B0DF2F79}" type="pres">
      <dgm:prSet presAssocID="{2F4BC9C8-A6A8-464D-B05C-F3ECB83539D8}" presName="parentLin" presStyleCnt="0"/>
      <dgm:spPr/>
    </dgm:pt>
    <dgm:pt modelId="{827EFB1D-EE82-7047-A98D-5017D573CACC}" type="pres">
      <dgm:prSet presAssocID="{2F4BC9C8-A6A8-464D-B05C-F3ECB83539D8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B2E291CC-D8C0-6044-A564-97BD69DD012D}" type="pres">
      <dgm:prSet presAssocID="{2F4BC9C8-A6A8-464D-B05C-F3ECB83539D8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76BCFD-F840-744A-8DFB-568A0C25F2C8}" type="pres">
      <dgm:prSet presAssocID="{2F4BC9C8-A6A8-464D-B05C-F3ECB83539D8}" presName="negativeSpace" presStyleCnt="0"/>
      <dgm:spPr/>
    </dgm:pt>
    <dgm:pt modelId="{3C9AA9E4-872F-4945-B7C1-0339766A52F7}" type="pres">
      <dgm:prSet presAssocID="{2F4BC9C8-A6A8-464D-B05C-F3ECB83539D8}" presName="childText" presStyleLbl="conFgAcc1" presStyleIdx="2" presStyleCnt="4">
        <dgm:presLayoutVars>
          <dgm:bulletEnabled val="1"/>
        </dgm:presLayoutVars>
      </dgm:prSet>
      <dgm:spPr>
        <a:solidFill>
          <a:schemeClr val="bg1"/>
        </a:solidFill>
        <a:ln>
          <a:solidFill>
            <a:srgbClr val="D84784"/>
          </a:solidFill>
        </a:ln>
      </dgm:spPr>
    </dgm:pt>
    <dgm:pt modelId="{62603E3A-013B-2C49-9FF3-A19B767602FF}" type="pres">
      <dgm:prSet presAssocID="{AE8E3987-268A-5B44-B871-7F1FE3240029}" presName="spaceBetweenRectangles" presStyleCnt="0"/>
      <dgm:spPr/>
    </dgm:pt>
    <dgm:pt modelId="{E5818672-02DD-0148-A839-568E50EB7170}" type="pres">
      <dgm:prSet presAssocID="{6AAC080D-2092-2F49-A575-827036179211}" presName="parentLin" presStyleCnt="0"/>
      <dgm:spPr/>
    </dgm:pt>
    <dgm:pt modelId="{E9D351C4-DCB0-CE43-8384-37B20B794ED6}" type="pres">
      <dgm:prSet presAssocID="{6AAC080D-2092-2F49-A575-827036179211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775FAD93-F2BB-1043-97A5-663C20E4ED35}" type="pres">
      <dgm:prSet presAssocID="{6AAC080D-2092-2F49-A575-827036179211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9FDA7E-1CA3-554E-849A-EC484C2837AD}" type="pres">
      <dgm:prSet presAssocID="{6AAC080D-2092-2F49-A575-827036179211}" presName="negativeSpace" presStyleCnt="0"/>
      <dgm:spPr/>
    </dgm:pt>
    <dgm:pt modelId="{D3DC8966-D324-EB4D-8257-31A4BF7278B6}" type="pres">
      <dgm:prSet presAssocID="{6AAC080D-2092-2F49-A575-827036179211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BFF7DB20-E00C-4675-8F00-29EBA096B04D}" srcId="{21A8838B-C04D-4546-9054-CD5717EF203A}" destId="{6AAC080D-2092-2F49-A575-827036179211}" srcOrd="3" destOrd="0" parTransId="{563EAFC4-2582-2C47-8F24-AE61EB685C4B}" sibTransId="{ED355398-05CB-D848-9CA8-F2F48ECACFBD}"/>
    <dgm:cxn modelId="{AF26E1B1-3832-46AE-86F3-C7E5D65470E4}" type="presOf" srcId="{6772307E-96DB-8A47-A203-40A9CB5A2E50}" destId="{778A640A-DBFE-2942-A714-1B0254D20823}" srcOrd="0" destOrd="0" presId="urn:microsoft.com/office/officeart/2005/8/layout/list1#1"/>
    <dgm:cxn modelId="{0747EF2C-4F24-49C7-908B-C66BF28E91AC}" type="presOf" srcId="{21A8838B-C04D-4546-9054-CD5717EF203A}" destId="{3B21D3CD-2857-894E-A1A9-6FF9D46A9DD7}" srcOrd="0" destOrd="0" presId="urn:microsoft.com/office/officeart/2005/8/layout/list1#1"/>
    <dgm:cxn modelId="{8737FF3A-E7D1-4859-A211-D770E4E3E1B1}" srcId="{21A8838B-C04D-4546-9054-CD5717EF203A}" destId="{2F4BC9C8-A6A8-464D-B05C-F3ECB83539D8}" srcOrd="2" destOrd="0" parTransId="{B152627D-CDED-5540-B5DA-818D0C65B5E8}" sibTransId="{AE8E3987-268A-5B44-B871-7F1FE3240029}"/>
    <dgm:cxn modelId="{D99759EC-490C-4A11-9A25-84794F6C959E}" type="presOf" srcId="{6AAC080D-2092-2F49-A575-827036179211}" destId="{E9D351C4-DCB0-CE43-8384-37B20B794ED6}" srcOrd="0" destOrd="0" presId="urn:microsoft.com/office/officeart/2005/8/layout/list1#1"/>
    <dgm:cxn modelId="{02A85B49-0788-4E3C-B43E-CFF8D5386136}" type="presOf" srcId="{2F4BC9C8-A6A8-464D-B05C-F3ECB83539D8}" destId="{827EFB1D-EE82-7047-A98D-5017D573CACC}" srcOrd="0" destOrd="0" presId="urn:microsoft.com/office/officeart/2005/8/layout/list1#1"/>
    <dgm:cxn modelId="{B405BAEB-FA86-49EC-8B82-ED051EDF94AA}" srcId="{21A8838B-C04D-4546-9054-CD5717EF203A}" destId="{D0F03746-E7CB-EF4D-A185-5C8BACD43A1A}" srcOrd="0" destOrd="0" parTransId="{98C2B6CA-AED8-8243-8304-2DF73758DA9B}" sibTransId="{4DF4E4CD-62E2-9846-A030-157401BE2665}"/>
    <dgm:cxn modelId="{CADB2193-DA47-41AE-BBF0-CE7A46CE8D1E}" type="presOf" srcId="{6772307E-96DB-8A47-A203-40A9CB5A2E50}" destId="{93F640DA-4A59-1A49-BAEB-7D093EC1D38E}" srcOrd="1" destOrd="0" presId="urn:microsoft.com/office/officeart/2005/8/layout/list1#1"/>
    <dgm:cxn modelId="{BDD18D9C-8FDC-47D9-9CD6-1D73AA86FB3A}" type="presOf" srcId="{D0F03746-E7CB-EF4D-A185-5C8BACD43A1A}" destId="{BD037B43-57FC-3043-A7CC-ABD5BF1D9823}" srcOrd="0" destOrd="0" presId="urn:microsoft.com/office/officeart/2005/8/layout/list1#1"/>
    <dgm:cxn modelId="{DA063BBE-F791-4F9E-8B20-BC53C3C01C6C}" type="presOf" srcId="{2F4BC9C8-A6A8-464D-B05C-F3ECB83539D8}" destId="{B2E291CC-D8C0-6044-A564-97BD69DD012D}" srcOrd="1" destOrd="0" presId="urn:microsoft.com/office/officeart/2005/8/layout/list1#1"/>
    <dgm:cxn modelId="{ADEE69D4-21A1-4B78-AD10-308626DDA309}" type="presOf" srcId="{6AAC080D-2092-2F49-A575-827036179211}" destId="{775FAD93-F2BB-1043-97A5-663C20E4ED35}" srcOrd="1" destOrd="0" presId="urn:microsoft.com/office/officeart/2005/8/layout/list1#1"/>
    <dgm:cxn modelId="{04F5834D-8795-4346-BADE-70470838DF12}" srcId="{21A8838B-C04D-4546-9054-CD5717EF203A}" destId="{6772307E-96DB-8A47-A203-40A9CB5A2E50}" srcOrd="1" destOrd="0" parTransId="{9021FF1A-2476-224E-96B2-F2921337E311}" sibTransId="{FB56503F-B352-5545-9584-E35B8AF51506}"/>
    <dgm:cxn modelId="{9FA0EBDB-69B7-430B-AD9D-4A23ECDF97E3}" type="presOf" srcId="{D0F03746-E7CB-EF4D-A185-5C8BACD43A1A}" destId="{1C144E8B-B296-8946-A301-8A953AEED37C}" srcOrd="1" destOrd="0" presId="urn:microsoft.com/office/officeart/2005/8/layout/list1#1"/>
    <dgm:cxn modelId="{7F97F910-D0FC-484C-9F8B-6854D13BF5C0}" type="presParOf" srcId="{3B21D3CD-2857-894E-A1A9-6FF9D46A9DD7}" destId="{C35BDA3A-546A-3744-B6C6-B39A8F9AED0C}" srcOrd="0" destOrd="0" presId="urn:microsoft.com/office/officeart/2005/8/layout/list1#1"/>
    <dgm:cxn modelId="{116BE50E-B2BC-4652-833A-CED8D78B0700}" type="presParOf" srcId="{C35BDA3A-546A-3744-B6C6-B39A8F9AED0C}" destId="{BD037B43-57FC-3043-A7CC-ABD5BF1D9823}" srcOrd="0" destOrd="0" presId="urn:microsoft.com/office/officeart/2005/8/layout/list1#1"/>
    <dgm:cxn modelId="{81CAB7E2-44D7-48A5-A594-C811D824B898}" type="presParOf" srcId="{C35BDA3A-546A-3744-B6C6-B39A8F9AED0C}" destId="{1C144E8B-B296-8946-A301-8A953AEED37C}" srcOrd="1" destOrd="0" presId="urn:microsoft.com/office/officeart/2005/8/layout/list1#1"/>
    <dgm:cxn modelId="{1DAF1887-0295-47FD-BDBD-3EBAD82BA4F8}" type="presParOf" srcId="{3B21D3CD-2857-894E-A1A9-6FF9D46A9DD7}" destId="{49DFB157-F9E0-2943-A5F1-58748D3C9CD4}" srcOrd="1" destOrd="0" presId="urn:microsoft.com/office/officeart/2005/8/layout/list1#1"/>
    <dgm:cxn modelId="{8AF08672-7CF4-47FB-A3B7-4ECEB12318D4}" type="presParOf" srcId="{3B21D3CD-2857-894E-A1A9-6FF9D46A9DD7}" destId="{C00D8C82-8D4C-FD46-897D-50D4A55D294C}" srcOrd="2" destOrd="0" presId="urn:microsoft.com/office/officeart/2005/8/layout/list1#1"/>
    <dgm:cxn modelId="{AEA25472-80F2-4437-AFC8-1F79870C03BB}" type="presParOf" srcId="{3B21D3CD-2857-894E-A1A9-6FF9D46A9DD7}" destId="{2653122B-7826-8340-AD8F-92A3671E8AB0}" srcOrd="3" destOrd="0" presId="urn:microsoft.com/office/officeart/2005/8/layout/list1#1"/>
    <dgm:cxn modelId="{650BD88E-6CE3-4181-A559-DCF7B3C7B8EC}" type="presParOf" srcId="{3B21D3CD-2857-894E-A1A9-6FF9D46A9DD7}" destId="{1DA0562A-04CC-944B-88F0-42BE3FE346BC}" srcOrd="4" destOrd="0" presId="urn:microsoft.com/office/officeart/2005/8/layout/list1#1"/>
    <dgm:cxn modelId="{6611C305-FF12-4E3A-8D6D-6ABD9EAA78B2}" type="presParOf" srcId="{1DA0562A-04CC-944B-88F0-42BE3FE346BC}" destId="{778A640A-DBFE-2942-A714-1B0254D20823}" srcOrd="0" destOrd="0" presId="urn:microsoft.com/office/officeart/2005/8/layout/list1#1"/>
    <dgm:cxn modelId="{9402725B-9862-4A5C-A15F-DCF1B87D20AD}" type="presParOf" srcId="{1DA0562A-04CC-944B-88F0-42BE3FE346BC}" destId="{93F640DA-4A59-1A49-BAEB-7D093EC1D38E}" srcOrd="1" destOrd="0" presId="urn:microsoft.com/office/officeart/2005/8/layout/list1#1"/>
    <dgm:cxn modelId="{12816D11-173D-4BE4-8BA2-21C90F1B8307}" type="presParOf" srcId="{3B21D3CD-2857-894E-A1A9-6FF9D46A9DD7}" destId="{80C4BF35-8950-1948-9CA6-328EF78A368D}" srcOrd="5" destOrd="0" presId="urn:microsoft.com/office/officeart/2005/8/layout/list1#1"/>
    <dgm:cxn modelId="{7F7A9285-607B-4B55-BA73-55E638A9405F}" type="presParOf" srcId="{3B21D3CD-2857-894E-A1A9-6FF9D46A9DD7}" destId="{CCBDC40A-28FF-E04D-903E-86222D5BFF00}" srcOrd="6" destOrd="0" presId="urn:microsoft.com/office/officeart/2005/8/layout/list1#1"/>
    <dgm:cxn modelId="{81480A46-73A1-42D9-8FD4-6B8A6AF88549}" type="presParOf" srcId="{3B21D3CD-2857-894E-A1A9-6FF9D46A9DD7}" destId="{F1A9DE75-8D22-B142-9490-B94C5F0854A8}" srcOrd="7" destOrd="0" presId="urn:microsoft.com/office/officeart/2005/8/layout/list1#1"/>
    <dgm:cxn modelId="{F760D916-CDE7-4680-A6DA-B2B9E540FF93}" type="presParOf" srcId="{3B21D3CD-2857-894E-A1A9-6FF9D46A9DD7}" destId="{8802819C-4FCE-2D41-9B91-7F49B0DF2F79}" srcOrd="8" destOrd="0" presId="urn:microsoft.com/office/officeart/2005/8/layout/list1#1"/>
    <dgm:cxn modelId="{63EE13E3-271A-4DBD-9BFF-7333D2D2825B}" type="presParOf" srcId="{8802819C-4FCE-2D41-9B91-7F49B0DF2F79}" destId="{827EFB1D-EE82-7047-A98D-5017D573CACC}" srcOrd="0" destOrd="0" presId="urn:microsoft.com/office/officeart/2005/8/layout/list1#1"/>
    <dgm:cxn modelId="{9B052FDE-81F6-4AF1-8B9E-20572F24127A}" type="presParOf" srcId="{8802819C-4FCE-2D41-9B91-7F49B0DF2F79}" destId="{B2E291CC-D8C0-6044-A564-97BD69DD012D}" srcOrd="1" destOrd="0" presId="urn:microsoft.com/office/officeart/2005/8/layout/list1#1"/>
    <dgm:cxn modelId="{1401FEAA-5558-4EA8-8750-D3A3DEFD4E7E}" type="presParOf" srcId="{3B21D3CD-2857-894E-A1A9-6FF9D46A9DD7}" destId="{E576BCFD-F840-744A-8DFB-568A0C25F2C8}" srcOrd="9" destOrd="0" presId="urn:microsoft.com/office/officeart/2005/8/layout/list1#1"/>
    <dgm:cxn modelId="{602F0313-EE98-4B26-A150-18CB3951088B}" type="presParOf" srcId="{3B21D3CD-2857-894E-A1A9-6FF9D46A9DD7}" destId="{3C9AA9E4-872F-4945-B7C1-0339766A52F7}" srcOrd="10" destOrd="0" presId="urn:microsoft.com/office/officeart/2005/8/layout/list1#1"/>
    <dgm:cxn modelId="{22FDB9F9-950E-4AA2-BEFD-0A26F5DDAE94}" type="presParOf" srcId="{3B21D3CD-2857-894E-A1A9-6FF9D46A9DD7}" destId="{62603E3A-013B-2C49-9FF3-A19B767602FF}" srcOrd="11" destOrd="0" presId="urn:microsoft.com/office/officeart/2005/8/layout/list1#1"/>
    <dgm:cxn modelId="{4A7F41C9-3624-46AD-A238-BBA1D227C667}" type="presParOf" srcId="{3B21D3CD-2857-894E-A1A9-6FF9D46A9DD7}" destId="{E5818672-02DD-0148-A839-568E50EB7170}" srcOrd="12" destOrd="0" presId="urn:microsoft.com/office/officeart/2005/8/layout/list1#1"/>
    <dgm:cxn modelId="{56D7791F-FDE0-4D44-8E58-E07EF60ABC37}" type="presParOf" srcId="{E5818672-02DD-0148-A839-568E50EB7170}" destId="{E9D351C4-DCB0-CE43-8384-37B20B794ED6}" srcOrd="0" destOrd="0" presId="urn:microsoft.com/office/officeart/2005/8/layout/list1#1"/>
    <dgm:cxn modelId="{65B26651-4119-4BEF-B3D3-AA0EAD36C1F2}" type="presParOf" srcId="{E5818672-02DD-0148-A839-568E50EB7170}" destId="{775FAD93-F2BB-1043-97A5-663C20E4ED35}" srcOrd="1" destOrd="0" presId="urn:microsoft.com/office/officeart/2005/8/layout/list1#1"/>
    <dgm:cxn modelId="{CEEFB771-2A36-4276-9FE1-0C0EE3BFDFB9}" type="presParOf" srcId="{3B21D3CD-2857-894E-A1A9-6FF9D46A9DD7}" destId="{249FDA7E-1CA3-554E-849A-EC484C2837AD}" srcOrd="13" destOrd="0" presId="urn:microsoft.com/office/officeart/2005/8/layout/list1#1"/>
    <dgm:cxn modelId="{9B63C2AE-8F02-4ABF-AD77-46909F3631E3}" type="presParOf" srcId="{3B21D3CD-2857-894E-A1A9-6FF9D46A9DD7}" destId="{D3DC8966-D324-EB4D-8257-31A4BF7278B6}" srcOrd="14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00D8C82-8D4C-FD46-897D-50D4A55D294C}">
      <dsp:nvSpPr>
        <dsp:cNvPr id="0" name=""/>
        <dsp:cNvSpPr/>
      </dsp:nvSpPr>
      <dsp:spPr>
        <a:xfrm>
          <a:off x="0" y="340383"/>
          <a:ext cx="5640288" cy="554400"/>
        </a:xfrm>
        <a:prstGeom prst="rect">
          <a:avLst/>
        </a:prstGeom>
        <a:solidFill>
          <a:schemeClr val="bg1"/>
        </a:solidFill>
        <a:ln w="25400" cap="flat" cmpd="sng" algn="ctr">
          <a:solidFill>
            <a:srgbClr val="D8478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144E8B-B296-8946-A301-8A953AEED37C}">
      <dsp:nvSpPr>
        <dsp:cNvPr id="0" name=""/>
        <dsp:cNvSpPr/>
      </dsp:nvSpPr>
      <dsp:spPr>
        <a:xfrm>
          <a:off x="282014" y="15663"/>
          <a:ext cx="3948201" cy="649440"/>
        </a:xfrm>
        <a:prstGeom prst="roundRect">
          <a:avLst/>
        </a:prstGeom>
        <a:solidFill>
          <a:srgbClr val="D8478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233" tIns="0" rIns="149233" bIns="0" numCol="1" spcCol="1270" anchor="ctr" anchorCtr="0">
          <a:noAutofit/>
        </a:bodyPr>
        <a:lstStyle/>
        <a:p>
          <a:pPr lvl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kumimoji="0" lang="zh-CN" altLang="en-US" sz="2200" b="0" i="0" u="none" strike="noStrike" kern="1200" cap="none" spc="0" normalizeH="0" baseline="0" noProof="0" dirty="0" smtClean="0"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设计模式</a:t>
          </a:r>
          <a:r>
            <a:rPr kumimoji="0" lang="en-US" altLang="zh-CN" sz="2200" b="0" i="0" u="none" strike="noStrike" kern="1200" cap="none" spc="0" normalizeH="0" baseline="0" noProof="0" dirty="0" smtClean="0"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6</a:t>
          </a:r>
          <a:r>
            <a:rPr kumimoji="0" lang="zh-CN" altLang="en-US" sz="2200" b="0" i="0" u="none" strike="noStrike" kern="1200" cap="none" spc="0" normalizeH="0" baseline="0" noProof="0" dirty="0" smtClean="0"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大原则</a:t>
          </a:r>
        </a:p>
      </dsp:txBody>
      <dsp:txXfrm>
        <a:off x="282014" y="15663"/>
        <a:ext cx="3948201" cy="649440"/>
      </dsp:txXfrm>
    </dsp:sp>
    <dsp:sp modelId="{CCBDC40A-28FF-E04D-903E-86222D5BFF00}">
      <dsp:nvSpPr>
        <dsp:cNvPr id="0" name=""/>
        <dsp:cNvSpPr/>
      </dsp:nvSpPr>
      <dsp:spPr>
        <a:xfrm>
          <a:off x="0" y="1338303"/>
          <a:ext cx="5640288" cy="554400"/>
        </a:xfrm>
        <a:prstGeom prst="rect">
          <a:avLst/>
        </a:prstGeom>
        <a:solidFill>
          <a:schemeClr val="bg1"/>
        </a:solidFill>
        <a:ln w="25400" cap="flat" cmpd="sng" algn="ctr">
          <a:solidFill>
            <a:srgbClr val="D8478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F640DA-4A59-1A49-BAEB-7D093EC1D38E}">
      <dsp:nvSpPr>
        <dsp:cNvPr id="0" name=""/>
        <dsp:cNvSpPr/>
      </dsp:nvSpPr>
      <dsp:spPr>
        <a:xfrm>
          <a:off x="282014" y="1013583"/>
          <a:ext cx="3948201" cy="649440"/>
        </a:xfrm>
        <a:prstGeom prst="roundRect">
          <a:avLst/>
        </a:prstGeom>
        <a:solidFill>
          <a:srgbClr val="D8478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233" tIns="0" rIns="149233" bIns="0" numCol="1" spcCol="1270" anchor="ctr" anchorCtr="0">
          <a:noAutofit/>
        </a:bodyPr>
        <a:lstStyle/>
        <a:p>
          <a:pPr lvl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kumimoji="0" lang="zh-CN" altLang="en-US" sz="2200" b="0" i="0" u="none" strike="noStrike" kern="1200" cap="none" spc="0" normalizeH="0" baseline="0" noProof="0" dirty="0" smtClean="0"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设计模式分类</a:t>
          </a:r>
          <a:endParaRPr sz="2200" kern="1200"/>
        </a:p>
      </dsp:txBody>
      <dsp:txXfrm>
        <a:off x="282014" y="1013583"/>
        <a:ext cx="3948201" cy="649440"/>
      </dsp:txXfrm>
    </dsp:sp>
    <dsp:sp modelId="{3C9AA9E4-872F-4945-B7C1-0339766A52F7}">
      <dsp:nvSpPr>
        <dsp:cNvPr id="0" name=""/>
        <dsp:cNvSpPr/>
      </dsp:nvSpPr>
      <dsp:spPr>
        <a:xfrm>
          <a:off x="0" y="2336224"/>
          <a:ext cx="5640288" cy="554400"/>
        </a:xfrm>
        <a:prstGeom prst="rect">
          <a:avLst/>
        </a:prstGeom>
        <a:solidFill>
          <a:schemeClr val="bg1"/>
        </a:solidFill>
        <a:ln w="25400" cap="flat" cmpd="sng" algn="ctr">
          <a:solidFill>
            <a:srgbClr val="D8478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E291CC-D8C0-6044-A564-97BD69DD012D}">
      <dsp:nvSpPr>
        <dsp:cNvPr id="0" name=""/>
        <dsp:cNvSpPr/>
      </dsp:nvSpPr>
      <dsp:spPr>
        <a:xfrm>
          <a:off x="282014" y="2011503"/>
          <a:ext cx="3948201" cy="649440"/>
        </a:xfrm>
        <a:prstGeom prst="roundRect">
          <a:avLst/>
        </a:prstGeom>
        <a:solidFill>
          <a:srgbClr val="D8478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233" tIns="0" rIns="149233" bIns="0" numCol="1" spcCol="1270" anchor="ctr" anchorCtr="0">
          <a:noAutofit/>
        </a:bodyPr>
        <a:lstStyle/>
        <a:p>
          <a:pPr lvl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常用模式讲解</a:t>
          </a:r>
        </a:p>
      </dsp:txBody>
      <dsp:txXfrm>
        <a:off x="282014" y="2011503"/>
        <a:ext cx="3948201" cy="649440"/>
      </dsp:txXfrm>
    </dsp:sp>
    <dsp:sp modelId="{D3DC8966-D324-EB4D-8257-31A4BF7278B6}">
      <dsp:nvSpPr>
        <dsp:cNvPr id="0" name=""/>
        <dsp:cNvSpPr/>
      </dsp:nvSpPr>
      <dsp:spPr>
        <a:xfrm>
          <a:off x="0" y="3334144"/>
          <a:ext cx="5640288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5FAD93-F2BB-1043-97A5-663C20E4ED35}">
      <dsp:nvSpPr>
        <dsp:cNvPr id="0" name=""/>
        <dsp:cNvSpPr/>
      </dsp:nvSpPr>
      <dsp:spPr>
        <a:xfrm>
          <a:off x="282014" y="3009424"/>
          <a:ext cx="3948201" cy="649440"/>
        </a:xfrm>
        <a:prstGeom prst="roundRect">
          <a:avLst/>
        </a:prstGeom>
        <a:solidFill>
          <a:srgbClr val="D8478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233" tIns="0" rIns="149233" bIns="0" numCol="1" spcCol="1270" anchor="ctr" anchorCtr="0">
          <a:noAutofit/>
        </a:bodyPr>
        <a:lstStyle/>
        <a:p>
          <a:pPr lvl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项目实践</a:t>
          </a:r>
        </a:p>
      </dsp:txBody>
      <dsp:txXfrm>
        <a:off x="282014" y="3009424"/>
        <a:ext cx="3948201" cy="649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1A753-46D5-4B68-8810-8FBC26EF28A8}" type="datetimeFigureOut">
              <a:rPr lang="zh-CN" altLang="en-US" smtClean="0"/>
              <a:pPr/>
              <a:t>2017/11/14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93F103-E277-474C-84E9-C60ACC034A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1A031-BBCD-8944-A530-5305D0D084FA}" type="datetimeFigureOut">
              <a:rPr kumimoji="1" lang="zh-CN" altLang="en-US" smtClean="0"/>
              <a:pPr/>
              <a:t>2017/11/14 Tuesday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99F7F-2211-7141-8923-64F743D3422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99F7F-2211-7141-8923-64F743D34222}" type="slidenum">
              <a:rPr kumimoji="1" lang="zh-CN" altLang="en-US" smtClean="0"/>
              <a:pPr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99F7F-2211-7141-8923-64F743D34222}" type="slidenum">
              <a:rPr kumimoji="1" lang="zh-CN" altLang="en-US" smtClean="0"/>
              <a:pPr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Maven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的时候，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Maven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所需要的任何构件都是直接从本地仓库获取的。如果本地仓库没有，它会首先尝试从远程仓库下载构件至本地仓库，然后再使用本地仓库的构件。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99F7F-2211-7141-8923-64F743D34222}" type="slidenum">
              <a:rPr kumimoji="1" lang="zh-CN" altLang="en-US" smtClean="0"/>
              <a:pPr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>
                <a:effectLst/>
              </a:rPr>
              <a:t>1).</a:t>
            </a:r>
            <a:r>
              <a:rPr lang="zh-CN" altLang="en-US" b="1" dirty="0" smtClean="0">
                <a:effectLst/>
              </a:rPr>
              <a:t>应该将</a:t>
            </a:r>
            <a:r>
              <a:rPr lang="en-US" altLang="zh-CN" b="1" dirty="0" smtClean="0">
                <a:effectLst/>
              </a:rPr>
              <a:t>resource</a:t>
            </a:r>
            <a:r>
              <a:rPr lang="zh-CN" altLang="en-US" b="1" dirty="0" smtClean="0">
                <a:effectLst/>
              </a:rPr>
              <a:t>资源文件准备好，放到指定的</a:t>
            </a:r>
            <a:r>
              <a:rPr lang="en-US" altLang="zh-CN" b="1" dirty="0" smtClean="0">
                <a:effectLst/>
              </a:rPr>
              <a:t>target</a:t>
            </a:r>
            <a:r>
              <a:rPr lang="zh-CN" altLang="en-US" b="1" dirty="0" smtClean="0">
                <a:effectLst/>
              </a:rPr>
              <a:t>目录下</a:t>
            </a:r>
            <a:r>
              <a:rPr lang="en-US" altLang="zh-CN" b="1" dirty="0" smtClean="0">
                <a:effectLst/>
              </a:rPr>
              <a:t>---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-process-resources</a:t>
            </a:r>
            <a:r>
              <a:rPr lang="en-US" altLang="zh-CN" b="1" dirty="0" smtClean="0">
                <a:effectLst/>
              </a:rPr>
              <a:t> </a:t>
            </a:r>
            <a:r>
              <a:rPr lang="zh-CN" altLang="en-US" b="1" dirty="0" smtClean="0">
                <a:effectLst/>
              </a:rPr>
              <a:t>阶段；</a:t>
            </a:r>
            <a:br>
              <a:rPr lang="zh-CN" altLang="en-US" b="1" dirty="0" smtClean="0">
                <a:effectLst/>
              </a:rPr>
            </a:br>
            <a:r>
              <a:rPr lang="en-US" altLang="zh-CN" b="1" dirty="0" smtClean="0">
                <a:effectLst/>
              </a:rPr>
              <a:t>2).</a:t>
            </a:r>
            <a:r>
              <a:rPr lang="zh-CN" altLang="en-US" b="1" dirty="0" smtClean="0">
                <a:effectLst/>
              </a:rPr>
              <a:t>将</a:t>
            </a:r>
            <a:r>
              <a:rPr lang="en-US" altLang="zh-CN" b="1" dirty="0" smtClean="0">
                <a:effectLst/>
              </a:rPr>
              <a:t>java</a:t>
            </a:r>
            <a:r>
              <a:rPr lang="zh-CN" altLang="en-US" b="1" dirty="0" smtClean="0">
                <a:effectLst/>
              </a:rPr>
              <a:t>源文件编译成</a:t>
            </a:r>
            <a:r>
              <a:rPr lang="en-US" altLang="zh-CN" b="1" dirty="0" smtClean="0">
                <a:effectLst/>
              </a:rPr>
              <a:t>.class</a:t>
            </a:r>
            <a:r>
              <a:rPr lang="zh-CN" altLang="en-US" b="1" dirty="0" smtClean="0">
                <a:effectLst/>
              </a:rPr>
              <a:t>文件，然后将</a:t>
            </a:r>
            <a:r>
              <a:rPr lang="en-US" altLang="zh-CN" b="1" dirty="0" smtClean="0">
                <a:effectLst/>
              </a:rPr>
              <a:t>class </a:t>
            </a:r>
            <a:r>
              <a:rPr lang="zh-CN" altLang="en-US" b="1" dirty="0" smtClean="0">
                <a:effectLst/>
              </a:rPr>
              <a:t>文件放置到对应的</a:t>
            </a:r>
            <a:r>
              <a:rPr lang="en-US" altLang="zh-CN" b="1" dirty="0" smtClean="0">
                <a:effectLst/>
              </a:rPr>
              <a:t>target</a:t>
            </a:r>
            <a:r>
              <a:rPr lang="zh-CN" altLang="en-US" b="1" dirty="0" smtClean="0">
                <a:effectLst/>
              </a:rPr>
              <a:t>目录下</a:t>
            </a:r>
            <a:r>
              <a:rPr lang="en-US" altLang="zh-CN" b="1" dirty="0" smtClean="0">
                <a:effectLst/>
              </a:rPr>
              <a:t>----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compile</a:t>
            </a:r>
            <a:r>
              <a:rPr lang="zh-CN" altLang="en-US" b="1" dirty="0" smtClean="0">
                <a:effectLst/>
              </a:rPr>
              <a:t>阶段；</a:t>
            </a:r>
            <a:br>
              <a:rPr lang="zh-CN" altLang="en-US" b="1" dirty="0" smtClean="0">
                <a:effectLst/>
              </a:rPr>
            </a:br>
            <a:r>
              <a:rPr lang="en-US" altLang="zh-CN" b="1" dirty="0" smtClean="0">
                <a:effectLst/>
              </a:rPr>
              <a:t>3).</a:t>
            </a:r>
            <a:r>
              <a:rPr lang="zh-CN" altLang="en-US" b="1" dirty="0" smtClean="0">
                <a:effectLst/>
              </a:rPr>
              <a:t>将</a:t>
            </a:r>
            <a:r>
              <a:rPr lang="en-US" altLang="zh-CN" b="1" dirty="0" smtClean="0">
                <a:effectLst/>
              </a:rPr>
              <a:t>test</a:t>
            </a:r>
            <a:r>
              <a:rPr lang="zh-CN" altLang="en-US" b="1" dirty="0" smtClean="0">
                <a:effectLst/>
              </a:rPr>
              <a:t>类型的</a:t>
            </a:r>
            <a:r>
              <a:rPr lang="en-US" altLang="zh-CN" b="1" dirty="0" smtClean="0">
                <a:effectLst/>
              </a:rPr>
              <a:t>resource</a:t>
            </a:r>
            <a:r>
              <a:rPr lang="zh-CN" altLang="en-US" b="1" dirty="0" smtClean="0">
                <a:effectLst/>
              </a:rPr>
              <a:t>移动到指定的 </a:t>
            </a:r>
            <a:r>
              <a:rPr lang="en-US" altLang="zh-CN" b="1" dirty="0" smtClean="0">
                <a:effectLst/>
              </a:rPr>
              <a:t>target</a:t>
            </a:r>
            <a:r>
              <a:rPr lang="zh-CN" altLang="en-US" b="1" dirty="0" smtClean="0">
                <a:effectLst/>
              </a:rPr>
              <a:t>目录下</a:t>
            </a:r>
            <a:r>
              <a:rPr lang="en-US" altLang="zh-CN" b="1" dirty="0" smtClean="0">
                <a:effectLst/>
              </a:rPr>
              <a:t>-----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-process-test-resource</a:t>
            </a:r>
            <a:r>
              <a:rPr lang="zh-CN" altLang="en-US" b="1" dirty="0" smtClean="0">
                <a:effectLst/>
              </a:rPr>
              <a:t>阶段；</a:t>
            </a:r>
            <a:br>
              <a:rPr lang="zh-CN" altLang="en-US" b="1" dirty="0" smtClean="0">
                <a:effectLst/>
              </a:rPr>
            </a:br>
            <a:r>
              <a:rPr lang="en-US" altLang="zh-CN" b="1" dirty="0" smtClean="0">
                <a:effectLst/>
              </a:rPr>
              <a:t>4).</a:t>
            </a:r>
            <a:r>
              <a:rPr lang="zh-CN" altLang="en-US" b="1" dirty="0" smtClean="0">
                <a:effectLst/>
              </a:rPr>
              <a:t>将</a:t>
            </a:r>
            <a:r>
              <a:rPr lang="en-US" altLang="zh-CN" b="1" dirty="0" smtClean="0">
                <a:effectLst/>
              </a:rPr>
              <a:t>test</a:t>
            </a:r>
            <a:r>
              <a:rPr lang="zh-CN" altLang="en-US" b="1" dirty="0" smtClean="0">
                <a:effectLst/>
              </a:rPr>
              <a:t>类型的</a:t>
            </a:r>
            <a:r>
              <a:rPr lang="en-US" altLang="zh-CN" b="1" dirty="0" smtClean="0">
                <a:effectLst/>
              </a:rPr>
              <a:t>java </a:t>
            </a:r>
            <a:r>
              <a:rPr lang="zh-CN" altLang="en-US" b="1" dirty="0" smtClean="0">
                <a:effectLst/>
              </a:rPr>
              <a:t>源文件编译成</a:t>
            </a:r>
            <a:r>
              <a:rPr lang="en-US" altLang="zh-CN" b="1" dirty="0" smtClean="0">
                <a:effectLst/>
              </a:rPr>
              <a:t>class</a:t>
            </a:r>
            <a:r>
              <a:rPr lang="zh-CN" altLang="en-US" b="1" dirty="0" smtClean="0">
                <a:effectLst/>
              </a:rPr>
              <a:t>文件，然后放置到指定的</a:t>
            </a:r>
            <a:r>
              <a:rPr lang="en-US" altLang="zh-CN" b="1" dirty="0" smtClean="0">
                <a:effectLst/>
              </a:rPr>
              <a:t>target</a:t>
            </a:r>
            <a:r>
              <a:rPr lang="zh-CN" altLang="en-US" b="1" dirty="0" smtClean="0">
                <a:effectLst/>
              </a:rPr>
              <a:t>目录下</a:t>
            </a:r>
            <a:r>
              <a:rPr lang="en-US" altLang="zh-CN" b="1" dirty="0" smtClean="0">
                <a:effectLst/>
              </a:rPr>
              <a:t>------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test-compile</a:t>
            </a:r>
            <a:r>
              <a:rPr lang="zh-CN" altLang="en-US" b="1" dirty="0" smtClean="0">
                <a:effectLst/>
              </a:rPr>
              <a:t>阶段；</a:t>
            </a:r>
            <a:br>
              <a:rPr lang="zh-CN" altLang="en-US" b="1" dirty="0" smtClean="0">
                <a:effectLst/>
              </a:rPr>
            </a:br>
            <a:r>
              <a:rPr lang="en-US" altLang="zh-CN" b="1" dirty="0" smtClean="0">
                <a:effectLst/>
              </a:rPr>
              <a:t>5).</a:t>
            </a:r>
            <a:r>
              <a:rPr lang="zh-CN" altLang="en-US" b="1" dirty="0" smtClean="0">
                <a:effectLst/>
              </a:rPr>
              <a:t>运行</a:t>
            </a:r>
            <a:r>
              <a:rPr lang="en-US" altLang="zh-CN" b="1" dirty="0" smtClean="0">
                <a:effectLst/>
              </a:rPr>
              <a:t>test</a:t>
            </a:r>
            <a:r>
              <a:rPr lang="zh-CN" altLang="en-US" b="1" dirty="0" smtClean="0">
                <a:effectLst/>
              </a:rPr>
              <a:t>测试用例</a:t>
            </a:r>
            <a:r>
              <a:rPr lang="en-US" altLang="zh-CN" b="1" dirty="0" smtClean="0">
                <a:effectLst/>
              </a:rPr>
              <a:t>------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-test</a:t>
            </a:r>
            <a:r>
              <a:rPr lang="zh-CN" altLang="en-US" b="1" dirty="0" smtClean="0">
                <a:effectLst/>
              </a:rPr>
              <a:t>阶段；</a:t>
            </a:r>
            <a:br>
              <a:rPr lang="zh-CN" altLang="en-US" b="1" dirty="0" smtClean="0">
                <a:effectLst/>
              </a:rPr>
            </a:br>
            <a:r>
              <a:rPr lang="en-US" altLang="zh-CN" b="1" dirty="0" smtClean="0">
                <a:effectLst/>
              </a:rPr>
              <a:t>6).</a:t>
            </a:r>
            <a:r>
              <a:rPr lang="zh-CN" altLang="en-US" b="1" dirty="0" smtClean="0">
                <a:effectLst/>
              </a:rPr>
              <a:t>将</a:t>
            </a:r>
            <a:r>
              <a:rPr lang="en-US" altLang="zh-CN" b="1" dirty="0" smtClean="0">
                <a:effectLst/>
              </a:rPr>
              <a:t>compile</a:t>
            </a:r>
            <a:r>
              <a:rPr lang="zh-CN" altLang="en-US" b="1" dirty="0" smtClean="0">
                <a:effectLst/>
              </a:rPr>
              <a:t>阶段编译的</a:t>
            </a:r>
            <a:r>
              <a:rPr lang="en-US" altLang="zh-CN" b="1" dirty="0" smtClean="0">
                <a:effectLst/>
              </a:rPr>
              <a:t>class</a:t>
            </a:r>
            <a:r>
              <a:rPr lang="zh-CN" altLang="en-US" b="1" dirty="0" smtClean="0">
                <a:effectLst/>
              </a:rPr>
              <a:t>文件和</a:t>
            </a:r>
            <a:r>
              <a:rPr lang="en-US" altLang="zh-CN" b="1" dirty="0" smtClean="0">
                <a:effectLst/>
              </a:rPr>
              <a:t>resource</a:t>
            </a:r>
            <a:r>
              <a:rPr lang="zh-CN" altLang="en-US" b="1" dirty="0" smtClean="0">
                <a:effectLst/>
              </a:rPr>
              <a:t>资源打包成</a:t>
            </a:r>
            <a:r>
              <a:rPr lang="en-US" altLang="zh-CN" b="1" dirty="0" smtClean="0">
                <a:effectLst/>
              </a:rPr>
              <a:t>jar</a:t>
            </a:r>
            <a:r>
              <a:rPr lang="zh-CN" altLang="en-US" b="1" dirty="0" smtClean="0">
                <a:effectLst/>
              </a:rPr>
              <a:t>包或</a:t>
            </a:r>
            <a:r>
              <a:rPr lang="en-US" altLang="zh-CN" b="1" dirty="0" smtClean="0">
                <a:effectLst/>
              </a:rPr>
              <a:t>war</a:t>
            </a:r>
            <a:r>
              <a:rPr lang="zh-CN" altLang="en-US" b="1" dirty="0" smtClean="0">
                <a:effectLst/>
              </a:rPr>
              <a:t>包</a:t>
            </a:r>
            <a:r>
              <a:rPr lang="en-US" altLang="zh-CN" b="1" dirty="0" smtClean="0">
                <a:effectLst/>
              </a:rPr>
              <a:t>--------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zh-CN" altLang="en-US" b="1" dirty="0" smtClean="0">
                <a:effectLst/>
              </a:rPr>
              <a:t>阶段；</a:t>
            </a:r>
            <a:br>
              <a:rPr lang="zh-CN" altLang="en-US" b="1" dirty="0" smtClean="0">
                <a:effectLst/>
              </a:rPr>
            </a:br>
            <a:r>
              <a:rPr lang="en-US" altLang="zh-CN" b="1" dirty="0" smtClean="0">
                <a:effectLst/>
              </a:rPr>
              <a:t>7).</a:t>
            </a:r>
            <a:r>
              <a:rPr lang="zh-CN" altLang="en-US" b="1" dirty="0" smtClean="0">
                <a:effectLst/>
              </a:rPr>
              <a:t>将生成的包安装到本地仓库中</a:t>
            </a:r>
            <a:r>
              <a:rPr lang="en-US" altLang="zh-CN" b="1" dirty="0" smtClean="0">
                <a:effectLst/>
              </a:rPr>
              <a:t>------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</a:t>
            </a:r>
            <a:r>
              <a:rPr lang="zh-CN" altLang="en-US" b="1" dirty="0" smtClean="0">
                <a:effectLst/>
              </a:rPr>
              <a:t>阶段</a:t>
            </a:r>
            <a:br>
              <a:rPr lang="zh-CN" altLang="en-US" b="1" dirty="0" smtClean="0">
                <a:effectLst/>
              </a:rPr>
            </a:br>
            <a:r>
              <a:rPr lang="en-US" altLang="zh-CN" b="1" dirty="0" smtClean="0">
                <a:effectLst/>
              </a:rPr>
              <a:t>8).</a:t>
            </a:r>
            <a:r>
              <a:rPr lang="zh-CN" altLang="en-US" b="1" dirty="0" smtClean="0">
                <a:effectLst/>
              </a:rPr>
              <a:t>将生成的包部署到远程仓库中</a:t>
            </a:r>
            <a:r>
              <a:rPr lang="en-US" altLang="zh-CN" b="1" dirty="0" smtClean="0">
                <a:effectLst/>
              </a:rPr>
              <a:t>----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-deploy</a:t>
            </a:r>
            <a:r>
              <a:rPr lang="zh-CN" altLang="en-US" b="1" dirty="0" smtClean="0">
                <a:effectLst/>
              </a:rPr>
              <a:t>阶段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99F7F-2211-7141-8923-64F743D34222}" type="slidenum">
              <a:rPr kumimoji="1" lang="zh-CN" altLang="en-US" smtClean="0"/>
              <a:pPr/>
              <a:t>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>
                <a:effectLst/>
              </a:rPr>
              <a:t>1).</a:t>
            </a:r>
            <a:r>
              <a:rPr lang="zh-CN" altLang="en-US" b="1" dirty="0" smtClean="0">
                <a:effectLst/>
              </a:rPr>
              <a:t>应该将</a:t>
            </a:r>
            <a:r>
              <a:rPr lang="en-US" altLang="zh-CN" b="1" dirty="0" smtClean="0">
                <a:effectLst/>
              </a:rPr>
              <a:t>resource</a:t>
            </a:r>
            <a:r>
              <a:rPr lang="zh-CN" altLang="en-US" b="1" dirty="0" smtClean="0">
                <a:effectLst/>
              </a:rPr>
              <a:t>资源文件准备好，放到指定的</a:t>
            </a:r>
            <a:r>
              <a:rPr lang="en-US" altLang="zh-CN" b="1" dirty="0" smtClean="0">
                <a:effectLst/>
              </a:rPr>
              <a:t>target</a:t>
            </a:r>
            <a:r>
              <a:rPr lang="zh-CN" altLang="en-US" b="1" dirty="0" smtClean="0">
                <a:effectLst/>
              </a:rPr>
              <a:t>目录下</a:t>
            </a:r>
            <a:r>
              <a:rPr lang="en-US" altLang="zh-CN" b="1" dirty="0" smtClean="0">
                <a:effectLst/>
              </a:rPr>
              <a:t>---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-process-resources</a:t>
            </a:r>
            <a:r>
              <a:rPr lang="en-US" altLang="zh-CN" b="1" dirty="0" smtClean="0">
                <a:effectLst/>
              </a:rPr>
              <a:t> </a:t>
            </a:r>
            <a:r>
              <a:rPr lang="zh-CN" altLang="en-US" b="1" dirty="0" smtClean="0">
                <a:effectLst/>
              </a:rPr>
              <a:t>阶段；</a:t>
            </a:r>
            <a:br>
              <a:rPr lang="zh-CN" altLang="en-US" b="1" dirty="0" smtClean="0">
                <a:effectLst/>
              </a:rPr>
            </a:br>
            <a:r>
              <a:rPr lang="en-US" altLang="zh-CN" b="1" dirty="0" smtClean="0">
                <a:effectLst/>
              </a:rPr>
              <a:t>2).</a:t>
            </a:r>
            <a:r>
              <a:rPr lang="zh-CN" altLang="en-US" b="1" dirty="0" smtClean="0">
                <a:effectLst/>
              </a:rPr>
              <a:t>将</a:t>
            </a:r>
            <a:r>
              <a:rPr lang="en-US" altLang="zh-CN" b="1" dirty="0" smtClean="0">
                <a:effectLst/>
              </a:rPr>
              <a:t>java</a:t>
            </a:r>
            <a:r>
              <a:rPr lang="zh-CN" altLang="en-US" b="1" dirty="0" smtClean="0">
                <a:effectLst/>
              </a:rPr>
              <a:t>源文件编译成</a:t>
            </a:r>
            <a:r>
              <a:rPr lang="en-US" altLang="zh-CN" b="1" dirty="0" smtClean="0">
                <a:effectLst/>
              </a:rPr>
              <a:t>.class</a:t>
            </a:r>
            <a:r>
              <a:rPr lang="zh-CN" altLang="en-US" b="1" dirty="0" smtClean="0">
                <a:effectLst/>
              </a:rPr>
              <a:t>文件，然后将</a:t>
            </a:r>
            <a:r>
              <a:rPr lang="en-US" altLang="zh-CN" b="1" dirty="0" smtClean="0">
                <a:effectLst/>
              </a:rPr>
              <a:t>class </a:t>
            </a:r>
            <a:r>
              <a:rPr lang="zh-CN" altLang="en-US" b="1" dirty="0" smtClean="0">
                <a:effectLst/>
              </a:rPr>
              <a:t>文件放置到对应的</a:t>
            </a:r>
            <a:r>
              <a:rPr lang="en-US" altLang="zh-CN" b="1" dirty="0" smtClean="0">
                <a:effectLst/>
              </a:rPr>
              <a:t>target</a:t>
            </a:r>
            <a:r>
              <a:rPr lang="zh-CN" altLang="en-US" b="1" dirty="0" smtClean="0">
                <a:effectLst/>
              </a:rPr>
              <a:t>目录下</a:t>
            </a:r>
            <a:r>
              <a:rPr lang="en-US" altLang="zh-CN" b="1" dirty="0" smtClean="0">
                <a:effectLst/>
              </a:rPr>
              <a:t>----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compile</a:t>
            </a:r>
            <a:r>
              <a:rPr lang="zh-CN" altLang="en-US" b="1" dirty="0" smtClean="0">
                <a:effectLst/>
              </a:rPr>
              <a:t>阶段；</a:t>
            </a:r>
            <a:br>
              <a:rPr lang="zh-CN" altLang="en-US" b="1" dirty="0" smtClean="0">
                <a:effectLst/>
              </a:rPr>
            </a:br>
            <a:r>
              <a:rPr lang="en-US" altLang="zh-CN" b="1" dirty="0" smtClean="0">
                <a:effectLst/>
              </a:rPr>
              <a:t>3).</a:t>
            </a:r>
            <a:r>
              <a:rPr lang="zh-CN" altLang="en-US" b="1" dirty="0" smtClean="0">
                <a:effectLst/>
              </a:rPr>
              <a:t>将</a:t>
            </a:r>
            <a:r>
              <a:rPr lang="en-US" altLang="zh-CN" b="1" dirty="0" smtClean="0">
                <a:effectLst/>
              </a:rPr>
              <a:t>test</a:t>
            </a:r>
            <a:r>
              <a:rPr lang="zh-CN" altLang="en-US" b="1" dirty="0" smtClean="0">
                <a:effectLst/>
              </a:rPr>
              <a:t>类型的</a:t>
            </a:r>
            <a:r>
              <a:rPr lang="en-US" altLang="zh-CN" b="1" dirty="0" smtClean="0">
                <a:effectLst/>
              </a:rPr>
              <a:t>resource</a:t>
            </a:r>
            <a:r>
              <a:rPr lang="zh-CN" altLang="en-US" b="1" dirty="0" smtClean="0">
                <a:effectLst/>
              </a:rPr>
              <a:t>移动到指定的 </a:t>
            </a:r>
            <a:r>
              <a:rPr lang="en-US" altLang="zh-CN" b="1" dirty="0" smtClean="0">
                <a:effectLst/>
              </a:rPr>
              <a:t>target</a:t>
            </a:r>
            <a:r>
              <a:rPr lang="zh-CN" altLang="en-US" b="1" dirty="0" smtClean="0">
                <a:effectLst/>
              </a:rPr>
              <a:t>目录下</a:t>
            </a:r>
            <a:r>
              <a:rPr lang="en-US" altLang="zh-CN" b="1" dirty="0" smtClean="0">
                <a:effectLst/>
              </a:rPr>
              <a:t>-----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-process-test-resource</a:t>
            </a:r>
            <a:r>
              <a:rPr lang="zh-CN" altLang="en-US" b="1" dirty="0" smtClean="0">
                <a:effectLst/>
              </a:rPr>
              <a:t>阶段；</a:t>
            </a:r>
            <a:br>
              <a:rPr lang="zh-CN" altLang="en-US" b="1" dirty="0" smtClean="0">
                <a:effectLst/>
              </a:rPr>
            </a:br>
            <a:r>
              <a:rPr lang="en-US" altLang="zh-CN" b="1" dirty="0" smtClean="0">
                <a:effectLst/>
              </a:rPr>
              <a:t>4).</a:t>
            </a:r>
            <a:r>
              <a:rPr lang="zh-CN" altLang="en-US" b="1" dirty="0" smtClean="0">
                <a:effectLst/>
              </a:rPr>
              <a:t>将</a:t>
            </a:r>
            <a:r>
              <a:rPr lang="en-US" altLang="zh-CN" b="1" dirty="0" smtClean="0">
                <a:effectLst/>
              </a:rPr>
              <a:t>test</a:t>
            </a:r>
            <a:r>
              <a:rPr lang="zh-CN" altLang="en-US" b="1" dirty="0" smtClean="0">
                <a:effectLst/>
              </a:rPr>
              <a:t>类型的</a:t>
            </a:r>
            <a:r>
              <a:rPr lang="en-US" altLang="zh-CN" b="1" dirty="0" smtClean="0">
                <a:effectLst/>
              </a:rPr>
              <a:t>java </a:t>
            </a:r>
            <a:r>
              <a:rPr lang="zh-CN" altLang="en-US" b="1" dirty="0" smtClean="0">
                <a:effectLst/>
              </a:rPr>
              <a:t>源文件编译成</a:t>
            </a:r>
            <a:r>
              <a:rPr lang="en-US" altLang="zh-CN" b="1" dirty="0" smtClean="0">
                <a:effectLst/>
              </a:rPr>
              <a:t>class</a:t>
            </a:r>
            <a:r>
              <a:rPr lang="zh-CN" altLang="en-US" b="1" dirty="0" smtClean="0">
                <a:effectLst/>
              </a:rPr>
              <a:t>文件，然后放置到指定的</a:t>
            </a:r>
            <a:r>
              <a:rPr lang="en-US" altLang="zh-CN" b="1" dirty="0" smtClean="0">
                <a:effectLst/>
              </a:rPr>
              <a:t>target</a:t>
            </a:r>
            <a:r>
              <a:rPr lang="zh-CN" altLang="en-US" b="1" dirty="0" smtClean="0">
                <a:effectLst/>
              </a:rPr>
              <a:t>目录下</a:t>
            </a:r>
            <a:r>
              <a:rPr lang="en-US" altLang="zh-CN" b="1" dirty="0" smtClean="0">
                <a:effectLst/>
              </a:rPr>
              <a:t>------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test-compile</a:t>
            </a:r>
            <a:r>
              <a:rPr lang="zh-CN" altLang="en-US" b="1" dirty="0" smtClean="0">
                <a:effectLst/>
              </a:rPr>
              <a:t>阶段；</a:t>
            </a:r>
            <a:br>
              <a:rPr lang="zh-CN" altLang="en-US" b="1" dirty="0" smtClean="0">
                <a:effectLst/>
              </a:rPr>
            </a:br>
            <a:r>
              <a:rPr lang="en-US" altLang="zh-CN" b="1" dirty="0" smtClean="0">
                <a:effectLst/>
              </a:rPr>
              <a:t>5).</a:t>
            </a:r>
            <a:r>
              <a:rPr lang="zh-CN" altLang="en-US" b="1" dirty="0" smtClean="0">
                <a:effectLst/>
              </a:rPr>
              <a:t>运行</a:t>
            </a:r>
            <a:r>
              <a:rPr lang="en-US" altLang="zh-CN" b="1" dirty="0" smtClean="0">
                <a:effectLst/>
              </a:rPr>
              <a:t>test</a:t>
            </a:r>
            <a:r>
              <a:rPr lang="zh-CN" altLang="en-US" b="1" dirty="0" smtClean="0">
                <a:effectLst/>
              </a:rPr>
              <a:t>测试用例</a:t>
            </a:r>
            <a:r>
              <a:rPr lang="en-US" altLang="zh-CN" b="1" dirty="0" smtClean="0">
                <a:effectLst/>
              </a:rPr>
              <a:t>------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-test</a:t>
            </a:r>
            <a:r>
              <a:rPr lang="zh-CN" altLang="en-US" b="1" dirty="0" smtClean="0">
                <a:effectLst/>
              </a:rPr>
              <a:t>阶段；</a:t>
            </a:r>
            <a:br>
              <a:rPr lang="zh-CN" altLang="en-US" b="1" dirty="0" smtClean="0">
                <a:effectLst/>
              </a:rPr>
            </a:br>
            <a:r>
              <a:rPr lang="en-US" altLang="zh-CN" b="1" dirty="0" smtClean="0">
                <a:effectLst/>
              </a:rPr>
              <a:t>6).</a:t>
            </a:r>
            <a:r>
              <a:rPr lang="zh-CN" altLang="en-US" b="1" dirty="0" smtClean="0">
                <a:effectLst/>
              </a:rPr>
              <a:t>将</a:t>
            </a:r>
            <a:r>
              <a:rPr lang="en-US" altLang="zh-CN" b="1" dirty="0" smtClean="0">
                <a:effectLst/>
              </a:rPr>
              <a:t>compile</a:t>
            </a:r>
            <a:r>
              <a:rPr lang="zh-CN" altLang="en-US" b="1" dirty="0" smtClean="0">
                <a:effectLst/>
              </a:rPr>
              <a:t>阶段编译的</a:t>
            </a:r>
            <a:r>
              <a:rPr lang="en-US" altLang="zh-CN" b="1" dirty="0" smtClean="0">
                <a:effectLst/>
              </a:rPr>
              <a:t>class</a:t>
            </a:r>
            <a:r>
              <a:rPr lang="zh-CN" altLang="en-US" b="1" dirty="0" smtClean="0">
                <a:effectLst/>
              </a:rPr>
              <a:t>文件和</a:t>
            </a:r>
            <a:r>
              <a:rPr lang="en-US" altLang="zh-CN" b="1" dirty="0" smtClean="0">
                <a:effectLst/>
              </a:rPr>
              <a:t>resource</a:t>
            </a:r>
            <a:r>
              <a:rPr lang="zh-CN" altLang="en-US" b="1" dirty="0" smtClean="0">
                <a:effectLst/>
              </a:rPr>
              <a:t>资源打包成</a:t>
            </a:r>
            <a:r>
              <a:rPr lang="en-US" altLang="zh-CN" b="1" dirty="0" smtClean="0">
                <a:effectLst/>
              </a:rPr>
              <a:t>jar</a:t>
            </a:r>
            <a:r>
              <a:rPr lang="zh-CN" altLang="en-US" b="1" dirty="0" smtClean="0">
                <a:effectLst/>
              </a:rPr>
              <a:t>包或</a:t>
            </a:r>
            <a:r>
              <a:rPr lang="en-US" altLang="zh-CN" b="1" dirty="0" smtClean="0">
                <a:effectLst/>
              </a:rPr>
              <a:t>war</a:t>
            </a:r>
            <a:r>
              <a:rPr lang="zh-CN" altLang="en-US" b="1" dirty="0" smtClean="0">
                <a:effectLst/>
              </a:rPr>
              <a:t>包</a:t>
            </a:r>
            <a:r>
              <a:rPr lang="en-US" altLang="zh-CN" b="1" dirty="0" smtClean="0">
                <a:effectLst/>
              </a:rPr>
              <a:t>--------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zh-CN" altLang="en-US" b="1" dirty="0" smtClean="0">
                <a:effectLst/>
              </a:rPr>
              <a:t>阶段；</a:t>
            </a:r>
            <a:br>
              <a:rPr lang="zh-CN" altLang="en-US" b="1" dirty="0" smtClean="0">
                <a:effectLst/>
              </a:rPr>
            </a:br>
            <a:r>
              <a:rPr lang="en-US" altLang="zh-CN" b="1" dirty="0" smtClean="0">
                <a:effectLst/>
              </a:rPr>
              <a:t>7).</a:t>
            </a:r>
            <a:r>
              <a:rPr lang="zh-CN" altLang="en-US" b="1" dirty="0" smtClean="0">
                <a:effectLst/>
              </a:rPr>
              <a:t>将生成的包安装到本地仓库中</a:t>
            </a:r>
            <a:r>
              <a:rPr lang="en-US" altLang="zh-CN" b="1" dirty="0" smtClean="0">
                <a:effectLst/>
              </a:rPr>
              <a:t>------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</a:t>
            </a:r>
            <a:r>
              <a:rPr lang="zh-CN" altLang="en-US" b="1" dirty="0" smtClean="0">
                <a:effectLst/>
              </a:rPr>
              <a:t>阶段</a:t>
            </a:r>
            <a:br>
              <a:rPr lang="zh-CN" altLang="en-US" b="1" dirty="0" smtClean="0">
                <a:effectLst/>
              </a:rPr>
            </a:br>
            <a:r>
              <a:rPr lang="en-US" altLang="zh-CN" b="1" dirty="0" smtClean="0">
                <a:effectLst/>
              </a:rPr>
              <a:t>8).</a:t>
            </a:r>
            <a:r>
              <a:rPr lang="zh-CN" altLang="en-US" b="1" dirty="0" smtClean="0">
                <a:effectLst/>
              </a:rPr>
              <a:t>将生成的包部署到远程仓库中</a:t>
            </a:r>
            <a:r>
              <a:rPr lang="en-US" altLang="zh-CN" b="1" dirty="0" smtClean="0">
                <a:effectLst/>
              </a:rPr>
              <a:t>----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-deploy</a:t>
            </a:r>
            <a:r>
              <a:rPr lang="zh-CN" altLang="en-US" b="1" dirty="0" smtClean="0">
                <a:effectLst/>
              </a:rPr>
              <a:t>阶段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99F7F-2211-7141-8923-64F743D34222}" type="slidenum">
              <a:rPr kumimoji="1" lang="zh-CN" altLang="en-US" smtClean="0"/>
              <a:pPr/>
              <a:t>8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18F5BD1-E764-4D65-9399-12C6B8652A7F}" type="datetimeFigureOut">
              <a:rPr lang="zh-CN" altLang="en-US" smtClean="0"/>
              <a:pPr/>
              <a:t>2017/11/14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82AE29E-53A6-45E2-8A61-D53C3A0990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18F5BD1-E764-4D65-9399-12C6B8652A7F}" type="datetimeFigureOut">
              <a:rPr lang="zh-CN" altLang="en-US" smtClean="0"/>
              <a:pPr/>
              <a:t>2017/11/14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82AE29E-53A6-45E2-8A61-D53C3A0990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18F5BD1-E764-4D65-9399-12C6B8652A7F}" type="datetimeFigureOut">
              <a:rPr lang="zh-CN" altLang="en-US" smtClean="0"/>
              <a:pPr/>
              <a:t>2017/11/14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82AE29E-53A6-45E2-8A61-D53C3A0990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18F5BD1-E764-4D65-9399-12C6B8652A7F}" type="datetimeFigureOut">
              <a:rPr lang="zh-CN" altLang="en-US" smtClean="0"/>
              <a:pPr/>
              <a:t>2017/11/14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82AE29E-53A6-45E2-8A61-D53C3A0990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18F5BD1-E764-4D65-9399-12C6B8652A7F}" type="datetimeFigureOut">
              <a:rPr lang="zh-CN" altLang="en-US" smtClean="0"/>
              <a:pPr/>
              <a:t>2017/11/14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82AE29E-53A6-45E2-8A61-D53C3A0990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18F5BD1-E764-4D65-9399-12C6B8652A7F}" type="datetimeFigureOut">
              <a:rPr lang="zh-CN" altLang="en-US" smtClean="0"/>
              <a:pPr/>
              <a:t>2017/11/14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82AE29E-53A6-45E2-8A61-D53C3A0990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18F5BD1-E764-4D65-9399-12C6B8652A7F}" type="datetimeFigureOut">
              <a:rPr lang="zh-CN" altLang="en-US" smtClean="0"/>
              <a:pPr/>
              <a:t>2017/11/14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82AE29E-53A6-45E2-8A61-D53C3A0990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18F5BD1-E764-4D65-9399-12C6B8652A7F}" type="datetimeFigureOut">
              <a:rPr lang="zh-CN" altLang="en-US" smtClean="0"/>
              <a:pPr/>
              <a:t>2017/11/14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82AE29E-53A6-45E2-8A61-D53C3A0990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18F5BD1-E764-4D65-9399-12C6B8652A7F}" type="datetimeFigureOut">
              <a:rPr lang="zh-CN" altLang="en-US" smtClean="0"/>
              <a:pPr/>
              <a:t>2017/11/14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82AE29E-53A6-45E2-8A61-D53C3A0990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18F5BD1-E764-4D65-9399-12C6B8652A7F}" type="datetimeFigureOut">
              <a:rPr lang="zh-CN" altLang="en-US" smtClean="0"/>
              <a:pPr/>
              <a:t>2017/11/14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82AE29E-53A6-45E2-8A61-D53C3A0990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18F5BD1-E764-4D65-9399-12C6B8652A7F}" type="datetimeFigureOut">
              <a:rPr lang="zh-CN" altLang="en-US" smtClean="0"/>
              <a:pPr/>
              <a:t>2017/11/14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82AE29E-53A6-45E2-8A61-D53C3A0990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4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302"/>
            <a:ext cx="9143999" cy="5142895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8864" y="205978"/>
            <a:ext cx="8085584" cy="421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8864" y="771550"/>
            <a:ext cx="8085584" cy="3960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1800" b="1" kern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100" kern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100" kern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PT模板-0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02"/>
            <a:ext cx="9144000" cy="51428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35696" y="950494"/>
            <a:ext cx="5904656" cy="66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设计模式初体验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27884" y="2569792"/>
            <a:ext cx="2088232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技术中心</a:t>
            </a:r>
          </a:p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分销开发部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龙海仁</a:t>
            </a:r>
            <a:endParaRPr lang="zh-CN" altLang="zh-CN" sz="1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42620" y="596265"/>
            <a:ext cx="6390005" cy="371475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懒汉式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4535" y="899160"/>
            <a:ext cx="5024120" cy="39135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建造者模式（Builder）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工厂类模式提供的是创建单个类的模式，而建造者模式则是将各种产品集中起来进行管理，用来创建复合对象。</a:t>
            </a:r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2615" y="1415415"/>
            <a:ext cx="7291070" cy="2865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原型模式（Prototype）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原型模式虽然是创建型的模式，但是与工厂模式没有关系，从名字即可看出，该模式的思想就是将一个对象作为原型，对其进行复制、克隆，产生一个和原对象类似的新对象。</a:t>
            </a:r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8795" y="1843405"/>
            <a:ext cx="8249920" cy="20072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结构型模式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适配器是各种结构型模式的起源</a:t>
            </a:r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8795" y="1307465"/>
            <a:ext cx="6325870" cy="33508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适配器模式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类的适配器模式</a:t>
            </a:r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8795" y="1266190"/>
            <a:ext cx="5723890" cy="29711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适配器模式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对象的适配器模式</a:t>
            </a:r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8795" y="1275080"/>
            <a:ext cx="5771515" cy="31997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适配器模式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接口的适配器模式</a:t>
            </a:r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8795" y="1319530"/>
            <a:ext cx="4590415" cy="3314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装饰模式（Decorator）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顾名思义，装饰模式就是给一个对象增加一些新的功能，而且是动态的，要求装饰对象和被装饰对象实现同一个接口，装饰对象持有被装饰对象的实例</a:t>
            </a:r>
          </a:p>
          <a:p>
            <a:endParaRPr lang="zh-CN" altLang="en-US" i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8795" y="1675130"/>
            <a:ext cx="4239895" cy="25311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代理模式（Proxy）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代理模式就是多一个代理类出来，替原对象进行一些额外操作</a:t>
            </a:r>
          </a:p>
          <a:p>
            <a:endParaRPr lang="zh-CN" altLang="en-US" i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8795" y="1495425"/>
            <a:ext cx="5489575" cy="2686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代理模式（Proxy）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代理模式就是多一个代理类出来，替原对象进行一些额外操作</a:t>
            </a:r>
          </a:p>
          <a:p>
            <a:endParaRPr lang="zh-CN" altLang="en-US" i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8795" y="1495425"/>
            <a:ext cx="5489575" cy="2686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aosimin\Desktop\joyu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-1" y="0"/>
            <a:ext cx="9145075" cy="51434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外观模式（Facade）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外观模式是为了解决类与类之家的依赖关系的，像spring一样，可以将类和类之间的关系配置到配置文件中，而外观模式就是将他们的关系放在一个Facade类中，降低了类类之间的耦合度</a:t>
            </a:r>
          </a:p>
          <a:p>
            <a:endParaRPr lang="zh-CN" altLang="en-US" i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8795" y="1667510"/>
            <a:ext cx="5180965" cy="27997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桥接模式（Bridge）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桥接模式就是把事物和其具体实现分开，使他们可以各自独立的变化。桥接的用意是：将抽象化与实现化解耦，使得二者可以独立变化</a:t>
            </a:r>
          </a:p>
          <a:p>
            <a:endParaRPr lang="zh-CN" altLang="en-US" i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8795" y="1633855"/>
            <a:ext cx="7698740" cy="24745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组合模式（Composite）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组合模式有时又叫部分-整体模式在处理类似树形结构的问题时比较方便</a:t>
            </a:r>
          </a:p>
          <a:p>
            <a:endParaRPr lang="zh-CN" altLang="en-US" i="1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8795" y="1452245"/>
            <a:ext cx="7214870" cy="2670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享元模式（Flyweight）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享元模式的主要目的是实现对象的共享，即共享池，当系统中对象多的时候可以减少内存的开销，通常与工厂模式一起使用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8795" y="1638300"/>
            <a:ext cx="5493385" cy="2382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行为型模式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第一类：通过父类与子类的关系进行实现。第二类：两个类之间。第三类：类的状态。第四类：通过中间类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8795" y="1551940"/>
            <a:ext cx="6193790" cy="2849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策略模式（strategy）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策略模式定义了一系列算法，并将每个算法封装起来，使他们可以相互替换，且算法的变化不会影响到使用算法的客户。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8795" y="1582420"/>
            <a:ext cx="6500495" cy="30187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模板方法模式（Template Method）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解释一下模板方法模式，就是指：一个抽象类中，有一个主方法，再定义1...n个方法，可以是抽象的，也可以是实际的方法，定义一个类，继承该抽象类，重写抽象方法，通过调用抽象类，实现对子类的调用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8795" y="1595755"/>
            <a:ext cx="7042150" cy="30206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观察者模式（Observer）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订阅和通知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8795" y="1113155"/>
            <a:ext cx="5962015" cy="3618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8864" y="215503"/>
            <a:ext cx="8085584" cy="421556"/>
          </a:xfrm>
        </p:spPr>
        <p:txBody>
          <a:bodyPr/>
          <a:lstStyle/>
          <a:p>
            <a:r>
              <a:rPr lang="zh-CN" dirty="0"/>
              <a:t>迭代子模式（Iterator）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迭代器模式就是顺序访问聚集中的对象，集合中非常常见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8795" y="1226185"/>
            <a:ext cx="6371590" cy="33902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8864" y="215503"/>
            <a:ext cx="8085584" cy="421556"/>
          </a:xfrm>
        </p:spPr>
        <p:txBody>
          <a:bodyPr/>
          <a:lstStyle/>
          <a:p>
            <a:r>
              <a:rPr lang="zh-CN" dirty="0"/>
              <a:t>责任链模式（Chain of Responsibility）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有多个对象，每个对象持有对下一个对象的引用，这样就会形成一条链，请求在这条链上传递，直到某一对象决定处理该请求。但是发出者并不清楚到底最终那个对象会处理该请求，所以，责任链模式可以实现，在隐瞒客户端的情况下，对系统进行动态的调整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8795" y="1730375"/>
            <a:ext cx="4628515" cy="2733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 descr="PPT模板-02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5142895"/>
          </a:xfrm>
        </p:spPr>
      </p:pic>
      <p:sp>
        <p:nvSpPr>
          <p:cNvPr id="5" name="副标题 2"/>
          <p:cNvSpPr txBox="1"/>
          <p:nvPr/>
        </p:nvSpPr>
        <p:spPr>
          <a:xfrm>
            <a:off x="3347864" y="699542"/>
            <a:ext cx="5327650" cy="3744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1600" b="1" dirty="0">
              <a:solidFill>
                <a:srgbClr val="FF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rgbClr val="FF66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3" name="图表 2"/>
          <p:cNvGraphicFramePr/>
          <p:nvPr/>
        </p:nvGraphicFramePr>
        <p:xfrm>
          <a:off x="2699792" y="425182"/>
          <a:ext cx="5640288" cy="3904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8864" y="225028"/>
            <a:ext cx="8085584" cy="421556"/>
          </a:xfrm>
        </p:spPr>
        <p:txBody>
          <a:bodyPr/>
          <a:lstStyle/>
          <a:p>
            <a:r>
              <a:rPr lang="zh-CN" dirty="0"/>
              <a:t>命令模式（Command）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方法调用者和方法实现者通过指令解耦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8795" y="1384300"/>
            <a:ext cx="7117080" cy="27349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8864" y="225028"/>
            <a:ext cx="8085584" cy="421556"/>
          </a:xfrm>
        </p:spPr>
        <p:txBody>
          <a:bodyPr/>
          <a:lstStyle/>
          <a:p>
            <a:r>
              <a:rPr lang="zh-CN" dirty="0"/>
              <a:t>备忘录模式（Memento）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主要目的是保存一个对象的某个状态，以便在适当的时候恢复对象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8795" y="1443355"/>
            <a:ext cx="7966710" cy="3002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8864" y="225028"/>
            <a:ext cx="8085584" cy="421556"/>
          </a:xfrm>
        </p:spPr>
        <p:txBody>
          <a:bodyPr/>
          <a:lstStyle/>
          <a:p>
            <a:r>
              <a:rPr lang="zh-CN" dirty="0"/>
              <a:t>状态模式（State）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核心思想就是：当对象的状态改变时，同时改变其行为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8795" y="1689735"/>
            <a:ext cx="8498205" cy="1993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8864" y="225028"/>
            <a:ext cx="8085584" cy="421556"/>
          </a:xfrm>
        </p:spPr>
        <p:txBody>
          <a:bodyPr/>
          <a:lstStyle/>
          <a:p>
            <a:r>
              <a:rPr lang="zh-CN" dirty="0"/>
              <a:t>访问者模式（Visitor）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访问者模式把数据结构和作用于结构上的操作解耦合，使得操作集合可相对自由地演化。适用于数据结构相对稳定算法又易变化的系统。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8795" y="1394460"/>
            <a:ext cx="5821045" cy="32721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8864" y="225028"/>
            <a:ext cx="8085584" cy="421556"/>
          </a:xfrm>
        </p:spPr>
        <p:txBody>
          <a:bodyPr/>
          <a:lstStyle/>
          <a:p>
            <a:r>
              <a:rPr lang="zh-CN" dirty="0"/>
              <a:t>中介者模式（Mediator）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中介者模式也是用来降低类类之间的耦合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8795" y="1056640"/>
            <a:ext cx="6562090" cy="33902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8864" y="225028"/>
            <a:ext cx="8085584" cy="421556"/>
          </a:xfrm>
        </p:spPr>
        <p:txBody>
          <a:bodyPr/>
          <a:lstStyle/>
          <a:p>
            <a:r>
              <a:rPr lang="zh-CN" dirty="0"/>
              <a:t>解释器模式（Interpreter）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8795" y="646430"/>
            <a:ext cx="7655560" cy="38646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 descr="PPT模板-06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289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07085" y="461010"/>
            <a:ext cx="7120255" cy="39604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0650" y="1554480"/>
            <a:ext cx="8902700" cy="1673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9024" y="220583"/>
            <a:ext cx="8085584" cy="421556"/>
          </a:xfrm>
        </p:spPr>
        <p:txBody>
          <a:bodyPr/>
          <a:lstStyle/>
          <a:p>
            <a:r>
              <a:rPr kumimoji="1" lang="zh-CN" altLang="en-US" dirty="0"/>
              <a:t>工厂方法模式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8244" y="771550"/>
            <a:ext cx="8085584" cy="3960440"/>
          </a:xfrm>
        </p:spPr>
        <p:txBody>
          <a:bodyPr/>
          <a:lstStyle/>
          <a:p>
            <a:r>
              <a:rPr lang="zh-CN" altLang="en-US"/>
              <a:t>普通工厂方法</a:t>
            </a:r>
          </a:p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320" y="1223010"/>
            <a:ext cx="8023860" cy="3291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38244" y="771550"/>
            <a:ext cx="8085584" cy="3960440"/>
          </a:xfrm>
        </p:spPr>
        <p:txBody>
          <a:bodyPr/>
          <a:lstStyle/>
          <a:p>
            <a:r>
              <a:rPr lang="zh-CN" altLang="en-US"/>
              <a:t>多个工厂方法</a:t>
            </a:r>
          </a:p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0" y="1262380"/>
            <a:ext cx="7619365" cy="32092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38244" y="771550"/>
            <a:ext cx="8085584" cy="3960440"/>
          </a:xfrm>
        </p:spPr>
        <p:txBody>
          <a:bodyPr/>
          <a:lstStyle/>
          <a:p>
            <a:r>
              <a:rPr lang="zh-CN" altLang="en-US"/>
              <a:t>抽象工厂方法</a:t>
            </a:r>
          </a:p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7080" y="1443355"/>
            <a:ext cx="8101330" cy="26168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单例模式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42620" y="596265"/>
            <a:ext cx="6390005" cy="371475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饿汉式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6755" y="1052195"/>
            <a:ext cx="7146290" cy="3332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889</Words>
  <Application>Microsoft Office PowerPoint</Application>
  <PresentationFormat>全屏显示(16:9)</PresentationFormat>
  <Paragraphs>73</Paragraphs>
  <Slides>36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Office 主题</vt:lpstr>
      <vt:lpstr>幻灯片 1</vt:lpstr>
      <vt:lpstr>幻灯片 2</vt:lpstr>
      <vt:lpstr>幻灯片 3</vt:lpstr>
      <vt:lpstr>幻灯片 4</vt:lpstr>
      <vt:lpstr>幻灯片 5</vt:lpstr>
      <vt:lpstr>工厂方法模式</vt:lpstr>
      <vt:lpstr>幻灯片 7</vt:lpstr>
      <vt:lpstr>幻灯片 8</vt:lpstr>
      <vt:lpstr>单例模式</vt:lpstr>
      <vt:lpstr>幻灯片 10</vt:lpstr>
      <vt:lpstr>建造者模式（Builder）</vt:lpstr>
      <vt:lpstr>原型模式（Prototype）</vt:lpstr>
      <vt:lpstr>结构型模式</vt:lpstr>
      <vt:lpstr>适配器模式</vt:lpstr>
      <vt:lpstr>适配器模式</vt:lpstr>
      <vt:lpstr>适配器模式</vt:lpstr>
      <vt:lpstr>装饰模式（Decorator）</vt:lpstr>
      <vt:lpstr>代理模式（Proxy）</vt:lpstr>
      <vt:lpstr>代理模式（Proxy）</vt:lpstr>
      <vt:lpstr>外观模式（Facade）</vt:lpstr>
      <vt:lpstr>桥接模式（Bridge）</vt:lpstr>
      <vt:lpstr>组合模式（Composite）</vt:lpstr>
      <vt:lpstr>享元模式（Flyweight）</vt:lpstr>
      <vt:lpstr>行为型模式</vt:lpstr>
      <vt:lpstr>策略模式（strategy）</vt:lpstr>
      <vt:lpstr>模板方法模式（Template Method）</vt:lpstr>
      <vt:lpstr>观察者模式（Observer）</vt:lpstr>
      <vt:lpstr>迭代子模式（Iterator）</vt:lpstr>
      <vt:lpstr>责任链模式（Chain of Responsibility）</vt:lpstr>
      <vt:lpstr>命令模式（Command）</vt:lpstr>
      <vt:lpstr>备忘录模式（Memento）</vt:lpstr>
      <vt:lpstr>状态模式（State）</vt:lpstr>
      <vt:lpstr>访问者模式（Visitor）</vt:lpstr>
      <vt:lpstr>中介者模式（Mediator）</vt:lpstr>
      <vt:lpstr>解释器模式（Interpreter）</vt:lpstr>
      <vt:lpstr>幻灯片 36</vt:lpstr>
    </vt:vector>
  </TitlesOfParts>
  <Company>MS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haosimin</dc:creator>
  <cp:lastModifiedBy>Administrator</cp:lastModifiedBy>
  <cp:revision>316</cp:revision>
  <dcterms:created xsi:type="dcterms:W3CDTF">2016-11-22T08:58:00Z</dcterms:created>
  <dcterms:modified xsi:type="dcterms:W3CDTF">2017-11-14T12:05:20Z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