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8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171D0-2065-46D4-B741-E73AA7262817}" v="1569" dt="2023-04-26T20:58:08.405"/>
    <p1510:client id="{349D3E2E-B432-4B28-B39B-8480028508DD}" v="29" dt="2022-03-12T09:41:52.881"/>
    <p1510:client id="{794B016A-A471-9101-A4A4-A0DBFDCAADE9}" v="26" dt="2022-05-02T21:57:32.041"/>
    <p1510:client id="{C37137FE-8E0E-F9FA-75DB-467E480F9A7E}" v="35" dt="2022-05-02T21:55:43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9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2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1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2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1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hs-devloper/websock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74A96-5CA5-678F-E834-14CA1AB81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034" y="1194068"/>
            <a:ext cx="10506991" cy="2531555"/>
          </a:xfrm>
        </p:spPr>
        <p:txBody>
          <a:bodyPr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개발 </a:t>
            </a:r>
            <a:r>
              <a:rPr lang="ko-KR" altLang="en-US" dirty="0" err="1">
                <a:ea typeface="Microsoft GothicNeo"/>
                <a:cs typeface="Microsoft GothicNeo"/>
              </a:rPr>
              <a:t>Portfoilo</a:t>
            </a:r>
            <a:endParaRPr lang="ko-KR" dirty="0" err="1">
              <a:ea typeface="Microsoft GothicNeo"/>
              <a:cs typeface="Microsoft GothicNeo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419B71-294B-A533-A6A2-F84C911C3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6449" y="4364037"/>
            <a:ext cx="1679294" cy="1371781"/>
          </a:xfrm>
        </p:spPr>
        <p:txBody>
          <a:bodyPr lIns="109728" tIns="109728" rIns="109728" bIns="91440" anchor="t"/>
          <a:lstStyle/>
          <a:p>
            <a:pPr algn="r"/>
            <a:endParaRPr lang="ko-KR" altLang="en-US" dirty="0">
              <a:ea typeface="Microsoft GothicNeo Light"/>
              <a:cs typeface="Microsoft GothicNeo Light"/>
            </a:endParaRPr>
          </a:p>
          <a:p>
            <a:pPr algn="r"/>
            <a:r>
              <a:rPr lang="ko-KR" altLang="en-US" dirty="0" err="1">
                <a:ea typeface="Microsoft GothicNeo Light"/>
                <a:cs typeface="Microsoft GothicNeo Light"/>
              </a:rPr>
              <a:t>이현서</a:t>
            </a:r>
          </a:p>
        </p:txBody>
      </p:sp>
    </p:spTree>
    <p:extLst>
      <p:ext uri="{BB962C8B-B14F-4D97-AF65-F5344CB8AC3E}">
        <p14:creationId xmlns:p14="http://schemas.microsoft.com/office/powerpoint/2010/main" val="112595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57450-0699-BD77-7B9D-E82B472D0547}"/>
              </a:ext>
            </a:extLst>
          </p:cNvPr>
          <p:cNvSpPr txBox="1"/>
          <p:nvPr/>
        </p:nvSpPr>
        <p:spPr>
          <a:xfrm>
            <a:off x="4047715" y="670278"/>
            <a:ext cx="46139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프로젝트(웹 소켓채팅방)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DFC4EDED-E151-42D7-EFDC-B200E8EF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60886"/>
            <a:ext cx="5566507" cy="3148994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AC8C4BE-98A8-76B2-2F56-BB8491FF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93" y="1160887"/>
            <a:ext cx="5566507" cy="3148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8484-369C-1822-2ED6-FF47C510B351}"/>
              </a:ext>
            </a:extLst>
          </p:cNvPr>
          <p:cNvSpPr txBox="1"/>
          <p:nvPr/>
        </p:nvSpPr>
        <p:spPr>
          <a:xfrm>
            <a:off x="2354385" y="4425460"/>
            <a:ext cx="871690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 err="1">
                <a:ea typeface="+mn-lt"/>
                <a:cs typeface="+mn-lt"/>
              </a:rPr>
              <a:t>채팅</a:t>
            </a:r>
            <a:r>
              <a:rPr lang="en-US" altLang="ko-KR" b="1" dirty="0">
                <a:ea typeface="+mn-lt"/>
                <a:cs typeface="+mn-lt"/>
              </a:rPr>
              <a:t>(</a:t>
            </a:r>
            <a:r>
              <a:rPr lang="en-US" altLang="ko-KR" b="1" dirty="0" err="1">
                <a:ea typeface="+mn-lt"/>
                <a:cs typeface="+mn-lt"/>
              </a:rPr>
              <a:t>이미지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보내기</a:t>
            </a:r>
            <a:r>
              <a:rPr lang="en-US" altLang="ko-KR" b="1" dirty="0">
                <a:ea typeface="+mn-lt"/>
                <a:cs typeface="+mn-lt"/>
              </a:rPr>
              <a:t>)</a:t>
            </a:r>
            <a:endParaRPr lang="en-US" altLang="ko-KR" dirty="0" err="1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b="1" dirty="0" err="1">
                <a:ea typeface="+mn-lt"/>
                <a:cs typeface="+mn-lt"/>
              </a:rPr>
              <a:t>채팅에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이미지를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보내는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기능입니다</a:t>
            </a:r>
            <a:endParaRPr lang="en-US" altLang="ko-KR" b="1" dirty="0">
              <a:ea typeface="+mn-lt"/>
              <a:cs typeface="+mn-lt"/>
            </a:endParaRPr>
          </a:p>
          <a:p>
            <a:endParaRPr lang="en-US" altLang="ko-KR" b="1" dirty="0">
              <a:ea typeface="+mn-lt"/>
              <a:cs typeface="+mn-lt"/>
            </a:endParaRPr>
          </a:p>
          <a:p>
            <a:r>
              <a:rPr lang="en-US" altLang="ko-KR" b="1" dirty="0">
                <a:ea typeface="+mn-lt"/>
                <a:cs typeface="+mn-lt"/>
              </a:rPr>
              <a:t>10MB보다 큰 </a:t>
            </a:r>
            <a:r>
              <a:rPr lang="en-US" altLang="ko-KR" b="1" err="1">
                <a:ea typeface="+mn-lt"/>
                <a:cs typeface="+mn-lt"/>
              </a:rPr>
              <a:t>사진은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보낼</a:t>
            </a:r>
            <a:r>
              <a:rPr lang="en-US" altLang="ko-KR" b="1" dirty="0">
                <a:ea typeface="+mn-lt"/>
                <a:cs typeface="+mn-lt"/>
              </a:rPr>
              <a:t> 수 </a:t>
            </a:r>
            <a:r>
              <a:rPr lang="en-US" altLang="ko-KR" b="1" err="1">
                <a:ea typeface="+mn-lt"/>
                <a:cs typeface="+mn-lt"/>
              </a:rPr>
              <a:t>없도록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기능을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설계하였습니다</a:t>
            </a:r>
            <a:r>
              <a:rPr lang="en-US" altLang="ko-KR" b="1" dirty="0">
                <a:ea typeface="+mn-lt"/>
                <a:cs typeface="+mn-lt"/>
              </a:rPr>
              <a:t>.</a:t>
            </a:r>
            <a:endParaRPr lang="en-US" b="1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958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57450-0699-BD77-7B9D-E82B472D0547}"/>
              </a:ext>
            </a:extLst>
          </p:cNvPr>
          <p:cNvSpPr txBox="1"/>
          <p:nvPr/>
        </p:nvSpPr>
        <p:spPr>
          <a:xfrm>
            <a:off x="4047715" y="670278"/>
            <a:ext cx="46139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프로젝트(웹 소켓채팅방)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35537475-D924-4680-D857-7E173E14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23" y="1159235"/>
            <a:ext cx="2743200" cy="3093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23080-9DA2-E7BD-256A-52651ED03506}"/>
              </a:ext>
            </a:extLst>
          </p:cNvPr>
          <p:cNvSpPr txBox="1"/>
          <p:nvPr/>
        </p:nvSpPr>
        <p:spPr>
          <a:xfrm>
            <a:off x="2354385" y="4425460"/>
            <a:ext cx="871690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+mn-lt"/>
                <a:cs typeface="+mn-lt"/>
              </a:rPr>
              <a:t>방 </a:t>
            </a:r>
            <a:r>
              <a:rPr lang="en-US" altLang="ko-KR" b="1" dirty="0" err="1">
                <a:ea typeface="+mn-lt"/>
                <a:cs typeface="+mn-lt"/>
              </a:rPr>
              <a:t>생성</a:t>
            </a:r>
            <a:endParaRPr lang="en-US" altLang="ko-KR" b="1" dirty="0">
              <a:ea typeface="+mn-lt"/>
              <a:cs typeface="+mn-lt"/>
            </a:endParaRPr>
          </a:p>
          <a:p>
            <a:endParaRPr lang="en-US" altLang="ko-KR" b="1" dirty="0">
              <a:ea typeface="+mn-lt"/>
              <a:cs typeface="+mn-lt"/>
            </a:endParaRPr>
          </a:p>
          <a:p>
            <a:r>
              <a:rPr lang="en-US" altLang="ko-KR" b="1" dirty="0" err="1">
                <a:ea typeface="+mn-lt"/>
                <a:cs typeface="+mn-lt"/>
              </a:rPr>
              <a:t>채팅방을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생성하는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화면입니다</a:t>
            </a:r>
            <a:r>
              <a:rPr lang="en-US" altLang="ko-KR" b="1" dirty="0">
                <a:ea typeface="+mn-lt"/>
                <a:cs typeface="+mn-lt"/>
              </a:rPr>
              <a:t>.</a:t>
            </a:r>
          </a:p>
          <a:p>
            <a:endParaRPr lang="en-US" altLang="ko-KR" b="1" dirty="0">
              <a:ea typeface="+mn-lt"/>
              <a:cs typeface="+mn-lt"/>
            </a:endParaRPr>
          </a:p>
          <a:p>
            <a:r>
              <a:rPr lang="en-US" altLang="ko-KR" b="1" dirty="0" err="1">
                <a:ea typeface="+mn-lt"/>
                <a:cs typeface="+mn-lt"/>
              </a:rPr>
              <a:t>채팅방에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대한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설정이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끝나고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방만들기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버튼을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누르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채팅방이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만들어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집니다</a:t>
            </a:r>
            <a:r>
              <a:rPr lang="en-US" altLang="ko-KR" b="1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90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A942C-4777-388B-E24E-87C9F7624CBF}"/>
              </a:ext>
            </a:extLst>
          </p:cNvPr>
          <p:cNvSpPr txBox="1"/>
          <p:nvPr/>
        </p:nvSpPr>
        <p:spPr>
          <a:xfrm>
            <a:off x="4726133" y="679685"/>
            <a:ext cx="273141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0518DB8-EB45-2F8F-630B-23F14E57B377}"/>
              </a:ext>
            </a:extLst>
          </p:cNvPr>
          <p:cNvCxnSpPr/>
          <p:nvPr/>
        </p:nvCxnSpPr>
        <p:spPr>
          <a:xfrm flipV="1">
            <a:off x="649857" y="1255144"/>
            <a:ext cx="10877909" cy="345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E4EFEE3A-FE3D-82FA-3FB1-6CEAEEC3C1B7}"/>
              </a:ext>
            </a:extLst>
          </p:cNvPr>
          <p:cNvSpPr/>
          <p:nvPr/>
        </p:nvSpPr>
        <p:spPr>
          <a:xfrm>
            <a:off x="1806223" y="1222963"/>
            <a:ext cx="112888" cy="11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89E30E9-5840-5E9B-E586-409E9A6E0124}"/>
              </a:ext>
            </a:extLst>
          </p:cNvPr>
          <p:cNvSpPr/>
          <p:nvPr/>
        </p:nvSpPr>
        <p:spPr>
          <a:xfrm>
            <a:off x="5898445" y="1222963"/>
            <a:ext cx="112888" cy="11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4C897E-8E9F-21C2-69BE-25C4AB9FD7C7}"/>
              </a:ext>
            </a:extLst>
          </p:cNvPr>
          <p:cNvSpPr/>
          <p:nvPr/>
        </p:nvSpPr>
        <p:spPr>
          <a:xfrm>
            <a:off x="9689631" y="1213556"/>
            <a:ext cx="112888" cy="11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A0FC1-0D16-0588-0E5F-3E2E347812F3}"/>
              </a:ext>
            </a:extLst>
          </p:cNvPr>
          <p:cNvSpPr txBox="1"/>
          <p:nvPr/>
        </p:nvSpPr>
        <p:spPr>
          <a:xfrm>
            <a:off x="1119482" y="1448740"/>
            <a:ext cx="1492015" cy="792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팀 프로젝트</a:t>
            </a:r>
            <a:endParaRPr lang="ko-KR">
              <a:ea typeface="Microsoft GothicNeo Light"/>
              <a:cs typeface="Microsoft GothicNeo Ligh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Microsoft GothicNeo Light"/>
                <a:cs typeface="Microsoft GothicNeo Light"/>
              </a:rPr>
              <a:t>2023.2.23~2.28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3C5C3-8FB2-9EC6-298F-57A6184CD669}"/>
              </a:ext>
            </a:extLst>
          </p:cNvPr>
          <p:cNvSpPr txBox="1"/>
          <p:nvPr/>
        </p:nvSpPr>
        <p:spPr>
          <a:xfrm>
            <a:off x="5145853" y="1448740"/>
            <a:ext cx="1642532" cy="792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개인 프로젝트</a:t>
            </a:r>
            <a:endParaRPr lang="ko-KR" dirty="0">
              <a:ea typeface="Microsoft GothicNeo Light"/>
              <a:cs typeface="Microsoft GothicNeo Ligh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Microsoft GothicNeo Light"/>
                <a:cs typeface="Microsoft GothicNeo Light"/>
              </a:rPr>
              <a:t>2023.3.31~4.07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0B3D9-62EA-2441-9D04-EA50EA0C9A87}"/>
              </a:ext>
            </a:extLst>
          </p:cNvPr>
          <p:cNvSpPr txBox="1"/>
          <p:nvPr/>
        </p:nvSpPr>
        <p:spPr>
          <a:xfrm>
            <a:off x="8955853" y="1448739"/>
            <a:ext cx="1586089" cy="792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개인 프로젝트</a:t>
            </a:r>
            <a:endParaRPr lang="ko-KR" dirty="0">
              <a:ea typeface="Microsoft GothicNeo Light"/>
              <a:cs typeface="Microsoft GothicNeo Ligh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Microsoft GothicNeo Light"/>
                <a:cs typeface="Microsoft GothicNeo Light"/>
              </a:rPr>
              <a:t>2023.04.10~4.27</a:t>
            </a:r>
          </a:p>
        </p:txBody>
      </p:sp>
      <p:pic>
        <p:nvPicPr>
          <p:cNvPr id="13" name="그림 13" descr="여러 가지이(가) 표시된 사진&#10;&#10;자동 생성된 설명">
            <a:extLst>
              <a:ext uri="{FF2B5EF4-FFF2-40B4-BE49-F238E27FC236}">
                <a16:creationId xmlns:a16="http://schemas.microsoft.com/office/drawing/2014/main" id="{BCAF0D42-BA62-64EE-2041-FC8C22B6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2445598"/>
            <a:ext cx="2743200" cy="14211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BFF1BA-73E2-673B-1E89-26641371FE67}"/>
              </a:ext>
            </a:extLst>
          </p:cNvPr>
          <p:cNvSpPr txBox="1"/>
          <p:nvPr/>
        </p:nvSpPr>
        <p:spPr>
          <a:xfrm>
            <a:off x="677334" y="3969925"/>
            <a:ext cx="2366903" cy="1115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미궁 탈출게임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ea typeface="Microsoft GothicNeo Light"/>
                <a:cs typeface="Microsoft GothicNeo Light"/>
              </a:rPr>
              <a:t>Java</a:t>
            </a:r>
            <a:r>
              <a:rPr lang="ko-KR" altLang="en-US" sz="1400" dirty="0">
                <a:ea typeface="Microsoft GothicNeo Light"/>
                <a:cs typeface="Microsoft GothicNeo Light"/>
              </a:rPr>
              <a:t> 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Swing</a:t>
            </a:r>
            <a:endParaRPr lang="ko-KR" altLang="en-US" sz="1400">
              <a:ea typeface="Microsoft GothicNeo Light"/>
              <a:cs typeface="Microsoft GothicNeo Ligh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Microsoft GothicNeo Light"/>
                <a:cs typeface="Microsoft GothicNeo Light"/>
              </a:rPr>
              <a:t>2D 미로탈출 게임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D62AF-DCF3-5DFD-5D2B-FAF786F7D54A}"/>
              </a:ext>
            </a:extLst>
          </p:cNvPr>
          <p:cNvSpPr txBox="1"/>
          <p:nvPr/>
        </p:nvSpPr>
        <p:spPr>
          <a:xfrm>
            <a:off x="4829257" y="3852694"/>
            <a:ext cx="2366903" cy="1115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그린 </a:t>
            </a:r>
            <a:r>
              <a:rPr lang="ko-KR" altLang="en-US" dirty="0" err="1">
                <a:ea typeface="Microsoft GothicNeo Light"/>
                <a:cs typeface="Microsoft GothicNeo Light"/>
              </a:rPr>
              <a:t>채팅방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ea typeface="Microsoft GothicNeo Light"/>
                <a:cs typeface="Microsoft GothicNeo Light"/>
              </a:rPr>
              <a:t>Java</a:t>
            </a:r>
            <a:r>
              <a:rPr lang="ko-KR" altLang="en-US" sz="1400" dirty="0">
                <a:ea typeface="Microsoft GothicNeo Light"/>
                <a:cs typeface="Microsoft GothicNeo Light"/>
              </a:rPr>
              <a:t> JSP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Microsoft GothicNeo Light"/>
                <a:cs typeface="Microsoft GothicNeo Light"/>
              </a:rPr>
              <a:t>웹 소켓 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채팅방</a:t>
            </a: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90757627-CDDF-45D1-3BA1-9724E94A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5782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6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F959C-8063-2078-23A2-CC7A2A569A2C}"/>
              </a:ext>
            </a:extLst>
          </p:cNvPr>
          <p:cNvSpPr txBox="1"/>
          <p:nvPr/>
        </p:nvSpPr>
        <p:spPr>
          <a:xfrm>
            <a:off x="4585022" y="670278"/>
            <a:ext cx="407667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프로젝트(미로탈출)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5BE6B9D-BFA0-37B8-CAEC-E97A9263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1" y="1168462"/>
            <a:ext cx="8790353" cy="3270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E18B69-E744-9823-1C5C-33396AABFB64}"/>
              </a:ext>
            </a:extLst>
          </p:cNvPr>
          <p:cNvSpPr txBox="1"/>
          <p:nvPr/>
        </p:nvSpPr>
        <p:spPr>
          <a:xfrm>
            <a:off x="2090615" y="4103076"/>
            <a:ext cx="871690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Microsoft GothicNeo Light"/>
                <a:cs typeface="Microsoft GothicNeo Light"/>
              </a:rPr>
              <a:t>개발환경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>
                <a:ea typeface="Microsoft GothicNeo Light"/>
                <a:cs typeface="Microsoft GothicNeo Light"/>
              </a:rPr>
              <a:t>IDE: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Eclipse</a:t>
            </a:r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 err="1">
                <a:ea typeface="Microsoft GothicNeo Light"/>
                <a:cs typeface="Microsoft GothicNeo Light"/>
              </a:rPr>
              <a:t>Language</a:t>
            </a:r>
            <a:r>
              <a:rPr lang="ko-KR" altLang="en-US" b="1" dirty="0">
                <a:ea typeface="Microsoft GothicNeo Light"/>
                <a:cs typeface="Microsoft GothicNeo Light"/>
              </a:rPr>
              <a:t>: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Java</a:t>
            </a:r>
            <a:r>
              <a:rPr lang="ko-KR" altLang="en-US" dirty="0">
                <a:ea typeface="Microsoft GothicNeo Light"/>
                <a:cs typeface="Microsoft GothicNeo Light"/>
              </a:rPr>
              <a:t>(JDK11)</a:t>
            </a:r>
          </a:p>
          <a:p>
            <a:r>
              <a:rPr lang="ko-KR" altLang="en-US" b="1" dirty="0" err="1">
                <a:ea typeface="Microsoft GothicNeo Light"/>
                <a:cs typeface="Microsoft GothicNeo Light"/>
              </a:rPr>
              <a:t>Library</a:t>
            </a:r>
            <a:r>
              <a:rPr lang="ko-KR" altLang="en-US" b="1" dirty="0">
                <a:ea typeface="Microsoft GothicNeo Light"/>
                <a:cs typeface="Microsoft GothicNeo Light"/>
              </a:rPr>
              <a:t>: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Swing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b="1" dirty="0" err="1">
                <a:ea typeface="Microsoft GothicNeo Light"/>
                <a:cs typeface="Microsoft GothicNeo Light"/>
              </a:rPr>
              <a:t>Github</a:t>
            </a:r>
            <a:r>
              <a:rPr lang="ko-KR" altLang="en-US" dirty="0">
                <a:ea typeface="Microsoft GothicNeo Light"/>
                <a:cs typeface="Microsoft GothicNeo Light"/>
              </a:rPr>
              <a:t> : </a:t>
            </a:r>
            <a:r>
              <a:rPr lang="ko-KR" dirty="0">
                <a:ea typeface="+mn-lt"/>
                <a:cs typeface="+mn-lt"/>
              </a:rPr>
              <a:t>https://github.com/GreenArchedemyLineA/mazeproject</a:t>
            </a:r>
          </a:p>
        </p:txBody>
      </p:sp>
    </p:spTree>
    <p:extLst>
      <p:ext uri="{BB962C8B-B14F-4D97-AF65-F5344CB8AC3E}">
        <p14:creationId xmlns:p14="http://schemas.microsoft.com/office/powerpoint/2010/main" val="3482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9" descr="여러 가지, 침대보이(가) 표시된 사진&#10;&#10;자동 생성된 설명">
            <a:extLst>
              <a:ext uri="{FF2B5EF4-FFF2-40B4-BE49-F238E27FC236}">
                <a16:creationId xmlns:a16="http://schemas.microsoft.com/office/drawing/2014/main" id="{1230FCE8-867C-91E1-0753-95B50C79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16" y="1156948"/>
            <a:ext cx="6934198" cy="3703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A853AA-A7F1-1E5D-4A01-EA2BD8DF229C}"/>
              </a:ext>
            </a:extLst>
          </p:cNvPr>
          <p:cNvSpPr txBox="1"/>
          <p:nvPr/>
        </p:nvSpPr>
        <p:spPr>
          <a:xfrm>
            <a:off x="4585022" y="670278"/>
            <a:ext cx="407667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프로젝트(미로탈출)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65B78-867F-2ECF-C005-5F088317520C}"/>
              </a:ext>
            </a:extLst>
          </p:cNvPr>
          <p:cNvSpPr txBox="1"/>
          <p:nvPr/>
        </p:nvSpPr>
        <p:spPr>
          <a:xfrm>
            <a:off x="2051538" y="4825999"/>
            <a:ext cx="871690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Microsoft GothicNeo Light"/>
                <a:cs typeface="Microsoft GothicNeo Light"/>
              </a:rPr>
              <a:t>게임소개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>
                <a:ea typeface="+mn-lt"/>
                <a:cs typeface="+mn-lt"/>
              </a:rPr>
              <a:t>빨간 원으로 </a:t>
            </a:r>
            <a:r>
              <a:rPr lang="ko-KR" altLang="en-US" b="1" dirty="0" err="1">
                <a:ea typeface="+mn-lt"/>
                <a:cs typeface="+mn-lt"/>
              </a:rPr>
              <a:t>부터</a:t>
            </a:r>
            <a:r>
              <a:rPr lang="ko-KR" altLang="en-US" b="1" dirty="0">
                <a:ea typeface="+mn-lt"/>
                <a:cs typeface="+mn-lt"/>
              </a:rPr>
              <a:t> 게임이 시작되며 방향을 따라 파란원까지 도달하는 게임입니다</a:t>
            </a:r>
          </a:p>
          <a:p>
            <a:endParaRPr lang="ko-KR" altLang="en-US" b="1" dirty="0">
              <a:ea typeface="+mn-lt"/>
              <a:cs typeface="+mn-lt"/>
            </a:endParaRPr>
          </a:p>
          <a:p>
            <a:r>
              <a:rPr lang="ko-KR" altLang="en-US" b="1" dirty="0">
                <a:ea typeface="+mn-lt"/>
                <a:cs typeface="+mn-lt"/>
              </a:rPr>
              <a:t>해당 프로젝트에서는 </a:t>
            </a:r>
            <a:r>
              <a:rPr lang="ko-KR" altLang="en-US" b="1" err="1">
                <a:ea typeface="+mn-lt"/>
                <a:cs typeface="+mn-lt"/>
              </a:rPr>
              <a:t>서비스로직과</a:t>
            </a:r>
            <a:r>
              <a:rPr lang="ko-KR" altLang="en-US" b="1" dirty="0">
                <a:ea typeface="+mn-lt"/>
                <a:cs typeface="+mn-lt"/>
              </a:rPr>
              <a:t> 이벤트처리를 담당하였습니다.</a:t>
            </a:r>
          </a:p>
          <a:p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852137-E104-A94F-68A3-67AC3C2BBA1C}"/>
              </a:ext>
            </a:extLst>
          </p:cNvPr>
          <p:cNvSpPr/>
          <p:nvPr/>
        </p:nvSpPr>
        <p:spPr>
          <a:xfrm>
            <a:off x="3047999" y="1680306"/>
            <a:ext cx="263769" cy="2833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6A2D50-ADD5-954E-4B0F-C60484628ECB}"/>
              </a:ext>
            </a:extLst>
          </p:cNvPr>
          <p:cNvSpPr/>
          <p:nvPr/>
        </p:nvSpPr>
        <p:spPr>
          <a:xfrm>
            <a:off x="8665306" y="4542691"/>
            <a:ext cx="263769" cy="2833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2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18CA7-EEA5-E0B9-56CE-6721E84E0D98}"/>
              </a:ext>
            </a:extLst>
          </p:cNvPr>
          <p:cNvSpPr txBox="1"/>
          <p:nvPr/>
        </p:nvSpPr>
        <p:spPr>
          <a:xfrm>
            <a:off x="4585022" y="670278"/>
            <a:ext cx="407667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프로젝트(미로탈출)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9804E788-83DB-7862-825D-59B6E962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1072525"/>
            <a:ext cx="9943122" cy="3755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C0350-061A-A349-1C77-A6993092DD8E}"/>
              </a:ext>
            </a:extLst>
          </p:cNvPr>
          <p:cNvSpPr txBox="1"/>
          <p:nvPr/>
        </p:nvSpPr>
        <p:spPr>
          <a:xfrm>
            <a:off x="2051538" y="4825999"/>
            <a:ext cx="871690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ea typeface="Microsoft GothicNeo Light"/>
                <a:cs typeface="Microsoft GothicNeo Light"/>
              </a:rPr>
              <a:t>로직소개</a:t>
            </a:r>
            <a:endParaRPr lang="ko-KR" altLang="en-US" b="1" dirty="0">
              <a:ea typeface="Microsoft GothicNeo Light"/>
              <a:cs typeface="Microsoft GothicNeo Light"/>
            </a:endParaRP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>
                <a:ea typeface="+mn-lt"/>
                <a:cs typeface="+mn-lt"/>
              </a:rPr>
              <a:t>해당 그림은 게임 플레이를 할 때 방향에 대한 좌표를 기록한 것입니다.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810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18CA7-EEA5-E0B9-56CE-6721E84E0D98}"/>
              </a:ext>
            </a:extLst>
          </p:cNvPr>
          <p:cNvSpPr txBox="1"/>
          <p:nvPr/>
        </p:nvSpPr>
        <p:spPr>
          <a:xfrm>
            <a:off x="4585022" y="670278"/>
            <a:ext cx="407667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프로젝트(미로탈출)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C0350-061A-A349-1C77-A6993092DD8E}"/>
              </a:ext>
            </a:extLst>
          </p:cNvPr>
          <p:cNvSpPr txBox="1"/>
          <p:nvPr/>
        </p:nvSpPr>
        <p:spPr>
          <a:xfrm>
            <a:off x="1995094" y="4452597"/>
            <a:ext cx="871690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ea typeface="Microsoft GothicNeo Light"/>
                <a:cs typeface="Microsoft GothicNeo Light"/>
              </a:rPr>
              <a:t>로직소개</a:t>
            </a:r>
            <a:endParaRPr lang="ko-KR" altLang="en-US" b="1" dirty="0">
              <a:ea typeface="Microsoft GothicNeo Light"/>
              <a:cs typeface="Microsoft GothicNeo Light"/>
            </a:endParaRP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>
                <a:ea typeface="+mn-lt"/>
                <a:cs typeface="+mn-lt"/>
              </a:rPr>
              <a:t>해당 그림은 열쇠를 통해 방향을 바꾸는 로직에 대한 그림입니다.</a:t>
            </a:r>
          </a:p>
          <a:p>
            <a:endParaRPr lang="ko-KR" altLang="en-US" b="1" dirty="0">
              <a:ea typeface="+mn-lt"/>
              <a:cs typeface="+mn-lt"/>
            </a:endParaRPr>
          </a:p>
          <a:p>
            <a:r>
              <a:rPr lang="ko-KR" altLang="en-US" b="1" dirty="0">
                <a:ea typeface="+mn-lt"/>
                <a:cs typeface="+mn-lt"/>
              </a:rPr>
              <a:t>파란 키를 사용할 경우 숫자가 1이증가하며 빨간 키를 사용할 경우 숫자가 1이 감소하는 형태입니다.</a:t>
            </a:r>
          </a:p>
          <a:p>
            <a:endParaRPr lang="ko-KR" altLang="en-US" dirty="0">
              <a:ea typeface="+mn-lt"/>
              <a:cs typeface="+mn-lt"/>
            </a:endParaRP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F2F3416-DA1C-B098-7A9C-F0FEE3A82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r="123" b="6638"/>
          <a:stretch/>
        </p:blipFill>
        <p:spPr>
          <a:xfrm>
            <a:off x="2271961" y="1230483"/>
            <a:ext cx="7657493" cy="29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4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0BB266-B419-1B8C-D784-7CAF2AB79F53}"/>
              </a:ext>
            </a:extLst>
          </p:cNvPr>
          <p:cNvSpPr txBox="1"/>
          <p:nvPr/>
        </p:nvSpPr>
        <p:spPr>
          <a:xfrm>
            <a:off x="4047715" y="670278"/>
            <a:ext cx="46139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프로젝트(웹 소켓채팅방)</a:t>
            </a:r>
          </a:p>
        </p:txBody>
      </p:sp>
      <p:pic>
        <p:nvPicPr>
          <p:cNvPr id="6" name="그림 17">
            <a:extLst>
              <a:ext uri="{FF2B5EF4-FFF2-40B4-BE49-F238E27FC236}">
                <a16:creationId xmlns:a16="http://schemas.microsoft.com/office/drawing/2014/main" id="{6A100CE0-8E11-389C-B118-A6368F88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1" y="1289782"/>
            <a:ext cx="5546969" cy="3135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54208D-70F2-12F9-4382-BACBF3E4CABC}"/>
              </a:ext>
            </a:extLst>
          </p:cNvPr>
          <p:cNvSpPr txBox="1"/>
          <p:nvPr/>
        </p:nvSpPr>
        <p:spPr>
          <a:xfrm>
            <a:off x="2090615" y="4103076"/>
            <a:ext cx="871690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Microsoft GothicNeo Light"/>
                <a:cs typeface="Microsoft GothicNeo Light"/>
              </a:rPr>
              <a:t>개발환경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>
                <a:ea typeface="Microsoft GothicNeo Light"/>
                <a:cs typeface="Microsoft GothicNeo Light"/>
              </a:rPr>
              <a:t>IDE: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Eclipse</a:t>
            </a:r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>
                <a:ea typeface="Microsoft GothicNeo Light"/>
                <a:cs typeface="Microsoft GothicNeo Light"/>
              </a:rPr>
              <a:t>Server:</a:t>
            </a:r>
            <a:r>
              <a:rPr lang="ko-KR" altLang="en-US" dirty="0">
                <a:ea typeface="Microsoft GothicNeo Light"/>
                <a:cs typeface="Microsoft GothicNeo Light"/>
              </a:rPr>
              <a:t> Apache </a:t>
            </a:r>
            <a:r>
              <a:rPr lang="ko-KR" altLang="en-US" dirty="0" err="1">
                <a:ea typeface="Microsoft GothicNeo Light"/>
                <a:cs typeface="Microsoft GothicNeo Light"/>
              </a:rPr>
              <a:t>Tomcat</a:t>
            </a:r>
            <a:r>
              <a:rPr lang="ko-KR" altLang="en-US" dirty="0">
                <a:ea typeface="Microsoft GothicNeo Light"/>
                <a:cs typeface="Microsoft GothicNeo Light"/>
              </a:rPr>
              <a:t> 9.0</a:t>
            </a:r>
          </a:p>
          <a:p>
            <a:r>
              <a:rPr lang="ko-KR" altLang="en-US" b="1" dirty="0" err="1">
                <a:ea typeface="Microsoft GothicNeo Light"/>
                <a:cs typeface="Microsoft GothicNeo Light"/>
              </a:rPr>
              <a:t>Language</a:t>
            </a:r>
            <a:r>
              <a:rPr lang="ko-KR" altLang="en-US" b="1" dirty="0">
                <a:ea typeface="Microsoft GothicNeo Light"/>
                <a:cs typeface="Microsoft GothicNeo Light"/>
              </a:rPr>
              <a:t>: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Java</a:t>
            </a:r>
            <a:r>
              <a:rPr lang="ko-KR" altLang="en-US" dirty="0">
                <a:ea typeface="Microsoft GothicNeo Light"/>
                <a:cs typeface="Microsoft GothicNeo Light"/>
              </a:rPr>
              <a:t>(JDK11), JSP, CSS, JS</a:t>
            </a:r>
          </a:p>
          <a:p>
            <a:r>
              <a:rPr lang="ko-KR" altLang="en-US" b="1" dirty="0" err="1">
                <a:ea typeface="Microsoft GothicNeo Light"/>
                <a:cs typeface="Microsoft GothicNeo Light"/>
              </a:rPr>
              <a:t>Library</a:t>
            </a:r>
            <a:r>
              <a:rPr lang="ko-KR" altLang="en-US" b="1" dirty="0">
                <a:ea typeface="Microsoft GothicNeo Light"/>
                <a:cs typeface="Microsoft GothicNeo Light"/>
              </a:rPr>
              <a:t>: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websocket</a:t>
            </a:r>
            <a:r>
              <a:rPr lang="ko-KR" altLang="en-US" dirty="0">
                <a:ea typeface="Microsoft GothicNeo Light"/>
                <a:cs typeface="Microsoft GothicNeo Light"/>
              </a:rPr>
              <a:t>, JDBC </a:t>
            </a:r>
            <a:r>
              <a:rPr lang="ko-KR" altLang="en-US" dirty="0" err="1">
                <a:ea typeface="Microsoft GothicNeo Light"/>
                <a:cs typeface="Microsoft GothicNeo Light"/>
              </a:rPr>
              <a:t>MySQL</a:t>
            </a:r>
            <a:endParaRPr lang="ko-KR" altLang="en-US" dirty="0" err="1">
              <a:ea typeface="+mn-lt"/>
              <a:cs typeface="+mn-lt"/>
            </a:endParaRPr>
          </a:p>
          <a:p>
            <a:r>
              <a:rPr lang="ko-KR" altLang="en-US" b="1" dirty="0" err="1">
                <a:ea typeface="Microsoft GothicNeo Light"/>
                <a:cs typeface="Microsoft GothicNeo Light"/>
              </a:rPr>
              <a:t>Github</a:t>
            </a:r>
            <a:r>
              <a:rPr lang="ko-KR" altLang="en-US" dirty="0">
                <a:ea typeface="Microsoft GothicNeo Light"/>
                <a:cs typeface="Microsoft GothicNeo Light"/>
              </a:rPr>
              <a:t> : </a:t>
            </a:r>
            <a:r>
              <a:rPr lang="ko-KR" dirty="0">
                <a:ea typeface="+mn-lt"/>
                <a:cs typeface="+mn-lt"/>
                <a:hlinkClick r:id="rId3"/>
              </a:rPr>
              <a:t>https://github.com/</a:t>
            </a:r>
            <a:r>
              <a:rPr lang="en-US" altLang="ko-KR" dirty="0">
                <a:ea typeface="+mn-lt"/>
                <a:cs typeface="+mn-lt"/>
                <a:hlinkClick r:id="rId3"/>
              </a:rPr>
              <a:t>lhs-devloper</a:t>
            </a:r>
            <a:r>
              <a:rPr lang="ko-KR" dirty="0">
                <a:ea typeface="+mn-lt"/>
                <a:cs typeface="+mn-lt"/>
                <a:hlinkClick r:id="rId3"/>
              </a:rPr>
              <a:t>/</a:t>
            </a:r>
            <a:r>
              <a:rPr lang="en-US" altLang="ko-KR" dirty="0">
                <a:ea typeface="+mn-lt"/>
                <a:cs typeface="+mn-lt"/>
                <a:hlinkClick r:id="rId3"/>
              </a:rPr>
              <a:t>websocket</a:t>
            </a:r>
            <a:endParaRPr lang="ko-KR" alt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311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0BB266-B419-1B8C-D784-7CAF2AB79F53}"/>
              </a:ext>
            </a:extLst>
          </p:cNvPr>
          <p:cNvSpPr txBox="1"/>
          <p:nvPr/>
        </p:nvSpPr>
        <p:spPr>
          <a:xfrm>
            <a:off x="4047715" y="670278"/>
            <a:ext cx="46139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프로젝트(웹 소켓채팅방)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4208D-70F2-12F9-4382-BACBF3E4CABC}"/>
              </a:ext>
            </a:extLst>
          </p:cNvPr>
          <p:cNvSpPr txBox="1"/>
          <p:nvPr/>
        </p:nvSpPr>
        <p:spPr>
          <a:xfrm>
            <a:off x="1817077" y="4435230"/>
            <a:ext cx="90881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+mn-lt"/>
                <a:cs typeface="+mn-lt"/>
              </a:rPr>
              <a:t>방 입장 화면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 err="1">
                <a:ea typeface="Microsoft GothicNeo Light"/>
                <a:cs typeface="Microsoft GothicNeo Light"/>
              </a:rPr>
              <a:t>메인화면이며</a:t>
            </a:r>
            <a:r>
              <a:rPr lang="ko-KR" altLang="en-US" b="1" dirty="0">
                <a:ea typeface="Microsoft GothicNeo Light"/>
                <a:cs typeface="Microsoft GothicNeo Light"/>
              </a:rPr>
              <a:t> </a:t>
            </a:r>
            <a:r>
              <a:rPr lang="ko-KR" altLang="en-US" b="1" dirty="0" err="1">
                <a:ea typeface="Microsoft GothicNeo Light"/>
                <a:cs typeface="Microsoft GothicNeo Light"/>
              </a:rPr>
              <a:t>활성화되있는</a:t>
            </a:r>
            <a:r>
              <a:rPr lang="ko-KR" altLang="en-US" b="1" dirty="0">
                <a:ea typeface="Microsoft GothicNeo Light"/>
                <a:cs typeface="Microsoft GothicNeo Light"/>
              </a:rPr>
              <a:t> 방들을 사용자에게 제공해줍니다.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>
                <a:ea typeface="Microsoft GothicNeo Light"/>
                <a:cs typeface="Microsoft GothicNeo Light"/>
              </a:rPr>
              <a:t>비밀번호가 걸려있는 방은 우측화면과 같이 비밀번호를 입력 후 통과해야 방에 입장이 됩니다.</a:t>
            </a: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5C9C1AF2-5A08-8F0D-1A39-BAAB1AB8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38" y="1161872"/>
            <a:ext cx="5517661" cy="31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57450-0699-BD77-7B9D-E82B472D0547}"/>
              </a:ext>
            </a:extLst>
          </p:cNvPr>
          <p:cNvSpPr txBox="1"/>
          <p:nvPr/>
        </p:nvSpPr>
        <p:spPr>
          <a:xfrm>
            <a:off x="4047715" y="670278"/>
            <a:ext cx="46139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 dirty="0">
                <a:ea typeface="Microsoft GothicNeo Light"/>
                <a:cs typeface="Microsoft GothicNeo Light"/>
              </a:rPr>
              <a:t>개발 프로젝트(웹 소켓채팅방)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D45488-3311-4E18-E912-A0EAC8C8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8" y="1156955"/>
            <a:ext cx="5595816" cy="33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77C8D-D8B4-CDB2-4D28-9CB9BDD1B6B1}"/>
              </a:ext>
            </a:extLst>
          </p:cNvPr>
          <p:cNvSpPr txBox="1"/>
          <p:nvPr/>
        </p:nvSpPr>
        <p:spPr>
          <a:xfrm>
            <a:off x="2373923" y="4796691"/>
            <a:ext cx="871690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 err="1">
                <a:ea typeface="+mn-lt"/>
                <a:cs typeface="+mn-lt"/>
              </a:rPr>
              <a:t>채팅</a:t>
            </a:r>
            <a:endParaRPr lang="en-US" altLang="ko-KR" dirty="0" err="1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b="1" dirty="0" err="1">
                <a:ea typeface="+mn-lt"/>
                <a:cs typeface="+mn-lt"/>
              </a:rPr>
              <a:t>방에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들어간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유저들끼리</a:t>
            </a:r>
            <a:r>
              <a:rPr lang="en-US" altLang="ko-KR" b="1" dirty="0">
                <a:ea typeface="+mn-lt"/>
                <a:cs typeface="+mn-lt"/>
              </a:rPr>
              <a:t> </a:t>
            </a:r>
            <a:r>
              <a:rPr lang="en-US" altLang="ko-KR" b="1" dirty="0" err="1">
                <a:ea typeface="+mn-lt"/>
                <a:cs typeface="+mn-lt"/>
              </a:rPr>
              <a:t>채팅을</a:t>
            </a:r>
            <a:r>
              <a:rPr lang="en-US" altLang="ko-KR" b="1" dirty="0">
                <a:ea typeface="+mn-lt"/>
                <a:cs typeface="+mn-lt"/>
              </a:rPr>
              <a:t> 할 수 </a:t>
            </a:r>
            <a:r>
              <a:rPr lang="en-US" altLang="ko-KR" b="1" dirty="0" err="1">
                <a:ea typeface="+mn-lt"/>
                <a:cs typeface="+mn-lt"/>
              </a:rPr>
              <a:t>있는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페이지입니다</a:t>
            </a:r>
            <a:r>
              <a:rPr lang="en-US" altLang="ko-KR" b="1" dirty="0">
                <a:ea typeface="+mn-lt"/>
                <a:cs typeface="+mn-lt"/>
              </a:rPr>
              <a:t>.</a:t>
            </a:r>
          </a:p>
          <a:p>
            <a:endParaRPr lang="en-US" altLang="ko-KR" b="1" dirty="0">
              <a:ea typeface="+mn-lt"/>
              <a:cs typeface="+mn-lt"/>
            </a:endParaRPr>
          </a:p>
          <a:p>
            <a:r>
              <a:rPr lang="en-US" altLang="ko-KR" b="1" dirty="0" err="1">
                <a:ea typeface="+mn-lt"/>
                <a:cs typeface="+mn-lt"/>
              </a:rPr>
              <a:t>기본적인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채팅과</a:t>
            </a:r>
            <a:r>
              <a:rPr lang="en-US" altLang="ko-KR" b="1" dirty="0">
                <a:ea typeface="+mn-lt"/>
                <a:cs typeface="+mn-lt"/>
              </a:rPr>
              <a:t> </a:t>
            </a:r>
            <a:r>
              <a:rPr lang="en-US" altLang="ko-KR" b="1" dirty="0" err="1">
                <a:ea typeface="+mn-lt"/>
                <a:cs typeface="+mn-lt"/>
              </a:rPr>
              <a:t>귓속말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기능을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제공합니다</a:t>
            </a:r>
            <a:r>
              <a:rPr lang="en-US" altLang="ko-KR" b="1" dirty="0">
                <a:ea typeface="+mn-lt"/>
                <a:cs typeface="+mn-lt"/>
              </a:rPr>
              <a:t>. (</a:t>
            </a:r>
            <a:r>
              <a:rPr lang="en-US" altLang="ko-KR" b="1" dirty="0" err="1">
                <a:ea typeface="+mn-lt"/>
                <a:cs typeface="+mn-lt"/>
              </a:rPr>
              <a:t>귓속말로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날릴</a:t>
            </a:r>
            <a:r>
              <a:rPr lang="en-US" altLang="ko-KR" b="1" dirty="0">
                <a:ea typeface="+mn-lt"/>
                <a:cs typeface="+mn-lt"/>
              </a:rPr>
              <a:t> 시 </a:t>
            </a:r>
            <a:r>
              <a:rPr lang="en-US" altLang="ko-KR" b="1" dirty="0" err="1">
                <a:ea typeface="+mn-lt"/>
                <a:cs typeface="+mn-lt"/>
              </a:rPr>
              <a:t>파란색으로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en-US" altLang="ko-KR" b="1" dirty="0" err="1">
                <a:ea typeface="+mn-lt"/>
                <a:cs typeface="+mn-lt"/>
              </a:rPr>
              <a:t>처리하였습니다</a:t>
            </a:r>
            <a:r>
              <a:rPr lang="en-US" altLang="ko-KR" b="1" dirty="0">
                <a:ea typeface="+mn-lt"/>
                <a:cs typeface="+mn-lt"/>
              </a:rPr>
              <a:t>)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A4106AD-DB45-77A0-8903-C9707509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69" y="1160887"/>
            <a:ext cx="5976815" cy="33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156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E2E35"/>
      </a:dk2>
      <a:lt2>
        <a:srgbClr val="E2E8E2"/>
      </a:lt2>
      <a:accent1>
        <a:srgbClr val="CD41CE"/>
      </a:accent1>
      <a:accent2>
        <a:srgbClr val="8030BD"/>
      </a:accent2>
      <a:accent3>
        <a:srgbClr val="5741CE"/>
      </a:accent3>
      <a:accent4>
        <a:srgbClr val="3054BD"/>
      </a:accent4>
      <a:accent5>
        <a:srgbClr val="41A1CE"/>
      </a:accent5>
      <a:accent6>
        <a:srgbClr val="2EB6AA"/>
      </a:accent6>
      <a:hlink>
        <a:srgbClr val="3F80BF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LevelVTI</vt:lpstr>
      <vt:lpstr>개발 Portfoilo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406</cp:revision>
  <dcterms:created xsi:type="dcterms:W3CDTF">2022-03-12T09:35:16Z</dcterms:created>
  <dcterms:modified xsi:type="dcterms:W3CDTF">2023-04-26T22:41:29Z</dcterms:modified>
</cp:coreProperties>
</file>