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756" y="1206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2015-12-10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5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2015-12-10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2015-12-10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2015-12-10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3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2015-12-10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7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2015-12-10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9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2015-12-10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2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2015-12-10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2015-12-10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2015-12-10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2015-12-10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6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53552-E411-4BEE-85DD-2E8768F838C8}" type="datetimeFigureOut">
              <a:rPr lang="ko-KR" altLang="en-US" smtClean="0"/>
              <a:t>2015-12-10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4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73131" y="32412780"/>
            <a:ext cx="27238406" cy="73040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08889" y="24021123"/>
            <a:ext cx="27238406" cy="73040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569004" y="15870529"/>
            <a:ext cx="27238406" cy="73040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73131" y="7236300"/>
            <a:ext cx="27238406" cy="73040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73130" y="2044912"/>
            <a:ext cx="2723840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800" b="1" dirty="0" err="1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SMUCon</a:t>
            </a:r>
            <a:endParaRPr kumimoji="0" lang="ko-KR" altLang="en-US" sz="8800" b="1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69004" y="6837679"/>
            <a:ext cx="6072181" cy="91916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800" dirty="0" smtClean="0">
                <a:latin typeface="HY헤드라인M" pitchFamily="18" charset="-127"/>
                <a:ea typeface="HY헤드라인M" pitchFamily="18" charset="-127"/>
              </a:rPr>
              <a:t>개발동기 및 목적</a:t>
            </a:r>
            <a:endParaRPr kumimoji="0" lang="ko-KR" altLang="en-US" sz="4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7"/>
          <p:cNvSpPr>
            <a:spLocks noChangeArrowheads="1"/>
          </p:cNvSpPr>
          <p:nvPr/>
        </p:nvSpPr>
        <p:spPr bwMode="auto">
          <a:xfrm>
            <a:off x="2752905" y="8010843"/>
            <a:ext cx="25762096" cy="363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8610" tIns="154305" rIns="308610" bIns="154305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3600" dirty="0" smtClean="0"/>
              <a:t>발표나 회의를 하기 위해서는 빔 </a:t>
            </a:r>
            <a:r>
              <a:rPr lang="ko-KR" altLang="en-US" sz="3600" dirty="0" err="1" smtClean="0"/>
              <a:t>프로젝터가</a:t>
            </a:r>
            <a:r>
              <a:rPr lang="ko-KR" altLang="en-US" sz="3600" dirty="0" smtClean="0"/>
              <a:t> 설치되어 있는 회의실이나 전용 회의공간이 필요하다는 문제점이 있다</a:t>
            </a:r>
            <a:r>
              <a:rPr lang="en-US" altLang="ko-KR" sz="3600" dirty="0" smtClean="0"/>
              <a:t>.</a:t>
            </a:r>
          </a:p>
          <a:p>
            <a:pPr fontAlgn="base">
              <a:lnSpc>
                <a:spcPct val="200000"/>
              </a:lnSpc>
            </a:pPr>
            <a:r>
              <a:rPr lang="ko-KR" altLang="en-US" sz="3600" dirty="0" smtClean="0"/>
              <a:t>이를 개선하기 위한 </a:t>
            </a:r>
            <a:r>
              <a:rPr lang="en-US" altLang="ko-KR" sz="3600" dirty="0" err="1" smtClean="0"/>
              <a:t>SMUCon</a:t>
            </a:r>
            <a:r>
              <a:rPr lang="ko-KR" altLang="en-US" sz="3600" dirty="0" smtClean="0"/>
              <a:t>은 언제 어디서든지 인터넷이 되는 환경 속에서 개인 장비만을 이용해 같은 화면을 공유하며 회의를 할 수 있는 환경을 제공해주는 웹 애플리케이션이다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69004" y="23513096"/>
            <a:ext cx="6125623" cy="91916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800" dirty="0" smtClean="0">
                <a:latin typeface="HY헤드라인M" pitchFamily="18" charset="-127"/>
                <a:ea typeface="HY헤드라인M" pitchFamily="18" charset="-127"/>
              </a:rPr>
              <a:t>핵심기술</a:t>
            </a:r>
            <a:endParaRPr kumimoji="0" lang="ko-KR" altLang="en-US" sz="4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69004" y="31983587"/>
            <a:ext cx="6225434" cy="91916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800" dirty="0" smtClean="0">
                <a:latin typeface="HY헤드라인M" pitchFamily="18" charset="-127"/>
                <a:ea typeface="HY헤드라인M" pitchFamily="18" charset="-127"/>
              </a:rPr>
              <a:t>활용방안 </a:t>
            </a:r>
            <a:r>
              <a:rPr kumimoji="0" lang="ko-KR" altLang="en-US" sz="4800" dirty="0">
                <a:latin typeface="HY헤드라인M" pitchFamily="18" charset="-127"/>
                <a:ea typeface="HY헤드라인M" pitchFamily="18" charset="-127"/>
              </a:rPr>
              <a:t>및 기대효과</a:t>
            </a: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11125075" y="5724724"/>
            <a:ext cx="18686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kumimoji="0" lang="ko-KR" altLang="en-US" sz="4800" dirty="0" smtClean="0">
                <a:latin typeface="HY헤드라인M" pitchFamily="18" charset="-127"/>
                <a:ea typeface="HY헤드라인M" pitchFamily="18" charset="-127"/>
              </a:rPr>
              <a:t>○지도교수</a:t>
            </a:r>
            <a:r>
              <a:rPr kumimoji="0" lang="en-US" altLang="ko-KR" sz="48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4800" b="1" dirty="0" smtClean="0">
                <a:latin typeface="HY헤드라인M" pitchFamily="18" charset="-127"/>
                <a:ea typeface="HY헤드라인M" pitchFamily="18" charset="-127"/>
              </a:rPr>
              <a:t>장혜</a:t>
            </a:r>
            <a:r>
              <a:rPr lang="ko-KR" altLang="en-US" sz="4800" b="1" dirty="0">
                <a:latin typeface="HY헤드라인M" pitchFamily="18" charset="-127"/>
                <a:ea typeface="HY헤드라인M" pitchFamily="18" charset="-127"/>
              </a:rPr>
              <a:t>진</a:t>
            </a:r>
            <a:r>
              <a:rPr kumimoji="0" lang="ko-KR" altLang="en-US" sz="4800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kumimoji="0" lang="ko-KR" altLang="en-US" sz="4800" dirty="0">
                <a:latin typeface="HY헤드라인M" pitchFamily="18" charset="-127"/>
                <a:ea typeface="HY헤드라인M" pitchFamily="18" charset="-127"/>
              </a:rPr>
              <a:t>○참여학생</a:t>
            </a:r>
            <a:r>
              <a:rPr kumimoji="0" lang="en-US" altLang="ko-KR" sz="48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4800" b="1" dirty="0" smtClean="0">
                <a:latin typeface="HY헤드라인M" pitchFamily="18" charset="-127"/>
                <a:ea typeface="HY헤드라인M" pitchFamily="18" charset="-127"/>
              </a:rPr>
              <a:t>장준식</a:t>
            </a:r>
            <a:r>
              <a:rPr lang="en-US" altLang="ko-KR" sz="4800" b="1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800" b="1" dirty="0" smtClean="0">
                <a:latin typeface="HY헤드라인M" pitchFamily="18" charset="-127"/>
                <a:ea typeface="HY헤드라인M" pitchFamily="18" charset="-127"/>
              </a:rPr>
              <a:t>이동일</a:t>
            </a:r>
            <a:r>
              <a:rPr lang="en-US" altLang="ko-KR" sz="4800" b="1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800" b="1" dirty="0" smtClean="0">
                <a:latin typeface="HY헤드라인M" pitchFamily="18" charset="-127"/>
                <a:ea typeface="HY헤드라인M" pitchFamily="18" charset="-127"/>
              </a:rPr>
              <a:t>최한나</a:t>
            </a:r>
            <a:r>
              <a:rPr lang="en-US" altLang="ko-KR" sz="4800" b="1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800" b="1" dirty="0" smtClean="0">
                <a:latin typeface="HY헤드라인M" pitchFamily="18" charset="-127"/>
                <a:ea typeface="HY헤드라인M" pitchFamily="18" charset="-127"/>
              </a:rPr>
              <a:t>전지원</a:t>
            </a:r>
            <a:endParaRPr kumimoji="0" lang="ko-KR" altLang="en-US" sz="4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20090457" y="4580136"/>
            <a:ext cx="97210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ko-KR" altLang="en-US" sz="6000" dirty="0" smtClean="0">
                <a:latin typeface="HY헤드라인M" pitchFamily="18" charset="-127"/>
                <a:ea typeface="HY헤드라인M" pitchFamily="18" charset="-127"/>
              </a:rPr>
              <a:t>상명</a:t>
            </a:r>
            <a:r>
              <a:rPr kumimoji="0" lang="ko-KR" altLang="en-US" sz="6000" dirty="0" smtClean="0">
                <a:latin typeface="HY헤드라인M" pitchFamily="18" charset="-127"/>
                <a:ea typeface="HY헤드라인M" pitchFamily="18" charset="-127"/>
              </a:rPr>
              <a:t>대학교 </a:t>
            </a:r>
            <a:r>
              <a:rPr lang="en-US" altLang="ko-KR" sz="6000" b="1" dirty="0" err="1" smtClean="0">
                <a:latin typeface="HY헤드라인M" pitchFamily="18" charset="-127"/>
                <a:ea typeface="HY헤드라인M" pitchFamily="18" charset="-127"/>
              </a:rPr>
              <a:t>SMUTalk</a:t>
            </a:r>
            <a:endParaRPr kumimoji="0" lang="ko-KR" altLang="en-US" sz="60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69004" y="15311119"/>
            <a:ext cx="6792261" cy="91916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800" dirty="0" smtClean="0">
                <a:latin typeface="HY헤드라인M" pitchFamily="18" charset="-127"/>
                <a:ea typeface="HY헤드라인M" pitchFamily="18" charset="-127"/>
              </a:rPr>
              <a:t>과제 해결방안 및 과정</a:t>
            </a:r>
            <a:endParaRPr kumimoji="0" lang="ko-KR" altLang="en-US" sz="4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직사각형 17"/>
          <p:cNvSpPr>
            <a:spLocks noChangeArrowheads="1"/>
          </p:cNvSpPr>
          <p:nvPr/>
        </p:nvSpPr>
        <p:spPr bwMode="auto">
          <a:xfrm>
            <a:off x="2608889" y="16463280"/>
            <a:ext cx="25762096" cy="64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8610" tIns="154305" rIns="308610" bIns="154305">
            <a:spAutoFit/>
          </a:bodyPr>
          <a:lstStyle/>
          <a:p>
            <a:pPr algn="just"/>
            <a:r>
              <a:rPr lang="ko-KR" altLang="en-US" sz="4800" b="1" dirty="0" smtClean="0">
                <a:latin typeface="+mn-ea"/>
              </a:rPr>
              <a:t>◇ </a:t>
            </a:r>
            <a:r>
              <a:rPr kumimoji="0" lang="ko-KR" altLang="en-US" sz="4800" b="1" dirty="0" smtClean="0">
                <a:latin typeface="+mn-ea"/>
              </a:rPr>
              <a:t>개발환경</a:t>
            </a:r>
            <a:endParaRPr kumimoji="0" lang="en-US" altLang="ko-KR" sz="4800" b="1" dirty="0" smtClean="0">
              <a:latin typeface="+mn-ea"/>
            </a:endParaRPr>
          </a:p>
          <a:p>
            <a:pPr algn="just"/>
            <a:endParaRPr kumimoji="0" lang="en-US" altLang="ko-KR" sz="44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kumimoji="0" lang="ko-KR" altLang="en-US" sz="4400" dirty="0" smtClean="0"/>
              <a:t>통합개발환경</a:t>
            </a:r>
            <a:r>
              <a:rPr kumimoji="0" lang="en-US" altLang="ko-KR" sz="4400" dirty="0" smtClean="0"/>
              <a:t>: Eclipse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smtClean="0"/>
              <a:t>Web Client: Chrome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smtClean="0"/>
              <a:t>Web Server : Node.js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smtClean="0"/>
              <a:t>DBMS : MySQL</a:t>
            </a:r>
            <a:r>
              <a:rPr kumimoji="0" lang="ko-KR" altLang="en-US" sz="4400" dirty="0" smtClean="0"/>
              <a:t> </a:t>
            </a:r>
            <a:endParaRPr kumimoji="0" lang="en-US" altLang="ko-KR" sz="4400" dirty="0"/>
          </a:p>
          <a:p>
            <a:pPr algn="just">
              <a:buFont typeface="Arial" charset="0"/>
              <a:buChar char="•"/>
            </a:pPr>
            <a:endParaRPr kumimoji="0" lang="en-US" altLang="ko-KR" sz="4000" dirty="0">
              <a:latin typeface="+mn-ea"/>
            </a:endParaRPr>
          </a:p>
        </p:txBody>
      </p:sp>
      <p:sp>
        <p:nvSpPr>
          <p:cNvPr id="39" name="직사각형 17"/>
          <p:cNvSpPr>
            <a:spLocks noChangeArrowheads="1"/>
          </p:cNvSpPr>
          <p:nvPr/>
        </p:nvSpPr>
        <p:spPr bwMode="auto">
          <a:xfrm>
            <a:off x="2752905" y="24652923"/>
            <a:ext cx="25762096" cy="86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8610" tIns="154305" rIns="308610" bIns="154305">
            <a:spAutoFit/>
          </a:bodyPr>
          <a:lstStyle/>
          <a:p>
            <a:pPr algn="ctr"/>
            <a:endParaRPr lang="en-US" altLang="ko-KR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17"/>
          <p:cNvSpPr>
            <a:spLocks noChangeArrowheads="1"/>
          </p:cNvSpPr>
          <p:nvPr/>
        </p:nvSpPr>
        <p:spPr bwMode="auto">
          <a:xfrm>
            <a:off x="2569004" y="34094500"/>
            <a:ext cx="25762096" cy="437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8610" tIns="154305" rIns="308610" bIns="154305">
            <a:spAutoFit/>
          </a:bodyPr>
          <a:lstStyle/>
          <a:p>
            <a:pPr marL="571500" indent="-571500" algn="just">
              <a:buFont typeface="Wingdings" pitchFamily="2" charset="2"/>
              <a:buChar char="v"/>
            </a:pPr>
            <a:r>
              <a:rPr kumimoji="0" lang="ko-KR" altLang="en-US" sz="4400" dirty="0" smtClean="0">
                <a:latin typeface="+mn-ea"/>
              </a:rPr>
              <a:t>소수의 회의 인원이 모이면 장소와 장비적인 제약 없이 원활한 회의가 가능</a:t>
            </a:r>
            <a:endParaRPr kumimoji="0" lang="en-US" altLang="ko-KR" sz="4400" dirty="0" smtClean="0">
              <a:latin typeface="+mn-ea"/>
            </a:endParaRPr>
          </a:p>
          <a:p>
            <a:pPr marL="571500" indent="-571500" algn="just">
              <a:buFont typeface="Wingdings" pitchFamily="2" charset="2"/>
              <a:buChar char="v"/>
            </a:pPr>
            <a:endParaRPr lang="en-US" altLang="ko-KR" sz="4400" dirty="0">
              <a:latin typeface="+mn-ea"/>
            </a:endParaRPr>
          </a:p>
          <a:p>
            <a:pPr marL="571500" indent="-571500" algn="just">
              <a:buFont typeface="Wingdings" pitchFamily="2" charset="2"/>
              <a:buChar char="v"/>
            </a:pPr>
            <a:r>
              <a:rPr kumimoji="0" lang="ko-KR" altLang="en-US" sz="4400" dirty="0" smtClean="0">
                <a:latin typeface="+mn-ea"/>
              </a:rPr>
              <a:t>화면 공유 기능을 통해 발표 현장</a:t>
            </a:r>
            <a:r>
              <a:rPr kumimoji="0" lang="en-US" altLang="ko-KR" sz="4400" dirty="0" smtClean="0">
                <a:latin typeface="+mn-ea"/>
              </a:rPr>
              <a:t>, </a:t>
            </a:r>
            <a:r>
              <a:rPr kumimoji="0" lang="ko-KR" altLang="en-US" sz="4400" dirty="0" smtClean="0">
                <a:latin typeface="+mn-ea"/>
              </a:rPr>
              <a:t>학교 수업</a:t>
            </a:r>
            <a:r>
              <a:rPr kumimoji="0" lang="en-US" altLang="ko-KR" sz="4400" dirty="0" smtClean="0">
                <a:latin typeface="+mn-ea"/>
              </a:rPr>
              <a:t>, </a:t>
            </a:r>
            <a:r>
              <a:rPr kumimoji="0" lang="ko-KR" altLang="en-US" sz="4400" dirty="0" smtClean="0">
                <a:latin typeface="+mn-ea"/>
              </a:rPr>
              <a:t>세미나 등 여러 분야에서 활용이 가능</a:t>
            </a:r>
            <a:endParaRPr kumimoji="0" lang="en-US" altLang="ko-KR" sz="4400" dirty="0" smtClean="0">
              <a:latin typeface="+mn-ea"/>
            </a:endParaRPr>
          </a:p>
          <a:p>
            <a:pPr marL="571500" indent="-571500" algn="just">
              <a:buFont typeface="Wingdings" pitchFamily="2" charset="2"/>
              <a:buChar char="v"/>
            </a:pPr>
            <a:endParaRPr lang="en-US" altLang="ko-KR" sz="4400" dirty="0">
              <a:latin typeface="+mn-ea"/>
            </a:endParaRPr>
          </a:p>
          <a:p>
            <a:pPr marL="571500" indent="-571500" algn="just">
              <a:buFont typeface="Wingdings" pitchFamily="2" charset="2"/>
              <a:buChar char="v"/>
            </a:pPr>
            <a:r>
              <a:rPr kumimoji="0" lang="ko-KR" altLang="en-US" sz="4400" dirty="0" smtClean="0">
                <a:latin typeface="+mn-ea"/>
              </a:rPr>
              <a:t>회의 시 필요한 인쇄물을 개인 장비로 대처하기 때문에 인쇄비용의 절감 효과</a:t>
            </a:r>
            <a:endParaRPr kumimoji="0" lang="en-US" altLang="ko-KR" sz="4400" dirty="0">
              <a:latin typeface="+mn-ea"/>
            </a:endParaRPr>
          </a:p>
          <a:p>
            <a:pPr algn="just">
              <a:buFont typeface="Arial" charset="0"/>
              <a:buChar char="•"/>
            </a:pPr>
            <a:endParaRPr kumimoji="0" lang="en-US" altLang="ko-KR" sz="4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218" y="15770700"/>
            <a:ext cx="7245438" cy="37906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457" y="16445173"/>
            <a:ext cx="7488832" cy="24353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553" y="19405681"/>
            <a:ext cx="7200800" cy="3048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046" y="18821315"/>
            <a:ext cx="6264696" cy="32400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2242" y="24662646"/>
            <a:ext cx="1771540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800" b="1" dirty="0">
                <a:latin typeface="+mn-ea"/>
              </a:rPr>
              <a:t>◇ </a:t>
            </a:r>
            <a:r>
              <a:rPr lang="ko-KR" altLang="en-US" sz="4800" b="1" dirty="0" smtClean="0">
                <a:latin typeface="+mn-ea"/>
              </a:rPr>
              <a:t>주요 기술 </a:t>
            </a:r>
            <a:endParaRPr lang="en-US" altLang="ko-KR" sz="4800" b="1" dirty="0">
              <a:latin typeface="+mn-ea"/>
            </a:endParaRPr>
          </a:p>
          <a:p>
            <a:pPr algn="just">
              <a:buFont typeface="Arial" charset="0"/>
              <a:buChar char="•"/>
            </a:pPr>
            <a:endParaRPr lang="en-US" altLang="ko-KR" sz="4000" dirty="0">
              <a:latin typeface="+mn-ea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ko-KR" sz="4400" dirty="0" smtClean="0"/>
              <a:t>PDF.js</a:t>
            </a:r>
            <a:r>
              <a:rPr lang="ko-KR" altLang="en-US" sz="4400" dirty="0" smtClean="0"/>
              <a:t>를 이용한 </a:t>
            </a:r>
            <a:r>
              <a:rPr lang="en-US" altLang="ko-KR" sz="4400" dirty="0" smtClean="0"/>
              <a:t>PDF </a:t>
            </a:r>
            <a:r>
              <a:rPr lang="ko-KR" altLang="en-US" sz="4400" dirty="0" err="1" smtClean="0"/>
              <a:t>뷰어</a:t>
            </a:r>
            <a:endParaRPr lang="en-US" altLang="ko-KR" sz="4400" dirty="0"/>
          </a:p>
          <a:p>
            <a:pPr marL="457200" indent="-457200">
              <a:buFont typeface="Wingdings" pitchFamily="2" charset="2"/>
              <a:buChar char="§"/>
            </a:pPr>
            <a:endParaRPr lang="en-US" altLang="ko-KR" sz="44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altLang="ko-KR" sz="4400" dirty="0" smtClean="0"/>
              <a:t>Apache poi &amp; </a:t>
            </a:r>
            <a:r>
              <a:rPr lang="en-US" altLang="ko-KR" sz="4400" dirty="0" err="1" smtClean="0"/>
              <a:t>itextPDF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를 이용한 문서 변환</a:t>
            </a:r>
            <a:endParaRPr lang="en-US" altLang="ko-KR" sz="4400" dirty="0" smtClean="0"/>
          </a:p>
          <a:p>
            <a:pPr marL="457200" indent="-457200">
              <a:buFont typeface="Wingdings" pitchFamily="2" charset="2"/>
              <a:buChar char="§"/>
            </a:pPr>
            <a:endParaRPr lang="en-US" altLang="ko-KR" sz="44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altLang="ko-KR" sz="4400" dirty="0" smtClean="0"/>
              <a:t>Node.js</a:t>
            </a:r>
            <a:r>
              <a:rPr lang="ko-KR" altLang="en-US" sz="4400" dirty="0" smtClean="0"/>
              <a:t>의 </a:t>
            </a:r>
            <a:r>
              <a:rPr lang="en-US" altLang="ko-KR" sz="4400" dirty="0" smtClean="0"/>
              <a:t>Socket.io </a:t>
            </a:r>
            <a:r>
              <a:rPr lang="ko-KR" altLang="en-US" sz="4400" dirty="0" smtClean="0"/>
              <a:t>모듈을 이용한 양방향 통신</a:t>
            </a:r>
            <a:endParaRPr lang="en-US" altLang="ko-KR" sz="4400" dirty="0" smtClean="0"/>
          </a:p>
          <a:p>
            <a:pPr marL="457200" indent="-457200">
              <a:buFont typeface="Wingdings" pitchFamily="2" charset="2"/>
              <a:buChar char="§"/>
            </a:pPr>
            <a:endParaRPr lang="en-US" altLang="ko-KR" sz="44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altLang="ko-KR" sz="4400" dirty="0" smtClean="0"/>
              <a:t>Bootstrap</a:t>
            </a:r>
            <a:r>
              <a:rPr lang="ko-KR" altLang="en-US" sz="4400" dirty="0" smtClean="0"/>
              <a:t>을 이용한 </a:t>
            </a:r>
            <a:r>
              <a:rPr lang="ko-KR" altLang="en-US" sz="4400" dirty="0" err="1" smtClean="0"/>
              <a:t>반응형</a:t>
            </a:r>
            <a:r>
              <a:rPr lang="ko-KR" altLang="en-US" sz="4400" dirty="0" smtClean="0"/>
              <a:t> 웹 디자인</a:t>
            </a:r>
            <a:endParaRPr lang="ko-KR" altLang="en-US" sz="4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121" y="24662646"/>
            <a:ext cx="3024336" cy="30243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820" y="24636019"/>
            <a:ext cx="7144761" cy="29599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089" y="28798776"/>
            <a:ext cx="5945791" cy="1793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473" y="28132783"/>
            <a:ext cx="5920108" cy="24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9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152</Words>
  <Application>Microsoft Office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LINC</dc:creator>
  <cp:lastModifiedBy>User</cp:lastModifiedBy>
  <cp:revision>13</cp:revision>
  <dcterms:created xsi:type="dcterms:W3CDTF">2015-11-13T07:53:35Z</dcterms:created>
  <dcterms:modified xsi:type="dcterms:W3CDTF">2015-12-10T08:03:23Z</dcterms:modified>
</cp:coreProperties>
</file>