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5" r:id="rId3"/>
    <p:sldId id="298" r:id="rId4"/>
    <p:sldId id="301" r:id="rId5"/>
    <p:sldId id="302" r:id="rId6"/>
    <p:sldId id="303" r:id="rId7"/>
    <p:sldId id="304" r:id="rId8"/>
    <p:sldId id="30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376092"/>
    <a:srgbClr val="9BBB59"/>
    <a:srgbClr val="C3D69B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0787" autoAdjust="0"/>
  </p:normalViewPr>
  <p:slideViewPr>
    <p:cSldViewPr>
      <p:cViewPr>
        <p:scale>
          <a:sx n="100" d="100"/>
          <a:sy n="100" d="100"/>
        </p:scale>
        <p:origin x="-3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2AE4E-6CA3-4001-91F7-E21779294C4C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6072C-C39D-4083-B6EB-7FED5E13F5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4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1E54-559C-4BFF-8D17-F3F3DECE59C0}" type="datetimeFigureOut">
              <a:rPr lang="ko-KR" altLang="en-US" smtClean="0"/>
              <a:pPr/>
              <a:t>2015-12-22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BEFF2-70F7-48B5-AFC2-34B09A5598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56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9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5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5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5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5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5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1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395536" y="1772816"/>
            <a:ext cx="9289032" cy="2376264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rot="5400000">
            <a:off x="1739876" y="2973140"/>
            <a:ext cx="119975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2192" y="-12540"/>
            <a:ext cx="9139428" cy="10287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3419872" y="2469656"/>
            <a:ext cx="5400600" cy="551680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프레젠테이션 메인 제목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3" y="3140646"/>
            <a:ext cx="5400599" cy="216346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800"/>
            </a:lvl1pPr>
          </a:lstStyle>
          <a:p>
            <a:pPr lvl="0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프레젠테이션 소제목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55576" y="1772816"/>
            <a:ext cx="9721080" cy="37444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187549" y="2276872"/>
            <a:ext cx="5400675" cy="33849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893672" y="1073643"/>
            <a:ext cx="334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 smtClean="0">
                <a:ln w="38100">
                  <a:solidFill>
                    <a:srgbClr val="37609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4800" b="1" cap="none" spc="0" dirty="0">
              <a:ln w="38100">
                <a:solidFill>
                  <a:srgbClr val="37609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84264" y="683695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5064012" y="176448"/>
            <a:ext cx="4032300" cy="47625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프레젠테이션 소제목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37"/>
          <p:cNvSpPr>
            <a:spLocks noGrp="1"/>
          </p:cNvSpPr>
          <p:nvPr userDrawn="1">
            <p:ph type="sldNum" sz="quarter" idx="4"/>
          </p:nvPr>
        </p:nvSpPr>
        <p:spPr>
          <a:xfrm>
            <a:off x="6804248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 descr="기대하라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6504" y="6299512"/>
            <a:ext cx="1017104" cy="2942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48768" y="6614779"/>
            <a:ext cx="1396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http://insahara.tistory.com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419872" y="2445272"/>
            <a:ext cx="5400600" cy="551680"/>
          </a:xfrm>
        </p:spPr>
        <p:txBody>
          <a:bodyPr/>
          <a:lstStyle/>
          <a:p>
            <a:r>
              <a:rPr lang="en-US" altLang="ko-KR" sz="6000" b="1" dirty="0" err="1" smtClean="0"/>
              <a:t>S</a:t>
            </a:r>
            <a:r>
              <a:rPr lang="en-US" altLang="ko-KR" sz="6000" b="1" dirty="0" err="1" smtClean="0">
                <a:solidFill>
                  <a:srgbClr val="0070C0"/>
                </a:solidFill>
              </a:rPr>
              <a:t>M</a:t>
            </a:r>
            <a:r>
              <a:rPr lang="en-US" altLang="ko-KR" sz="6000" b="1" dirty="0" err="1" smtClean="0">
                <a:solidFill>
                  <a:srgbClr val="FF0000"/>
                </a:solidFill>
              </a:rPr>
              <a:t>U</a:t>
            </a:r>
            <a:r>
              <a:rPr lang="en-US" altLang="ko-KR" sz="60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endParaRPr lang="ko-KR" altLang="en-US" sz="6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SMUTalk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288" y="342899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" sz="800" dirty="0" smtClean="0"/>
              <a:t> </a:t>
            </a:r>
            <a:endParaRPr lang="ko" altLang="en-US" sz="800" dirty="0"/>
          </a:p>
          <a:p>
            <a:pPr algn="r"/>
            <a:endParaRPr lang="ko-KR" altLang="en-US" sz="800" dirty="0"/>
          </a:p>
        </p:txBody>
      </p:sp>
      <p:sp>
        <p:nvSpPr>
          <p:cNvPr id="3" name="한쪽 모서리가 둥근 사각형 2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543" y="6220596"/>
            <a:ext cx="1367646" cy="321464"/>
            <a:chOff x="41944" y="6216047"/>
            <a:chExt cx="1425267" cy="381305"/>
          </a:xfrm>
        </p:grpSpPr>
        <p:pic>
          <p:nvPicPr>
            <p:cNvPr id="8" name="그림 7" descr="다운로드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4" y="6216047"/>
              <a:ext cx="381305" cy="3813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36500" y="6275900"/>
              <a:ext cx="1130711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SMUTing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4" y="1916832"/>
            <a:ext cx="2088232" cy="208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115616" y="2276873"/>
            <a:ext cx="4320479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 입장 시나리오 변경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형광펜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필기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드로잉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기록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공모전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향후 계획과 기타 요청사항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한쪽 모서리가 둥근 사각형 2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543" y="6220596"/>
            <a:ext cx="1367646" cy="321464"/>
            <a:chOff x="41944" y="6216047"/>
            <a:chExt cx="1425267" cy="381305"/>
          </a:xfrm>
        </p:grpSpPr>
        <p:pic>
          <p:nvPicPr>
            <p:cNvPr id="13" name="그림 12" descr="다운로드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4" y="6216047"/>
              <a:ext cx="381305" cy="381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6500" y="6275900"/>
              <a:ext cx="1130711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SMUTing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방 입장 시나리오 변경</a:t>
            </a:r>
            <a:endParaRPr lang="en-US" altLang="ko-KR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918" y="237470"/>
            <a:ext cx="1391175" cy="342152"/>
            <a:chOff x="97918" y="237470"/>
            <a:chExt cx="1391175" cy="342152"/>
          </a:xfrm>
        </p:grpSpPr>
        <p:sp>
          <p:nvSpPr>
            <p:cNvPr id="8" name="TextBox 7"/>
            <p:cNvSpPr txBox="1"/>
            <p:nvPr/>
          </p:nvSpPr>
          <p:spPr>
            <a:xfrm>
              <a:off x="404095" y="271845"/>
              <a:ext cx="1084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SMUCon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8" y="237470"/>
              <a:ext cx="324036" cy="3240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" name="TextBox 2"/>
          <p:cNvSpPr txBox="1"/>
          <p:nvPr/>
        </p:nvSpPr>
        <p:spPr>
          <a:xfrm>
            <a:off x="1907704" y="1196752"/>
            <a:ext cx="5400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 smtClean="0"/>
              <a:t>1</a:t>
            </a:r>
            <a:endParaRPr lang="ko-KR" altLang="en-US" sz="28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형광펜</a:t>
            </a:r>
            <a:endParaRPr lang="en-US" altLang="ko-KR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918" y="237470"/>
            <a:ext cx="1391175" cy="342152"/>
            <a:chOff x="97918" y="237470"/>
            <a:chExt cx="1391175" cy="342152"/>
          </a:xfrm>
        </p:grpSpPr>
        <p:sp>
          <p:nvSpPr>
            <p:cNvPr id="8" name="TextBox 7"/>
            <p:cNvSpPr txBox="1"/>
            <p:nvPr/>
          </p:nvSpPr>
          <p:spPr>
            <a:xfrm>
              <a:off x="404095" y="271845"/>
              <a:ext cx="1084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SMUCon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8" y="237470"/>
              <a:ext cx="324036" cy="3240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9" name="TextBox 8"/>
          <p:cNvSpPr txBox="1"/>
          <p:nvPr/>
        </p:nvSpPr>
        <p:spPr>
          <a:xfrm>
            <a:off x="1907704" y="1196752"/>
            <a:ext cx="5400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/>
              <a:t>2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375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드로잉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918" y="237470"/>
            <a:ext cx="1391175" cy="342152"/>
            <a:chOff x="97918" y="237470"/>
            <a:chExt cx="1391175" cy="342152"/>
          </a:xfrm>
        </p:grpSpPr>
        <p:sp>
          <p:nvSpPr>
            <p:cNvPr id="8" name="TextBox 7"/>
            <p:cNvSpPr txBox="1"/>
            <p:nvPr/>
          </p:nvSpPr>
          <p:spPr>
            <a:xfrm>
              <a:off x="404095" y="271845"/>
              <a:ext cx="1084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SMUCon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8" y="237470"/>
              <a:ext cx="324036" cy="3240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9" name="TextBox 8"/>
          <p:cNvSpPr txBox="1"/>
          <p:nvPr/>
        </p:nvSpPr>
        <p:spPr>
          <a:xfrm>
            <a:off x="1907704" y="1196752"/>
            <a:ext cx="5400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/>
              <a:t>3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375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공모전</a:t>
            </a:r>
            <a:endParaRPr lang="en-US" altLang="ko-KR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918" y="237470"/>
            <a:ext cx="1391175" cy="342152"/>
            <a:chOff x="97918" y="237470"/>
            <a:chExt cx="1391175" cy="342152"/>
          </a:xfrm>
        </p:grpSpPr>
        <p:sp>
          <p:nvSpPr>
            <p:cNvPr id="8" name="TextBox 7"/>
            <p:cNvSpPr txBox="1"/>
            <p:nvPr/>
          </p:nvSpPr>
          <p:spPr>
            <a:xfrm>
              <a:off x="404095" y="271845"/>
              <a:ext cx="1084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SMUCon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8" y="237470"/>
              <a:ext cx="324036" cy="3240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9" name="TextBox 8"/>
          <p:cNvSpPr txBox="1"/>
          <p:nvPr/>
        </p:nvSpPr>
        <p:spPr>
          <a:xfrm>
            <a:off x="1907704" y="1196752"/>
            <a:ext cx="5400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/>
              <a:t>4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375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향후 계획과 기타 요청 사항</a:t>
            </a:r>
            <a:endParaRPr lang="en-US" altLang="ko-KR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918" y="237470"/>
            <a:ext cx="1391175" cy="342152"/>
            <a:chOff x="97918" y="237470"/>
            <a:chExt cx="1391175" cy="342152"/>
          </a:xfrm>
        </p:grpSpPr>
        <p:sp>
          <p:nvSpPr>
            <p:cNvPr id="8" name="TextBox 7"/>
            <p:cNvSpPr txBox="1"/>
            <p:nvPr/>
          </p:nvSpPr>
          <p:spPr>
            <a:xfrm>
              <a:off x="404095" y="271845"/>
              <a:ext cx="1084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SMUCon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18" y="237470"/>
              <a:ext cx="324036" cy="3240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9" name="TextBox 8"/>
          <p:cNvSpPr txBox="1"/>
          <p:nvPr/>
        </p:nvSpPr>
        <p:spPr>
          <a:xfrm>
            <a:off x="1907704" y="1196752"/>
            <a:ext cx="5400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/>
              <a:t>5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375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>
            <a:off x="41944" y="6671156"/>
            <a:ext cx="1331640" cy="144016"/>
          </a:xfrm>
          <a:prstGeom prst="round1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065" y="6165304"/>
            <a:ext cx="1187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543" y="6220596"/>
            <a:ext cx="1367646" cy="321464"/>
            <a:chOff x="41944" y="6216047"/>
            <a:chExt cx="1425267" cy="381305"/>
          </a:xfrm>
        </p:grpSpPr>
        <p:pic>
          <p:nvPicPr>
            <p:cNvPr id="5" name="그림 4" descr="다운로드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4" y="6216047"/>
              <a:ext cx="381305" cy="3813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6500" y="6275900"/>
              <a:ext cx="1130711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SMUTing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55776" y="2492896"/>
            <a:ext cx="4135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/>
              <a:t>감사합니</a:t>
            </a:r>
            <a:r>
              <a:rPr lang="ko-KR" altLang="en-US" sz="6000" b="1" dirty="0"/>
              <a:t>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65" y="6165304"/>
            <a:ext cx="1187624" cy="376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56</Words>
  <Application>Microsoft Office PowerPoint</Application>
  <PresentationFormat>화면 슬라이드 쇼(4:3)</PresentationFormat>
  <Paragraphs>27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SMUCon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1089</cp:revision>
  <dcterms:created xsi:type="dcterms:W3CDTF">2010-09-25T05:23:44Z</dcterms:created>
  <dcterms:modified xsi:type="dcterms:W3CDTF">2015-12-21T16:00:30Z</dcterms:modified>
</cp:coreProperties>
</file>