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2" r:id="rId1"/>
  </p:sldMasterIdLst>
  <p:notesMasterIdLst>
    <p:notesMasterId r:id="rId6"/>
  </p:notesMasterIdLst>
  <p:sldIdLst>
    <p:sldId id="264" r:id="rId2"/>
    <p:sldId id="283" r:id="rId3"/>
    <p:sldId id="288" r:id="rId4"/>
    <p:sldId id="287" r:id="rId5"/>
  </p:sldIdLst>
  <p:sldSz cx="12025313" cy="6858000"/>
  <p:notesSz cx="6858000" cy="9144000"/>
  <p:embeddedFontLst>
    <p:embeddedFont>
      <p:font typeface="맑은 고딕" pitchFamily="50" charset="-127"/>
      <p:regular r:id="rId7"/>
      <p:bold r:id="rId8"/>
    </p:embeddedFont>
    <p:embeddedFont>
      <p:font typeface="Yoon 윤고딕 520_TT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81"/>
    <p:restoredTop sz="77233" autoAdjust="0"/>
  </p:normalViewPr>
  <p:slideViewPr>
    <p:cSldViewPr>
      <p:cViewPr varScale="1">
        <p:scale>
          <a:sx n="68" d="100"/>
          <a:sy n="68" d="100"/>
        </p:scale>
        <p:origin x="-624" y="-120"/>
      </p:cViewPr>
      <p:guideLst>
        <p:guide orient="horz" pos="2158"/>
        <p:guide pos="37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/>
            <a:fld id="{9485D7DA-4E3A-4651-A048-98EFD1461513}" type="datetimeFigureOut">
              <a:rPr lang="ko-KR" altLang="en-US"/>
              <a:pPr lvl="0"/>
              <a:t>2016-03-16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3863" y="685800"/>
            <a:ext cx="6010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/>
            <a:fld id="{0520F390-0D24-4FAB-ACF5-8E6D3685AE35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64096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20F390-0D24-4FAB-ACF5-8E6D3685AE35}" type="slidenum">
              <a:rPr lang="ko-KR" altLang="en-US" smtClean="0"/>
              <a:pPr lvl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386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두번째는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pdf</a:t>
            </a:r>
            <a:r>
              <a:rPr lang="en-US" altLang="ko-KR" baseline="0" dirty="0" smtClean="0"/>
              <a:t> object </a:t>
            </a:r>
            <a:r>
              <a:rPr lang="ko-KR" altLang="en-US" baseline="0" dirty="0" smtClean="0"/>
              <a:t>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20F390-0D24-4FAB-ACF5-8E6D3685AE35}" type="slidenum">
              <a:rPr lang="ko-KR" altLang="en-US" smtClean="0"/>
              <a:pPr lvl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5160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두번째는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pdf</a:t>
            </a:r>
            <a:r>
              <a:rPr lang="en-US" altLang="ko-KR" baseline="0" dirty="0" smtClean="0"/>
              <a:t> object </a:t>
            </a:r>
            <a:r>
              <a:rPr lang="ko-KR" altLang="en-US" baseline="0" dirty="0" smtClean="0"/>
              <a:t>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20F390-0D24-4FAB-ACF5-8E6D3685AE35}" type="slidenum">
              <a:rPr lang="ko-KR" altLang="en-US" smtClean="0"/>
              <a:pPr lv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51605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크롬은 너비맞춤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확대 축소 기능만을 제공하는 것에 비해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20F390-0D24-4FAB-ACF5-8E6D3685AE35}" type="slidenum">
              <a:rPr lang="ko-KR" altLang="en-US" smtClean="0"/>
              <a:pPr lvl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5160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1899" y="2130426"/>
            <a:ext cx="10221516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3797" y="3886200"/>
            <a:ext cx="841771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18352" y="274639"/>
            <a:ext cx="2705695" cy="5851525"/>
          </a:xfrm>
        </p:spPr>
        <p:txBody>
          <a:bodyPr vert="eaVert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1266" y="274639"/>
            <a:ext cx="79166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9917" y="4406901"/>
            <a:ext cx="1022151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49917" y="2906713"/>
            <a:ext cx="102215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1266" y="1600201"/>
            <a:ext cx="5311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12867" y="1600201"/>
            <a:ext cx="53111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1266" y="1535113"/>
            <a:ext cx="53132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1266" y="2174875"/>
            <a:ext cx="531326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08693" y="1535113"/>
            <a:ext cx="53153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08693" y="2174875"/>
            <a:ext cx="531535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1266" y="273050"/>
            <a:ext cx="395624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01563" y="273051"/>
            <a:ext cx="672248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1266" y="1435101"/>
            <a:ext cx="395624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7045" y="4800600"/>
            <a:ext cx="72151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357045" y="612775"/>
            <a:ext cx="721518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57045" y="5367338"/>
            <a:ext cx="72151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A302466-FE76-40E8-BE5D-598A609EDD2B}" type="datetimeFigureOut">
              <a:rPr lang="ko-KR" altLang="en-US"/>
              <a:pPr lvl="0"/>
              <a:t>2016-03-16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1266" y="274638"/>
            <a:ext cx="10822782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1266" y="1600201"/>
            <a:ext cx="10822782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1266" y="6356351"/>
            <a:ext cx="280590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3A302466-FE76-40E8-BE5D-598A609EDD2B}" type="datetimeFigureOut">
              <a:rPr lang="ko-KR" altLang="en-US"/>
              <a:pPr lvl="0"/>
              <a:t>2016-03-16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08649" y="6356351"/>
            <a:ext cx="380801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8141" y="6356351"/>
            <a:ext cx="2805906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72CEB9E3-907B-4C9E-8669-48B8CFAF986F}" type="slidenum">
              <a:rPr lang="ko-KR" altLang="en-US"/>
              <a:pPr lvl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hyperlink" Target="https://cloudconvert.com/azw3-to-pdf" TargetMode="External"/><Relationship Id="rId21" Type="http://schemas.openxmlformats.org/officeDocument/2006/relationships/hyperlink" Target="https://cloudconvert.com/txt-to-pdf" TargetMode="External"/><Relationship Id="rId42" Type="http://schemas.openxmlformats.org/officeDocument/2006/relationships/hyperlink" Target="https://cloudconvert.com/rb-to-pdf" TargetMode="External"/><Relationship Id="rId47" Type="http://schemas.openxmlformats.org/officeDocument/2006/relationships/hyperlink" Target="https://cloudconvert.com/arw-to-pdf" TargetMode="External"/><Relationship Id="rId63" Type="http://schemas.openxmlformats.org/officeDocument/2006/relationships/hyperlink" Target="https://cloudconvert.com/pef-to-pdf" TargetMode="External"/><Relationship Id="rId68" Type="http://schemas.openxmlformats.org/officeDocument/2006/relationships/hyperlink" Target="https://cloudconvert.com/raw-to-pdf" TargetMode="External"/><Relationship Id="rId84" Type="http://schemas.openxmlformats.org/officeDocument/2006/relationships/hyperlink" Target="https://cloudconvert.com/csv-to-pdf" TargetMode="External"/><Relationship Id="rId89" Type="http://schemas.openxmlformats.org/officeDocument/2006/relationships/hyperlink" Target="https://cloudconvert.com/xls-to-pdf" TargetMode="External"/><Relationship Id="rId7" Type="http://schemas.openxmlformats.org/officeDocument/2006/relationships/hyperlink" Target="https://cloudconvert.com/doc-to-pdf" TargetMode="External"/><Relationship Id="rId71" Type="http://schemas.openxmlformats.org/officeDocument/2006/relationships/hyperlink" Target="https://cloudconvert.com/webp-to-pdf" TargetMode="External"/><Relationship Id="rId92" Type="http://schemas.openxmlformats.org/officeDocument/2006/relationships/hyperlink" Target="https://cloudconvert.com/ai-to-pdf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cloudconvert.com/pdf-to-pdf" TargetMode="External"/><Relationship Id="rId29" Type="http://schemas.openxmlformats.org/officeDocument/2006/relationships/hyperlink" Target="https://cloudconvert.com/cbr-to-pdf" TargetMode="External"/><Relationship Id="rId11" Type="http://schemas.openxmlformats.org/officeDocument/2006/relationships/hyperlink" Target="https://cloudconvert.com/lwp-to-pdf" TargetMode="External"/><Relationship Id="rId24" Type="http://schemas.openxmlformats.org/officeDocument/2006/relationships/hyperlink" Target="https://cloudconvert.com/zabw-to-pdf" TargetMode="External"/><Relationship Id="rId32" Type="http://schemas.openxmlformats.org/officeDocument/2006/relationships/hyperlink" Target="https://cloudconvert.com/epub-to-pdf" TargetMode="External"/><Relationship Id="rId37" Type="http://schemas.openxmlformats.org/officeDocument/2006/relationships/hyperlink" Target="https://cloudconvert.com/lrf-to-pdf" TargetMode="External"/><Relationship Id="rId40" Type="http://schemas.openxmlformats.org/officeDocument/2006/relationships/hyperlink" Target="https://cloudconvert.com/pml-to-pdf" TargetMode="External"/><Relationship Id="rId45" Type="http://schemas.openxmlformats.org/officeDocument/2006/relationships/hyperlink" Target="https://cloudconvert.com/txtz-to-pdf" TargetMode="External"/><Relationship Id="rId53" Type="http://schemas.openxmlformats.org/officeDocument/2006/relationships/hyperlink" Target="https://cloudconvert.com/erf-to-pdf" TargetMode="External"/><Relationship Id="rId58" Type="http://schemas.openxmlformats.org/officeDocument/2006/relationships/hyperlink" Target="https://cloudconvert.com/mos-to-pdf" TargetMode="External"/><Relationship Id="rId66" Type="http://schemas.openxmlformats.org/officeDocument/2006/relationships/hyperlink" Target="https://cloudconvert.com/psd-to-pdf" TargetMode="External"/><Relationship Id="rId74" Type="http://schemas.openxmlformats.org/officeDocument/2006/relationships/hyperlink" Target="https://cloudconvert.com/xps-to-pdf" TargetMode="External"/><Relationship Id="rId79" Type="http://schemas.openxmlformats.org/officeDocument/2006/relationships/hyperlink" Target="https://cloudconvert.com/ppsx-to-pdf" TargetMode="External"/><Relationship Id="rId87" Type="http://schemas.openxmlformats.org/officeDocument/2006/relationships/hyperlink" Target="https://cloudconvert.com/ods-to-pdf" TargetMode="External"/><Relationship Id="rId102" Type="http://schemas.openxmlformats.org/officeDocument/2006/relationships/hyperlink" Target="https://cloudconvert.com/vsd-to-pdf" TargetMode="External"/><Relationship Id="rId5" Type="http://schemas.openxmlformats.org/officeDocument/2006/relationships/hyperlink" Target="https://cloudconvert.com/abw-to-pdf" TargetMode="External"/><Relationship Id="rId61" Type="http://schemas.openxmlformats.org/officeDocument/2006/relationships/hyperlink" Target="https://cloudconvert.com/odd-to-pdf" TargetMode="External"/><Relationship Id="rId82" Type="http://schemas.openxmlformats.org/officeDocument/2006/relationships/hyperlink" Target="https://cloudconvert.com/pptx-to-pdf" TargetMode="External"/><Relationship Id="rId90" Type="http://schemas.openxmlformats.org/officeDocument/2006/relationships/hyperlink" Target="https://cloudconvert.com/xlsm-to-pdf" TargetMode="External"/><Relationship Id="rId95" Type="http://schemas.openxmlformats.org/officeDocument/2006/relationships/hyperlink" Target="https://cloudconvert.com/emf-to-pdf" TargetMode="External"/><Relationship Id="rId19" Type="http://schemas.openxmlformats.org/officeDocument/2006/relationships/hyperlink" Target="https://cloudconvert.com/sdw-to-pdf" TargetMode="External"/><Relationship Id="rId14" Type="http://schemas.openxmlformats.org/officeDocument/2006/relationships/hyperlink" Target="https://cloudconvert.com/pages-to-pdf" TargetMode="External"/><Relationship Id="rId22" Type="http://schemas.openxmlformats.org/officeDocument/2006/relationships/hyperlink" Target="https://cloudconvert.com/wpd-to-pdf" TargetMode="External"/><Relationship Id="rId27" Type="http://schemas.openxmlformats.org/officeDocument/2006/relationships/hyperlink" Target="https://cloudconvert.com/azw4-to-pdf" TargetMode="External"/><Relationship Id="rId30" Type="http://schemas.openxmlformats.org/officeDocument/2006/relationships/hyperlink" Target="https://cloudconvert.com/cbz-to-pdf" TargetMode="External"/><Relationship Id="rId35" Type="http://schemas.openxmlformats.org/officeDocument/2006/relationships/hyperlink" Target="https://cloudconvert.com/htmlz-to-pdf" TargetMode="External"/><Relationship Id="rId43" Type="http://schemas.openxmlformats.org/officeDocument/2006/relationships/hyperlink" Target="https://cloudconvert.com/snb-to-pdf" TargetMode="External"/><Relationship Id="rId48" Type="http://schemas.openxmlformats.org/officeDocument/2006/relationships/hyperlink" Target="https://cloudconvert.com/bmp-to-pdf" TargetMode="External"/><Relationship Id="rId56" Type="http://schemas.openxmlformats.org/officeDocument/2006/relationships/hyperlink" Target="https://cloudconvert.com/jpeg-to-pdf" TargetMode="External"/><Relationship Id="rId64" Type="http://schemas.openxmlformats.org/officeDocument/2006/relationships/hyperlink" Target="https://cloudconvert.com/png-to-pdf" TargetMode="External"/><Relationship Id="rId69" Type="http://schemas.openxmlformats.org/officeDocument/2006/relationships/hyperlink" Target="https://cloudconvert.com/tif-to-pdf" TargetMode="External"/><Relationship Id="rId77" Type="http://schemas.openxmlformats.org/officeDocument/2006/relationships/hyperlink" Target="https://cloudconvert.com/odp-to-pdf" TargetMode="External"/><Relationship Id="rId100" Type="http://schemas.openxmlformats.org/officeDocument/2006/relationships/hyperlink" Target="https://cloudconvert.com/svg-to-pdf" TargetMode="External"/><Relationship Id="rId8" Type="http://schemas.openxmlformats.org/officeDocument/2006/relationships/hyperlink" Target="https://cloudconvert.com/docm-to-pdf" TargetMode="External"/><Relationship Id="rId51" Type="http://schemas.openxmlformats.org/officeDocument/2006/relationships/hyperlink" Target="https://cloudconvert.com/dcr-to-pdf" TargetMode="External"/><Relationship Id="rId72" Type="http://schemas.openxmlformats.org/officeDocument/2006/relationships/hyperlink" Target="https://cloudconvert.com/x3f-to-pdf" TargetMode="External"/><Relationship Id="rId80" Type="http://schemas.openxmlformats.org/officeDocument/2006/relationships/hyperlink" Target="https://cloudconvert.com/ppt-to-pdf" TargetMode="External"/><Relationship Id="rId85" Type="http://schemas.openxmlformats.org/officeDocument/2006/relationships/hyperlink" Target="https://cloudconvert.com/numbers-to-pdf" TargetMode="External"/><Relationship Id="rId93" Type="http://schemas.openxmlformats.org/officeDocument/2006/relationships/hyperlink" Target="https://cloudconvert.com/cdr-to-pdf" TargetMode="External"/><Relationship Id="rId98" Type="http://schemas.openxmlformats.org/officeDocument/2006/relationships/hyperlink" Target="https://cloudconvert.com/sk-to-pdf" TargetMode="External"/><Relationship Id="rId3" Type="http://schemas.openxmlformats.org/officeDocument/2006/relationships/hyperlink" Target="https://cloudconvert.com/dwg-to-pdf" TargetMode="External"/><Relationship Id="rId12" Type="http://schemas.openxmlformats.org/officeDocument/2006/relationships/hyperlink" Target="https://cloudconvert.com/md-to-pdf" TargetMode="External"/><Relationship Id="rId17" Type="http://schemas.openxmlformats.org/officeDocument/2006/relationships/hyperlink" Target="https://cloudconvert.com/rst-to-pdf" TargetMode="External"/><Relationship Id="rId25" Type="http://schemas.openxmlformats.org/officeDocument/2006/relationships/hyperlink" Target="https://cloudconvert.com/azw-to-pdf" TargetMode="External"/><Relationship Id="rId33" Type="http://schemas.openxmlformats.org/officeDocument/2006/relationships/hyperlink" Target="https://cloudconvert.com/fb2-to-pdf" TargetMode="External"/><Relationship Id="rId38" Type="http://schemas.openxmlformats.org/officeDocument/2006/relationships/hyperlink" Target="https://cloudconvert.com/mobi-to-pdf" TargetMode="External"/><Relationship Id="rId46" Type="http://schemas.openxmlformats.org/officeDocument/2006/relationships/hyperlink" Target="https://cloudconvert.com/3fr-to-pdf" TargetMode="External"/><Relationship Id="rId59" Type="http://schemas.openxmlformats.org/officeDocument/2006/relationships/hyperlink" Target="https://cloudconvert.com/mrw-to-pdf" TargetMode="External"/><Relationship Id="rId67" Type="http://schemas.openxmlformats.org/officeDocument/2006/relationships/hyperlink" Target="https://cloudconvert.com/raf-to-pdf" TargetMode="External"/><Relationship Id="rId103" Type="http://schemas.openxmlformats.org/officeDocument/2006/relationships/hyperlink" Target="https://cloudconvert.com/wmf-to-pdf" TargetMode="External"/><Relationship Id="rId20" Type="http://schemas.openxmlformats.org/officeDocument/2006/relationships/hyperlink" Target="https://cloudconvert.com/tex-to-pdf" TargetMode="External"/><Relationship Id="rId41" Type="http://schemas.openxmlformats.org/officeDocument/2006/relationships/hyperlink" Target="https://cloudconvert.com/prc-to-pdf" TargetMode="External"/><Relationship Id="rId54" Type="http://schemas.openxmlformats.org/officeDocument/2006/relationships/hyperlink" Target="https://cloudconvert.com/gif-to-pdf" TargetMode="External"/><Relationship Id="rId62" Type="http://schemas.openxmlformats.org/officeDocument/2006/relationships/hyperlink" Target="https://cloudconvert.com/orf-to-pdf" TargetMode="External"/><Relationship Id="rId70" Type="http://schemas.openxmlformats.org/officeDocument/2006/relationships/hyperlink" Target="https://cloudconvert.com/tiff-to-pdf" TargetMode="External"/><Relationship Id="rId75" Type="http://schemas.openxmlformats.org/officeDocument/2006/relationships/hyperlink" Target="https://cloudconvert.com/key-to-pdf" TargetMode="External"/><Relationship Id="rId83" Type="http://schemas.openxmlformats.org/officeDocument/2006/relationships/hyperlink" Target="https://cloudconvert.com/sda-to-pdf" TargetMode="External"/><Relationship Id="rId88" Type="http://schemas.openxmlformats.org/officeDocument/2006/relationships/hyperlink" Target="https://cloudconvert.com/sdc-to-pdf" TargetMode="External"/><Relationship Id="rId91" Type="http://schemas.openxmlformats.org/officeDocument/2006/relationships/hyperlink" Target="https://cloudconvert.com/xlsx-to-pdf" TargetMode="External"/><Relationship Id="rId96" Type="http://schemas.openxmlformats.org/officeDocument/2006/relationships/hyperlink" Target="https://cloudconvert.com/eps-to-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convert.com/djvu-to-pdf" TargetMode="External"/><Relationship Id="rId15" Type="http://schemas.openxmlformats.org/officeDocument/2006/relationships/hyperlink" Target="https://cloudconvert.com/pages.zip-to-pdf" TargetMode="External"/><Relationship Id="rId23" Type="http://schemas.openxmlformats.org/officeDocument/2006/relationships/hyperlink" Target="https://cloudconvert.com/wps-to-pdf" TargetMode="External"/><Relationship Id="rId28" Type="http://schemas.openxmlformats.org/officeDocument/2006/relationships/hyperlink" Target="https://cloudconvert.com/cbc-to-pdf" TargetMode="External"/><Relationship Id="rId36" Type="http://schemas.openxmlformats.org/officeDocument/2006/relationships/hyperlink" Target="https://cloudconvert.com/lit-to-pdf" TargetMode="External"/><Relationship Id="rId49" Type="http://schemas.openxmlformats.org/officeDocument/2006/relationships/hyperlink" Target="https://cloudconvert.com/cr2-to-pdf" TargetMode="External"/><Relationship Id="rId57" Type="http://schemas.openxmlformats.org/officeDocument/2006/relationships/hyperlink" Target="https://cloudconvert.com/jpg-to-pdf" TargetMode="External"/><Relationship Id="rId10" Type="http://schemas.openxmlformats.org/officeDocument/2006/relationships/hyperlink" Target="https://cloudconvert.com/html-to-pdf" TargetMode="External"/><Relationship Id="rId31" Type="http://schemas.openxmlformats.org/officeDocument/2006/relationships/hyperlink" Target="https://cloudconvert.com/chm-to-pdf" TargetMode="External"/><Relationship Id="rId44" Type="http://schemas.openxmlformats.org/officeDocument/2006/relationships/hyperlink" Target="https://cloudconvert.com/tcr-to-pdf" TargetMode="External"/><Relationship Id="rId52" Type="http://schemas.openxmlformats.org/officeDocument/2006/relationships/hyperlink" Target="https://cloudconvert.com/dng-to-pdf" TargetMode="External"/><Relationship Id="rId60" Type="http://schemas.openxmlformats.org/officeDocument/2006/relationships/hyperlink" Target="https://cloudconvert.com/nef-to-pdf" TargetMode="External"/><Relationship Id="rId65" Type="http://schemas.openxmlformats.org/officeDocument/2006/relationships/hyperlink" Target="https://cloudconvert.com/ppm-to-pdf" TargetMode="External"/><Relationship Id="rId73" Type="http://schemas.openxmlformats.org/officeDocument/2006/relationships/hyperlink" Target="https://cloudconvert.com/xcf-to-pdf" TargetMode="External"/><Relationship Id="rId78" Type="http://schemas.openxmlformats.org/officeDocument/2006/relationships/hyperlink" Target="https://cloudconvert.com/pps-to-pdf" TargetMode="External"/><Relationship Id="rId81" Type="http://schemas.openxmlformats.org/officeDocument/2006/relationships/hyperlink" Target="https://cloudconvert.com/pptm-to-pdf" TargetMode="External"/><Relationship Id="rId86" Type="http://schemas.openxmlformats.org/officeDocument/2006/relationships/hyperlink" Target="https://cloudconvert.com/numbers.zip-to-pdf" TargetMode="External"/><Relationship Id="rId94" Type="http://schemas.openxmlformats.org/officeDocument/2006/relationships/hyperlink" Target="https://cloudconvert.com/cgm-to-pdf" TargetMode="External"/><Relationship Id="rId99" Type="http://schemas.openxmlformats.org/officeDocument/2006/relationships/hyperlink" Target="https://cloudconvert.com/sk1-to-pdf" TargetMode="External"/><Relationship Id="rId101" Type="http://schemas.openxmlformats.org/officeDocument/2006/relationships/hyperlink" Target="https://cloudconvert.com/svgz-to-pdf" TargetMode="External"/><Relationship Id="rId4" Type="http://schemas.openxmlformats.org/officeDocument/2006/relationships/hyperlink" Target="https://cloudconvert.com/dxf-to-pdf" TargetMode="External"/><Relationship Id="rId9" Type="http://schemas.openxmlformats.org/officeDocument/2006/relationships/hyperlink" Target="https://cloudconvert.com/docx-to-pdf" TargetMode="External"/><Relationship Id="rId13" Type="http://schemas.openxmlformats.org/officeDocument/2006/relationships/hyperlink" Target="https://cloudconvert.com/odt-to-pdf" TargetMode="External"/><Relationship Id="rId18" Type="http://schemas.openxmlformats.org/officeDocument/2006/relationships/hyperlink" Target="https://cloudconvert.com/rtf-to-pdf" TargetMode="External"/><Relationship Id="rId39" Type="http://schemas.openxmlformats.org/officeDocument/2006/relationships/hyperlink" Target="https://cloudconvert.com/pdb-to-pdf" TargetMode="External"/><Relationship Id="rId34" Type="http://schemas.openxmlformats.org/officeDocument/2006/relationships/hyperlink" Target="https://cloudconvert.com/htm-to-pdf" TargetMode="External"/><Relationship Id="rId50" Type="http://schemas.openxmlformats.org/officeDocument/2006/relationships/hyperlink" Target="https://cloudconvert.com/crw-to-pdf" TargetMode="External"/><Relationship Id="rId55" Type="http://schemas.openxmlformats.org/officeDocument/2006/relationships/hyperlink" Target="https://cloudconvert.com/ico-to-pdf" TargetMode="External"/><Relationship Id="rId76" Type="http://schemas.openxmlformats.org/officeDocument/2006/relationships/hyperlink" Target="https://cloudconvert.com/key.zip-to-pdf" TargetMode="External"/><Relationship Id="rId97" Type="http://schemas.openxmlformats.org/officeDocument/2006/relationships/hyperlink" Target="https://cloudconvert.com/ps-to-pdf" TargetMode="External"/><Relationship Id="rId104" Type="http://schemas.openxmlformats.org/officeDocument/2006/relationships/hyperlink" Target="https://cloudconvert.com/website-to-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35895" y="3005599"/>
            <a:ext cx="5437101" cy="846802"/>
            <a:chOff x="2768894" y="3152001"/>
            <a:chExt cx="3641181" cy="846802"/>
          </a:xfrm>
        </p:grpSpPr>
        <p:sp>
          <p:nvSpPr>
            <p:cNvPr id="4" name="TextBox 3"/>
            <p:cNvSpPr txBox="1"/>
            <p:nvPr/>
          </p:nvSpPr>
          <p:spPr>
            <a:xfrm>
              <a:off x="2768894" y="3152001"/>
              <a:ext cx="3641181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400" b="1" dirty="0" err="1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CloudConvert</a:t>
              </a:r>
              <a:r>
                <a:rPr lang="en-US" altLang="ko-KR" sz="4400" b="1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 API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990" y="3629471"/>
              <a:ext cx="17103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altLang="ko-KR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98963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910762" y="548680"/>
            <a:ext cx="1222494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2454" y="138483"/>
            <a:ext cx="126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4141" y="138483"/>
            <a:ext cx="126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5827" y="138483"/>
            <a:ext cx="153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2207" y="1340769"/>
            <a:ext cx="1097224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936980" y="1653827"/>
            <a:ext cx="81142" cy="14203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76152" y="1139213"/>
            <a:ext cx="458338" cy="273563"/>
            <a:chOff x="4970979" y="2519936"/>
            <a:chExt cx="378792" cy="154419"/>
          </a:xfrm>
        </p:grpSpPr>
        <p:sp>
          <p:nvSpPr>
            <p:cNvPr id="15" name="갈매기형 수장 14"/>
            <p:cNvSpPr/>
            <p:nvPr/>
          </p:nvSpPr>
          <p:spPr>
            <a:xfrm>
              <a:off x="5165155" y="2519936"/>
              <a:ext cx="184616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4970979" y="2519936"/>
              <a:ext cx="184616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76152" y="946465"/>
            <a:ext cx="468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+mj-ea"/>
                <a:ea typeface="+mj-ea"/>
              </a:rPr>
              <a:t> </a:t>
            </a:r>
            <a:r>
              <a:rPr lang="en-US" altLang="ko-KR" sz="3600" b="1" dirty="0" err="1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+mj-ea"/>
                <a:ea typeface="+mj-ea"/>
              </a:rPr>
              <a:t>CloudConvert</a:t>
            </a:r>
            <a:endParaRPr lang="en-US" altLang="ko-KR" sz="36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4908" y="1927860"/>
            <a:ext cx="52653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다양한 매개체들을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변환할수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무료 버전은 하루에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40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분 무료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유료 버전은 한 달에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1000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-&gt;8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달러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그 이상도 있지만 더 비싼 가격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00000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API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지원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Java, Node.js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버전 존재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380" y="1340768"/>
            <a:ext cx="59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1380" y="1819563"/>
            <a:ext cx="59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2480" y="882386"/>
            <a:ext cx="711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661" y="1052737"/>
            <a:ext cx="5673357" cy="46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272399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98963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910762" y="548680"/>
            <a:ext cx="1222494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2454" y="138483"/>
            <a:ext cx="126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4141" y="138483"/>
            <a:ext cx="126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5827" y="138483"/>
            <a:ext cx="153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2207" y="1340769"/>
            <a:ext cx="1097224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936980" y="1653827"/>
            <a:ext cx="81142" cy="14203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76152" y="1139213"/>
            <a:ext cx="458338" cy="273563"/>
            <a:chOff x="4970979" y="2519936"/>
            <a:chExt cx="378792" cy="154419"/>
          </a:xfrm>
        </p:grpSpPr>
        <p:sp>
          <p:nvSpPr>
            <p:cNvPr id="15" name="갈매기형 수장 14"/>
            <p:cNvSpPr/>
            <p:nvPr/>
          </p:nvSpPr>
          <p:spPr>
            <a:xfrm>
              <a:off x="5165155" y="2519936"/>
              <a:ext cx="184616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15"/>
            <p:cNvSpPr/>
            <p:nvPr/>
          </p:nvSpPr>
          <p:spPr>
            <a:xfrm>
              <a:off x="4970979" y="2519936"/>
              <a:ext cx="184616" cy="154419"/>
            </a:xfrm>
            <a:prstGeom prst="chevron">
              <a:avLst/>
            </a:prstGeom>
            <a:solidFill>
              <a:srgbClr val="7AB5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76152" y="946465"/>
            <a:ext cx="468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+mj-ea"/>
                <a:ea typeface="+mj-ea"/>
              </a:rPr>
              <a:t> </a:t>
            </a:r>
            <a:r>
              <a:rPr lang="en-US" altLang="ko-KR" sz="3600" b="1" dirty="0" err="1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+mj-ea"/>
                <a:ea typeface="+mj-ea"/>
              </a:rPr>
              <a:t>CloudConvert</a:t>
            </a:r>
            <a:endParaRPr lang="en-US" altLang="ko-KR" sz="36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4908" y="1927860"/>
            <a:ext cx="52653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다양한 매개체들을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변환할수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 있다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.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무료 버전은 하루에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40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분 무료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유료 버전은 한 달에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1000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분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-&gt;8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달러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그 이상도 있지만 더 비싼 가격 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C00000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API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지원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Java, Node.js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ea"/>
                <a:ea typeface="+mj-ea"/>
              </a:rPr>
              <a:t>버전 존재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380" y="1340768"/>
            <a:ext cx="59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1380" y="1819563"/>
            <a:ext cx="59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2480" y="882386"/>
            <a:ext cx="711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661" y="1052737"/>
            <a:ext cx="5673357" cy="4644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272399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98963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910762" y="548680"/>
            <a:ext cx="12224941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2454" y="138483"/>
            <a:ext cx="126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04141" y="138483"/>
            <a:ext cx="1269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5827" y="138483"/>
            <a:ext cx="1534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Presentation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-12207" y="1340769"/>
            <a:ext cx="1097224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936980" y="1653827"/>
            <a:ext cx="81142" cy="142031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85017" y="863714"/>
            <a:ext cx="568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+mj-ea"/>
                <a:ea typeface="+mj-ea"/>
              </a:rPr>
              <a:t> (1) </a:t>
            </a:r>
            <a:r>
              <a:rPr lang="en-US" altLang="ko-KR" sz="3600" b="1" dirty="0" err="1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+mj-ea"/>
                <a:ea typeface="+mj-ea"/>
              </a:rPr>
              <a:t>Pdf</a:t>
            </a:r>
            <a:r>
              <a:rPr lang="en-US" altLang="ko-KR" sz="36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+mj-ea"/>
                <a:ea typeface="+mj-ea"/>
              </a:rPr>
              <a:t> </a:t>
            </a:r>
            <a:r>
              <a:rPr lang="ko-KR" altLang="en-US" sz="3600" b="1" dirty="0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+mj-ea"/>
                <a:ea typeface="+mj-ea"/>
              </a:rPr>
              <a:t>변경 가능 </a:t>
            </a:r>
            <a:r>
              <a:rPr lang="ko-KR" altLang="en-US" sz="3600" b="1" dirty="0" err="1" smtClean="0">
                <a:ln>
                  <a:solidFill>
                    <a:srgbClr val="7AB53D">
                      <a:alpha val="30000"/>
                    </a:srgbClr>
                  </a:solidFill>
                </a:ln>
                <a:solidFill>
                  <a:srgbClr val="7AB53D"/>
                </a:solidFill>
                <a:latin typeface="+mj-ea"/>
                <a:ea typeface="+mj-ea"/>
              </a:rPr>
              <a:t>확장자</a:t>
            </a:r>
            <a:endParaRPr lang="en-US" altLang="ko-KR" sz="3600" b="1" dirty="0" smtClean="0">
              <a:ln>
                <a:solidFill>
                  <a:srgbClr val="7AB53D">
                    <a:alpha val="30000"/>
                  </a:srgbClr>
                </a:solidFill>
              </a:ln>
              <a:solidFill>
                <a:srgbClr val="7AB53D"/>
              </a:solidFill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1380" y="1340768"/>
            <a:ext cx="59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1380" y="1819563"/>
            <a:ext cx="592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2480" y="882386"/>
            <a:ext cx="711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117" y="1664804"/>
            <a:ext cx="15121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hlinkClick r:id="rId3"/>
              </a:rPr>
              <a:t>dwg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4"/>
              </a:rPr>
              <a:t>dxf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5"/>
              </a:rPr>
              <a:t>abw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6"/>
              </a:rPr>
              <a:t>djvu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7"/>
              </a:rPr>
              <a:t>doc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8"/>
              </a:rPr>
              <a:t>docm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9"/>
              </a:rPr>
              <a:t>docx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10"/>
              </a:rPr>
              <a:t>html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11"/>
              </a:rPr>
              <a:t>lwp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12"/>
              </a:rPr>
              <a:t>md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13"/>
              </a:rPr>
              <a:t>odt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14"/>
              </a:rPr>
              <a:t>pages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15"/>
              </a:rPr>
              <a:t>pages.zip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16"/>
              </a:rPr>
              <a:t>pdf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17"/>
              </a:rPr>
              <a:t>rst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18"/>
              </a:rPr>
              <a:t>rtf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19"/>
              </a:rPr>
              <a:t>sdw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20"/>
              </a:rPr>
              <a:t>tex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21"/>
              </a:rPr>
              <a:t>txt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92276" y="1646795"/>
            <a:ext cx="15121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hlinkClick r:id="rId22"/>
              </a:rPr>
              <a:t>wpd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23"/>
              </a:rPr>
              <a:t>wps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24"/>
              </a:rPr>
              <a:t>zabw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25"/>
              </a:rPr>
              <a:t>azw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26"/>
              </a:rPr>
              <a:t>azw3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27"/>
              </a:rPr>
              <a:t>azw4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28"/>
              </a:rPr>
              <a:t>cbc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29"/>
              </a:rPr>
              <a:t>cbr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30"/>
              </a:rPr>
              <a:t>cbz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31"/>
              </a:rPr>
              <a:t>chm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32"/>
              </a:rPr>
              <a:t>epub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33"/>
              </a:rPr>
              <a:t>fb2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34"/>
              </a:rPr>
              <a:t>htm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35"/>
              </a:rPr>
              <a:t>htmlz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36"/>
              </a:rPr>
              <a:t>lit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37"/>
              </a:rPr>
              <a:t>lrf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38"/>
              </a:rPr>
              <a:t>mobi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39"/>
              </a:rPr>
              <a:t>pdb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40"/>
              </a:rPr>
              <a:t>pml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6452" y="1700808"/>
            <a:ext cx="15121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hlinkClick r:id="rId41"/>
              </a:rPr>
              <a:t>prc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42"/>
              </a:rPr>
              <a:t>rb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43"/>
              </a:rPr>
              <a:t>snb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44"/>
              </a:rPr>
              <a:t>tcr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45"/>
              </a:rPr>
              <a:t>txtz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46"/>
              </a:rPr>
              <a:t>3fr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47"/>
              </a:rPr>
              <a:t>arw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48"/>
              </a:rPr>
              <a:t>bmp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49"/>
              </a:rPr>
              <a:t>cr2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50"/>
              </a:rPr>
              <a:t>crw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51"/>
              </a:rPr>
              <a:t>dcr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52"/>
              </a:rPr>
              <a:t>dng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53"/>
              </a:rPr>
              <a:t>erf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54"/>
              </a:rPr>
              <a:t>gif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55"/>
              </a:rPr>
              <a:t>ico</a:t>
            </a:r>
            <a:r>
              <a:rPr lang="en-US" altLang="ko-KR" sz="1600" dirty="0" err="1" smtClean="0">
                <a:hlinkClick r:id="rId56"/>
              </a:rPr>
              <a:t>jpeg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57"/>
              </a:rPr>
              <a:t>jpg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58"/>
              </a:rPr>
              <a:t>mos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59"/>
              </a:rPr>
              <a:t>mrw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60"/>
              </a:rPr>
              <a:t>nef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8620" y="1700808"/>
            <a:ext cx="15121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smtClean="0">
                <a:hlinkClick r:id="rId61"/>
              </a:rPr>
              <a:t>odd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62"/>
              </a:rPr>
              <a:t>orf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63"/>
              </a:rPr>
              <a:t>pef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64"/>
              </a:rPr>
              <a:t>png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65"/>
              </a:rPr>
              <a:t>ppm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66"/>
              </a:rPr>
              <a:t>psd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67"/>
              </a:rPr>
              <a:t>raf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68"/>
              </a:rPr>
              <a:t>raw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69"/>
              </a:rPr>
              <a:t>tif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70"/>
              </a:rPr>
              <a:t>tiff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71"/>
              </a:rPr>
              <a:t>webp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72"/>
              </a:rPr>
              <a:t>x3f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73"/>
              </a:rPr>
              <a:t>xcf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74"/>
              </a:rPr>
              <a:t>xps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75"/>
              </a:rPr>
              <a:t>key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76"/>
              </a:rPr>
              <a:t>key.zip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77"/>
              </a:rPr>
              <a:t>odp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78"/>
              </a:rPr>
              <a:t>pps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79"/>
              </a:rPr>
              <a:t>ppsx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04744" y="1700808"/>
            <a:ext cx="1656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 err="1" smtClean="0">
                <a:hlinkClick r:id="rId80"/>
              </a:rPr>
              <a:t>ppt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81"/>
              </a:rPr>
              <a:t>pptm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82"/>
              </a:rPr>
              <a:t>pptx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83"/>
              </a:rPr>
              <a:t>sda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84"/>
              </a:rPr>
              <a:t>csv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85"/>
              </a:rPr>
              <a:t>numbers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86"/>
              </a:rPr>
              <a:t>numbers.zip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87"/>
              </a:rPr>
              <a:t>ods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88"/>
              </a:rPr>
              <a:t>sdc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89"/>
              </a:rPr>
              <a:t>xls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90"/>
              </a:rPr>
              <a:t>xlsm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91"/>
              </a:rPr>
              <a:t>xlsx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92"/>
              </a:rPr>
              <a:t>ai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93"/>
              </a:rPr>
              <a:t>cdr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94"/>
              </a:rPr>
              <a:t>cgm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95"/>
              </a:rPr>
              <a:t>emf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96"/>
              </a:rPr>
              <a:t>eps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97"/>
              </a:rPr>
              <a:t>ps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04944" y="1628800"/>
            <a:ext cx="11161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u="sng" dirty="0" err="1" smtClean="0">
                <a:hlinkClick r:id="rId97"/>
              </a:rPr>
              <a:t>ps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98"/>
              </a:rPr>
              <a:t>sk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99"/>
              </a:rPr>
              <a:t>sk1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100"/>
              </a:rPr>
              <a:t>svg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101"/>
              </a:rPr>
              <a:t>svgz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102"/>
              </a:rPr>
              <a:t>vsd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err="1" smtClean="0">
                <a:hlinkClick r:id="rId103"/>
              </a:rPr>
              <a:t>wmf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>
                <a:hlinkClick r:id="rId104"/>
              </a:rPr>
              <a:t>website</a:t>
            </a:r>
            <a:endParaRPr lang="ko-KR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673232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7860</TotalTime>
  <Words>125</Words>
  <Application>Microsoft Office PowerPoint</Application>
  <PresentationFormat>사용자 지정</PresentationFormat>
  <Paragraphs>55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Arial</vt:lpstr>
      <vt:lpstr>맑은 고딕</vt:lpstr>
      <vt:lpstr>Yoon 윤고딕 520_TT</vt:lpstr>
      <vt:lpstr>Office 테마</vt:lpstr>
      <vt:lpstr>슬라이드 1</vt:lpstr>
      <vt:lpstr>슬라이드 2</vt:lpstr>
      <vt:lpstr>슬라이드 3</vt:lpstr>
      <vt:lpstr>슬라이드 4</vt:lpstr>
    </vt:vector>
  </TitlesOfParts>
  <Company>Hewlett-Packard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hyun</cp:lastModifiedBy>
  <cp:revision>873</cp:revision>
  <dcterms:created xsi:type="dcterms:W3CDTF">2013-09-05T09:43:46Z</dcterms:created>
  <dcterms:modified xsi:type="dcterms:W3CDTF">2016-03-21T06:31:21Z</dcterms:modified>
</cp:coreProperties>
</file>