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sldIdLst>
    <p:sldId id="256" r:id="rId2"/>
  </p:sldIdLst>
  <p:sldSz cx="7556500" cy="10693400"/>
  <p:notesSz cx="7556500" cy="106934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1785"/>
            <a:ext cx="5760085" cy="240538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365885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latin typeface="나눔명조"/>
                <a:cs typeface="나눔명조"/>
              </a:rPr>
              <a:t>2D 게임 </a:t>
            </a:r>
            <a:r>
              <a:rPr sz="1400" b="1" spc="-5">
                <a:latin typeface="나눔명조"/>
                <a:cs typeface="나눔명조"/>
              </a:rPr>
              <a:t>프로그래밍 </a:t>
            </a:r>
            <a:r>
              <a:rPr sz="1400" b="1">
                <a:latin typeface="나눔명조"/>
                <a:cs typeface="나눔명조"/>
              </a:rPr>
              <a:t>과제 윤리</a:t>
            </a:r>
            <a:r>
              <a:rPr sz="1400" b="1" spc="330">
                <a:latin typeface="나눔명조"/>
                <a:cs typeface="나눔명조"/>
              </a:rPr>
              <a:t> </a:t>
            </a:r>
            <a:r>
              <a:rPr sz="1400" b="1" spc="-5">
                <a:latin typeface="나눔명조"/>
                <a:cs typeface="나눔명조"/>
              </a:rPr>
              <a:t>서약서</a:t>
            </a:r>
            <a:endParaRPr sz="1400" b="1" spc="-5">
              <a:latin typeface="나눔명조"/>
              <a:cs typeface="나눔명조"/>
            </a:endParaRPr>
          </a:p>
          <a:p>
            <a:pPr>
              <a:lnSpc>
                <a:spcPct val="100000"/>
              </a:lnSpc>
              <a:defRPr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defRPr/>
            </a:pPr>
            <a:endParaRPr sz="17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1500"/>
              </a:lnSpc>
              <a:defRPr/>
            </a:pPr>
            <a:r>
              <a:rPr sz="1400" b="1">
                <a:latin typeface="나눔명조"/>
                <a:cs typeface="나눔명조"/>
              </a:rPr>
              <a:t>본인은 2D 게임 </a:t>
            </a:r>
            <a:r>
              <a:rPr sz="1400" b="1" spc="-5">
                <a:latin typeface="나눔명조"/>
                <a:cs typeface="나눔명조"/>
              </a:rPr>
              <a:t>프로그래밍 </a:t>
            </a:r>
            <a:r>
              <a:rPr sz="1400" b="1">
                <a:latin typeface="나눔명조"/>
                <a:cs typeface="나눔명조"/>
              </a:rPr>
              <a:t>수업의 실습 과제 및 </a:t>
            </a:r>
            <a:r>
              <a:rPr sz="1400" b="1" spc="-5">
                <a:latin typeface="나눔명조"/>
                <a:cs typeface="나눔명조"/>
              </a:rPr>
              <a:t>프로젝트를 수행하는  과정에서, </a:t>
            </a:r>
            <a:r>
              <a:rPr sz="1400" b="1">
                <a:latin typeface="나눔명조"/>
                <a:cs typeface="나눔명조"/>
              </a:rPr>
              <a:t>어떠한 일이 있더라도 다른 사람의 코드의 일부 또는</a:t>
            </a:r>
            <a:r>
              <a:rPr sz="1400" b="1" spc="234">
                <a:latin typeface="나눔명조"/>
                <a:cs typeface="나눔명조"/>
              </a:rPr>
              <a:t> </a:t>
            </a:r>
            <a:r>
              <a:rPr sz="1400" b="1" spc="-5">
                <a:latin typeface="나눔명조"/>
                <a:cs typeface="나눔명조"/>
              </a:rPr>
              <a:t>전부를  </a:t>
            </a:r>
            <a:r>
              <a:rPr sz="1400" b="1">
                <a:latin typeface="나눔명조"/>
                <a:cs typeface="나눔명조"/>
              </a:rPr>
              <a:t>카피해서 활용하지 않을 것을 </a:t>
            </a:r>
            <a:r>
              <a:rPr sz="1400" b="1" spc="-5">
                <a:latin typeface="나눔명조"/>
                <a:cs typeface="나눔명조"/>
              </a:rPr>
              <a:t>약속합니다. 그리고, 본인의 </a:t>
            </a:r>
            <a:r>
              <a:rPr sz="1400" b="1">
                <a:latin typeface="나눔명조"/>
                <a:cs typeface="나눔명조"/>
              </a:rPr>
              <a:t>코드의 일부  또는 전부를 다른 사람에게 </a:t>
            </a:r>
            <a:r>
              <a:rPr sz="1400" b="1" spc="-5">
                <a:latin typeface="나눔명조"/>
                <a:cs typeface="나눔명조"/>
              </a:rPr>
              <a:t>전달하지도 않겠습니다. </a:t>
            </a:r>
            <a:r>
              <a:rPr sz="1400" b="1">
                <a:latin typeface="나눔명조"/>
                <a:cs typeface="나눔명조"/>
              </a:rPr>
              <a:t>만약, </a:t>
            </a:r>
            <a:r>
              <a:rPr sz="1400" b="1" spc="-5">
                <a:latin typeface="나눔명조"/>
                <a:cs typeface="나눔명조"/>
              </a:rPr>
              <a:t>한번이라도 </a:t>
            </a:r>
            <a:r>
              <a:rPr sz="1400" b="1">
                <a:latin typeface="나눔명조"/>
                <a:cs typeface="나눔명조"/>
              </a:rPr>
              <a:t>이  런 일이 있게 된다면, 2D 게임 </a:t>
            </a:r>
            <a:r>
              <a:rPr sz="1400" b="1" spc="-5">
                <a:latin typeface="나눔명조"/>
                <a:cs typeface="나눔명조"/>
              </a:rPr>
              <a:t>프로그래밍 </a:t>
            </a:r>
            <a:r>
              <a:rPr sz="1400" b="1">
                <a:latin typeface="나눔명조"/>
                <a:cs typeface="나눔명조"/>
              </a:rPr>
              <a:t>수업의 성적이 F 가 </a:t>
            </a:r>
            <a:r>
              <a:rPr sz="1400" b="1" spc="-5">
                <a:latin typeface="나눔명조"/>
                <a:cs typeface="나눔명조"/>
              </a:rPr>
              <a:t>되더라도,  </a:t>
            </a:r>
            <a:r>
              <a:rPr sz="1400" b="1">
                <a:latin typeface="나눔명조"/>
                <a:cs typeface="나눔명조"/>
              </a:rPr>
              <a:t>이의가 없음을</a:t>
            </a:r>
            <a:r>
              <a:rPr sz="1400" b="1" spc="40">
                <a:latin typeface="나눔명조"/>
                <a:cs typeface="나눔명조"/>
              </a:rPr>
              <a:t> </a:t>
            </a:r>
            <a:r>
              <a:rPr sz="1400" b="1">
                <a:latin typeface="나눔명조"/>
                <a:cs typeface="나눔명조"/>
              </a:rPr>
              <a:t>확인합니다.</a:t>
            </a:r>
            <a:endParaRPr sz="1400">
              <a:latin typeface="나눔명조"/>
              <a:cs typeface="나눔명조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011294"/>
            <a:ext cx="1733246" cy="98933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792480" algn="l"/>
                <a:tab pos="1130935" algn="l"/>
              </a:tabLst>
              <a:defRPr/>
            </a:pPr>
            <a:r>
              <a:rPr sz="1400" b="1">
                <a:latin typeface="나눔명조"/>
                <a:cs typeface="나눔명조"/>
              </a:rPr>
              <a:t>20</a:t>
            </a:r>
            <a:r>
              <a:rPr lang="en-US" altLang="ko-KR" sz="1400" b="1">
                <a:latin typeface="나눔명조"/>
                <a:cs typeface="나눔명조"/>
              </a:rPr>
              <a:t>24</a:t>
            </a:r>
            <a:r>
              <a:rPr sz="1400" b="1">
                <a:latin typeface="나눔명조"/>
                <a:cs typeface="나눔명조"/>
              </a:rPr>
              <a:t>	년	</a:t>
            </a:r>
            <a:r>
              <a:rPr lang="en-US" altLang="ko-KR" sz="1400" b="1">
                <a:latin typeface="나눔명조"/>
                <a:cs typeface="나눔명조"/>
              </a:rPr>
              <a:t>9</a:t>
            </a:r>
            <a:r>
              <a:rPr sz="1400" b="1">
                <a:latin typeface="나눔명조"/>
                <a:cs typeface="나눔명조"/>
              </a:rPr>
              <a:t>월	</a:t>
            </a:r>
            <a:r>
              <a:rPr lang="en-US" altLang="ko-KR" sz="1400" b="1">
                <a:latin typeface="나눔명조"/>
                <a:cs typeface="나눔명조"/>
              </a:rPr>
              <a:t>11</a:t>
            </a:r>
            <a:r>
              <a:rPr sz="1400" b="1">
                <a:latin typeface="나눔명조"/>
                <a:cs typeface="나눔명조"/>
              </a:rPr>
              <a:t>일</a:t>
            </a:r>
            <a:endParaRPr sz="1400" b="1">
              <a:latin typeface="나눔명조"/>
              <a:cs typeface="나눔명조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defRPr/>
            </a:pPr>
            <a:r>
              <a:rPr sz="1400" b="1" spc="-5">
                <a:latin typeface="나눔명조"/>
                <a:cs typeface="나눔명조"/>
              </a:rPr>
              <a:t>학과:</a:t>
            </a:r>
            <a:r>
              <a:rPr lang="ko-KR" altLang="en-US" sz="1400" b="1" spc="-5">
                <a:latin typeface="나눔명조"/>
                <a:cs typeface="나눔명조"/>
              </a:rPr>
              <a:t>게임공학과</a:t>
            </a:r>
            <a:endParaRPr lang="ko-KR" altLang="en-US" sz="1400" b="1" spc="-5">
              <a:latin typeface="나눔명조"/>
              <a:cs typeface="나눔명조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  <a:defRPr/>
            </a:pPr>
            <a:r>
              <a:rPr sz="1400" b="1" spc="-5">
                <a:latin typeface="나눔명조"/>
                <a:cs typeface="나눔명조"/>
              </a:rPr>
              <a:t>학번:</a:t>
            </a:r>
            <a:r>
              <a:rPr lang="en-US" altLang="ko-KR" sz="1400" b="1" spc="-5">
                <a:latin typeface="나눔명조"/>
                <a:cs typeface="나눔명조"/>
              </a:rPr>
              <a:t>2021182031</a:t>
            </a:r>
            <a:endParaRPr lang="en-US" altLang="ko-KR" sz="1400" b="1" spc="-5">
              <a:latin typeface="나눔명조"/>
              <a:cs typeface="나눔명조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157342"/>
            <a:ext cx="2406015" cy="214758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tabLst>
                <a:tab pos="2392680" algn="l"/>
              </a:tabLst>
              <a:defRPr/>
            </a:pPr>
            <a:r>
              <a:rPr sz="1400" b="1" spc="-5">
                <a:latin typeface="나눔명조"/>
                <a:cs typeface="나눔명조"/>
              </a:rPr>
              <a:t>이름: </a:t>
            </a:r>
            <a:r>
              <a:rPr sz="1400" b="0" u="sng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ko-KR" altLang="en-US" sz="1400" b="0" u="sng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이현석</a:t>
            </a:r>
            <a:r>
              <a:rPr sz="1400" b="0" u="sng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400" b="0" u="sng" spc="-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1986" y="5157342"/>
            <a:ext cx="1048264" cy="214758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1400" b="1" spc="5">
                <a:latin typeface="나눔명조"/>
                <a:cs typeface="나눔명조"/>
              </a:rPr>
              <a:t>(</a:t>
            </a:r>
            <a:r>
              <a:rPr sz="1400" b="1" spc="-5">
                <a:latin typeface="나눔명조"/>
                <a:cs typeface="나눔명조"/>
              </a:rPr>
              <a:t>서명</a:t>
            </a:r>
            <a:r>
              <a:rPr sz="1400" b="1">
                <a:latin typeface="나눔명조"/>
                <a:cs typeface="나눔명조"/>
              </a:rPr>
              <a:t>)</a:t>
            </a:r>
            <a:r>
              <a:rPr lang="ko-KR" altLang="en-US" sz="1400" b="1">
                <a:latin typeface="나눔명조"/>
                <a:cs typeface="나눔명조"/>
              </a:rPr>
              <a:t>이현석</a:t>
            </a:r>
            <a:endParaRPr lang="ko-KR" altLang="en-US" sz="1400" b="1">
              <a:latin typeface="나눔명조"/>
              <a:cs typeface="나눔명조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538596"/>
            <a:ext cx="606425" cy="21450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1400" b="1" spc="-5">
                <a:latin typeface="나눔명조"/>
                <a:cs typeface="나눔명조"/>
              </a:rPr>
              <a:t>연락처</a:t>
            </a:r>
            <a:r>
              <a:rPr sz="1400" b="1">
                <a:latin typeface="나눔명조"/>
                <a:cs typeface="나눔명조"/>
              </a:rPr>
              <a:t>:</a:t>
            </a:r>
            <a:endParaRPr sz="1400">
              <a:latin typeface="나눔명조"/>
              <a:cs typeface="나눔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</ep:Words>
  <ep:PresentationFormat>On-screen Show 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Theme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2024-09-02T04:04:33.000</dcterms:created>
  <dc:creator>이대현(A0125)</dc:creator>
  <cp:lastModifiedBy>lpet2</cp:lastModifiedBy>
  <dcterms:modified xsi:type="dcterms:W3CDTF">2024-09-02T04:05:44.189</dcterms:modified>
  <cp:revision>1</cp:revision>
  <cp:version>1000.0000.01</cp:version>
</cp:coreProperties>
</file>