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03EA-B12D-9249-6FB6-24F37042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820AC-7CF0-A62F-4A68-6EA345CC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1E899-3C84-7743-E5E3-138850A4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B7A42-7399-A1DA-80F1-C38DFAB7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8E268-19F4-861D-B5D2-91F1615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74DD-CFCC-9B1D-45D2-6318665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8E9BE-B6E7-3504-2F57-64CF3764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0CA36-CE37-A6E0-ED51-68226EB6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EB1A1-AA88-9BE6-8257-50CF9361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281D3-B92B-0EA1-D7C2-FC9F1F3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13D3C-469A-D7EE-C5E6-045EBCBA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889F2-D4FC-C4C7-629D-508BA3EC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ACBD-96DA-94E1-F746-18C00A7F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BBB5D-7AB2-DBEE-678E-F8F9286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1933-65BB-23C0-D352-498AFF76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6D39-9062-434E-A350-CC553291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5C703-1B4B-C29C-7201-9DAE68AF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78662-BE9D-950C-24F5-B1D2312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D7D66-DB3E-3EFC-4413-FDBD6D93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BEE86-BAD2-2803-B6F6-AAB34EB7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26F5B-7312-4588-13E3-E8FBC62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2BAED-647C-BF86-C5D0-DF5C5D50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C343D-0BB8-F44C-CBD3-FFA445B4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7EFA2-9A27-03D1-A261-ABCD04FF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8A22A-882D-D0B5-8AF5-89587CB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79EF3-72A1-6D81-6B50-0B22D45D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EC824-5201-4B6E-0B9A-A80C32A4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489DD-D407-4FF8-2245-7DC00D7E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1ED72-A9C2-7C8F-A779-A9D1E3D1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4B534-975E-95CE-DD48-341E013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8ADEE-1BDF-0320-AD02-F964ECD9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ED36-60D9-2495-524A-663896AE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45031-22F1-CD82-5ABC-DFC025BF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08ED-6875-D756-F763-B5AFF839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FE5506-CEE9-28E2-C615-E4FFBB6E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5C61F-D878-46E7-A02C-97B337B0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B22FBF-9750-CD0B-56CA-C4BFA3B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E801E3-6BA9-4730-A82F-7FB529F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563D9-1552-4823-B3D1-F5031414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84A9-8538-E379-B2B5-3295AD2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B8AD4-6D14-3E7A-5353-871E5493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90231-EE5B-E009-ECD9-B76E93B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8D71C6-352B-E79F-D11A-840EE2C0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0C640-14C4-1C05-B177-560F7C8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46DD9-1E05-F523-B0B9-E91CE2E1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21299-0718-D05A-7960-6D7C38AE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DC0B-5A63-B881-B52A-B5C7CFF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D211-4BD0-36F1-9058-82C5E525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E1C7-0106-D5A4-6041-A4C0B55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33FA5-450E-40A6-BD77-CE23267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D479F-6451-1375-C45E-CDD57F4F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D4AFA-4CBD-4AF3-DE16-3A43830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CC55-1F15-3209-5BF4-C7DEB55E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2885E6-378A-01FC-E4AD-D3F6E3542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B32EC-3E31-5C90-B176-A1F3E148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45B87-636E-AF6F-F10D-BB8BE73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7B858-A450-3B59-8644-19A7FE97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128E5-817D-F1C1-1261-12A8F346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2EE9A-B64A-BF90-638C-D5F273B5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21BA2-9CA6-C2CD-F2A1-49541EC9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BBE20-93C8-C60A-6B90-F5390A6D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33D63-4AA7-4C9D-890A-9E866060496B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01D89-842E-A5E6-BDF0-C0BB8731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0B2F8-15C3-674A-900F-7A1A5511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8215-126F-2909-1102-88EAEE4E4BF7}"/>
              </a:ext>
            </a:extLst>
          </p:cNvPr>
          <p:cNvSpPr txBox="1"/>
          <p:nvPr/>
        </p:nvSpPr>
        <p:spPr>
          <a:xfrm>
            <a:off x="0" y="7019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소난투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18F592-5AE6-F632-D7FB-56CD7462CF44}"/>
              </a:ext>
            </a:extLst>
          </p:cNvPr>
          <p:cNvSpPr/>
          <p:nvPr/>
        </p:nvSpPr>
        <p:spPr>
          <a:xfrm>
            <a:off x="2331669" y="1921164"/>
            <a:ext cx="7528662" cy="42348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5BC53-8147-099A-7E79-CAD4A0175FE2}"/>
              </a:ext>
            </a:extLst>
          </p:cNvPr>
          <p:cNvSpPr/>
          <p:nvPr/>
        </p:nvSpPr>
        <p:spPr>
          <a:xfrm>
            <a:off x="3482109" y="5717309"/>
            <a:ext cx="5264728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8BE7C4-92CA-767E-7AE1-A7797D682A83}"/>
              </a:ext>
            </a:extLst>
          </p:cNvPr>
          <p:cNvSpPr/>
          <p:nvPr/>
        </p:nvSpPr>
        <p:spPr>
          <a:xfrm>
            <a:off x="2507160" y="4281054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77B2A-44F3-3A33-2649-C58EAFCEB738}"/>
              </a:ext>
            </a:extLst>
          </p:cNvPr>
          <p:cNvSpPr/>
          <p:nvPr/>
        </p:nvSpPr>
        <p:spPr>
          <a:xfrm>
            <a:off x="7453745" y="4281053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E9564-4AE7-95A6-45AF-CDACAF5CDB0E}"/>
              </a:ext>
            </a:extLst>
          </p:cNvPr>
          <p:cNvSpPr/>
          <p:nvPr/>
        </p:nvSpPr>
        <p:spPr>
          <a:xfrm>
            <a:off x="4980452" y="3209636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42104D-4D73-4562-7CAB-E6604D8110ED}"/>
              </a:ext>
            </a:extLst>
          </p:cNvPr>
          <p:cNvSpPr/>
          <p:nvPr/>
        </p:nvSpPr>
        <p:spPr>
          <a:xfrm>
            <a:off x="5985164" y="5181600"/>
            <a:ext cx="304800" cy="53570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F12BF1-7CDB-5BDC-B2B9-8BB5C4F5FC8D}"/>
              </a:ext>
            </a:extLst>
          </p:cNvPr>
          <p:cNvSpPr/>
          <p:nvPr/>
        </p:nvSpPr>
        <p:spPr>
          <a:xfrm>
            <a:off x="5985164" y="4876800"/>
            <a:ext cx="304800" cy="304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8F90F-C1BB-ADAA-8C77-3A9B838E6C9E}"/>
              </a:ext>
            </a:extLst>
          </p:cNvPr>
          <p:cNvGrpSpPr/>
          <p:nvPr/>
        </p:nvGrpSpPr>
        <p:grpSpPr>
          <a:xfrm rot="20858760">
            <a:off x="5414562" y="4761345"/>
            <a:ext cx="304800" cy="840509"/>
            <a:chOff x="5257544" y="4876800"/>
            <a:chExt cx="304800" cy="8405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1E0B90-E562-8BA8-6FA2-CB0122F6A73D}"/>
                </a:ext>
              </a:extLst>
            </p:cNvPr>
            <p:cNvSpPr/>
            <p:nvPr/>
          </p:nvSpPr>
          <p:spPr>
            <a:xfrm>
              <a:off x="5257544" y="5181600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78B46F-8486-D462-FCFE-68474B2B34D7}"/>
                </a:ext>
              </a:extLst>
            </p:cNvPr>
            <p:cNvSpPr/>
            <p:nvPr/>
          </p:nvSpPr>
          <p:spPr>
            <a:xfrm>
              <a:off x="5257544" y="487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7B192-D914-B9F8-44AB-F16D403A9C9B}"/>
              </a:ext>
            </a:extLst>
          </p:cNvPr>
          <p:cNvSpPr/>
          <p:nvPr/>
        </p:nvSpPr>
        <p:spPr>
          <a:xfrm>
            <a:off x="8231139" y="3745346"/>
            <a:ext cx="304800" cy="53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784C22-6CCD-D5F7-4C01-E571D01A145A}"/>
              </a:ext>
            </a:extLst>
          </p:cNvPr>
          <p:cNvSpPr/>
          <p:nvPr/>
        </p:nvSpPr>
        <p:spPr>
          <a:xfrm>
            <a:off x="8231139" y="3440546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55FA6-965A-1B13-E139-277FE1549F04}"/>
              </a:ext>
            </a:extLst>
          </p:cNvPr>
          <p:cNvSpPr/>
          <p:nvPr/>
        </p:nvSpPr>
        <p:spPr>
          <a:xfrm>
            <a:off x="5680364" y="5181600"/>
            <a:ext cx="304800" cy="969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C4DCE7BC-9365-F90E-DC48-834DF58C3381}"/>
              </a:ext>
            </a:extLst>
          </p:cNvPr>
          <p:cNvSpPr/>
          <p:nvPr/>
        </p:nvSpPr>
        <p:spPr>
          <a:xfrm>
            <a:off x="5489016" y="5038743"/>
            <a:ext cx="382696" cy="382696"/>
          </a:xfrm>
          <a:prstGeom prst="irregularSeal1">
            <a:avLst/>
          </a:prstGeom>
          <a:solidFill>
            <a:srgbClr val="F873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85C863-7159-4AD8-30D2-23F4736DD434}"/>
              </a:ext>
            </a:extLst>
          </p:cNvPr>
          <p:cNvGrpSpPr/>
          <p:nvPr/>
        </p:nvGrpSpPr>
        <p:grpSpPr>
          <a:xfrm>
            <a:off x="2551924" y="5090981"/>
            <a:ext cx="769183" cy="1065055"/>
            <a:chOff x="6137564" y="5029200"/>
            <a:chExt cx="304800" cy="4220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D70E63D-643C-A647-DC8B-E52BD3B307AC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780DA9D-BBD9-5537-0610-F7B56F32C688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B1BF70-0BDB-274A-0DD5-AF2DB3664408}"/>
              </a:ext>
            </a:extLst>
          </p:cNvPr>
          <p:cNvGrpSpPr/>
          <p:nvPr/>
        </p:nvGrpSpPr>
        <p:grpSpPr>
          <a:xfrm>
            <a:off x="7022152" y="5085033"/>
            <a:ext cx="769183" cy="1065055"/>
            <a:chOff x="6137564" y="5029200"/>
            <a:chExt cx="304800" cy="422044"/>
          </a:xfrm>
          <a:solidFill>
            <a:srgbClr val="FF00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46D2103-EE3D-1937-8C79-B8A0424C8932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4A5E86-E3FA-044F-FC58-3C7882038E82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55EBAA-B7C5-E7C6-6877-419B54BDF338}"/>
              </a:ext>
            </a:extLst>
          </p:cNvPr>
          <p:cNvGrpSpPr/>
          <p:nvPr/>
        </p:nvGrpSpPr>
        <p:grpSpPr>
          <a:xfrm>
            <a:off x="8829135" y="5090626"/>
            <a:ext cx="769183" cy="1065055"/>
            <a:chOff x="6137564" y="5029200"/>
            <a:chExt cx="304800" cy="422044"/>
          </a:xfrm>
          <a:solidFill>
            <a:srgbClr val="FF0000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018865-6D41-F2BF-6112-A054AA875B0D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A0B62D6-CB3A-4D55-F8A4-BDFD081922BD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2AE81F-C112-3F17-B284-9FF2568A49FB}"/>
              </a:ext>
            </a:extLst>
          </p:cNvPr>
          <p:cNvSpPr/>
          <p:nvPr/>
        </p:nvSpPr>
        <p:spPr>
          <a:xfrm>
            <a:off x="3445331" y="5588280"/>
            <a:ext cx="910258" cy="4751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8B7ABC-F43D-AC62-CDA4-E935B66260D7}"/>
              </a:ext>
            </a:extLst>
          </p:cNvPr>
          <p:cNvSpPr/>
          <p:nvPr/>
        </p:nvSpPr>
        <p:spPr>
          <a:xfrm>
            <a:off x="5832764" y="5574552"/>
            <a:ext cx="910258" cy="475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120%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C0F25-077F-F20B-3F07-B140EB471166}"/>
              </a:ext>
            </a:extLst>
          </p:cNvPr>
          <p:cNvSpPr/>
          <p:nvPr/>
        </p:nvSpPr>
        <p:spPr>
          <a:xfrm>
            <a:off x="7873633" y="5574552"/>
            <a:ext cx="910258" cy="475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869F3C-56DF-177E-81B9-AC5F1C1AC9A6}"/>
              </a:ext>
            </a:extLst>
          </p:cNvPr>
          <p:cNvSpPr/>
          <p:nvPr/>
        </p:nvSpPr>
        <p:spPr>
          <a:xfrm>
            <a:off x="3606144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98D6C16-A33F-E4DD-48B3-BF64EF27B348}"/>
              </a:ext>
            </a:extLst>
          </p:cNvPr>
          <p:cNvSpPr/>
          <p:nvPr/>
        </p:nvSpPr>
        <p:spPr>
          <a:xfrm>
            <a:off x="3725865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FA5BD8C-486A-26C7-2346-D659A8D7A4F1}"/>
              </a:ext>
            </a:extLst>
          </p:cNvPr>
          <p:cNvSpPr/>
          <p:nvPr/>
        </p:nvSpPr>
        <p:spPr>
          <a:xfrm>
            <a:off x="3850089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91DA48D-45EF-1B35-8861-52DEA5A3804F}"/>
              </a:ext>
            </a:extLst>
          </p:cNvPr>
          <p:cNvSpPr/>
          <p:nvPr/>
        </p:nvSpPr>
        <p:spPr>
          <a:xfrm>
            <a:off x="6008763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5B028E-C580-F056-4D5C-2E773A871606}"/>
              </a:ext>
            </a:extLst>
          </p:cNvPr>
          <p:cNvSpPr/>
          <p:nvPr/>
        </p:nvSpPr>
        <p:spPr>
          <a:xfrm>
            <a:off x="6128484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77DD045-C61C-E008-E187-18DC3CD7A121}"/>
              </a:ext>
            </a:extLst>
          </p:cNvPr>
          <p:cNvSpPr/>
          <p:nvPr/>
        </p:nvSpPr>
        <p:spPr>
          <a:xfrm>
            <a:off x="6252708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73605D8-C023-25CB-BD73-DD60820AEC46}"/>
              </a:ext>
            </a:extLst>
          </p:cNvPr>
          <p:cNvSpPr/>
          <p:nvPr/>
        </p:nvSpPr>
        <p:spPr>
          <a:xfrm>
            <a:off x="8081261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0A45325-AAD2-07AF-BE7C-306522C2F4A9}"/>
              </a:ext>
            </a:extLst>
          </p:cNvPr>
          <p:cNvSpPr/>
          <p:nvPr/>
        </p:nvSpPr>
        <p:spPr>
          <a:xfrm>
            <a:off x="8200982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3B8051F-743B-47C4-21D5-F883C98C3557}"/>
              </a:ext>
            </a:extLst>
          </p:cNvPr>
          <p:cNvSpPr/>
          <p:nvPr/>
        </p:nvSpPr>
        <p:spPr>
          <a:xfrm>
            <a:off x="8325206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4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8620BF6-2D88-E67B-B428-46671D35A52A}"/>
              </a:ext>
            </a:extLst>
          </p:cNvPr>
          <p:cNvGrpSpPr/>
          <p:nvPr/>
        </p:nvGrpSpPr>
        <p:grpSpPr>
          <a:xfrm>
            <a:off x="102819" y="1397289"/>
            <a:ext cx="6955206" cy="4234872"/>
            <a:chOff x="2331669" y="1921164"/>
            <a:chExt cx="7528662" cy="42348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18F592-5AE6-F632-D7FB-56CD7462CF44}"/>
                </a:ext>
              </a:extLst>
            </p:cNvPr>
            <p:cNvSpPr/>
            <p:nvPr/>
          </p:nvSpPr>
          <p:spPr>
            <a:xfrm>
              <a:off x="2331669" y="1921164"/>
              <a:ext cx="7528662" cy="423487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A5BC53-8147-099A-7E79-CAD4A0175FE2}"/>
                </a:ext>
              </a:extLst>
            </p:cNvPr>
            <p:cNvSpPr/>
            <p:nvPr/>
          </p:nvSpPr>
          <p:spPr>
            <a:xfrm>
              <a:off x="3482109" y="5717309"/>
              <a:ext cx="5264728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8BE7C4-92CA-767E-7AE1-A7797D682A83}"/>
                </a:ext>
              </a:extLst>
            </p:cNvPr>
            <p:cNvSpPr/>
            <p:nvPr/>
          </p:nvSpPr>
          <p:spPr>
            <a:xfrm>
              <a:off x="2507160" y="4281054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477B2A-44F3-3A33-2649-C58EAFCEB738}"/>
                </a:ext>
              </a:extLst>
            </p:cNvPr>
            <p:cNvSpPr/>
            <p:nvPr/>
          </p:nvSpPr>
          <p:spPr>
            <a:xfrm>
              <a:off x="7453745" y="4281053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E9564-4AE7-95A6-45AF-CDACAF5CDB0E}"/>
                </a:ext>
              </a:extLst>
            </p:cNvPr>
            <p:cNvSpPr/>
            <p:nvPr/>
          </p:nvSpPr>
          <p:spPr>
            <a:xfrm>
              <a:off x="4980452" y="3209636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42104D-4D73-4562-7CAB-E6604D8110ED}"/>
                </a:ext>
              </a:extLst>
            </p:cNvPr>
            <p:cNvSpPr/>
            <p:nvPr/>
          </p:nvSpPr>
          <p:spPr>
            <a:xfrm>
              <a:off x="5985164" y="5181600"/>
              <a:ext cx="304800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F12BF1-7CDB-5BDC-B2B9-8BB5C4F5FC8D}"/>
                </a:ext>
              </a:extLst>
            </p:cNvPr>
            <p:cNvSpPr/>
            <p:nvPr/>
          </p:nvSpPr>
          <p:spPr>
            <a:xfrm>
              <a:off x="5985164" y="48768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E8F90F-C1BB-ADAA-8C77-3A9B838E6C9E}"/>
                </a:ext>
              </a:extLst>
            </p:cNvPr>
            <p:cNvGrpSpPr/>
            <p:nvPr/>
          </p:nvGrpSpPr>
          <p:grpSpPr>
            <a:xfrm rot="20858760">
              <a:off x="5414562" y="4761345"/>
              <a:ext cx="304800" cy="840509"/>
              <a:chOff x="5257544" y="4876800"/>
              <a:chExt cx="304800" cy="84050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31E0B90-E562-8BA8-6FA2-CB0122F6A73D}"/>
                  </a:ext>
                </a:extLst>
              </p:cNvPr>
              <p:cNvSpPr/>
              <p:nvPr/>
            </p:nvSpPr>
            <p:spPr>
              <a:xfrm>
                <a:off x="5257544" y="5181600"/>
                <a:ext cx="304800" cy="53570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D78B46F-8486-D462-FCFE-68474B2B34D7}"/>
                  </a:ext>
                </a:extLst>
              </p:cNvPr>
              <p:cNvSpPr/>
              <p:nvPr/>
            </p:nvSpPr>
            <p:spPr>
              <a:xfrm>
                <a:off x="5257544" y="4876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37B192-D914-B9F8-44AB-F16D403A9C9B}"/>
                </a:ext>
              </a:extLst>
            </p:cNvPr>
            <p:cNvSpPr/>
            <p:nvPr/>
          </p:nvSpPr>
          <p:spPr>
            <a:xfrm>
              <a:off x="8231139" y="3745346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784C22-6CCD-D5F7-4C01-E571D01A145A}"/>
                </a:ext>
              </a:extLst>
            </p:cNvPr>
            <p:cNvSpPr/>
            <p:nvPr/>
          </p:nvSpPr>
          <p:spPr>
            <a:xfrm>
              <a:off x="8231139" y="3440546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755FA6-965A-1B13-E139-277FE1549F04}"/>
                </a:ext>
              </a:extLst>
            </p:cNvPr>
            <p:cNvSpPr/>
            <p:nvPr/>
          </p:nvSpPr>
          <p:spPr>
            <a:xfrm>
              <a:off x="5680364" y="5181600"/>
              <a:ext cx="304800" cy="969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폭발: 8pt 18">
              <a:extLst>
                <a:ext uri="{FF2B5EF4-FFF2-40B4-BE49-F238E27FC236}">
                  <a16:creationId xmlns:a16="http://schemas.microsoft.com/office/drawing/2014/main" id="{C4DCE7BC-9365-F90E-DC48-834DF58C3381}"/>
                </a:ext>
              </a:extLst>
            </p:cNvPr>
            <p:cNvSpPr/>
            <p:nvPr/>
          </p:nvSpPr>
          <p:spPr>
            <a:xfrm>
              <a:off x="5489016" y="5038743"/>
              <a:ext cx="382696" cy="382696"/>
            </a:xfrm>
            <a:prstGeom prst="irregularSeal1">
              <a:avLst/>
            </a:prstGeom>
            <a:solidFill>
              <a:srgbClr val="F873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5C863-7159-4AD8-30D2-23F4736DD434}"/>
                </a:ext>
              </a:extLst>
            </p:cNvPr>
            <p:cNvGrpSpPr/>
            <p:nvPr/>
          </p:nvGrpSpPr>
          <p:grpSpPr>
            <a:xfrm>
              <a:off x="2551924" y="5090981"/>
              <a:ext cx="769183" cy="1065055"/>
              <a:chOff x="6137564" y="5029200"/>
              <a:chExt cx="304800" cy="42204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70E63D-643C-A647-DC8B-E52BD3B307AC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80DA9D-BBD9-5537-0610-F7B56F32C68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1B1BF70-0BDB-274A-0DD5-AF2DB3664408}"/>
                </a:ext>
              </a:extLst>
            </p:cNvPr>
            <p:cNvGrpSpPr/>
            <p:nvPr/>
          </p:nvGrpSpPr>
          <p:grpSpPr>
            <a:xfrm>
              <a:off x="7022152" y="5085033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46D2103-EE3D-1937-8C79-B8A0424C8932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D4A5E86-E3FA-044F-FC58-3C7882038E82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55EBAA-B7C5-E7C6-6877-419B54BDF338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18865-6D41-F2BF-6112-A054AA875B0D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A0B62D6-CB3A-4D55-F8A4-BDFD081922BD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2AE81F-C112-3F17-B284-9FF2568A49FB}"/>
                </a:ext>
              </a:extLst>
            </p:cNvPr>
            <p:cNvSpPr/>
            <p:nvPr/>
          </p:nvSpPr>
          <p:spPr>
            <a:xfrm>
              <a:off x="3445331" y="5588280"/>
              <a:ext cx="910258" cy="4751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8B7ABC-F43D-AC62-CDA4-E935B66260D7}"/>
                </a:ext>
              </a:extLst>
            </p:cNvPr>
            <p:cNvSpPr/>
            <p:nvPr/>
          </p:nvSpPr>
          <p:spPr>
            <a:xfrm>
              <a:off x="5832764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120%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4C0F25-077F-F20B-3F07-B140EB471166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70%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B869F3C-56DF-177E-81B9-AC5F1C1AC9A6}"/>
                </a:ext>
              </a:extLst>
            </p:cNvPr>
            <p:cNvSpPr/>
            <p:nvPr/>
          </p:nvSpPr>
          <p:spPr>
            <a:xfrm>
              <a:off x="3606144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98D6C16-A33F-E4DD-48B3-BF64EF27B348}"/>
                </a:ext>
              </a:extLst>
            </p:cNvPr>
            <p:cNvSpPr/>
            <p:nvPr/>
          </p:nvSpPr>
          <p:spPr>
            <a:xfrm>
              <a:off x="3725865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A5BD8C-486A-26C7-2346-D659A8D7A4F1}"/>
                </a:ext>
              </a:extLst>
            </p:cNvPr>
            <p:cNvSpPr/>
            <p:nvPr/>
          </p:nvSpPr>
          <p:spPr>
            <a:xfrm>
              <a:off x="3850089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1DA48D-45EF-1B35-8861-52DEA5A3804F}"/>
                </a:ext>
              </a:extLst>
            </p:cNvPr>
            <p:cNvSpPr/>
            <p:nvPr/>
          </p:nvSpPr>
          <p:spPr>
            <a:xfrm>
              <a:off x="6008763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5B028E-C580-F056-4D5C-2E773A871606}"/>
                </a:ext>
              </a:extLst>
            </p:cNvPr>
            <p:cNvSpPr/>
            <p:nvPr/>
          </p:nvSpPr>
          <p:spPr>
            <a:xfrm>
              <a:off x="6128484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7DD045-C61C-E008-E187-18DC3CD7A121}"/>
                </a:ext>
              </a:extLst>
            </p:cNvPr>
            <p:cNvSpPr/>
            <p:nvPr/>
          </p:nvSpPr>
          <p:spPr>
            <a:xfrm>
              <a:off x="6252708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73605D8-C023-25CB-BD73-DD60820AEC46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0A45325-AAD2-07AF-BE7C-306522C2F4A9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3B8051F-743B-47C4-21D5-F883C98C3557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7058024" y="0"/>
            <a:ext cx="51339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컨셉</a:t>
            </a:r>
            <a:endParaRPr lang="en-US" altLang="ko-KR" sz="5400" dirty="0"/>
          </a:p>
          <a:p>
            <a:pPr algn="ctr"/>
            <a:endParaRPr lang="en-US" altLang="ko-KR" sz="5400" dirty="0"/>
          </a:p>
          <a:p>
            <a:pPr algn="ctr"/>
            <a:r>
              <a:rPr lang="ko-KR" altLang="en-US" sz="1600" dirty="0"/>
              <a:t>플레이어와 </a:t>
            </a:r>
            <a:r>
              <a:rPr lang="en-US" altLang="ko-KR" sz="1600" dirty="0"/>
              <a:t>AI </a:t>
            </a:r>
            <a:r>
              <a:rPr lang="ko-KR" altLang="en-US" sz="1600" dirty="0"/>
              <a:t>캐릭터 둘이 전투를 하는 </a:t>
            </a:r>
            <a:r>
              <a:rPr lang="en-US" altLang="ko-KR" sz="1600" dirty="0"/>
              <a:t>2D </a:t>
            </a:r>
            <a:r>
              <a:rPr lang="ko-KR" altLang="en-US" sz="1600" dirty="0"/>
              <a:t>액션게임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닌텐도 게임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대난투</a:t>
            </a:r>
            <a:r>
              <a:rPr lang="en-US" altLang="ko-KR" sz="1600" dirty="0"/>
              <a:t>” </a:t>
            </a:r>
            <a:r>
              <a:rPr lang="ko-KR" altLang="en-US" sz="1600" dirty="0"/>
              <a:t>시리즈의 전투 시스템을 도입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공격을 받으면 누적 대미지가 상승하며</a:t>
            </a:r>
            <a:endParaRPr lang="en-US" altLang="ko-KR" sz="1600" dirty="0"/>
          </a:p>
          <a:p>
            <a:pPr algn="ctr"/>
            <a:r>
              <a:rPr lang="ko-KR" altLang="en-US" sz="1600" dirty="0"/>
              <a:t>공격을 받았을 때의 </a:t>
            </a:r>
            <a:r>
              <a:rPr lang="ko-KR" altLang="en-US" sz="1600" dirty="0" err="1"/>
              <a:t>넉백이</a:t>
            </a:r>
            <a:r>
              <a:rPr lang="ko-KR" altLang="en-US" sz="1600" dirty="0"/>
              <a:t> 상승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캐릭터가 맵 밖으로 나가지면 생명이 하나씩 </a:t>
            </a:r>
            <a:r>
              <a:rPr lang="ko-KR" altLang="en-US" sz="1600" dirty="0" err="1"/>
              <a:t>줄으며</a:t>
            </a:r>
            <a:endParaRPr lang="en-US" altLang="ko-KR" sz="1600" dirty="0"/>
          </a:p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번 죽으면 탈락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플레이어는 자신이 </a:t>
            </a:r>
            <a:r>
              <a:rPr lang="en-US" altLang="ko-KR" sz="1600" dirty="0"/>
              <a:t>3</a:t>
            </a:r>
            <a:r>
              <a:rPr lang="ko-KR" altLang="en-US" sz="1600" dirty="0"/>
              <a:t>번 죽기 전에</a:t>
            </a:r>
            <a:endParaRPr lang="en-US" altLang="ko-KR" sz="1600" dirty="0"/>
          </a:p>
          <a:p>
            <a:pPr algn="ctr"/>
            <a:r>
              <a:rPr lang="en-US" altLang="ko-KR" sz="1600" dirty="0"/>
              <a:t>AI</a:t>
            </a:r>
            <a:r>
              <a:rPr lang="ko-KR" altLang="en-US" sz="1600" dirty="0"/>
              <a:t>를 전부 쓰러뜨리면 승리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769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기본 움직임</a:t>
            </a:r>
            <a:endParaRPr lang="en-US" altLang="ko-KR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257B77-9C6A-6BB6-BE91-553C0113B2E4}"/>
              </a:ext>
            </a:extLst>
          </p:cNvPr>
          <p:cNvSpPr/>
          <p:nvPr/>
        </p:nvSpPr>
        <p:spPr>
          <a:xfrm>
            <a:off x="121869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9052D-E347-BEEA-9FF0-1E035D3B5EC9}"/>
              </a:ext>
            </a:extLst>
          </p:cNvPr>
          <p:cNvSpPr/>
          <p:nvPr/>
        </p:nvSpPr>
        <p:spPr>
          <a:xfrm>
            <a:off x="121870" y="3202966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76446E1-D9FB-A8D8-AF53-50F74AD34E53}"/>
              </a:ext>
            </a:extLst>
          </p:cNvPr>
          <p:cNvGrpSpPr/>
          <p:nvPr/>
        </p:nvGrpSpPr>
        <p:grpSpPr>
          <a:xfrm>
            <a:off x="395465" y="2466049"/>
            <a:ext cx="246880" cy="736916"/>
            <a:chOff x="3478027" y="4352926"/>
            <a:chExt cx="281584" cy="8405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FC7FB0-4B0C-5829-7562-A7FAE44FE1F7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793EA2-92E3-535D-8DFB-9B5C3250EE86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4F6B8A9-BA88-1FA0-5682-20B698D10C84}"/>
              </a:ext>
            </a:extLst>
          </p:cNvPr>
          <p:cNvGrpSpPr/>
          <p:nvPr/>
        </p:nvGrpSpPr>
        <p:grpSpPr>
          <a:xfrm>
            <a:off x="792500" y="2466049"/>
            <a:ext cx="246880" cy="736914"/>
            <a:chOff x="5552927" y="2916671"/>
            <a:chExt cx="281584" cy="84050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022845C-7E4F-B57E-FB2B-A7FC86F28C56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AF1F3CB-42A6-F1F6-9461-F62BC23FE544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E415D1-1D99-086E-7831-5DDC815525BA}"/>
              </a:ext>
            </a:extLst>
          </p:cNvPr>
          <p:cNvSpPr/>
          <p:nvPr/>
        </p:nvSpPr>
        <p:spPr>
          <a:xfrm>
            <a:off x="4190488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A28D91-1E00-6E3F-B542-B0F0ED06DD76}"/>
              </a:ext>
            </a:extLst>
          </p:cNvPr>
          <p:cNvSpPr/>
          <p:nvPr/>
        </p:nvSpPr>
        <p:spPr>
          <a:xfrm>
            <a:off x="4190489" y="3202966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7D64B74-45BD-2478-9E20-B5043DD6A343}"/>
              </a:ext>
            </a:extLst>
          </p:cNvPr>
          <p:cNvGrpSpPr/>
          <p:nvPr/>
        </p:nvGrpSpPr>
        <p:grpSpPr>
          <a:xfrm>
            <a:off x="4464084" y="2466049"/>
            <a:ext cx="246880" cy="736916"/>
            <a:chOff x="3478027" y="4352926"/>
            <a:chExt cx="281584" cy="84051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28C69EC-0AF2-7E29-71FB-FF2C746D0EC4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1B5899F-BCFF-FAA2-BE3C-2EF8C838919A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949263B-30B1-C9E4-5769-7A1044710648}"/>
              </a:ext>
            </a:extLst>
          </p:cNvPr>
          <p:cNvSpPr txBox="1"/>
          <p:nvPr/>
        </p:nvSpPr>
        <p:spPr>
          <a:xfrm>
            <a:off x="0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걷기와 달리기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547DED-6EBF-31FC-E07D-D6BDD28E5B60}"/>
              </a:ext>
            </a:extLst>
          </p:cNvPr>
          <p:cNvSpPr txBox="1"/>
          <p:nvPr/>
        </p:nvSpPr>
        <p:spPr>
          <a:xfrm>
            <a:off x="4190488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점프와 </a:t>
            </a:r>
            <a:r>
              <a:rPr lang="ko-KR" altLang="en-US" sz="1600" dirty="0" err="1"/>
              <a:t>더블점프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DD0D816-BD21-4951-37F9-2666AE29D8E0}"/>
              </a:ext>
            </a:extLst>
          </p:cNvPr>
          <p:cNvSpPr/>
          <p:nvPr/>
        </p:nvSpPr>
        <p:spPr>
          <a:xfrm>
            <a:off x="8259107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CD4EA5-CF61-D0C8-CABE-BFA985C62AF8}"/>
              </a:ext>
            </a:extLst>
          </p:cNvPr>
          <p:cNvSpPr/>
          <p:nvPr/>
        </p:nvSpPr>
        <p:spPr>
          <a:xfrm>
            <a:off x="10030691" y="2480027"/>
            <a:ext cx="1811772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F1AD0B-A7F6-DB22-5BBD-F423F91F4059}"/>
              </a:ext>
            </a:extLst>
          </p:cNvPr>
          <p:cNvGrpSpPr/>
          <p:nvPr/>
        </p:nvGrpSpPr>
        <p:grpSpPr>
          <a:xfrm>
            <a:off x="10269140" y="1743111"/>
            <a:ext cx="246880" cy="736916"/>
            <a:chOff x="3478027" y="4352926"/>
            <a:chExt cx="281584" cy="8405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E24DA6D-95F3-961B-7B43-D6C39796CD22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801C0C4-816C-2A1F-A79B-BEC07C2FD193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E43CA-86A7-24C8-D41B-FF995BB6D853}"/>
              </a:ext>
            </a:extLst>
          </p:cNvPr>
          <p:cNvSpPr txBox="1"/>
          <p:nvPr/>
        </p:nvSpPr>
        <p:spPr>
          <a:xfrm>
            <a:off x="8259107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낙하중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더블점프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6DC74A-DCB7-E5A7-D8F3-5E1C77E40FC7}"/>
              </a:ext>
            </a:extLst>
          </p:cNvPr>
          <p:cNvSpPr/>
          <p:nvPr/>
        </p:nvSpPr>
        <p:spPr>
          <a:xfrm>
            <a:off x="121869" y="4067842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09BD7E-E19D-EBC4-5E64-B6D768F398FE}"/>
              </a:ext>
            </a:extLst>
          </p:cNvPr>
          <p:cNvSpPr/>
          <p:nvPr/>
        </p:nvSpPr>
        <p:spPr>
          <a:xfrm>
            <a:off x="121870" y="6023635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B6AA01-0C4F-EE46-B275-FC4DC8F0BD3B}"/>
              </a:ext>
            </a:extLst>
          </p:cNvPr>
          <p:cNvGrpSpPr/>
          <p:nvPr/>
        </p:nvGrpSpPr>
        <p:grpSpPr>
          <a:xfrm>
            <a:off x="1484264" y="5286718"/>
            <a:ext cx="246880" cy="736914"/>
            <a:chOff x="5552927" y="2916671"/>
            <a:chExt cx="281584" cy="84050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53CF83-EF88-4186-74C3-54CCD97D5756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7315BDE-F41F-CC68-73EE-072501102AE8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B15662D-29D0-5A58-A57F-810A6C1F9E0E}"/>
              </a:ext>
            </a:extLst>
          </p:cNvPr>
          <p:cNvSpPr txBox="1"/>
          <p:nvPr/>
        </p:nvSpPr>
        <p:spPr>
          <a:xfrm>
            <a:off x="0" y="6380799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일반공격</a:t>
            </a:r>
            <a:r>
              <a:rPr lang="en-US" altLang="ko-KR" sz="1600" dirty="0"/>
              <a:t>(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넉백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ED2490-3183-B8B1-367E-FAEE1C0B550A}"/>
              </a:ext>
            </a:extLst>
          </p:cNvPr>
          <p:cNvSpPr/>
          <p:nvPr/>
        </p:nvSpPr>
        <p:spPr>
          <a:xfrm rot="5400000">
            <a:off x="1786098" y="5486887"/>
            <a:ext cx="108330" cy="2755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6B27479-822B-CE45-8472-5ABA065EB81E}"/>
              </a:ext>
            </a:extLst>
          </p:cNvPr>
          <p:cNvGrpSpPr/>
          <p:nvPr/>
        </p:nvGrpSpPr>
        <p:grpSpPr>
          <a:xfrm>
            <a:off x="1791677" y="5286718"/>
            <a:ext cx="246880" cy="736916"/>
            <a:chOff x="3478027" y="4352926"/>
            <a:chExt cx="281584" cy="84051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A8433E-68E5-35D0-2870-D04949E34509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C159CC6-450C-49E3-5477-89F11285FF27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67A983-6181-811F-F114-C2D7E5B60EC2}"/>
              </a:ext>
            </a:extLst>
          </p:cNvPr>
          <p:cNvSpPr/>
          <p:nvPr/>
        </p:nvSpPr>
        <p:spPr>
          <a:xfrm>
            <a:off x="4190487" y="4067844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ADEEDB-ECE6-E9C0-7AAD-257360A026DC}"/>
              </a:ext>
            </a:extLst>
          </p:cNvPr>
          <p:cNvSpPr/>
          <p:nvPr/>
        </p:nvSpPr>
        <p:spPr>
          <a:xfrm>
            <a:off x="4190488" y="6023637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EAE59DB-0E1D-7C25-5E58-8A68A7E73AD4}"/>
              </a:ext>
            </a:extLst>
          </p:cNvPr>
          <p:cNvGrpSpPr/>
          <p:nvPr/>
        </p:nvGrpSpPr>
        <p:grpSpPr>
          <a:xfrm>
            <a:off x="5552882" y="5286720"/>
            <a:ext cx="246880" cy="736914"/>
            <a:chOff x="5552927" y="2916671"/>
            <a:chExt cx="281584" cy="8405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098CEC7-B278-136F-9D52-D46A726D0FBE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092629A-C1CE-C817-D5BB-ED459E030154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33EE585-A971-190F-436C-2778D5D0958C}"/>
              </a:ext>
            </a:extLst>
          </p:cNvPr>
          <p:cNvSpPr txBox="1"/>
          <p:nvPr/>
        </p:nvSpPr>
        <p:spPr>
          <a:xfrm>
            <a:off x="4068618" y="6380801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강공격</a:t>
            </a:r>
            <a:r>
              <a:rPr lang="en-US" altLang="ko-KR" sz="1600" dirty="0"/>
              <a:t>(</a:t>
            </a:r>
            <a:r>
              <a:rPr lang="ko-KR" altLang="en-US" sz="1600" dirty="0"/>
              <a:t>강한 </a:t>
            </a:r>
            <a:r>
              <a:rPr lang="ko-KR" altLang="en-US" sz="1600" dirty="0" err="1"/>
              <a:t>넉백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EA78F0-BCFE-017F-9E46-479D59F173BA}"/>
              </a:ext>
            </a:extLst>
          </p:cNvPr>
          <p:cNvSpPr/>
          <p:nvPr/>
        </p:nvSpPr>
        <p:spPr>
          <a:xfrm rot="5400000">
            <a:off x="5884982" y="5470954"/>
            <a:ext cx="108330" cy="3360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9475DF-22C8-A8B7-20DD-0085A25C746F}"/>
              </a:ext>
            </a:extLst>
          </p:cNvPr>
          <p:cNvGrpSpPr/>
          <p:nvPr/>
        </p:nvGrpSpPr>
        <p:grpSpPr>
          <a:xfrm>
            <a:off x="5860295" y="5286720"/>
            <a:ext cx="246880" cy="736916"/>
            <a:chOff x="3478027" y="4352926"/>
            <a:chExt cx="281584" cy="84051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D75CD34-A023-78B9-2506-3B8A54856275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663EFDC-249A-5D87-0EF1-3220372E5817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DB20FD-B7DF-F57B-46BD-92B85ACAAB88}"/>
              </a:ext>
            </a:extLst>
          </p:cNvPr>
          <p:cNvSpPr/>
          <p:nvPr/>
        </p:nvSpPr>
        <p:spPr>
          <a:xfrm>
            <a:off x="8259106" y="4067842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5B5965-FDCB-FC0F-3BC7-6213E0D57211}"/>
              </a:ext>
            </a:extLst>
          </p:cNvPr>
          <p:cNvSpPr/>
          <p:nvPr/>
        </p:nvSpPr>
        <p:spPr>
          <a:xfrm>
            <a:off x="8259107" y="6023635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20D50-54E1-EFF6-C435-23CF087FBC57}"/>
              </a:ext>
            </a:extLst>
          </p:cNvPr>
          <p:cNvSpPr txBox="1"/>
          <p:nvPr/>
        </p:nvSpPr>
        <p:spPr>
          <a:xfrm>
            <a:off x="8137237" y="6380799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방어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CD07F42-2B79-171E-A4B2-1842278FDB4E}"/>
              </a:ext>
            </a:extLst>
          </p:cNvPr>
          <p:cNvGrpSpPr/>
          <p:nvPr/>
        </p:nvGrpSpPr>
        <p:grpSpPr>
          <a:xfrm>
            <a:off x="9896979" y="5286718"/>
            <a:ext cx="349169" cy="736916"/>
            <a:chOff x="9896979" y="5286718"/>
            <a:chExt cx="349169" cy="73691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64D7229-C5EB-8659-4901-FCEF02604B99}"/>
                </a:ext>
              </a:extLst>
            </p:cNvPr>
            <p:cNvGrpSpPr/>
            <p:nvPr/>
          </p:nvGrpSpPr>
          <p:grpSpPr>
            <a:xfrm>
              <a:off x="9999268" y="5286718"/>
              <a:ext cx="246880" cy="736916"/>
              <a:chOff x="3478027" y="4352926"/>
              <a:chExt cx="281584" cy="84051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1F50698-2F4F-A033-EED0-14AE07943338}"/>
                  </a:ext>
                </a:extLst>
              </p:cNvPr>
              <p:cNvSpPr/>
              <p:nvPr/>
            </p:nvSpPr>
            <p:spPr>
              <a:xfrm>
                <a:off x="3478028" y="4657727"/>
                <a:ext cx="281583" cy="53570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FF6B050-27AF-7ADC-E72C-548D5695B6AA}"/>
                  </a:ext>
                </a:extLst>
              </p:cNvPr>
              <p:cNvSpPr/>
              <p:nvPr/>
            </p:nvSpPr>
            <p:spPr>
              <a:xfrm>
                <a:off x="3478027" y="4352926"/>
                <a:ext cx="281583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0C0ECE8-B08A-4436-6CC9-3766D2A1D511}"/>
                </a:ext>
              </a:extLst>
            </p:cNvPr>
            <p:cNvSpPr/>
            <p:nvPr/>
          </p:nvSpPr>
          <p:spPr>
            <a:xfrm>
              <a:off x="9896979" y="5488269"/>
              <a:ext cx="102289" cy="2348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5A66BA0-6C0F-DD42-9062-FFF8965201AF}"/>
              </a:ext>
            </a:extLst>
          </p:cNvPr>
          <p:cNvSpPr/>
          <p:nvPr/>
        </p:nvSpPr>
        <p:spPr>
          <a:xfrm rot="5400000">
            <a:off x="9650093" y="5470952"/>
            <a:ext cx="108330" cy="3360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EDE9D05-444A-1995-2A90-710C35E14BC5}"/>
              </a:ext>
            </a:extLst>
          </p:cNvPr>
          <p:cNvGrpSpPr/>
          <p:nvPr/>
        </p:nvGrpSpPr>
        <p:grpSpPr>
          <a:xfrm>
            <a:off x="9514006" y="5286718"/>
            <a:ext cx="246880" cy="736914"/>
            <a:chOff x="5552927" y="2916671"/>
            <a:chExt cx="281584" cy="84050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307D14-5689-BC1C-FCE6-0501A7D639BD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7C35AAA-AF11-7909-664C-AF087A0ECF9C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49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8425 0.0004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8372 0.0016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4636 -0.07986 L 0.05248 -0.08703 L 0.05951 -0.09328 C 0.06133 -0.0949 0.06485 -0.1 0.06823 -0.09953 L 0.07279 -0.09861 L 0.08138 -0.09189 C 0.08308 -0.08842 0.08451 -0.08472 0.08672 -0.08101 C 0.08698 -0.08078 0.09154 -0.07199 0.09245 -0.06944 C 0.0931 -0.06828 0.09362 -0.06597 0.09414 -0.06481 C 0.09558 -0.06064 0.09558 -0.06319 0.09558 -0.06064 L 0.13412 -0.14953 C 0.13698 -0.15069 0.13919 -0.15231 0.14193 -0.15439 C 0.14271 -0.15486 0.14323 -0.15625 0.1444 -0.15625 C 0.14844 -0.15625 0.15104 -0.15486 0.15456 -0.15324 C 0.15547 -0.15208 0.15677 -0.15208 0.15716 -0.15 C 0.15768 -0.14861 0.15755 -0.14699 0.15768 -0.14583 C 0.15847 -0.14444 0.15938 -0.14328 0.16029 -0.1412 C 0.16042 -0.13958 0.16107 -0.13564 0.16159 -0.13356 C 0.1625 -0.13078 0.16472 -0.12476 0.16472 -0.12453 C 0.16498 -0.12338 0.16511 -0.12199 0.1655 -0.12083 C 0.16589 -0.11828 0.16901 -0.1074 0.17044 -0.10324 C 0.17123 -0.10208 0.17162 -0.10069 0.17214 -0.09953 C 0.17435 -0.08703 0.17123 -0.10324 0.17435 -0.09189 C 0.17735 -0.08217 0.17292 -0.09328 0.17683 -0.08449 C 0.17865 -0.07453 0.17617 -0.08703 0.17917 -0.07453 C 0.18086 -0.06689 0.17643 -0.0875 0.18047 -0.06828 C 0.1836 -0.05231 0.18685 -0.02476 0.18998 -0.00949 C 0.19167 -0.00439 0.20456 -0.00601 0.20677 -0.00069 " pathEditMode="relative" rAng="0" ptsTypes="AAAAAAAAAAAAAAAAAAAAAAAAAAAAA">
                                      <p:cBhvr>
                                        <p:cTn id="1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78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301 L -0.00234 0.00301 L -0.02135 0.00301 L -0.05625 0.0044 C -0.07526 0.03333 -0.06093 0.00903 -0.0707 0.03009 C -0.075 0.03935 -0.07461 0.03264 -0.07825 0.04884 C -0.08203 0.06574 -0.0806 0.05764 -0.08281 0.07315 L -0.08359 0.07847 C -0.08372 0.08218 -0.08398 0.08565 -0.08424 0.08935 C -0.08476 0.09444 -0.08554 0.09583 -0.0858 0.10139 C -0.08593 0.10486 -0.0858 0.10857 -0.0858 0.11227 L -0.07213 0.02454 L -0.06224 0.0044 C -0.06106 0.00185 -0.05989 -0.00116 -0.05846 -0.0037 C -0.05651 -0.00718 -0.05416 -0.01042 -0.05247 -0.01435 C -0.05078 -0.01829 -0.0513 -0.01875 -0.04791 -0.02384 L -0.03958 -0.03333 C -0.02851 -0.04722 -0.03867 -0.03518 -0.03125 -0.04259 C -0.02955 -0.04444 -0.02864 -0.04653 -0.02669 -0.04676 C -0.02408 -0.04699 -0.02161 -0.04676 -0.01914 -0.04676 L -0.0138 -0.03588 C -0.00898 -0.02454 -0.00924 -0.02963 -0.00924 -0.02245 L -0.00234 0.00301 Z " pathEditMode="relative" ptsTypes="AAAAAAAAAAAAAAAAAAAAAAA">
                                      <p:cBhvr>
                                        <p:cTn id="12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1211 -0.00185 L -1.45833E-6 -0.00116 L -0.01211 -0.00185 L -1.45833E-6 1.11111E-6 Z " pathEditMode="relative" rAng="0" ptsTypes="AAAAA">
                                      <p:cBhvr>
                                        <p:cTn id="1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0443 -0.02338 L -0.00443 -0.0081 L -0.00885 -0.03148 L -0.00885 -0.00209 " pathEditMode="relative" rAng="0" ptsTypes="AAAAA">
                                      <p:cBhvr>
                                        <p:cTn id="1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157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-0.01836 -0.00139 L 0.00013 -0.00139 Z " pathEditMode="relative" rAng="0" ptsTypes="AAA">
                                      <p:cBhvr>
                                        <p:cTn id="18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23 L -0.03203 -0.02917 L -0.03919 -0.03403 L -0.04153 -0.03519 C -0.04218 -0.03542 -0.04283 -0.03565 -0.04335 -0.03588 C -0.04375 -0.03611 -0.04414 -0.03635 -0.04453 -0.03658 C -0.04531 -0.03681 -0.04609 -0.03704 -0.04687 -0.03727 C -0.04817 -0.03773 -0.04765 -0.0375 -0.04843 -0.0375 L -0.06575 -0.03611 C -0.06666 -0.03611 -0.0677 -0.03611 -0.06848 -0.03588 C -0.06901 -0.03565 -0.0694 -0.03542 -0.06992 -0.03519 L -0.07148 -0.03449 C -0.07161 -0.03426 -0.07187 -0.03403 -0.072 -0.0338 C -0.07213 -0.0338 -0.06796 -0.03797 -0.07278 -0.03241 L -0.1013 0.00023 " pathEditMode="relative" ptsTypes="AAAAAAAAAAAAAAA">
                                      <p:cBhvr>
                                        <p:cTn id="20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02032 -2.22222E-6 L -3.54167E-6 -2.22222E-6 Z " pathEditMode="relative" rAng="0" ptsTypes="AAA">
                                      <p:cBhvr>
                                        <p:cTn id="22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0248 0.0002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기본 시스템</a:t>
            </a:r>
            <a:endParaRPr lang="en-US" altLang="ko-KR" sz="4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A9A8B2-4780-0C5C-A62B-B576EE7C6BDE}"/>
              </a:ext>
            </a:extLst>
          </p:cNvPr>
          <p:cNvGrpSpPr/>
          <p:nvPr/>
        </p:nvGrpSpPr>
        <p:grpSpPr>
          <a:xfrm>
            <a:off x="121869" y="923331"/>
            <a:ext cx="3480843" cy="2119409"/>
            <a:chOff x="121869" y="1096042"/>
            <a:chExt cx="3583356" cy="21818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5758813-B6F9-1DA7-94B7-96A9006AC404}"/>
                </a:ext>
              </a:extLst>
            </p:cNvPr>
            <p:cNvSpPr/>
            <p:nvPr/>
          </p:nvSpPr>
          <p:spPr>
            <a:xfrm>
              <a:off x="121869" y="1096042"/>
              <a:ext cx="3583356" cy="218182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F1BA3F-D248-5A9C-A00E-5020B47188E7}"/>
                </a:ext>
              </a:extLst>
            </p:cNvPr>
            <p:cNvSpPr/>
            <p:nvPr/>
          </p:nvSpPr>
          <p:spPr>
            <a:xfrm>
              <a:off x="121870" y="3051835"/>
              <a:ext cx="3583355" cy="226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6D1DB4-4C2E-72B6-E6EC-B92D7A963E14}"/>
              </a:ext>
            </a:extLst>
          </p:cNvPr>
          <p:cNvGrpSpPr/>
          <p:nvPr/>
        </p:nvGrpSpPr>
        <p:grpSpPr>
          <a:xfrm>
            <a:off x="1500929" y="2112117"/>
            <a:ext cx="239817" cy="715833"/>
            <a:chOff x="5552927" y="2916671"/>
            <a:chExt cx="281584" cy="8405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EE18A0-20DF-E97B-A30C-2394D04FD805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2F0611-0E9A-AD4B-C618-47D367C4FD6D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D5DD22-E51A-9C10-BC19-0FD05550D016}"/>
              </a:ext>
            </a:extLst>
          </p:cNvPr>
          <p:cNvSpPr txBox="1"/>
          <p:nvPr/>
        </p:nvSpPr>
        <p:spPr>
          <a:xfrm>
            <a:off x="121869" y="3094506"/>
            <a:ext cx="713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누적 </a:t>
            </a:r>
            <a:r>
              <a:rPr lang="ko-KR" altLang="en-US" sz="1400" dirty="0" err="1"/>
              <a:t>대미지</a:t>
            </a:r>
            <a:r>
              <a:rPr lang="en-US" altLang="ko-KR" sz="1400" dirty="0"/>
              <a:t>: </a:t>
            </a:r>
            <a:r>
              <a:rPr lang="ko-KR" altLang="en-US" sz="1400" dirty="0"/>
              <a:t>공격을 받으면 대미지가 누적되며</a:t>
            </a:r>
            <a:endParaRPr lang="en-US" altLang="ko-KR" sz="1400" dirty="0"/>
          </a:p>
          <a:p>
            <a:pPr algn="ctr"/>
            <a:r>
              <a:rPr lang="ko-KR" altLang="en-US" sz="1400" dirty="0"/>
              <a:t>받은 누적 대미지가 높을수록 공격을 </a:t>
            </a:r>
            <a:r>
              <a:rPr lang="ko-KR" altLang="en-US" sz="1400" dirty="0" err="1"/>
              <a:t>받았을때</a:t>
            </a:r>
            <a:r>
              <a:rPr lang="ko-KR" altLang="en-US" sz="1400" dirty="0"/>
              <a:t> 더 멀리 날라간다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A25798-E7E9-260B-D5A6-5A5B6C556077}"/>
              </a:ext>
            </a:extLst>
          </p:cNvPr>
          <p:cNvGrpSpPr/>
          <p:nvPr/>
        </p:nvGrpSpPr>
        <p:grpSpPr>
          <a:xfrm>
            <a:off x="1829630" y="2107338"/>
            <a:ext cx="239817" cy="715834"/>
            <a:chOff x="3478027" y="4352926"/>
            <a:chExt cx="281584" cy="8405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58214-D32E-7C4B-D68F-20A7E87E652B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83957A-533C-4DE5-6F61-2EBFA790EBFF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158D39-91F3-F904-9718-4B3C51F27953}"/>
              </a:ext>
            </a:extLst>
          </p:cNvPr>
          <p:cNvGrpSpPr/>
          <p:nvPr/>
        </p:nvGrpSpPr>
        <p:grpSpPr>
          <a:xfrm>
            <a:off x="2493759" y="2347586"/>
            <a:ext cx="1108953" cy="684818"/>
            <a:chOff x="7873633" y="5090626"/>
            <a:chExt cx="1724685" cy="106505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50A977E-60EE-B9F6-9D95-9772C9BA7B1A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E0FCC1E-29DE-1A7C-A125-99F38E9F6009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0C09482-D477-EFCA-1AED-ED1A922EA73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656324-D58A-1098-78DC-BAC16B014D0B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7165D82-D730-FE95-0AB7-85B64265C1FF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B250394-EE6B-63D8-C6B1-8FC3E1394B13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58E2471-F0B9-7857-66DD-E4FA5244F3AB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9E35C5-A090-3A5B-296B-7EE945F67BFB}"/>
              </a:ext>
            </a:extLst>
          </p:cNvPr>
          <p:cNvGrpSpPr/>
          <p:nvPr/>
        </p:nvGrpSpPr>
        <p:grpSpPr>
          <a:xfrm>
            <a:off x="3777207" y="923331"/>
            <a:ext cx="3480843" cy="2119409"/>
            <a:chOff x="121869" y="1096042"/>
            <a:chExt cx="3583356" cy="21818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9E8BEB-6D8C-BD53-8EFE-179918585B8B}"/>
                </a:ext>
              </a:extLst>
            </p:cNvPr>
            <p:cNvSpPr/>
            <p:nvPr/>
          </p:nvSpPr>
          <p:spPr>
            <a:xfrm>
              <a:off x="121869" y="1096042"/>
              <a:ext cx="3583356" cy="218182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D59F2D-2038-00D5-D057-A27F37D866DE}"/>
                </a:ext>
              </a:extLst>
            </p:cNvPr>
            <p:cNvSpPr/>
            <p:nvPr/>
          </p:nvSpPr>
          <p:spPr>
            <a:xfrm>
              <a:off x="121870" y="3051835"/>
              <a:ext cx="3583355" cy="226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D83F91D-5AFD-6725-5783-C8F96F936191}"/>
              </a:ext>
            </a:extLst>
          </p:cNvPr>
          <p:cNvGrpSpPr/>
          <p:nvPr/>
        </p:nvGrpSpPr>
        <p:grpSpPr>
          <a:xfrm>
            <a:off x="6149097" y="2347586"/>
            <a:ext cx="1108953" cy="684818"/>
            <a:chOff x="7873633" y="5090626"/>
            <a:chExt cx="1724685" cy="106505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FB5356F-EE0A-5899-FED5-CF27F2481528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9C49685-5C97-516B-C1EE-5E66A14B8D3F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7304A75-1A70-13F7-57D1-86448504CD44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7BF13BE-9830-5FBC-363E-D361347D6E78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80%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CE7B6DB-57EF-CB0B-639B-257B249F7117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F53A30-C473-3C39-B602-A6D509B9E15C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2F93BFC-EE5F-D570-6F0A-B11021FAD0B3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E5C51E-9B34-CC43-59BB-80E6AEE0A30B}"/>
              </a:ext>
            </a:extLst>
          </p:cNvPr>
          <p:cNvSpPr/>
          <p:nvPr/>
        </p:nvSpPr>
        <p:spPr>
          <a:xfrm>
            <a:off x="5560444" y="2366926"/>
            <a:ext cx="250327" cy="43996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602C18-35AE-8007-B4FA-4E6C2428A97C}"/>
              </a:ext>
            </a:extLst>
          </p:cNvPr>
          <p:cNvSpPr/>
          <p:nvPr/>
        </p:nvSpPr>
        <p:spPr>
          <a:xfrm>
            <a:off x="5560444" y="2116599"/>
            <a:ext cx="250327" cy="25032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AADBB5-2FD2-A9CC-CE10-8C5F8CEC523D}"/>
              </a:ext>
            </a:extLst>
          </p:cNvPr>
          <p:cNvGrpSpPr/>
          <p:nvPr/>
        </p:nvGrpSpPr>
        <p:grpSpPr>
          <a:xfrm rot="20858760">
            <a:off x="5091818" y="2021778"/>
            <a:ext cx="250327" cy="690296"/>
            <a:chOff x="5257544" y="4876800"/>
            <a:chExt cx="304800" cy="84050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17D4300-56F0-E37B-8624-BA190E9564E0}"/>
                </a:ext>
              </a:extLst>
            </p:cNvPr>
            <p:cNvSpPr/>
            <p:nvPr/>
          </p:nvSpPr>
          <p:spPr>
            <a:xfrm>
              <a:off x="5257544" y="5181600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7413D0-D8B0-AAB5-D398-5A5C4F3A1EBC}"/>
                </a:ext>
              </a:extLst>
            </p:cNvPr>
            <p:cNvSpPr/>
            <p:nvPr/>
          </p:nvSpPr>
          <p:spPr>
            <a:xfrm>
              <a:off x="5257544" y="487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E0104A5-1472-5DF3-42D3-85478761D7D9}"/>
              </a:ext>
            </a:extLst>
          </p:cNvPr>
          <p:cNvSpPr/>
          <p:nvPr/>
        </p:nvSpPr>
        <p:spPr>
          <a:xfrm>
            <a:off x="5310117" y="2366926"/>
            <a:ext cx="250327" cy="796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폭발: 8pt 58">
            <a:extLst>
              <a:ext uri="{FF2B5EF4-FFF2-40B4-BE49-F238E27FC236}">
                <a16:creationId xmlns:a16="http://schemas.microsoft.com/office/drawing/2014/main" id="{A513F6D3-DAD4-E2BF-FD74-F79A54CB8023}"/>
              </a:ext>
            </a:extLst>
          </p:cNvPr>
          <p:cNvSpPr/>
          <p:nvPr/>
        </p:nvSpPr>
        <p:spPr>
          <a:xfrm>
            <a:off x="5152966" y="2249600"/>
            <a:ext cx="314302" cy="314302"/>
          </a:xfrm>
          <a:prstGeom prst="irregularSeal1">
            <a:avLst/>
          </a:prstGeom>
          <a:solidFill>
            <a:srgbClr val="F873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E947A30-F729-B2EB-01D4-4FF91A8CB1CA}"/>
              </a:ext>
            </a:extLst>
          </p:cNvPr>
          <p:cNvSpPr/>
          <p:nvPr/>
        </p:nvSpPr>
        <p:spPr>
          <a:xfrm>
            <a:off x="121869" y="3792988"/>
            <a:ext cx="3480843" cy="21194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FDEC9B-48E1-A7B6-8ADD-152BBCA6EA0A}"/>
              </a:ext>
            </a:extLst>
          </p:cNvPr>
          <p:cNvSpPr/>
          <p:nvPr/>
        </p:nvSpPr>
        <p:spPr>
          <a:xfrm>
            <a:off x="1905106" y="5692829"/>
            <a:ext cx="1697606" cy="219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B77B398-FF99-66B9-E3B0-2D8F6107348D}"/>
              </a:ext>
            </a:extLst>
          </p:cNvPr>
          <p:cNvGrpSpPr/>
          <p:nvPr/>
        </p:nvGrpSpPr>
        <p:grpSpPr>
          <a:xfrm>
            <a:off x="1495825" y="5114889"/>
            <a:ext cx="239817" cy="715833"/>
            <a:chOff x="5552927" y="2916671"/>
            <a:chExt cx="281584" cy="84050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95C57BE-E255-B7CF-ABFE-6C02B5159CE3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F866426-F8C7-871C-E96A-83602978334E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E230AB6-9D37-314B-AE81-ED9805C13E52}"/>
              </a:ext>
            </a:extLst>
          </p:cNvPr>
          <p:cNvSpPr txBox="1"/>
          <p:nvPr/>
        </p:nvSpPr>
        <p:spPr>
          <a:xfrm>
            <a:off x="121869" y="5964163"/>
            <a:ext cx="7136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사망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맵 이탈</a:t>
            </a:r>
            <a:r>
              <a:rPr lang="en-US" altLang="ko-KR" sz="1400" dirty="0"/>
              <a:t>(</a:t>
            </a:r>
            <a:r>
              <a:rPr lang="ko-KR" altLang="en-US" sz="1400" dirty="0"/>
              <a:t>바닥으로 추락 혹은 상</a:t>
            </a:r>
            <a:r>
              <a:rPr lang="en-US" altLang="ko-KR" sz="1400" dirty="0"/>
              <a:t>, </a:t>
            </a:r>
            <a:r>
              <a:rPr lang="ko-KR" altLang="en-US" sz="1400" dirty="0"/>
              <a:t>좌</a:t>
            </a:r>
            <a:r>
              <a:rPr lang="en-US" altLang="ko-KR" sz="1400" dirty="0"/>
              <a:t>, </a:t>
            </a:r>
            <a:r>
              <a:rPr lang="ko-KR" altLang="en-US" sz="1400" dirty="0"/>
              <a:t>우로 너무 멀리 날라간 경우</a:t>
            </a:r>
            <a:r>
              <a:rPr lang="en-US" altLang="ko-KR" sz="1400" dirty="0"/>
              <a:t>)</a:t>
            </a:r>
            <a:r>
              <a:rPr lang="ko-KR" altLang="en-US" sz="1400" dirty="0"/>
              <a:t>을 하면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생명이 하나 줄어들며</a:t>
            </a:r>
            <a:r>
              <a:rPr lang="en-US" altLang="ko-KR" sz="1400" dirty="0"/>
              <a:t>, </a:t>
            </a:r>
            <a:r>
              <a:rPr lang="ko-KR" altLang="en-US" sz="1400" dirty="0"/>
              <a:t>세 번 사망하면 다시 살아나지 않는다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사망하면 </a:t>
            </a:r>
            <a:r>
              <a:rPr lang="ko-KR" altLang="en-US" sz="1400" dirty="0" err="1"/>
              <a:t>누적대미지는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리셋된다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81DF8DE-7EA4-4C6B-FDC7-4F18F5CCDE7F}"/>
              </a:ext>
            </a:extLst>
          </p:cNvPr>
          <p:cNvGrpSpPr/>
          <p:nvPr/>
        </p:nvGrpSpPr>
        <p:grpSpPr>
          <a:xfrm>
            <a:off x="2493759" y="5217244"/>
            <a:ext cx="1108953" cy="684818"/>
            <a:chOff x="7873633" y="5090626"/>
            <a:chExt cx="1724685" cy="106505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C782126D-0131-37D4-18C6-35655018F99A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365E5D6-84A5-F8C0-476F-E0A7856DE8C1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655E183-BEF5-6CFE-31CC-E85E365DCFC3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5CCE244-9188-E6D8-E263-7AA67AD947DB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4BA77F2-257A-3D69-FBFB-18E569E4A94B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D4A799C-7028-E1B7-9278-86251A3231B4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AF1DB387-2179-2FD4-E8FE-975CC1541CA1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AB11941-4DE8-27C8-009F-159B36FD3803}"/>
              </a:ext>
            </a:extLst>
          </p:cNvPr>
          <p:cNvSpPr/>
          <p:nvPr/>
        </p:nvSpPr>
        <p:spPr>
          <a:xfrm>
            <a:off x="3777207" y="3792988"/>
            <a:ext cx="3480843" cy="21194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A4D486-1880-C5EE-F310-EB65C6DCEB66}"/>
              </a:ext>
            </a:extLst>
          </p:cNvPr>
          <p:cNvSpPr/>
          <p:nvPr/>
        </p:nvSpPr>
        <p:spPr>
          <a:xfrm>
            <a:off x="3777207" y="5692829"/>
            <a:ext cx="3480843" cy="219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9EAE2E1-5083-E0AE-4AEC-1451BFDEA612}"/>
              </a:ext>
            </a:extLst>
          </p:cNvPr>
          <p:cNvGrpSpPr/>
          <p:nvPr/>
        </p:nvGrpSpPr>
        <p:grpSpPr>
          <a:xfrm>
            <a:off x="6140391" y="5214030"/>
            <a:ext cx="1108953" cy="684818"/>
            <a:chOff x="7873633" y="5090626"/>
            <a:chExt cx="1724685" cy="1065055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C3AC0BE-3244-57B4-4E31-9B429EDE2217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AAC6EA6-BE6C-0E21-2940-89DF632EDEE1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40BCE4CA-A9E2-433E-9953-908E87344912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9D7822D-82D7-098A-8CD2-340341ADC4D8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361483B-E8C4-CEAD-A994-EF7C8C0B70C3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7287EAB-4779-181A-B554-98CB8D9FC2E6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F20F05A-BA08-460D-059B-BDE394BA5C55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54" name="화살표: 아래쪽 153">
            <a:extLst>
              <a:ext uri="{FF2B5EF4-FFF2-40B4-BE49-F238E27FC236}">
                <a16:creationId xmlns:a16="http://schemas.microsoft.com/office/drawing/2014/main" id="{B1C3F12A-939B-D5E4-6CC2-BA0BB083FD0B}"/>
              </a:ext>
            </a:extLst>
          </p:cNvPr>
          <p:cNvSpPr/>
          <p:nvPr/>
        </p:nvSpPr>
        <p:spPr>
          <a:xfrm>
            <a:off x="1280160" y="5453697"/>
            <a:ext cx="122488" cy="2472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B7D8068-0005-EBC3-A76E-F8B8DE8BDAC6}"/>
              </a:ext>
            </a:extLst>
          </p:cNvPr>
          <p:cNvGrpSpPr/>
          <p:nvPr/>
        </p:nvGrpSpPr>
        <p:grpSpPr>
          <a:xfrm>
            <a:off x="5821204" y="4962122"/>
            <a:ext cx="239817" cy="715833"/>
            <a:chOff x="5552927" y="2916671"/>
            <a:chExt cx="281584" cy="84050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2480FAD-792B-5237-7B9F-99F8800E6F01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1F618DB-C034-2B84-5DF0-9B828B9194B8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91D8446-E526-A463-AE57-E5DC1A2BABF2}"/>
              </a:ext>
            </a:extLst>
          </p:cNvPr>
          <p:cNvSpPr txBox="1"/>
          <p:nvPr/>
        </p:nvSpPr>
        <p:spPr>
          <a:xfrm>
            <a:off x="3765832" y="4885738"/>
            <a:ext cx="23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곳에서 부활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13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승리 조건</a:t>
            </a:r>
            <a:endParaRPr lang="en-US" altLang="ko-KR" sz="4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C8305B-A3B3-C050-BF64-A841BEC1CC50}"/>
              </a:ext>
            </a:extLst>
          </p:cNvPr>
          <p:cNvGrpSpPr/>
          <p:nvPr/>
        </p:nvGrpSpPr>
        <p:grpSpPr>
          <a:xfrm>
            <a:off x="2580296" y="1138671"/>
            <a:ext cx="6955206" cy="4234872"/>
            <a:chOff x="2331669" y="1921164"/>
            <a:chExt cx="7528662" cy="42348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2E6ADE-C2F0-84E9-C2FC-6FA8704C27DE}"/>
                </a:ext>
              </a:extLst>
            </p:cNvPr>
            <p:cNvSpPr/>
            <p:nvPr/>
          </p:nvSpPr>
          <p:spPr>
            <a:xfrm>
              <a:off x="2331669" y="1921164"/>
              <a:ext cx="7528662" cy="423487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6D6E92-351C-351B-3C55-9C1FE1EBD664}"/>
                </a:ext>
              </a:extLst>
            </p:cNvPr>
            <p:cNvSpPr/>
            <p:nvPr/>
          </p:nvSpPr>
          <p:spPr>
            <a:xfrm>
              <a:off x="3482109" y="5717309"/>
              <a:ext cx="5264728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CB6FD8-30BE-5801-628A-286E7EF1FB0A}"/>
                </a:ext>
              </a:extLst>
            </p:cNvPr>
            <p:cNvSpPr/>
            <p:nvPr/>
          </p:nvSpPr>
          <p:spPr>
            <a:xfrm>
              <a:off x="2507160" y="4281054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ECB240-7558-83EB-E0F7-F098B482BD00}"/>
                </a:ext>
              </a:extLst>
            </p:cNvPr>
            <p:cNvSpPr/>
            <p:nvPr/>
          </p:nvSpPr>
          <p:spPr>
            <a:xfrm>
              <a:off x="7453745" y="4281053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CD00A4-6C22-C546-CA37-3228DB57C951}"/>
                </a:ext>
              </a:extLst>
            </p:cNvPr>
            <p:cNvSpPr/>
            <p:nvPr/>
          </p:nvSpPr>
          <p:spPr>
            <a:xfrm>
              <a:off x="4980452" y="3209636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669317-2748-0817-234E-3EDEEE2C4D04}"/>
                </a:ext>
              </a:extLst>
            </p:cNvPr>
            <p:cNvSpPr/>
            <p:nvPr/>
          </p:nvSpPr>
          <p:spPr>
            <a:xfrm>
              <a:off x="5985164" y="5181600"/>
              <a:ext cx="304800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8646F09-B47F-EDCA-9592-A7D8F72FE418}"/>
                </a:ext>
              </a:extLst>
            </p:cNvPr>
            <p:cNvSpPr/>
            <p:nvPr/>
          </p:nvSpPr>
          <p:spPr>
            <a:xfrm>
              <a:off x="5985164" y="48768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51E36A3-9380-2069-2FFA-804F627F8C05}"/>
                </a:ext>
              </a:extLst>
            </p:cNvPr>
            <p:cNvGrpSpPr/>
            <p:nvPr/>
          </p:nvGrpSpPr>
          <p:grpSpPr>
            <a:xfrm>
              <a:off x="2551924" y="5090981"/>
              <a:ext cx="769183" cy="1065055"/>
              <a:chOff x="6137564" y="5029200"/>
              <a:chExt cx="304800" cy="42204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698D0B7-10D9-79A0-AFAA-DB5F77A5BC02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6662C9B-07BB-29DB-E38B-9545A4079543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3CDD3C-F052-75B3-D2AE-F77BC36FC788}"/>
                </a:ext>
              </a:extLst>
            </p:cNvPr>
            <p:cNvGrpSpPr/>
            <p:nvPr/>
          </p:nvGrpSpPr>
          <p:grpSpPr>
            <a:xfrm>
              <a:off x="7022152" y="5085033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7741FD7-C06D-1524-D9ED-ADAFE2833BE8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0874DEF9-05BA-A7BD-6501-83DF54F7BD5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91A789C-6FDA-905A-8019-E44B528C3B51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ED024E0-BBAD-DCA3-DA45-34DB95526098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0A74A02-FE5A-70F4-70BA-0B50BF1C27C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7C3641-4EB7-D86D-32E2-9BFB279D7A99}"/>
                </a:ext>
              </a:extLst>
            </p:cNvPr>
            <p:cNvSpPr/>
            <p:nvPr/>
          </p:nvSpPr>
          <p:spPr>
            <a:xfrm>
              <a:off x="3445331" y="5588280"/>
              <a:ext cx="910258" cy="4751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D9543F5-4975-1E65-DD69-B1367E0D181D}"/>
                </a:ext>
              </a:extLst>
            </p:cNvPr>
            <p:cNvSpPr/>
            <p:nvPr/>
          </p:nvSpPr>
          <p:spPr>
            <a:xfrm>
              <a:off x="5832764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46DF70-C264-DF82-1D56-25D64BB9B86A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1BB643-0784-F06B-C8EE-715F68B51BB5}"/>
                </a:ext>
              </a:extLst>
            </p:cNvPr>
            <p:cNvSpPr/>
            <p:nvPr/>
          </p:nvSpPr>
          <p:spPr>
            <a:xfrm>
              <a:off x="3606144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339E2B9-CD5C-3494-3BC5-8193415F0C15}"/>
                </a:ext>
              </a:extLst>
            </p:cNvPr>
            <p:cNvSpPr/>
            <p:nvPr/>
          </p:nvSpPr>
          <p:spPr>
            <a:xfrm>
              <a:off x="3725865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08B866A-7F0C-01DC-63C5-27BE9FDD02DF}"/>
                </a:ext>
              </a:extLst>
            </p:cNvPr>
            <p:cNvSpPr/>
            <p:nvPr/>
          </p:nvSpPr>
          <p:spPr>
            <a:xfrm>
              <a:off x="3850089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CBEAC6F-4EAC-E2E8-8F24-8029FFC2405A}"/>
                </a:ext>
              </a:extLst>
            </p:cNvPr>
            <p:cNvSpPr/>
            <p:nvPr/>
          </p:nvSpPr>
          <p:spPr>
            <a:xfrm>
              <a:off x="6008763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3499C56-ECDB-D523-ACE7-E4F98BCCF606}"/>
                </a:ext>
              </a:extLst>
            </p:cNvPr>
            <p:cNvSpPr/>
            <p:nvPr/>
          </p:nvSpPr>
          <p:spPr>
            <a:xfrm>
              <a:off x="6128484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A88FB33-D3D0-288B-4F79-7883BCF1DD3B}"/>
                </a:ext>
              </a:extLst>
            </p:cNvPr>
            <p:cNvSpPr/>
            <p:nvPr/>
          </p:nvSpPr>
          <p:spPr>
            <a:xfrm>
              <a:off x="6252708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A010647-DF29-0EB7-7368-C2D499A500B8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2CFBC7-04EC-CF5C-4C20-73F22FD25084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2CD501-F7B0-BEDA-8105-2F228B522D90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D42C359-A4EB-5074-6E36-E51C8C3EAA01}"/>
              </a:ext>
            </a:extLst>
          </p:cNvPr>
          <p:cNvSpPr txBox="1"/>
          <p:nvPr/>
        </p:nvSpPr>
        <p:spPr>
          <a:xfrm>
            <a:off x="1004451" y="5516300"/>
            <a:ext cx="1010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두 명의 적을 자신이 </a:t>
            </a:r>
            <a:r>
              <a:rPr lang="en-US" altLang="ko-KR" sz="2400" dirty="0"/>
              <a:t>3</a:t>
            </a:r>
            <a:r>
              <a:rPr lang="ko-KR" altLang="en-US" sz="2400" dirty="0"/>
              <a:t>번 죽기 전에 </a:t>
            </a:r>
            <a:r>
              <a:rPr lang="en-US" altLang="ko-KR" sz="2400" dirty="0"/>
              <a:t>3</a:t>
            </a:r>
            <a:r>
              <a:rPr lang="ko-KR" altLang="en-US" sz="2400" dirty="0"/>
              <a:t>번씩 죽이면 플레이어의 승리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반대로 플레이어가 먼저 </a:t>
            </a:r>
            <a:r>
              <a:rPr lang="en-US" altLang="ko-KR" sz="2400" dirty="0"/>
              <a:t>3</a:t>
            </a:r>
            <a:r>
              <a:rPr lang="ko-KR" altLang="en-US" sz="2400" dirty="0"/>
              <a:t>번 죽으면 패배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68BA-2B74-306A-671D-F187F385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CA1C2-A879-E5C8-8DE0-095ED497CA9E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개발 계획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BD502-2F71-E617-8757-4335D039C47C}"/>
              </a:ext>
            </a:extLst>
          </p:cNvPr>
          <p:cNvSpPr txBox="1"/>
          <p:nvPr/>
        </p:nvSpPr>
        <p:spPr>
          <a:xfrm>
            <a:off x="0" y="1229710"/>
            <a:ext cx="12191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 수집 및 월드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생성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히트박스 제작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물리법칙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 및 피격 판정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AI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사망 및 생명 시스템 구현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27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8215-126F-2909-1102-88EAEE4E4BF7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0847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241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이현석(2021182031)</dc:creator>
  <cp:lastModifiedBy>이현석(2021182031)</cp:lastModifiedBy>
  <cp:revision>3</cp:revision>
  <dcterms:created xsi:type="dcterms:W3CDTF">2024-10-10T08:11:46Z</dcterms:created>
  <dcterms:modified xsi:type="dcterms:W3CDTF">2024-10-28T03:54:33Z</dcterms:modified>
</cp:coreProperties>
</file>