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E170-A663-2F09-44A1-6F8A374DC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3DB79-E42F-86BE-7F45-859A0676E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9EBF-1A7B-BB7A-8E62-CEF44801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62461-47B2-9132-7AFB-9EFECE3C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2E785-FC17-2EF5-0F50-C00D6B19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9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746E9-E2DF-AFCD-92C4-528A324C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DF6E4-509F-5AA1-8D71-4081FE289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EFF21-6EA6-AC2C-B83B-C14A14AF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1DA2-7FB8-3981-977A-00631D6E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23A9C-C129-2C90-C244-A724254C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4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D0925-02EB-E640-E0BB-3478B7C8B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A3529-C9B4-30EC-F422-E740C214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D3025-5378-6E03-3CD8-CFB7F660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EAFC1-C13D-A81D-C7C3-74549E4A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AB9AF-40AD-7227-E4CC-3AD9C11D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B5FD1-B31A-F290-67A4-978B756F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FF8AC-17E0-2113-487F-36E30299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E2977-1D0E-8909-9BD3-990614E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306B9-1F8D-4D65-75B9-2B156B78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63DB7-8EF5-BC68-163F-AFFAF7D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653CB-DB91-7665-4A09-02DE2183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15A17-650B-C682-E2A0-71E5B8AE0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82452-AFB9-1C74-F9F6-33B0487D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B925F-7AB2-6F19-D121-29CC184F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B1A4-7E1F-2DCF-8291-B685B27B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0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DC6D6-27A3-18AE-D933-A1805FC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44517-97D8-961D-927E-860F48543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FAB65-1562-8B58-1B1E-BCDE20A83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DE6AD-2887-F8F7-FCD2-40FF051C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F4CE4-73B8-2810-E6A4-99DB45AF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E9019-3CAA-E3B9-3733-4725A0EC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7B94-8B3C-5462-1845-B4E8FA32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F03F1-888E-5241-BE3B-4B8A400C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5A76A-76A0-E594-C0D7-5A66D9E6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83DD9-BD3F-389F-46AE-CC848318D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232C60-2DFB-0ADB-9E6A-BDAC1D8C2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7436C9-A5AC-7624-D117-6A81D20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D2B64-DF21-3676-3399-7F84A53C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E86DC9-8BD3-FD78-5F2F-E6408702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0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074E1-0156-0105-1CAE-07E68DDE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C9B7BD-C7E6-54D9-FECF-4ADE4756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C6CF7F-775E-3DCB-3281-673BAEC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7B2C6-B9A0-C43F-032A-06500C7E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2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3D9E0-EB2A-0476-023C-694FF5F6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EF1E0D-2480-26BE-6986-9992BF27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01411-E54A-CA77-9217-5969269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079AF-6139-2D5C-5FAB-0AE6D7B5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D0B92-8B5D-A870-22F7-531AA473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80696-568F-D28D-FDA2-56EF534DB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0F873-541C-04CE-D016-3BE5AF5E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8F5E4-FB16-87BF-F963-5DCEC305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871FC-1855-99CC-45A0-98B2935F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8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0383-BB25-E106-E47C-14CC3C49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B13255-3843-D956-BF10-06ABE7926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95E7-8B62-8AA3-C0D8-A18BC608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F66A9-33A6-2BA8-3651-3C773315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8DAB4-08D7-3B29-3CF4-6A600CD0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E6133-8160-DCE7-A64F-2C15C2E9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8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AE058-D14F-01E7-8120-0E50954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41480-9839-E8DA-221A-4E63C64E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29069-749E-C1A1-0AF6-EB2776409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4F079-3AD2-4DF9-9369-8FA7F5A0503B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D5A97-11C3-CE12-18AB-32DAFCFAF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5DA01-6FB2-EC21-F818-E52A839B6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BCC66-DDFF-4760-84A8-6ADB66F3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ABAFD-3C61-543A-46EE-A98E1DE49D58}"/>
              </a:ext>
            </a:extLst>
          </p:cNvPr>
          <p:cNvSpPr txBox="1"/>
          <p:nvPr/>
        </p:nvSpPr>
        <p:spPr>
          <a:xfrm>
            <a:off x="0" y="33106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제작 </a:t>
            </a:r>
            <a:r>
              <a:rPr lang="en-US" altLang="ko-KR" sz="5400" dirty="0"/>
              <a:t>2</a:t>
            </a:r>
            <a:r>
              <a:rPr lang="ko-KR" altLang="en-US" sz="5400" dirty="0"/>
              <a:t>차 발표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227E3-62A3-3BD0-41E7-426928C0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60" y="1572917"/>
            <a:ext cx="6362880" cy="47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7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7C283-DAAF-B87C-B24E-FD66A14E3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CFFD7-ADF6-D740-FD46-CE89DA56D1D8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개발 계획 수정</a:t>
            </a:r>
            <a:endParaRPr lang="ko-KR" altLang="en-US" sz="16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74BD502-2F71-E617-8757-4335D039C47C}"/>
              </a:ext>
            </a:extLst>
          </p:cNvPr>
          <p:cNvSpPr txBox="1"/>
          <p:nvPr/>
        </p:nvSpPr>
        <p:spPr>
          <a:xfrm>
            <a:off x="1" y="923330"/>
            <a:ext cx="46458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리소스 수집 및 월드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물리법칙 구현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히트박스 제작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공격 및 피격 판정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사망 및 생명 시스템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테스트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73FBB-0BE6-C2F9-1637-F644FBC8D91D}"/>
              </a:ext>
            </a:extLst>
          </p:cNvPr>
          <p:cNvSpPr txBox="1"/>
          <p:nvPr/>
        </p:nvSpPr>
        <p:spPr>
          <a:xfrm>
            <a:off x="6816436" y="924604"/>
            <a:ext cx="46458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리소스 수집 및 월드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히트박스 제작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물리법칙 구현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공격 및 피격 판정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AI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사망 및 생명 시스템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테스트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3E63A40-2CD5-FA7D-220F-94EE14E68DF1}"/>
              </a:ext>
            </a:extLst>
          </p:cNvPr>
          <p:cNvSpPr/>
          <p:nvPr/>
        </p:nvSpPr>
        <p:spPr>
          <a:xfrm>
            <a:off x="5260109" y="3301784"/>
            <a:ext cx="942109" cy="4666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4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68BA-2B74-306A-671D-F187F3851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CA1C2-A879-E5C8-8DE0-095ED497CA9E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개발 계획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BD502-2F71-E617-8757-4335D039C47C}"/>
              </a:ext>
            </a:extLst>
          </p:cNvPr>
          <p:cNvSpPr txBox="1"/>
          <p:nvPr/>
        </p:nvSpPr>
        <p:spPr>
          <a:xfrm>
            <a:off x="0" y="1229710"/>
            <a:ext cx="121919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리소스 수집 및 월드 생성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(100%)</a:t>
            </a: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(100%)</a:t>
            </a: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히트박스 제작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(100%)</a:t>
            </a: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물리법칙 구현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(100%)</a:t>
            </a: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공격 및 피격 판정 구현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(100%)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AI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(0%)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사망 및 생명 시스템 구현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(0%)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테스트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(0%)</a:t>
            </a: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27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1CB1E-9F47-F796-1BDD-8847E100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1255504"/>
            <a:ext cx="11898385" cy="5048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58921-F03C-729F-5A0D-EC025A80E2BB}"/>
              </a:ext>
            </a:extLst>
          </p:cNvPr>
          <p:cNvSpPr txBox="1"/>
          <p:nvPr/>
        </p:nvSpPr>
        <p:spPr>
          <a:xfrm>
            <a:off x="0" y="17549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/>
              <a:t>Github</a:t>
            </a:r>
            <a:r>
              <a:rPr lang="en-US" altLang="ko-KR" sz="5400" dirty="0"/>
              <a:t> </a:t>
            </a:r>
            <a:r>
              <a:rPr lang="ko-KR" altLang="en-US" sz="5400" dirty="0" err="1"/>
              <a:t>커밋</a:t>
            </a:r>
            <a:r>
              <a:rPr lang="ko-KR" altLang="en-US" sz="5400" dirty="0"/>
              <a:t> 통계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338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190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이현석(2021182031)</dc:creator>
  <cp:lastModifiedBy>이현석(2021182031)</cp:lastModifiedBy>
  <cp:revision>2</cp:revision>
  <dcterms:created xsi:type="dcterms:W3CDTF">2024-11-17T06:33:10Z</dcterms:created>
  <dcterms:modified xsi:type="dcterms:W3CDTF">2024-11-17T06:58:40Z</dcterms:modified>
</cp:coreProperties>
</file>