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10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57332</TotalTime>
  <Words>766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365</cp:revision>
  <dcterms:created xsi:type="dcterms:W3CDTF">2018-05-10T00:35:19Z</dcterms:created>
  <dcterms:modified xsi:type="dcterms:W3CDTF">2022-01-07T07:27:15Z</dcterms:modified>
</cp:coreProperties>
</file>