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5" r:id="rId2"/>
    <p:sldId id="280" r:id="rId3"/>
    <p:sldId id="320" r:id="rId4"/>
    <p:sldId id="345" r:id="rId5"/>
    <p:sldId id="341" r:id="rId6"/>
    <p:sldId id="346" r:id="rId7"/>
    <p:sldId id="347" r:id="rId8"/>
    <p:sldId id="348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91593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-09-20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 정보에는 프로젝트번호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종료날짜가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부서에는 여러 사원이 근무할 수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프로젝트가 있고 각 프로젝트에는 여러 사원이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0476" y="5286938"/>
            <a:ext cx="1260000" cy="54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개체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81760" y="5286938"/>
            <a:ext cx="1260000" cy="54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속성</a:t>
            </a:r>
            <a:endParaRPr lang="ko-KR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3153044" y="5286938"/>
            <a:ext cx="1260000" cy="540000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관계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2293" y="2733509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사원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41760" y="-10260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kern="0" spc="-2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사원번호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소속부서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직급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입사일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월급이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65267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사원번호</a:t>
            </a:r>
            <a:endParaRPr lang="ko-KR" altLang="en-US" sz="1200" u="sng" dirty="0"/>
          </a:p>
        </p:txBody>
      </p:sp>
      <p:sp>
        <p:nvSpPr>
          <p:cNvPr id="64" name="타원 63"/>
          <p:cNvSpPr/>
          <p:nvPr/>
        </p:nvSpPr>
        <p:spPr>
          <a:xfrm>
            <a:off x="1556309" y="1510011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2347351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부서번</a:t>
            </a:r>
            <a:r>
              <a:rPr lang="ko-KR" altLang="en-US" sz="1200" dirty="0"/>
              <a:t>호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773918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직급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1564960" y="4002580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입사일</a:t>
            </a:r>
            <a:endParaRPr lang="ko-KR" altLang="en-US" sz="1200" dirty="0"/>
          </a:p>
        </p:txBody>
      </p:sp>
      <p:sp>
        <p:nvSpPr>
          <p:cNvPr id="73" name="타원 72"/>
          <p:cNvSpPr/>
          <p:nvPr/>
        </p:nvSpPr>
        <p:spPr>
          <a:xfrm>
            <a:off x="2356000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월급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010066" y="2085720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5363040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부서번호</a:t>
            </a:r>
            <a:endParaRPr lang="ko-KR" altLang="en-US" sz="1200" u="sng" dirty="0"/>
          </a:p>
        </p:txBody>
      </p:sp>
      <p:sp>
        <p:nvSpPr>
          <p:cNvPr id="77" name="타원 76"/>
          <p:cNvSpPr/>
          <p:nvPr/>
        </p:nvSpPr>
        <p:spPr>
          <a:xfrm>
            <a:off x="6154082" y="1050893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6945122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위치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6010066" y="3425292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7509030" y="3080680"/>
            <a:ext cx="1080306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smtClean="0"/>
              <a:t>프로젝트번호</a:t>
            </a:r>
            <a:endParaRPr lang="ko-KR" altLang="en-US" sz="1200" u="sng" dirty="0"/>
          </a:p>
        </p:txBody>
      </p:sp>
      <p:sp>
        <p:nvSpPr>
          <p:cNvPr id="81" name="타원 80"/>
          <p:cNvSpPr/>
          <p:nvPr/>
        </p:nvSpPr>
        <p:spPr>
          <a:xfrm>
            <a:off x="7509030" y="3803604"/>
            <a:ext cx="1082398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프로젝트명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6154082" y="472412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시작날짜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023640" y="436408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종료날짜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64" idx="4"/>
            <a:endCxn id="12" idx="0"/>
          </p:cNvCxnSpPr>
          <p:nvPr/>
        </p:nvCxnSpPr>
        <p:spPr>
          <a:xfrm>
            <a:off x="1916349" y="1870051"/>
            <a:ext cx="0" cy="86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5"/>
            <a:endCxn id="12" idx="0"/>
          </p:cNvCxnSpPr>
          <p:nvPr/>
        </p:nvCxnSpPr>
        <p:spPr>
          <a:xfrm>
            <a:off x="1379894" y="2166318"/>
            <a:ext cx="536455" cy="5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6" idx="4"/>
            <a:endCxn id="12" idx="0"/>
          </p:cNvCxnSpPr>
          <p:nvPr/>
        </p:nvCxnSpPr>
        <p:spPr>
          <a:xfrm flipH="1">
            <a:off x="1916349" y="2219045"/>
            <a:ext cx="791042" cy="5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  <a:endCxn id="71" idx="0"/>
          </p:cNvCxnSpPr>
          <p:nvPr/>
        </p:nvCxnSpPr>
        <p:spPr>
          <a:xfrm>
            <a:off x="1916349" y="3165557"/>
            <a:ext cx="8651" cy="83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2"/>
            <a:endCxn id="67" idx="7"/>
          </p:cNvCxnSpPr>
          <p:nvPr/>
        </p:nvCxnSpPr>
        <p:spPr>
          <a:xfrm flipH="1">
            <a:off x="1388545" y="3165557"/>
            <a:ext cx="5278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2"/>
            <a:endCxn id="73" idx="1"/>
          </p:cNvCxnSpPr>
          <p:nvPr/>
        </p:nvCxnSpPr>
        <p:spPr>
          <a:xfrm>
            <a:off x="1916349" y="3165557"/>
            <a:ext cx="5451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7" idx="4"/>
            <a:endCxn id="75" idx="0"/>
          </p:cNvCxnSpPr>
          <p:nvPr/>
        </p:nvCxnSpPr>
        <p:spPr>
          <a:xfrm>
            <a:off x="6514122" y="1410933"/>
            <a:ext cx="0" cy="6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6" idx="5"/>
            <a:endCxn id="75" idx="0"/>
          </p:cNvCxnSpPr>
          <p:nvPr/>
        </p:nvCxnSpPr>
        <p:spPr>
          <a:xfrm>
            <a:off x="5977667" y="1655962"/>
            <a:ext cx="536455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75" idx="0"/>
          </p:cNvCxnSpPr>
          <p:nvPr/>
        </p:nvCxnSpPr>
        <p:spPr>
          <a:xfrm flipH="1">
            <a:off x="6514122" y="1655962"/>
            <a:ext cx="536453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9" idx="2"/>
            <a:endCxn id="82" idx="0"/>
          </p:cNvCxnSpPr>
          <p:nvPr/>
        </p:nvCxnSpPr>
        <p:spPr>
          <a:xfrm>
            <a:off x="6514122" y="3857340"/>
            <a:ext cx="0" cy="86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3659695" y="2164701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근무</a:t>
            </a:r>
            <a:endParaRPr lang="ko-KR" altLang="en-US" dirty="0"/>
          </a:p>
        </p:txBody>
      </p:sp>
      <p:sp>
        <p:nvSpPr>
          <p:cNvPr id="102" name="다이아몬드 101"/>
          <p:cNvSpPr/>
          <p:nvPr/>
        </p:nvSpPr>
        <p:spPr>
          <a:xfrm>
            <a:off x="3659695" y="3134175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cxnSp>
        <p:nvCxnSpPr>
          <p:cNvPr id="104" name="직선 연결선 103"/>
          <p:cNvCxnSpPr>
            <a:stCxn id="12" idx="3"/>
            <a:endCxn id="101" idx="1"/>
          </p:cNvCxnSpPr>
          <p:nvPr/>
        </p:nvCxnSpPr>
        <p:spPr>
          <a:xfrm flipV="1">
            <a:off x="2420405" y="2488596"/>
            <a:ext cx="1239290" cy="46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75" idx="1"/>
            <a:endCxn id="101" idx="3"/>
          </p:cNvCxnSpPr>
          <p:nvPr/>
        </p:nvCxnSpPr>
        <p:spPr>
          <a:xfrm flipH="1">
            <a:off x="4811823" y="2301744"/>
            <a:ext cx="1198243" cy="18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2" idx="3"/>
            <a:endCxn id="102" idx="1"/>
          </p:cNvCxnSpPr>
          <p:nvPr/>
        </p:nvCxnSpPr>
        <p:spPr>
          <a:xfrm>
            <a:off x="2420405" y="2949533"/>
            <a:ext cx="1239290" cy="50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3"/>
            <a:endCxn id="79" idx="1"/>
          </p:cNvCxnSpPr>
          <p:nvPr/>
        </p:nvCxnSpPr>
        <p:spPr>
          <a:xfrm>
            <a:off x="4811823" y="3458070"/>
            <a:ext cx="1198243" cy="18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79" idx="2"/>
            <a:endCxn id="83" idx="1"/>
          </p:cNvCxnSpPr>
          <p:nvPr/>
        </p:nvCxnSpPr>
        <p:spPr>
          <a:xfrm>
            <a:off x="6514122" y="3857340"/>
            <a:ext cx="614971" cy="55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79" idx="3"/>
            <a:endCxn id="81" idx="1"/>
          </p:cNvCxnSpPr>
          <p:nvPr/>
        </p:nvCxnSpPr>
        <p:spPr>
          <a:xfrm>
            <a:off x="7018178" y="3641316"/>
            <a:ext cx="649366" cy="21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9" idx="3"/>
            <a:endCxn id="80" idx="3"/>
          </p:cNvCxnSpPr>
          <p:nvPr/>
        </p:nvCxnSpPr>
        <p:spPr>
          <a:xfrm flipV="1">
            <a:off x="7018178" y="3387993"/>
            <a:ext cx="649059" cy="25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68653" y="2447307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37808" y="21340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237808" y="35355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68653" y="32256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사원 테이블과 프로젝트 테이블은 다대다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m:n</a:t>
            </a:r>
            <a:r>
              <a:rPr lang="en-US" altLang="ko-KR" sz="1800" b="0" dirty="0" smtClean="0"/>
              <a:t>) </a:t>
            </a:r>
            <a:r>
              <a:rPr lang="ko-KR" altLang="en-US" sz="1800" b="0" dirty="0" smtClean="0"/>
              <a:t>관계이므로 프로젝트에 참여한 사원 명단을 별도로 관리하는 프로젝트현황 테이블이 추가로 필요하다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5308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xmlns="" val="3251104204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3765718706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1247519410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86422401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2105518932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310781713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372502883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46287099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30449324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225957281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876769947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137466384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7415117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31601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76112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81049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3478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DEPT_LOCATION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638913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2047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487768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6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85006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xmlns="" val="337581286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11972578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71591682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377641863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330704788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411782045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40915744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201638615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1779836357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4252083551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174242688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139528879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5277008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288057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72868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70734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DEPARTMENT(DEPT_NO)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76772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80461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020049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300080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1237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32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9217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xmlns="" val="423281616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194490531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24385593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217423309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113064551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259135653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132000376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399735331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264928945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147002288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3079283882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56587140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593010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37343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25912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5535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08776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611476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550227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018232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270944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15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16544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xmlns="" val="335832505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18849721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xmlns="" val="3637330387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253994244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xmlns="" val="321580056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3296951174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26211229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30901810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114210428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xmlns="" val="138814584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4168129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xmlns="" val="387478500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PROCEEDING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582082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프로젝트진행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18503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3082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PCD_NO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01804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EMPLOYEE(EMP_NO)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088927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PROJECT(PJT_NO)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414316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9635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85670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187948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1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57115</TotalTime>
  <Words>528</Words>
  <Application>Microsoft Office PowerPoint</Application>
  <PresentationFormat>화면 슬라이드 쇼(4:3)</PresentationFormat>
  <Paragraphs>413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Iuser</cp:lastModifiedBy>
  <cp:revision>364</cp:revision>
  <dcterms:created xsi:type="dcterms:W3CDTF">2018-05-10T00:35:19Z</dcterms:created>
  <dcterms:modified xsi:type="dcterms:W3CDTF">2022-02-21T06:18:01Z</dcterms:modified>
</cp:coreProperties>
</file>