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E04-CBD2-49B0-94CE-56D7B37F35A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1EC4-54E7-4210-9F60-8472E5666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 데이터베이스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다이어그램을 데이터베이스 관리 시스템에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매핑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(Mapping,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사상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하는 것이다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매핑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룰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Mapping Rule)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 이론을 적용 시킴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.2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데이터베이스의 용어와 식별자의 유형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2644554"/>
            <a:ext cx="6722076" cy="3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6.2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데이터베이스의 용어와 식별자의 유형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테이블 또는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실제 데이터가 들어간다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레코드 또는 행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행을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속성 또는 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데이터베이스를 구성하는 가장 작은 논리적 단위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	       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특성을 기술한다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하나의 속성이 취할 수 있는 같은 타입의 원자 값들의 집합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모든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유일성을 만족한다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슈퍼키들 중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최소성을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만족한다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후보키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중 선택한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테이블의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참조하는 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무결성 제약조건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참조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있는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다른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있는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참조 하려면 반드시 참조되는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해당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내에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58" y="2644554"/>
            <a:ext cx="5883297" cy="38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무결성 제약조건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8" y="1628891"/>
            <a:ext cx="9136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적어도 하나 이상의 키 속성이 존재 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속성은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내의 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유일하게 식별해 주어야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도메인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속성의 값은 반드시 도메인에 속하는 원자 값이어야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되는 속성은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널값이나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중복값을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갖을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수 없다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5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제약조건 위배에 따른 처리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547" y="1398059"/>
            <a:ext cx="10229371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 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 값이 도메인에 없으면 도메인 제약조건을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다른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이미 있다면 키 제약조건을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기본키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이면 개체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삽입되는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외래키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참조되는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키값으로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존재하지 않으면 참조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제약조건 위배에 따른 처리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547" y="1628891"/>
            <a:ext cx="102014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삭제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#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다른 테이블에서 참조하고 있는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삭제하면 참조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무결성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제약조건 위반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수정 연산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수정연산은 삭제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삽입 연산이 이루어지는 것이므로 삽입과 삭제시의 문제가 모두 나타남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1041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관계형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스키마 작성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68" y="440228"/>
            <a:ext cx="4968919" cy="6141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547" y="1628891"/>
            <a:ext cx="49689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요구사항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수집및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분석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 스키마 작성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 스키마 작성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3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291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HY동녘B</vt:lpstr>
      <vt:lpstr>HY수평선M</vt:lpstr>
      <vt:lpstr>맑은 고딕</vt:lpstr>
      <vt:lpstr>Arial</vt:lpstr>
      <vt:lpstr>Office 테마</vt:lpstr>
      <vt:lpstr>6장 논리적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6장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33</cp:revision>
  <dcterms:created xsi:type="dcterms:W3CDTF">2018-03-06T02:17:08Z</dcterms:created>
  <dcterms:modified xsi:type="dcterms:W3CDTF">2019-04-01T01:49:22Z</dcterms:modified>
</cp:coreProperties>
</file>