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86" r:id="rId4"/>
    <p:sldId id="287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58" r:id="rId13"/>
    <p:sldId id="279" r:id="rId14"/>
    <p:sldId id="280" r:id="rId15"/>
    <p:sldId id="281" r:id="rId16"/>
    <p:sldId id="282" r:id="rId17"/>
    <p:sldId id="284" r:id="rId18"/>
    <p:sldId id="283" r:id="rId19"/>
    <p:sldId id="295" r:id="rId20"/>
    <p:sldId id="29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입출력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BufferedStream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가장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자주 쓰이는 보조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스트림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출력 스트림에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버퍼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임시 메모리 영역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를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제공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출력 작업의 성능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향상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버퍼의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역할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출력 시</a:t>
            </a:r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)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버퍼 사이즈 만큼의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버퍼에 쌓다가 버퍼가 가득 차면 실제 출력 작업을 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진행함</a:t>
            </a:r>
            <a:endParaRPr lang="ko-KR" altLang="en-US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입력 시</a:t>
            </a:r>
            <a:r>
              <a:rPr lang="en-US" altLang="ko-KR" dirty="0">
                <a:latin typeface="휴먼고딕" panose="02010504000101010101" pitchFamily="2" charset="-127"/>
                <a:ea typeface="휴먼고딕" panose="02010504000101010101" pitchFamily="2" charset="-127"/>
              </a:rPr>
              <a:t>) 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버퍼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사이즈 만큼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읽어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메모리를 통해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읽다가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버퍼의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다 읽으면 다시 버퍼 사이즈 만큼 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</a:t>
            </a:r>
            <a:r>
              <a:rPr lang="ko-KR" altLang="en-US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읽어들이는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 식으로 입력 작업 </a:t>
            </a:r>
            <a:r>
              <a:rPr lang="ko-KR" altLang="en-US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진행</a:t>
            </a:r>
            <a:r>
              <a:rPr lang="ko-KR" altLang="en-US" dirty="0">
                <a:latin typeface="휴먼고딕" panose="02010504000101010101" pitchFamily="2" charset="-127"/>
                <a:ea typeface="휴먼고딕" panose="02010504000101010101" pitchFamily="2" charset="-127"/>
              </a:rPr>
              <a:t>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한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번에 읽거나 쓰는 바이트의 크기는 커지지만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입출력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작업 횟수는 </a:t>
            </a:r>
            <a:r>
              <a:rPr lang="ko-KR" altLang="en-US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줄어듬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메모리 접근이 입출력 속도보다 빠르므로 큰 속도 향상을 가져옴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0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BufferedStream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flush()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의 역할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- &gt;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버퍼에 남은 잔여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기록</a:t>
            </a:r>
            <a:endParaRPr lang="en-US" altLang="ko-KR" sz="20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출력 스트림에서만 사용</a:t>
            </a:r>
            <a:endParaRPr lang="en-US" altLang="ko-KR" sz="20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기본 버퍼 사이즈는 </a:t>
            </a:r>
            <a:r>
              <a:rPr lang="en-US" altLang="ko-KR" sz="2000" b="1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8192byte</a:t>
            </a:r>
            <a:endParaRPr lang="en-US" altLang="ko-KR" sz="2000" b="1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5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(8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“Stream”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2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(16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“Reader”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나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“Writer”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797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027" y="2620260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4270" y="2620260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FileInputStream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4268" y="322368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ByteArrayInputStream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268" y="382710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FilterInputStream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04268" y="442724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PipedInputStream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4268" y="502326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SequenceInputStream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4268" y="5627518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ObjectInputStream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3184" y="502326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PushBackInputStream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3184" y="442518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63184" y="382710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BufferedInputStream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23" name="꺾인 연결선 22"/>
          <p:cNvCxnSpPr>
            <a:stCxn id="2" idx="3"/>
            <a:endCxn id="12" idx="1"/>
          </p:cNvCxnSpPr>
          <p:nvPr/>
        </p:nvCxnSpPr>
        <p:spPr>
          <a:xfrm>
            <a:off x="3542270" y="2830325"/>
            <a:ext cx="761998" cy="300725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3"/>
            <a:endCxn id="11" idx="1"/>
          </p:cNvCxnSpPr>
          <p:nvPr/>
        </p:nvCxnSpPr>
        <p:spPr>
          <a:xfrm>
            <a:off x="3542270" y="2830325"/>
            <a:ext cx="761998" cy="2403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3"/>
            <a:endCxn id="9" idx="1"/>
          </p:cNvCxnSpPr>
          <p:nvPr/>
        </p:nvCxnSpPr>
        <p:spPr>
          <a:xfrm>
            <a:off x="3542270" y="2830325"/>
            <a:ext cx="761998" cy="18069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" idx="3"/>
            <a:endCxn id="7" idx="1"/>
          </p:cNvCxnSpPr>
          <p:nvPr/>
        </p:nvCxnSpPr>
        <p:spPr>
          <a:xfrm>
            <a:off x="3542270" y="2830325"/>
            <a:ext cx="761998" cy="12068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3"/>
            <a:endCxn id="6" idx="1"/>
          </p:cNvCxnSpPr>
          <p:nvPr/>
        </p:nvCxnSpPr>
        <p:spPr>
          <a:xfrm>
            <a:off x="3542270" y="2830325"/>
            <a:ext cx="761998" cy="6034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3"/>
            <a:endCxn id="5" idx="1"/>
          </p:cNvCxnSpPr>
          <p:nvPr/>
        </p:nvCxnSpPr>
        <p:spPr>
          <a:xfrm>
            <a:off x="3542270" y="2830325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" idx="3"/>
            <a:endCxn id="14" idx="1"/>
          </p:cNvCxnSpPr>
          <p:nvPr/>
        </p:nvCxnSpPr>
        <p:spPr>
          <a:xfrm>
            <a:off x="7187511" y="4037169"/>
            <a:ext cx="775673" cy="59808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3"/>
            <a:endCxn id="13" idx="1"/>
          </p:cNvCxnSpPr>
          <p:nvPr/>
        </p:nvCxnSpPr>
        <p:spPr>
          <a:xfrm>
            <a:off x="7187511" y="4037169"/>
            <a:ext cx="775673" cy="119616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7" idx="3"/>
          </p:cNvCxnSpPr>
          <p:nvPr/>
        </p:nvCxnSpPr>
        <p:spPr>
          <a:xfrm flipV="1">
            <a:off x="7187511" y="4031827"/>
            <a:ext cx="761998" cy="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9548" y="1090582"/>
            <a:ext cx="913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(8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“Stream”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435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027" y="2659343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4270" y="2659343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FileOutputStream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4268" y="3262765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ByteArrayOutputStream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268" y="386618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FilterOutputStream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04268" y="4466325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PipedOutputStream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4268" y="506234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SequenceOutputStream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4268" y="5666601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ObjectOutputStream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3184" y="506234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PrintStream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3184" y="446426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63184" y="386618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BufferedOutputStream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23" name="꺾인 연결선 22"/>
          <p:cNvCxnSpPr>
            <a:stCxn id="2" idx="3"/>
            <a:endCxn id="12" idx="1"/>
          </p:cNvCxnSpPr>
          <p:nvPr/>
        </p:nvCxnSpPr>
        <p:spPr>
          <a:xfrm>
            <a:off x="3542270" y="2869408"/>
            <a:ext cx="761998" cy="300725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3"/>
            <a:endCxn id="11" idx="1"/>
          </p:cNvCxnSpPr>
          <p:nvPr/>
        </p:nvCxnSpPr>
        <p:spPr>
          <a:xfrm>
            <a:off x="3542270" y="2869408"/>
            <a:ext cx="761998" cy="2403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3"/>
            <a:endCxn id="9" idx="1"/>
          </p:cNvCxnSpPr>
          <p:nvPr/>
        </p:nvCxnSpPr>
        <p:spPr>
          <a:xfrm>
            <a:off x="3542270" y="2869408"/>
            <a:ext cx="761998" cy="18069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" idx="3"/>
            <a:endCxn id="7" idx="1"/>
          </p:cNvCxnSpPr>
          <p:nvPr/>
        </p:nvCxnSpPr>
        <p:spPr>
          <a:xfrm>
            <a:off x="3542270" y="2869408"/>
            <a:ext cx="761998" cy="12068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3"/>
            <a:endCxn id="6" idx="1"/>
          </p:cNvCxnSpPr>
          <p:nvPr/>
        </p:nvCxnSpPr>
        <p:spPr>
          <a:xfrm>
            <a:off x="3542270" y="2869408"/>
            <a:ext cx="761998" cy="6034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3"/>
            <a:endCxn id="5" idx="1"/>
          </p:cNvCxnSpPr>
          <p:nvPr/>
        </p:nvCxnSpPr>
        <p:spPr>
          <a:xfrm>
            <a:off x="3542270" y="2869408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" idx="3"/>
            <a:endCxn id="14" idx="1"/>
          </p:cNvCxnSpPr>
          <p:nvPr/>
        </p:nvCxnSpPr>
        <p:spPr>
          <a:xfrm>
            <a:off x="7187511" y="4076252"/>
            <a:ext cx="775673" cy="59808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3"/>
            <a:endCxn id="13" idx="1"/>
          </p:cNvCxnSpPr>
          <p:nvPr/>
        </p:nvCxnSpPr>
        <p:spPr>
          <a:xfrm>
            <a:off x="7187511" y="4076252"/>
            <a:ext cx="775673" cy="119616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7" idx="3"/>
          </p:cNvCxnSpPr>
          <p:nvPr/>
        </p:nvCxnSpPr>
        <p:spPr>
          <a:xfrm flipV="1">
            <a:off x="7187511" y="4070910"/>
            <a:ext cx="761998" cy="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9548" y="1086559"/>
            <a:ext cx="913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(8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“Stream”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807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027" y="258900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4270" y="258900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BufferedReader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4268" y="319242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</a:rPr>
              <a:t>CharArrayReader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268" y="3795846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FilterReader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04268" y="439598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InputStreamReader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4268" y="4992006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PipedReader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4268" y="5596260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StringReader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3184" y="439064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FileReader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3184" y="3792564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PushBackReader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63184" y="2589002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LineNumberReader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23" name="꺾인 연결선 22"/>
          <p:cNvCxnSpPr>
            <a:stCxn id="2" idx="3"/>
            <a:endCxn id="12" idx="1"/>
          </p:cNvCxnSpPr>
          <p:nvPr/>
        </p:nvCxnSpPr>
        <p:spPr>
          <a:xfrm>
            <a:off x="3542270" y="2799067"/>
            <a:ext cx="761998" cy="300725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3"/>
            <a:endCxn id="11" idx="1"/>
          </p:cNvCxnSpPr>
          <p:nvPr/>
        </p:nvCxnSpPr>
        <p:spPr>
          <a:xfrm>
            <a:off x="3542270" y="2799067"/>
            <a:ext cx="761998" cy="2403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3"/>
            <a:endCxn id="9" idx="1"/>
          </p:cNvCxnSpPr>
          <p:nvPr/>
        </p:nvCxnSpPr>
        <p:spPr>
          <a:xfrm>
            <a:off x="3542270" y="2799067"/>
            <a:ext cx="761998" cy="18069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" idx="3"/>
            <a:endCxn id="7" idx="1"/>
          </p:cNvCxnSpPr>
          <p:nvPr/>
        </p:nvCxnSpPr>
        <p:spPr>
          <a:xfrm>
            <a:off x="3542270" y="2799067"/>
            <a:ext cx="761998" cy="12068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3"/>
            <a:endCxn id="6" idx="1"/>
          </p:cNvCxnSpPr>
          <p:nvPr/>
        </p:nvCxnSpPr>
        <p:spPr>
          <a:xfrm>
            <a:off x="3542270" y="2799067"/>
            <a:ext cx="761998" cy="6034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3"/>
            <a:endCxn id="5" idx="1"/>
          </p:cNvCxnSpPr>
          <p:nvPr/>
        </p:nvCxnSpPr>
        <p:spPr>
          <a:xfrm>
            <a:off x="3542270" y="2799067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" idx="3"/>
            <a:endCxn id="14" idx="1"/>
          </p:cNvCxnSpPr>
          <p:nvPr/>
        </p:nvCxnSpPr>
        <p:spPr>
          <a:xfrm flipV="1">
            <a:off x="7187511" y="4002629"/>
            <a:ext cx="775673" cy="32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3"/>
            <a:endCxn id="13" idx="1"/>
          </p:cNvCxnSpPr>
          <p:nvPr/>
        </p:nvCxnSpPr>
        <p:spPr>
          <a:xfrm>
            <a:off x="7187511" y="4005911"/>
            <a:ext cx="775673" cy="5947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" idx="3"/>
            <a:endCxn id="15" idx="1"/>
          </p:cNvCxnSpPr>
          <p:nvPr/>
        </p:nvCxnSpPr>
        <p:spPr>
          <a:xfrm>
            <a:off x="7187513" y="2799067"/>
            <a:ext cx="775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9548" y="1068401"/>
            <a:ext cx="9136118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2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(16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“Reader”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나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“Writer”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58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027" y="2557739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4270" y="2557739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BufferedWriter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4268" y="3161161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</a:rPr>
              <a:t>CharArrayWriter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268" y="3764583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</a:rPr>
              <a:t>FilterWriter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04268" y="4364721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OutputStream</a:t>
            </a:r>
            <a:r>
              <a:rPr lang="en-US" altLang="ko-KR" dirty="0" err="1" smtClean="0">
                <a:latin typeface="Verdana" panose="020B0604030504040204" pitchFamily="34" charset="0"/>
              </a:rPr>
              <a:t>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4268" y="4960743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Piped</a:t>
            </a:r>
            <a:r>
              <a:rPr lang="en-US" altLang="ko-KR" sz="1600" dirty="0" err="1">
                <a:latin typeface="Verdana" panose="020B0604030504040204" pitchFamily="34" charset="0"/>
              </a:rPr>
              <a:t>Writer</a:t>
            </a:r>
            <a:endParaRPr lang="ko-KR" altLang="en-US" sz="1600" dirty="0">
              <a:latin typeface="Verdan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4268" y="5564997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en-US" altLang="ko-KR" dirty="0" err="1">
                <a:latin typeface="Verdana" panose="020B0604030504040204" pitchFamily="34" charset="0"/>
              </a:rPr>
              <a:t>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3184" y="3761301"/>
            <a:ext cx="2883243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File</a:t>
            </a:r>
            <a:r>
              <a:rPr lang="en-US" altLang="ko-KR" dirty="0" err="1">
                <a:latin typeface="Verdana" panose="020B0604030504040204" pitchFamily="34" charset="0"/>
              </a:rPr>
              <a:t>Writer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23" name="꺾인 연결선 22"/>
          <p:cNvCxnSpPr>
            <a:stCxn id="2" idx="3"/>
            <a:endCxn id="12" idx="1"/>
          </p:cNvCxnSpPr>
          <p:nvPr/>
        </p:nvCxnSpPr>
        <p:spPr>
          <a:xfrm>
            <a:off x="3542270" y="2767804"/>
            <a:ext cx="761998" cy="300725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3"/>
            <a:endCxn id="11" idx="1"/>
          </p:cNvCxnSpPr>
          <p:nvPr/>
        </p:nvCxnSpPr>
        <p:spPr>
          <a:xfrm>
            <a:off x="3542270" y="2767804"/>
            <a:ext cx="761998" cy="2403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3"/>
            <a:endCxn id="9" idx="1"/>
          </p:cNvCxnSpPr>
          <p:nvPr/>
        </p:nvCxnSpPr>
        <p:spPr>
          <a:xfrm>
            <a:off x="3542270" y="2767804"/>
            <a:ext cx="761998" cy="18069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" idx="3"/>
            <a:endCxn id="7" idx="1"/>
          </p:cNvCxnSpPr>
          <p:nvPr/>
        </p:nvCxnSpPr>
        <p:spPr>
          <a:xfrm>
            <a:off x="3542270" y="2767804"/>
            <a:ext cx="761998" cy="12068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3"/>
            <a:endCxn id="6" idx="1"/>
          </p:cNvCxnSpPr>
          <p:nvPr/>
        </p:nvCxnSpPr>
        <p:spPr>
          <a:xfrm>
            <a:off x="3542270" y="2767804"/>
            <a:ext cx="761998" cy="6034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3"/>
            <a:endCxn id="5" idx="1"/>
          </p:cNvCxnSpPr>
          <p:nvPr/>
        </p:nvCxnSpPr>
        <p:spPr>
          <a:xfrm>
            <a:off x="3542270" y="2767804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" idx="3"/>
            <a:endCxn id="14" idx="1"/>
          </p:cNvCxnSpPr>
          <p:nvPr/>
        </p:nvCxnSpPr>
        <p:spPr>
          <a:xfrm flipV="1">
            <a:off x="7187511" y="3971366"/>
            <a:ext cx="775673" cy="32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9548" y="1068401"/>
            <a:ext cx="9136118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 기반 입출력 클래스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2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(16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비트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단위로 입출력 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이름에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“Reader”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나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“Writer”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단어가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6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31800" y="1086559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▶ </a:t>
            </a:r>
            <a:r>
              <a:rPr lang="en-US" altLang="ko-KR" sz="1800" dirty="0" err="1">
                <a:latin typeface="견명조" pitchFamily="18" charset="-127"/>
              </a:rPr>
              <a:t>InputStream</a:t>
            </a:r>
            <a:r>
              <a:rPr lang="en-US" altLang="ko-KR" sz="1800" dirty="0">
                <a:latin typeface="견명조" pitchFamily="18" charset="-127"/>
              </a:rPr>
              <a:t>(</a:t>
            </a:r>
            <a:r>
              <a:rPr lang="ko-KR" altLang="en-US" sz="1800" dirty="0">
                <a:latin typeface="견명조" pitchFamily="18" charset="-127"/>
              </a:rPr>
              <a:t>바이트기반 </a:t>
            </a:r>
            <a:r>
              <a:rPr lang="ko-KR" altLang="en-US" sz="1800" dirty="0" err="1">
                <a:latin typeface="견명조" pitchFamily="18" charset="-127"/>
              </a:rPr>
              <a:t>입력스트림의</a:t>
            </a:r>
            <a:r>
              <a:rPr lang="ko-KR" altLang="en-US" sz="1800" dirty="0">
                <a:latin typeface="견명조" pitchFamily="18" charset="-127"/>
              </a:rPr>
              <a:t> 최고 조상</a:t>
            </a:r>
            <a:r>
              <a:rPr lang="en-US" altLang="ko-KR" sz="1800" dirty="0">
                <a:latin typeface="견명조" pitchFamily="18" charset="-127"/>
              </a:rPr>
              <a:t>)</a:t>
            </a:r>
            <a:r>
              <a:rPr lang="ko-KR" altLang="en-US" sz="1800" dirty="0">
                <a:latin typeface="견명조" pitchFamily="18" charset="-127"/>
              </a:rPr>
              <a:t>의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endParaRPr lang="ko-KR" altLang="en-US" sz="1800" dirty="0">
              <a:latin typeface="견명조" pitchFamily="18" charset="-127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31800" y="4474284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▶ </a:t>
            </a:r>
            <a:r>
              <a:rPr lang="en-US" altLang="ko-KR" sz="1800" dirty="0" err="1">
                <a:latin typeface="견명조" pitchFamily="18" charset="-127"/>
              </a:rPr>
              <a:t>OutputStream</a:t>
            </a:r>
            <a:r>
              <a:rPr lang="en-US" altLang="ko-KR" sz="1800" dirty="0">
                <a:latin typeface="견명조" pitchFamily="18" charset="-127"/>
              </a:rPr>
              <a:t>(</a:t>
            </a:r>
            <a:r>
              <a:rPr lang="ko-KR" altLang="en-US" sz="1800" dirty="0">
                <a:latin typeface="견명조" pitchFamily="18" charset="-127"/>
              </a:rPr>
              <a:t>바이트기반 </a:t>
            </a:r>
            <a:r>
              <a:rPr lang="ko-KR" altLang="en-US" sz="1800" dirty="0" err="1">
                <a:latin typeface="견명조" pitchFamily="18" charset="-127"/>
              </a:rPr>
              <a:t>출력스트림의</a:t>
            </a:r>
            <a:r>
              <a:rPr lang="ko-KR" altLang="en-US" sz="1800" dirty="0">
                <a:latin typeface="견명조" pitchFamily="18" charset="-127"/>
              </a:rPr>
              <a:t> 최고 조상</a:t>
            </a:r>
            <a:r>
              <a:rPr lang="en-US" altLang="ko-KR" sz="1800" dirty="0">
                <a:latin typeface="견명조" pitchFamily="18" charset="-127"/>
              </a:rPr>
              <a:t>)</a:t>
            </a:r>
            <a:r>
              <a:rPr lang="ko-KR" altLang="en-US" sz="1800" dirty="0">
                <a:latin typeface="견명조" pitchFamily="18" charset="-127"/>
              </a:rPr>
              <a:t>의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endParaRPr lang="ko-KR" altLang="en-US" sz="1800" dirty="0">
              <a:latin typeface="견명조" pitchFamily="18" charset="-127"/>
            </a:endParaRPr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453272"/>
            <a:ext cx="9982801" cy="302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4" y="4910396"/>
            <a:ext cx="9982801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6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클래스의 종류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97990" y="108655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▶ Reader(</a:t>
            </a:r>
            <a:r>
              <a:rPr lang="ko-KR" altLang="en-US" sz="1800" dirty="0">
                <a:latin typeface="견명조" pitchFamily="18" charset="-127"/>
              </a:rPr>
              <a:t>문자기반 </a:t>
            </a:r>
            <a:r>
              <a:rPr lang="ko-KR" altLang="en-US" sz="1800" dirty="0" err="1">
                <a:latin typeface="견명조" pitchFamily="18" charset="-127"/>
              </a:rPr>
              <a:t>입력스트림의</a:t>
            </a:r>
            <a:r>
              <a:rPr lang="ko-KR" altLang="en-US" sz="1800" dirty="0">
                <a:latin typeface="견명조" pitchFamily="18" charset="-127"/>
              </a:rPr>
              <a:t> 최고 조상</a:t>
            </a:r>
            <a:r>
              <a:rPr lang="en-US" altLang="ko-KR" sz="1800" dirty="0">
                <a:latin typeface="견명조" pitchFamily="18" charset="-127"/>
              </a:rPr>
              <a:t>)</a:t>
            </a:r>
            <a:r>
              <a:rPr lang="ko-KR" altLang="en-US" sz="1800" dirty="0">
                <a:latin typeface="견명조" pitchFamily="18" charset="-127"/>
              </a:rPr>
              <a:t>의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endParaRPr lang="ko-KR" altLang="en-US" sz="1800" dirty="0">
              <a:latin typeface="견명조" pitchFamily="18" charset="-127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97990" y="4190121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▶ Writer(</a:t>
            </a:r>
            <a:r>
              <a:rPr lang="ko-KR" altLang="en-US" sz="1800">
                <a:latin typeface="견명조" pitchFamily="18" charset="-127"/>
              </a:rPr>
              <a:t>문자기반 출력스트림의 최고 조상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의 메서드</a:t>
            </a: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3" y="4542546"/>
            <a:ext cx="10368160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3" y="1408821"/>
            <a:ext cx="1034911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4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System 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내부의 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7156" y="1747078"/>
            <a:ext cx="107816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in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콘솔로부터의 키보드 입력 담당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out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PrintStream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타입으로 기본적으로 콘솔 출력 담당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err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PrintStream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타입으로 기본적으로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에러 관련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콘솔 출력 담당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setIn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setOut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setErr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메소드로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입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출력의 목적지 변경 가능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(ex: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콘솔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파일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3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입출력의 개념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9548" y="2756701"/>
            <a:ext cx="9174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컴퓨터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내부, 외부의 장치 혹은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프로그램간의 </a:t>
            </a:r>
            <a:endParaRPr lang="en-US" altLang="ko-KR" sz="28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            </a:t>
            </a:r>
            <a:r>
              <a:rPr lang="ko-KR" altLang="en-US" sz="2800" b="1" u="sng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데이터를 </a:t>
            </a:r>
            <a:r>
              <a:rPr lang="ko-KR" altLang="en-US" sz="2800" b="1" u="sng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주고(출력) 받는(입력) </a:t>
            </a:r>
            <a:r>
              <a:rPr lang="ko-KR" altLang="en-US" sz="2800" b="1" u="sng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행위</a:t>
            </a:r>
            <a:endParaRPr lang="ko-KR" altLang="en-US" sz="2800" b="1" u="sng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43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자바 기본 </a:t>
            </a:r>
            <a:r>
              <a:rPr lang="ko-KR" altLang="en-US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관련 입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 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7156" y="1747078"/>
            <a:ext cx="10781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DataOutputStream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DataInputStream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본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자료형과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문자열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(UTF-8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인코딩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입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출력할 수 있게 도와주는 보조 스트림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Byte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형태로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2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(바이트)가 이동하는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연결 통로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단일 방향으로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이동 (시냇물 생각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입력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스트림은 입력만, 출력 스트림은 출력만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책임짐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출력을 둘 다 하기 위해서는 2개의 스트림(입력, 출력 스트림) 필요</a:t>
            </a:r>
          </a:p>
        </p:txBody>
      </p:sp>
    </p:spTree>
    <p:extLst>
      <p:ext uri="{BB962C8B-B14F-4D97-AF65-F5344CB8AC3E}">
        <p14:creationId xmlns:p14="http://schemas.microsoft.com/office/powerpoint/2010/main" val="321812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36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nput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), </a:t>
            </a:r>
            <a:r>
              <a:rPr lang="en-US" altLang="ko-KR" sz="36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</a:t>
            </a:r>
            <a:r>
              <a:rPr lang="en-US" altLang="ko-KR" sz="36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utput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단방향이므로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(Input),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(Output)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두 개가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존재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java.io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Package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내에 정의됨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크게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종류로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구분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가능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Byte(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바이트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기반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스트림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문자를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포함한 모든 데이터의 입력과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출력이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가능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Char(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기반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스트림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특정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인코딩과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관련된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입력과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출력에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특화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93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InputStream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3665" y="1431193"/>
            <a:ext cx="108681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바이트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기반 </a:t>
            </a: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입력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최상위 클래스 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추상 클래스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주요 </a:t>
            </a:r>
            <a:r>
              <a:rPr lang="ko-KR" altLang="en-US" sz="24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endParaRPr lang="en-US" altLang="ko-KR" sz="24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1byte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읽어서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로 리턴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읽을 내용이 없다면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EoF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(-1)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반납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read(byte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 b)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배열에 읽기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read(byte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 b,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off,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len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 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해당 위치에서 </a:t>
            </a:r>
            <a:r>
              <a:rPr lang="en-US" altLang="ko-KR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len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바이트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만큼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읽어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off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위치부터 저장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close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() 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시스템 자원 반납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5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InputStream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35" y="2159181"/>
            <a:ext cx="6300787" cy="37607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592" y="1086559"/>
            <a:ext cx="496887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8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Out</a:t>
            </a:r>
            <a:r>
              <a:rPr lang="en-US" altLang="ko-KR" sz="3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putStream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바이트 기반 </a:t>
            </a: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출력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최상위 클래스 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추상 클래스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주요 </a:t>
            </a:r>
            <a:r>
              <a:rPr lang="ko-KR" altLang="en-US" sz="24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endParaRPr lang="ko-KR" altLang="en-US" sz="24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</a:t>
            </a:r>
            <a:r>
              <a:rPr lang="en-US" altLang="ko-KR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1byte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출력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의 상위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바이트는 무시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write(byte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 b)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배열 내용을 출력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write(byte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 b,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off,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len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flush()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버퍼에 남아있는 모든 바이트 출력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모든 출력 작업이 끝나고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close </a:t>
            </a:r>
            <a:r>
              <a:rPr lang="ko-KR" altLang="en-US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호출 전에 반드시 호출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9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Reader, Writer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Reader :</a:t>
            </a: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문자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기반 </a:t>
            </a: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입력 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최상위 클래스 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추상 클래스</a:t>
            </a:r>
            <a:r>
              <a:rPr lang="en-US" altLang="ko-KR" sz="24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주요 </a:t>
            </a:r>
            <a:r>
              <a:rPr lang="ko-KR" altLang="en-US" sz="24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endParaRPr lang="en-US" altLang="ko-KR" sz="24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() : 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2byte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의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로 리턴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읽을 문자가 없다면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-1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반납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read(char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[]) : char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배열 사이즈만큼 읽어 해당 배열에 문자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저장</a:t>
            </a:r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Writer :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문자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기반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출력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최상위 클래스 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추상 클래스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주요 </a:t>
            </a:r>
            <a:r>
              <a:rPr lang="ko-KR" altLang="en-US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메소드</a:t>
            </a:r>
            <a:endParaRPr lang="ko-KR" altLang="en-US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</a:t>
            </a:r>
            <a:r>
              <a:rPr lang="en-US" altLang="ko-KR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int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 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코드 포인트를 입력하여 글자 출력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write(char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[]) : char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배열에 담긴 문자열 출력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write(String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) :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문자열 출력</a:t>
            </a:r>
          </a:p>
        </p:txBody>
      </p:sp>
    </p:spTree>
    <p:extLst>
      <p:ext uri="{BB962C8B-B14F-4D97-AF65-F5344CB8AC3E}">
        <p14:creationId xmlns:p14="http://schemas.microsoft.com/office/powerpoint/2010/main" val="26543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보조 스트림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66838" y="1067525"/>
            <a:ext cx="1064580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스트림의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기능을 향상시키거나 새로운 기능을 추가하기 위해 </a:t>
            </a:r>
            <a:r>
              <a:rPr lang="ko-KR" altLang="en-US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사용</a:t>
            </a:r>
            <a:endParaRPr lang="en-US" altLang="ko-KR" sz="20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독립적으로 입출력을 수행할 수 없다</a:t>
            </a:r>
            <a:r>
              <a:rPr lang="en-US" altLang="ko-KR" sz="2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FilterInputStream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en-US" altLang="ko-KR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FilterOutputStream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을 상속받아서 보조 스트림 구현 가능</a:t>
            </a:r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algn="l" eaLnBrk="1" hangingPunct="1"/>
            <a:endParaRPr lang="ko-KR" altLang="en-US" sz="24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74" y="3821015"/>
            <a:ext cx="7885112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t="8916" r="2903" b="7264"/>
          <a:stretch/>
        </p:blipFill>
        <p:spPr bwMode="auto">
          <a:xfrm>
            <a:off x="3217025" y="2478429"/>
            <a:ext cx="5951914" cy="124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817</Words>
  <Application>Microsoft Office PowerPoint</Application>
  <PresentationFormat>와이드스크린</PresentationFormat>
  <Paragraphs>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견명조</vt:lpstr>
      <vt:lpstr>맑은 고딕</vt:lpstr>
      <vt:lpstr>휴먼고딕</vt:lpstr>
      <vt:lpstr>휴먼모음T</vt:lpstr>
      <vt:lpstr>휴먼엑스포</vt:lpstr>
      <vt:lpstr>Arial</vt:lpstr>
      <vt:lpstr>Verdana</vt:lpstr>
      <vt:lpstr>Wingdings</vt:lpstr>
      <vt:lpstr>Office 테마</vt:lpstr>
      <vt:lpstr>데이터 입출력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USER</cp:lastModifiedBy>
  <cp:revision>36</cp:revision>
  <dcterms:created xsi:type="dcterms:W3CDTF">2018-03-06T02:17:08Z</dcterms:created>
  <dcterms:modified xsi:type="dcterms:W3CDTF">2019-04-18T01:48:36Z</dcterms:modified>
</cp:coreProperties>
</file>